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50" d="100"/>
          <a:sy n="50" d="100"/>
        </p:scale>
        <p:origin x="225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E625-4746-6049-B670-3EF4F034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D8611-8A1B-454D-812C-7F16F270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FB4C2-2620-1C46-BF78-A0BF411C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6791F-6264-A447-93F8-754D095F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692C-61B6-0E4A-B1E7-3694DADC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1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0A9F-5208-C94D-BE19-98FC0910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AF95E-E25B-AC4C-A93C-03A935E7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2F4CC-E3A6-AC4D-93E2-087E66BF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CB1DE-B2CB-0447-928F-1672C26A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B664-137B-E844-9D4B-39BA7062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63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7E3B7-B661-7B49-82CE-2DCABA46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60BB2-837F-424A-B471-777A9357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F007-D8FC-6640-86D6-CE8F8AE2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68E1-3538-D349-AA0D-99A33206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9CA8B-9366-074C-9820-A4FD3B3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03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CEE2-77C4-5249-90DF-F240EA2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F74-4DCA-C14B-AFAE-CC7856E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0385-5122-0B44-BDF4-FAAD1727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B3E76-1C21-2948-87DC-21AF452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3D343-2A5F-0B4D-B899-854875E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D085-DACC-5949-B394-A390DAF1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D41F7-033F-734C-AC49-A2491F21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B643A-85BA-5F47-9912-0C5369D2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30C5-DE10-4249-8FAF-FE6020E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3E663-8F2C-704A-9D70-C9E5679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4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786-6588-C543-B8A3-5C13CB70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4AEC-6F84-C04B-B013-2C74425C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6457E-62D1-4948-B736-E477185A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BF1AF-C8B2-804A-8C00-AA755A5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25E23-82C0-1C44-9BE0-D077682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28AF9-1984-E048-B99E-E5C124E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BA92-47FB-8A45-81C5-B2DEA848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4D3F3-1FBB-8C4D-8DC0-CFA1DD12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D9BCF-3DF6-B642-9113-3EFBE7B3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F39CE-642C-0243-ABEB-B00F692A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BB0C1-389B-2C45-9754-D8B9F589B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409D6-44D3-0049-861C-ECCC8F82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0D585-293A-4B49-84BC-DB5855B0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33B58-8C10-A94D-A1A3-E35A2453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24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BFD6-9726-6C4D-8F88-0D904AD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D3B9C-DBA6-B940-9ED1-78232AB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CC77D-83E9-474C-B2B3-E209F1F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BE0B2-1F66-5A46-A457-A8CE5D57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BF95A-DB3B-C442-8A83-3251348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F547-C690-4F42-807D-78ECAB5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2640D-0976-B04D-9877-DEEACD7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4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DBA-825E-D547-9655-15F0013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0A8D8-FDD6-B348-BF43-79801564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BADE0-D100-EB46-8233-3073C8D5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CFD7-89F1-AD43-AF9E-26A865E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28BCA-E9EC-2142-8DB0-843B2942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4882F-821A-024F-BFA2-F091729A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2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5350-239A-484D-AB57-D3583B6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6C958-20B7-244A-B9AC-D92410FE4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908BD-25DB-A243-B1E5-B4EAD300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38766-53A4-7F4A-9BD2-DE51CF28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B5733-0BD9-AC4E-83DB-4E2FA08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6DD7-3E19-1843-B1E9-41D23CFF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549EF-03D9-AC4C-8866-837386B5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74FEE-DD15-D246-AA68-647E0058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7B929-6468-E34F-9FF1-0B210538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59611-05D9-3A46-BC19-3A069CD6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3FF25-AB97-6945-BA0B-537A82AB2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05" y="1830635"/>
            <a:ext cx="6063621" cy="185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852AE-80E7-4C40-99D1-2E71C93739B3}"/>
              </a:ext>
            </a:extLst>
          </p:cNvPr>
          <p:cNvSpPr txBox="1"/>
          <p:nvPr/>
        </p:nvSpPr>
        <p:spPr>
          <a:xfrm>
            <a:off x="4557522" y="5344226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삼성 청년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SW 7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기 </a:t>
            </a:r>
            <a:endParaRPr kumimoji="1"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광주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반 </a:t>
            </a:r>
            <a:r>
              <a:rPr kumimoji="1" lang="ko-KR" altLang="en-US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안다슬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이정민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D902-EB72-C849-9FDB-2DEB060DA0FD}"/>
              </a:ext>
            </a:extLst>
          </p:cNvPr>
          <p:cNvSpPr txBox="1"/>
          <p:nvPr/>
        </p:nvSpPr>
        <p:spPr>
          <a:xfrm>
            <a:off x="3974035" y="3978414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주택 정보와 학군 정보를 한눈에</a:t>
            </a:r>
          </a:p>
        </p:txBody>
      </p:sp>
    </p:spTree>
    <p:extLst>
      <p:ext uri="{BB962C8B-B14F-4D97-AF65-F5344CB8AC3E}">
        <p14:creationId xmlns:p14="http://schemas.microsoft.com/office/powerpoint/2010/main" val="248320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44ADA-46BB-CE47-A290-E7C6389AE478}"/>
              </a:ext>
            </a:extLst>
          </p:cNvPr>
          <p:cNvSpPr txBox="1"/>
          <p:nvPr/>
        </p:nvSpPr>
        <p:spPr>
          <a:xfrm>
            <a:off x="696192" y="3636118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공공데이터와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카카오맵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API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를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활용한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아파트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실거래가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정보 및 학군 정보 제공 사이트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DE728BA-0FA5-5245-A720-4C15E1B9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92" y="1937327"/>
            <a:ext cx="3667990" cy="11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7D540-F356-7F47-83F5-8E157E0016DB}"/>
              </a:ext>
            </a:extLst>
          </p:cNvPr>
          <p:cNvSpPr txBox="1"/>
          <p:nvPr/>
        </p:nvSpPr>
        <p:spPr>
          <a:xfrm>
            <a:off x="1260764" y="58037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일정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C5E703F-39F0-5545-92A3-5E046ED8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771A9-2D23-BB41-9372-44055F8235B8}"/>
              </a:ext>
            </a:extLst>
          </p:cNvPr>
          <p:cNvSpPr txBox="1"/>
          <p:nvPr/>
        </p:nvSpPr>
        <p:spPr>
          <a:xfrm>
            <a:off x="1260764" y="112568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19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~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26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EA907A4-4E08-FC41-8F80-4DB21E4DC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5432"/>
              </p:ext>
            </p:extLst>
          </p:nvPr>
        </p:nvGraphicFramePr>
        <p:xfrm>
          <a:off x="1732151" y="2516729"/>
          <a:ext cx="9642704" cy="307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338">
                  <a:extLst>
                    <a:ext uri="{9D8B030D-6E8A-4147-A177-3AD203B41FA5}">
                      <a16:colId xmlns:a16="http://schemas.microsoft.com/office/drawing/2014/main" val="734266074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2067687947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4229826865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816053340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477380521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3017497386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2403205552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3104309586"/>
                    </a:ext>
                  </a:extLst>
                </a:gridCol>
              </a:tblGrid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1407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2847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2801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2974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0664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16879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5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7D540-F356-7F47-83F5-8E157E0016DB}"/>
              </a:ext>
            </a:extLst>
          </p:cNvPr>
          <p:cNvSpPr txBox="1"/>
          <p:nvPr/>
        </p:nvSpPr>
        <p:spPr>
          <a:xfrm>
            <a:off x="1260764" y="580375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개인별 일정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C5E703F-39F0-5545-92A3-5E046ED8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900" y="2006600"/>
            <a:ext cx="4648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900" y="2006600"/>
            <a:ext cx="4648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900" y="2006600"/>
            <a:ext cx="4648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</Words>
  <Application>Microsoft Macintosh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NanumSquare Bold</vt:lpstr>
      <vt:lpstr>NanumSquare ExtraBold</vt:lpstr>
      <vt:lpstr>NanumSquareRoundOTF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1</cp:revision>
  <dcterms:created xsi:type="dcterms:W3CDTF">2022-05-25T22:36:31Z</dcterms:created>
  <dcterms:modified xsi:type="dcterms:W3CDTF">2022-05-25T23:27:59Z</dcterms:modified>
</cp:coreProperties>
</file>