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3" r:id="rId3"/>
    <p:sldId id="292" r:id="rId4"/>
    <p:sldId id="296" r:id="rId5"/>
    <p:sldId id="258" r:id="rId6"/>
    <p:sldId id="259" r:id="rId7"/>
    <p:sldId id="293" r:id="rId8"/>
    <p:sldId id="285" r:id="rId9"/>
    <p:sldId id="273" r:id="rId10"/>
    <p:sldId id="288" r:id="rId11"/>
    <p:sldId id="274" r:id="rId12"/>
    <p:sldId id="280" r:id="rId13"/>
    <p:sldId id="281" r:id="rId14"/>
    <p:sldId id="282" r:id="rId15"/>
    <p:sldId id="283" r:id="rId16"/>
    <p:sldId id="284" r:id="rId17"/>
    <p:sldId id="294" r:id="rId18"/>
    <p:sldId id="275" r:id="rId19"/>
    <p:sldId id="264" r:id="rId20"/>
    <p:sldId id="265" r:id="rId21"/>
    <p:sldId id="266" r:id="rId22"/>
    <p:sldId id="276" r:id="rId23"/>
    <p:sldId id="267" r:id="rId24"/>
    <p:sldId id="268" r:id="rId25"/>
    <p:sldId id="269" r:id="rId26"/>
    <p:sldId id="270" r:id="rId27"/>
    <p:sldId id="271" r:id="rId28"/>
    <p:sldId id="272" r:id="rId29"/>
    <p:sldId id="277" r:id="rId30"/>
    <p:sldId id="278" r:id="rId31"/>
    <p:sldId id="279" r:id="rId32"/>
    <p:sldId id="295" r:id="rId33"/>
    <p:sldId id="297" r:id="rId34"/>
    <p:sldId id="291" r:id="rId35"/>
    <p:sldId id="26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7"/>
    <a:srgbClr val="FFA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8"/>
    <p:restoredTop sz="84861"/>
  </p:normalViewPr>
  <p:slideViewPr>
    <p:cSldViewPr snapToGrid="0" snapToObjects="1">
      <p:cViewPr>
        <p:scale>
          <a:sx n="96" d="100"/>
          <a:sy n="96" d="100"/>
        </p:scale>
        <p:origin x="68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B347C-7531-F245-ACC5-B6D9DA78BCFF}" type="datetimeFigureOut">
              <a:rPr kumimoji="1" lang="ko-KR" altLang="en-US" smtClean="0"/>
              <a:t>2022. 5. 27.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FD4AC-9918-B745-A0EB-B10DA8C10F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78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FD4AC-9918-B745-A0EB-B10DA8C10F4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756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9E625-4746-6049-B670-3EF4F0347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D8611-8A1B-454D-812C-7F16F270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FB4C2-2620-1C46-BF78-A0BF411C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6791F-6264-A447-93F8-754D095F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7692C-61B6-0E4A-B1E7-3694DADC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913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80A9F-5208-C94D-BE19-98FC0910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AF95E-E25B-AC4C-A93C-03A935E73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2F4CC-E3A6-AC4D-93E2-087E66BF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CB1DE-B2CB-0447-928F-1672C26A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1B664-137B-E844-9D4B-39BA7062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634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57E3B7-B661-7B49-82CE-2DCABA46E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60BB2-837F-424A-B471-777A93572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2F007-D8FC-6640-86D6-CE8F8AE2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E68E1-3538-D349-AA0D-99A33206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9CA8B-9366-074C-9820-A4FD3B3C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903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FCEE2-77C4-5249-90DF-F240EA23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4DF74-4DCA-C14B-AFAE-CC7856E5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60385-5122-0B44-BDF4-FAAD1727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B3E76-1C21-2948-87DC-21AF4524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3D343-2A5F-0B4D-B899-854875E0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50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1D085-DACC-5949-B394-A390DAF1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D41F7-033F-734C-AC49-A2491F21D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B643A-85BA-5F47-9912-0C5369D2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D30C5-DE10-4249-8FAF-FE6020EE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3E663-8F2C-704A-9D70-C9E56791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40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FF786-6588-C543-B8A3-5C13CB70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F4AEC-6F84-C04B-B013-2C74425CB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B6457E-62D1-4948-B736-E477185A7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BF1AF-C8B2-804A-8C00-AA755A5E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25E23-82C0-1C44-9BE0-D0776829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28AF9-1984-E048-B99E-E5C124E5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75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2BA92-47FB-8A45-81C5-B2DEA848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4D3F3-1FBB-8C4D-8DC0-CFA1DD124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D9BCF-3DF6-B642-9113-3EFBE7B33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F39CE-642C-0243-ABEB-B00F692AA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FBB0C1-389B-2C45-9754-D8B9F589B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2409D6-44D3-0049-861C-ECCC8F82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E0D585-293A-4B49-84BC-DB5855B0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433B58-8C10-A94D-A1A3-E35A2453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24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8BFD6-9726-6C4D-8F88-0D904ADE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D3B9C-DBA6-B940-9ED1-78232AB7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6CC77D-83E9-474C-B2B3-E209F1F4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1BE0B2-1F66-5A46-A457-A8CE5D57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3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1BF95A-DB3B-C442-8A83-32513487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4F547-C690-4F42-807D-78ECAB54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B2640D-0976-B04D-9877-DEEACD74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243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4DBA-825E-D547-9655-15F0013A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0A8D8-FDD6-B348-BF43-79801564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BADE0-D100-EB46-8233-3073C8D57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2CFD7-89F1-AD43-AF9E-26A865E6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028BCA-E9EC-2142-8DB0-843B2942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4882F-821A-024F-BFA2-F091729A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323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F5350-239A-484D-AB57-D3583B69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D6C958-20B7-244A-B9AC-D92410FE4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908BD-25DB-A243-B1E5-B4EAD300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38766-53A4-7F4A-9BD2-DE51CF28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B5733-0BD9-AC4E-83DB-4E2FA08F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A6DD7-3E19-1843-B1E9-41D23CFF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A549EF-03D9-AC4C-8866-837386B5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74FEE-DD15-D246-AA68-647E0058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7B929-6468-E34F-9FF1-0B210538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59611-05D9-3A46-BC19-3A069CD66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3FF25-AB97-6945-BA0B-537A82AB2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915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8DC6C707-FA11-B84F-B817-00834356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270" y="1748819"/>
            <a:ext cx="4883607" cy="1494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852AE-80E7-4C40-99D1-2E71C93739B3}"/>
              </a:ext>
            </a:extLst>
          </p:cNvPr>
          <p:cNvSpPr txBox="1"/>
          <p:nvPr/>
        </p:nvSpPr>
        <p:spPr>
          <a:xfrm>
            <a:off x="723270" y="3524521"/>
            <a:ext cx="4724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서울시 주택 정보와 학군 정보를 한눈에</a:t>
            </a:r>
            <a:r>
              <a:rPr kumimoji="1" lang="en-US" altLang="ko-KR" sz="2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658DAB-ED89-4849-A57D-C1AC46E3E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877" y="1661069"/>
            <a:ext cx="5790187" cy="4293309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6DCE441-93A8-8A4C-A2D0-281F4C8A4E62}"/>
              </a:ext>
            </a:extLst>
          </p:cNvPr>
          <p:cNvSpPr/>
          <p:nvPr/>
        </p:nvSpPr>
        <p:spPr>
          <a:xfrm>
            <a:off x="988224" y="4381856"/>
            <a:ext cx="1707937" cy="595231"/>
          </a:xfrm>
          <a:prstGeom prst="roundRect">
            <a:avLst>
              <a:gd name="adj" fmla="val 50000"/>
            </a:avLst>
          </a:prstGeom>
          <a:solidFill>
            <a:srgbClr val="FFA3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CE4DC2-B262-2641-968B-385BC6002A83}"/>
              </a:ext>
            </a:extLst>
          </p:cNvPr>
          <p:cNvSpPr txBox="1"/>
          <p:nvPr/>
        </p:nvSpPr>
        <p:spPr>
          <a:xfrm>
            <a:off x="1381169" y="449480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48320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092109-F0AF-674C-8F2B-00EE09B91455}"/>
              </a:ext>
            </a:extLst>
          </p:cNvPr>
          <p:cNvSpPr txBox="1"/>
          <p:nvPr/>
        </p:nvSpPr>
        <p:spPr>
          <a:xfrm>
            <a:off x="1174267" y="394792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프론트 </a:t>
            </a:r>
            <a:r>
              <a:rPr kumimoji="1" lang="ko-KR" altLang="en-US" sz="28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파일구조</a:t>
            </a:r>
            <a:endParaRPr kumimoji="1" lang="ko-KR" altLang="en-US" sz="28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55A4E4B0-EA5F-E645-A308-30A6D9A1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E2FB99-52C4-9C44-9ACF-4B5BD3D68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701" y="1176698"/>
            <a:ext cx="7116597" cy="54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9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689BE-C2F0-AB44-8C48-5D45C4AB5D57}"/>
              </a:ext>
            </a:extLst>
          </p:cNvPr>
          <p:cNvSpPr txBox="1"/>
          <p:nvPr/>
        </p:nvSpPr>
        <p:spPr>
          <a:xfrm>
            <a:off x="1260764" y="580375"/>
            <a:ext cx="4136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설계 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–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ko-KR" altLang="en-US" sz="32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백엔드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파일 구조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A0A9C35-3968-354E-8E0B-2BE8B385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7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689BE-C2F0-AB44-8C48-5D45C4AB5D57}"/>
              </a:ext>
            </a:extLst>
          </p:cNvPr>
          <p:cNvSpPr txBox="1"/>
          <p:nvPr/>
        </p:nvSpPr>
        <p:spPr>
          <a:xfrm>
            <a:off x="1260764" y="580375"/>
            <a:ext cx="3631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ERD(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테이블 구조도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)</a:t>
            </a:r>
            <a:endParaRPr kumimoji="1" lang="ko-KR" altLang="en-US" sz="32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A0A9C35-3968-354E-8E0B-2BE8B385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4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689BE-C2F0-AB44-8C48-5D45C4AB5D57}"/>
              </a:ext>
            </a:extLst>
          </p:cNvPr>
          <p:cNvSpPr txBox="1"/>
          <p:nvPr/>
        </p:nvSpPr>
        <p:spPr>
          <a:xfrm>
            <a:off x="1260764" y="580375"/>
            <a:ext cx="4366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DTO(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클래스 다이어그램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)</a:t>
            </a:r>
            <a:endParaRPr kumimoji="1" lang="ko-KR" altLang="en-US" sz="32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A0A9C35-3968-354E-8E0B-2BE8B385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689BE-C2F0-AB44-8C48-5D45C4AB5D57}"/>
              </a:ext>
            </a:extLst>
          </p:cNvPr>
          <p:cNvSpPr txBox="1"/>
          <p:nvPr/>
        </p:nvSpPr>
        <p:spPr>
          <a:xfrm>
            <a:off x="1260764" y="580375"/>
            <a:ext cx="2201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Controller</a:t>
            </a:r>
            <a:endParaRPr kumimoji="1" lang="ko-KR" altLang="en-US" sz="32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A0A9C35-3968-354E-8E0B-2BE8B385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69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689BE-C2F0-AB44-8C48-5D45C4AB5D57}"/>
              </a:ext>
            </a:extLst>
          </p:cNvPr>
          <p:cNvSpPr txBox="1"/>
          <p:nvPr/>
        </p:nvSpPr>
        <p:spPr>
          <a:xfrm>
            <a:off x="1260764" y="580375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Service</a:t>
            </a:r>
            <a:endParaRPr kumimoji="1" lang="ko-KR" altLang="en-US" sz="32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A0A9C35-3968-354E-8E0B-2BE8B385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2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689BE-C2F0-AB44-8C48-5D45C4AB5D57}"/>
              </a:ext>
            </a:extLst>
          </p:cNvPr>
          <p:cNvSpPr txBox="1"/>
          <p:nvPr/>
        </p:nvSpPr>
        <p:spPr>
          <a:xfrm>
            <a:off x="1260764" y="580375"/>
            <a:ext cx="1702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Mapper</a:t>
            </a:r>
            <a:endParaRPr kumimoji="1" lang="ko-KR" altLang="en-US" sz="32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A0A9C35-3968-354E-8E0B-2BE8B385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9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34007E5F-6F25-D849-9B5E-7AAB8C20A336}"/>
              </a:ext>
            </a:extLst>
          </p:cNvPr>
          <p:cNvCxnSpPr>
            <a:cxnSpLocks/>
          </p:cNvCxnSpPr>
          <p:nvPr/>
        </p:nvCxnSpPr>
        <p:spPr>
          <a:xfrm flipV="1">
            <a:off x="2416628" y="1"/>
            <a:ext cx="0" cy="7141028"/>
          </a:xfrm>
          <a:prstGeom prst="line">
            <a:avLst/>
          </a:prstGeom>
          <a:ln w="25400">
            <a:solidFill>
              <a:srgbClr val="FFA3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719DE48-86FE-1541-9104-53CBA8A8AC46}"/>
              </a:ext>
            </a:extLst>
          </p:cNvPr>
          <p:cNvSpPr/>
          <p:nvPr/>
        </p:nvSpPr>
        <p:spPr>
          <a:xfrm>
            <a:off x="1583272" y="2626650"/>
            <a:ext cx="1666712" cy="1604699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A310">
                <a:alpha val="73917"/>
              </a:srgbClr>
            </a:solidFill>
          </a:ln>
          <a:effectLst>
            <a:outerShdw blurRad="604125" sx="109847" sy="109847" algn="ctr" rotWithShape="0">
              <a:srgbClr val="FFA31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latin typeface="Noto Sans KR Black" panose="020B0500000000000000" pitchFamily="34" charset="-128"/>
              <a:ea typeface="Noto Sans KR Black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EC896-6B9B-C443-8124-F140D5214409}"/>
              </a:ext>
            </a:extLst>
          </p:cNvPr>
          <p:cNvSpPr txBox="1"/>
          <p:nvPr/>
        </p:nvSpPr>
        <p:spPr>
          <a:xfrm>
            <a:off x="1962017" y="3013500"/>
            <a:ext cx="909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rgbClr val="FFA31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03</a:t>
            </a:r>
            <a:endParaRPr kumimoji="1" lang="ko-KR" altLang="en-US" sz="4800" b="1" dirty="0">
              <a:solidFill>
                <a:srgbClr val="FFA31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18097-6799-0C4C-9696-4DE5F83244D4}"/>
              </a:ext>
            </a:extLst>
          </p:cNvPr>
          <p:cNvSpPr txBox="1"/>
          <p:nvPr/>
        </p:nvSpPr>
        <p:spPr>
          <a:xfrm>
            <a:off x="3867017" y="3013499"/>
            <a:ext cx="4564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기능 및 구현 내용</a:t>
            </a:r>
          </a:p>
        </p:txBody>
      </p:sp>
    </p:spTree>
    <p:extLst>
      <p:ext uri="{BB962C8B-B14F-4D97-AF65-F5344CB8AC3E}">
        <p14:creationId xmlns:p14="http://schemas.microsoft.com/office/powerpoint/2010/main" val="583677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1D42FD-D733-3F4B-90B1-99F6EAE11046}"/>
              </a:ext>
            </a:extLst>
          </p:cNvPr>
          <p:cNvSpPr txBox="1"/>
          <p:nvPr/>
        </p:nvSpPr>
        <p:spPr>
          <a:xfrm>
            <a:off x="1174267" y="394792"/>
            <a:ext cx="27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1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메인 화면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2CDC49A2-9A12-8541-B0D9-F6AAC09D3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12785C-14C7-3F4A-946F-B18D7EF36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821" y="329047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09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A7E96C-9C88-094A-9E68-7455B999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298" y="394792"/>
            <a:ext cx="90364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D42FD-D733-3F4B-90B1-99F6EAE11046}"/>
              </a:ext>
            </a:extLst>
          </p:cNvPr>
          <p:cNvSpPr txBox="1"/>
          <p:nvPr/>
        </p:nvSpPr>
        <p:spPr>
          <a:xfrm>
            <a:off x="1174267" y="394792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1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회원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회원가입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2CDC49A2-9A12-8541-B0D9-F6AAC09D3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2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08F7A7-493C-3241-8014-C4E1835B63ED}"/>
              </a:ext>
            </a:extLst>
          </p:cNvPr>
          <p:cNvSpPr txBox="1"/>
          <p:nvPr/>
        </p:nvSpPr>
        <p:spPr>
          <a:xfrm>
            <a:off x="1174267" y="39479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목차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30AA0EF1-9B9F-F14E-A936-9000A6F5F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34007E5F-6F25-D849-9B5E-7AAB8C20A336}"/>
              </a:ext>
            </a:extLst>
          </p:cNvPr>
          <p:cNvCxnSpPr/>
          <p:nvPr/>
        </p:nvCxnSpPr>
        <p:spPr>
          <a:xfrm>
            <a:off x="-436536" y="2897292"/>
            <a:ext cx="13065071" cy="0"/>
          </a:xfrm>
          <a:prstGeom prst="line">
            <a:avLst/>
          </a:prstGeom>
          <a:ln w="12700">
            <a:solidFill>
              <a:srgbClr val="FFA3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B7743C6-84A0-6846-B91C-4CDEE1EA97F6}"/>
              </a:ext>
            </a:extLst>
          </p:cNvPr>
          <p:cNvGrpSpPr/>
          <p:nvPr/>
        </p:nvGrpSpPr>
        <p:grpSpPr>
          <a:xfrm>
            <a:off x="1827602" y="2322861"/>
            <a:ext cx="8536797" cy="1148861"/>
            <a:chOff x="1593612" y="2858444"/>
            <a:chExt cx="8536797" cy="114886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C244F3D-993A-1A4A-8CC8-C7AAC3B6210B}"/>
                </a:ext>
              </a:extLst>
            </p:cNvPr>
            <p:cNvGrpSpPr/>
            <p:nvPr/>
          </p:nvGrpSpPr>
          <p:grpSpPr>
            <a:xfrm>
              <a:off x="1593612" y="2858444"/>
              <a:ext cx="1148861" cy="1148861"/>
              <a:chOff x="1593612" y="2850694"/>
              <a:chExt cx="1148861" cy="1148861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B719DE48-86FE-1541-9104-53CBA8A8AC46}"/>
                  </a:ext>
                </a:extLst>
              </p:cNvPr>
              <p:cNvSpPr/>
              <p:nvPr/>
            </p:nvSpPr>
            <p:spPr>
              <a:xfrm>
                <a:off x="1593612" y="2850694"/>
                <a:ext cx="1148861" cy="11488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A310">
                    <a:alpha val="73917"/>
                  </a:srgbClr>
                </a:solidFill>
              </a:ln>
              <a:effectLst>
                <a:outerShdw blurRad="604125" sx="109847" sy="109847" algn="ctr" rotWithShape="0">
                  <a:srgbClr val="FFA31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latin typeface="Noto Sans KR Black" panose="020B0500000000000000" pitchFamily="34" charset="-128"/>
                  <a:ea typeface="Noto Sans KR Black" panose="020B0500000000000000" pitchFamily="34" charset="-128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1EC896-6B9B-C443-8124-F140D5214409}"/>
                  </a:ext>
                </a:extLst>
              </p:cNvPr>
              <p:cNvSpPr txBox="1"/>
              <p:nvPr/>
            </p:nvSpPr>
            <p:spPr>
              <a:xfrm>
                <a:off x="1849685" y="3148125"/>
                <a:ext cx="63671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3000" b="1" dirty="0">
                    <a:solidFill>
                      <a:srgbClr val="FFA310"/>
                    </a:solidFill>
                    <a:latin typeface="Noto Sans KR" panose="020B0500000000000000" pitchFamily="34" charset="-128"/>
                    <a:ea typeface="Noto Sans KR" panose="020B0500000000000000" pitchFamily="34" charset="-128"/>
                  </a:rPr>
                  <a:t>01</a:t>
                </a:r>
                <a:endParaRPr kumimoji="1" lang="ko-KR" altLang="en-US" sz="3000" b="1" dirty="0">
                  <a:solidFill>
                    <a:srgbClr val="FFA31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199B049-8BCD-764F-BB17-E8A7B891C207}"/>
                </a:ext>
              </a:extLst>
            </p:cNvPr>
            <p:cNvGrpSpPr/>
            <p:nvPr/>
          </p:nvGrpSpPr>
          <p:grpSpPr>
            <a:xfrm>
              <a:off x="4056257" y="2858444"/>
              <a:ext cx="1148861" cy="1148861"/>
              <a:chOff x="3962739" y="2850694"/>
              <a:chExt cx="1148861" cy="114886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60E6614-CB18-0A40-A75E-E6A2E69C8286}"/>
                  </a:ext>
                </a:extLst>
              </p:cNvPr>
              <p:cNvSpPr/>
              <p:nvPr/>
            </p:nvSpPr>
            <p:spPr>
              <a:xfrm>
                <a:off x="3962739" y="2850694"/>
                <a:ext cx="1148861" cy="11488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A310">
                    <a:alpha val="73917"/>
                  </a:srgbClr>
                </a:solidFill>
              </a:ln>
              <a:effectLst>
                <a:outerShdw blurRad="604125" sx="109847" sy="109847" algn="ctr" rotWithShape="0">
                  <a:srgbClr val="FFA31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latin typeface="Noto Sans KR Black" panose="020B0500000000000000" pitchFamily="34" charset="-128"/>
                  <a:ea typeface="Noto Sans KR Black" panose="020B0500000000000000" pitchFamily="34" charset="-128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A561EC-A81B-9140-8B95-ADE27AA78CC5}"/>
                  </a:ext>
                </a:extLst>
              </p:cNvPr>
              <p:cNvSpPr txBox="1"/>
              <p:nvPr/>
            </p:nvSpPr>
            <p:spPr>
              <a:xfrm>
                <a:off x="4218812" y="3148125"/>
                <a:ext cx="63671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3000" b="1" dirty="0">
                    <a:solidFill>
                      <a:srgbClr val="FFA310"/>
                    </a:solidFill>
                    <a:latin typeface="Noto Sans KR" panose="020B0500000000000000" pitchFamily="34" charset="-128"/>
                    <a:ea typeface="Noto Sans KR" panose="020B0500000000000000" pitchFamily="34" charset="-128"/>
                  </a:rPr>
                  <a:t>02</a:t>
                </a:r>
                <a:endParaRPr kumimoji="1" lang="ko-KR" altLang="en-US" sz="3000" b="1" dirty="0">
                  <a:solidFill>
                    <a:srgbClr val="FFA31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1DD0B6F-5D53-964D-B0DC-1B4B0F162EB7}"/>
                </a:ext>
              </a:extLst>
            </p:cNvPr>
            <p:cNvGrpSpPr/>
            <p:nvPr/>
          </p:nvGrpSpPr>
          <p:grpSpPr>
            <a:xfrm>
              <a:off x="6518902" y="2858444"/>
              <a:ext cx="1148861" cy="1148861"/>
              <a:chOff x="5594111" y="2850694"/>
              <a:chExt cx="1148861" cy="1148861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4861FB87-378D-5B4F-8864-412E22D4997A}"/>
                  </a:ext>
                </a:extLst>
              </p:cNvPr>
              <p:cNvSpPr/>
              <p:nvPr/>
            </p:nvSpPr>
            <p:spPr>
              <a:xfrm>
                <a:off x="5594111" y="2850694"/>
                <a:ext cx="1148861" cy="11488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A310">
                    <a:alpha val="73917"/>
                  </a:srgbClr>
                </a:solidFill>
              </a:ln>
              <a:effectLst>
                <a:outerShdw blurRad="604125" sx="109847" sy="109847" algn="ctr" rotWithShape="0">
                  <a:srgbClr val="FFA31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latin typeface="Noto Sans KR Black" panose="020B0500000000000000" pitchFamily="34" charset="-128"/>
                  <a:ea typeface="Noto Sans KR Black" panose="020B0500000000000000" pitchFamily="34" charset="-128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512D25-2354-2440-836A-D6024C7BE47C}"/>
                  </a:ext>
                </a:extLst>
              </p:cNvPr>
              <p:cNvSpPr txBox="1"/>
              <p:nvPr/>
            </p:nvSpPr>
            <p:spPr>
              <a:xfrm>
                <a:off x="5850184" y="3148125"/>
                <a:ext cx="63671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3000" b="1" dirty="0">
                    <a:solidFill>
                      <a:srgbClr val="FFA310"/>
                    </a:solidFill>
                    <a:latin typeface="Noto Sans KR" panose="020B0500000000000000" pitchFamily="34" charset="-128"/>
                    <a:ea typeface="Noto Sans KR" panose="020B0500000000000000" pitchFamily="34" charset="-128"/>
                  </a:rPr>
                  <a:t>03</a:t>
                </a:r>
                <a:endParaRPr kumimoji="1" lang="ko-KR" altLang="en-US" sz="3000" b="1" dirty="0">
                  <a:solidFill>
                    <a:srgbClr val="FFA31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E5AAE3F-B3D3-7343-8EB2-0E18E2856D10}"/>
                </a:ext>
              </a:extLst>
            </p:cNvPr>
            <p:cNvGrpSpPr/>
            <p:nvPr/>
          </p:nvGrpSpPr>
          <p:grpSpPr>
            <a:xfrm>
              <a:off x="8981548" y="2858444"/>
              <a:ext cx="1148861" cy="1148861"/>
              <a:chOff x="8981548" y="2850694"/>
              <a:chExt cx="1148861" cy="1148861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3C10B33-FB13-304A-AE75-545AD5CEDBBB}"/>
                  </a:ext>
                </a:extLst>
              </p:cNvPr>
              <p:cNvSpPr/>
              <p:nvPr/>
            </p:nvSpPr>
            <p:spPr>
              <a:xfrm>
                <a:off x="8981548" y="2850694"/>
                <a:ext cx="1148861" cy="11488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A310">
                    <a:alpha val="73917"/>
                  </a:srgbClr>
                </a:solidFill>
              </a:ln>
              <a:effectLst>
                <a:outerShdw blurRad="604125" sx="109847" sy="109847" algn="ctr" rotWithShape="0">
                  <a:srgbClr val="FFA31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latin typeface="Noto Sans KR Black" panose="020B0500000000000000" pitchFamily="34" charset="-128"/>
                  <a:ea typeface="Noto Sans KR Black" panose="020B0500000000000000" pitchFamily="34" charset="-128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E65D38-5F45-064E-9420-D37CC4CF6118}"/>
                  </a:ext>
                </a:extLst>
              </p:cNvPr>
              <p:cNvSpPr txBox="1"/>
              <p:nvPr/>
            </p:nvSpPr>
            <p:spPr>
              <a:xfrm>
                <a:off x="9237621" y="3148125"/>
                <a:ext cx="63671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3000" b="1" dirty="0">
                    <a:solidFill>
                      <a:srgbClr val="FFA310"/>
                    </a:solidFill>
                    <a:latin typeface="Noto Sans KR" panose="020B0500000000000000" pitchFamily="34" charset="-128"/>
                    <a:ea typeface="Noto Sans KR" panose="020B0500000000000000" pitchFamily="34" charset="-128"/>
                  </a:rPr>
                  <a:t>04</a:t>
                </a:r>
                <a:endParaRPr kumimoji="1" lang="ko-KR" altLang="en-US" sz="3000" b="1" dirty="0">
                  <a:solidFill>
                    <a:srgbClr val="FFA31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E2CF426-B6E8-344C-8F99-1E0424585E2B}"/>
              </a:ext>
            </a:extLst>
          </p:cNvPr>
          <p:cNvSpPr txBox="1"/>
          <p:nvPr/>
        </p:nvSpPr>
        <p:spPr>
          <a:xfrm>
            <a:off x="1551477" y="4650362"/>
            <a:ext cx="1701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팀원 소개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프로그램 일정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프로그램 소개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C33B5-E8B5-7241-BFC3-D233CEAD06B6}"/>
              </a:ext>
            </a:extLst>
          </p:cNvPr>
          <p:cNvSpPr txBox="1"/>
          <p:nvPr/>
        </p:nvSpPr>
        <p:spPr>
          <a:xfrm>
            <a:off x="1691575" y="412274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프로젝트 소개</a:t>
            </a:r>
            <a:endParaRPr kumimoji="1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CB3B1C-D161-9C4B-A760-C4385882FCB6}"/>
              </a:ext>
            </a:extLst>
          </p:cNvPr>
          <p:cNvSpPr txBox="1"/>
          <p:nvPr/>
        </p:nvSpPr>
        <p:spPr>
          <a:xfrm>
            <a:off x="4059545" y="4650362"/>
            <a:ext cx="1701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팀원 소개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프로그램 일정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프로그램 소개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80FE9B-AC08-A44E-8548-7E2701C338B9}"/>
              </a:ext>
            </a:extLst>
          </p:cNvPr>
          <p:cNvSpPr txBox="1"/>
          <p:nvPr/>
        </p:nvSpPr>
        <p:spPr>
          <a:xfrm>
            <a:off x="4199643" y="412274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설계서</a:t>
            </a:r>
            <a:endParaRPr kumimoji="1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CDCE3A-E360-8D44-9DBF-EC88C5FE4E6D}"/>
              </a:ext>
            </a:extLst>
          </p:cNvPr>
          <p:cNvSpPr txBox="1"/>
          <p:nvPr/>
        </p:nvSpPr>
        <p:spPr>
          <a:xfrm>
            <a:off x="6711305" y="4650362"/>
            <a:ext cx="1701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팀원 소개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프로그램 일정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프로그램 소개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4D859D-991C-9147-B540-5E9F3DB5367C}"/>
              </a:ext>
            </a:extLst>
          </p:cNvPr>
          <p:cNvSpPr txBox="1"/>
          <p:nvPr/>
        </p:nvSpPr>
        <p:spPr>
          <a:xfrm>
            <a:off x="6851403" y="412274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설계서</a:t>
            </a:r>
            <a:endParaRPr kumimoji="1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933572-8C32-654D-AB1D-50D2C1C1E75C}"/>
              </a:ext>
            </a:extLst>
          </p:cNvPr>
          <p:cNvSpPr txBox="1"/>
          <p:nvPr/>
        </p:nvSpPr>
        <p:spPr>
          <a:xfrm>
            <a:off x="9297751" y="4650362"/>
            <a:ext cx="1701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팀원 소개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프로그램 일정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프로그램 소개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144338-1D2E-8444-82FD-408F17E62CE9}"/>
              </a:ext>
            </a:extLst>
          </p:cNvPr>
          <p:cNvSpPr txBox="1"/>
          <p:nvPr/>
        </p:nvSpPr>
        <p:spPr>
          <a:xfrm>
            <a:off x="9437849" y="412274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설계서</a:t>
            </a:r>
            <a:endParaRPr kumimoji="1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178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84103A-E433-824B-8C3B-755CEF1C0183}"/>
              </a:ext>
            </a:extLst>
          </p:cNvPr>
          <p:cNvSpPr txBox="1"/>
          <p:nvPr/>
        </p:nvSpPr>
        <p:spPr>
          <a:xfrm>
            <a:off x="1174267" y="394792"/>
            <a:ext cx="3353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1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회원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로그인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0572408-3198-EF4E-AA2C-5B2ABD0B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1A2807-81E3-8E48-8217-183ADDD64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1012" y="329047"/>
            <a:ext cx="9036424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280D6F-2862-E14E-BB93-FD05C9E37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188" y="918012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7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6AA3A6-C4C0-5D41-A174-414063B8F4D8}"/>
              </a:ext>
            </a:extLst>
          </p:cNvPr>
          <p:cNvSpPr txBox="1"/>
          <p:nvPr/>
        </p:nvSpPr>
        <p:spPr>
          <a:xfrm>
            <a:off x="1174267" y="394792"/>
            <a:ext cx="4334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1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회원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회원정보수정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26DD6935-7440-A24F-A320-07CE2AD32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9C061A-CB5C-E54D-AEA9-88E6E241E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4580" y="394792"/>
            <a:ext cx="9036424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C18ADA-8094-7F43-AB6B-807EF7DE6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255" y="494270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16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6AA3A6-C4C0-5D41-A174-414063B8F4D8}"/>
              </a:ext>
            </a:extLst>
          </p:cNvPr>
          <p:cNvSpPr txBox="1"/>
          <p:nvPr/>
        </p:nvSpPr>
        <p:spPr>
          <a:xfrm>
            <a:off x="1174267" y="394792"/>
            <a:ext cx="4334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1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회원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회원정보수정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26DD6935-7440-A24F-A320-07CE2AD32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F03F82-3C23-B443-A725-7C8B47525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2288" y="394792"/>
            <a:ext cx="9036424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B07504-1825-374D-802C-6EB0398EA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303" y="460537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93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글작성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수정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삭제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E90918-D98D-DD41-AD5E-547F1A901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44138" y="576185"/>
            <a:ext cx="9036424" cy="6858000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9825BB3-7F9B-1645-B289-347D79D48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280" y="420130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53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624C29-DD5B-B044-8A1B-C59772983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9170" y="576185"/>
            <a:ext cx="903642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조회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수정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0D6428-F881-384D-BC0D-46E538E35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2513" y="434083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3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검색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F9AD35-3330-4E4C-9A7E-065D765EE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6364" y="457200"/>
            <a:ext cx="9036424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F11888-B5B9-694A-ACB6-5A600BD97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848" y="870667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16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뉴스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뉴스 정보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8CA76D-EE4C-2246-9765-0E87E4EF1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667" y="576185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54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뉴스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뉴스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B1CC50-CF4A-D941-ADE8-EF116B6DD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3369" y="576185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37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검색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74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검색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34007E5F-6F25-D849-9B5E-7AAB8C20A336}"/>
              </a:ext>
            </a:extLst>
          </p:cNvPr>
          <p:cNvCxnSpPr>
            <a:cxnSpLocks/>
          </p:cNvCxnSpPr>
          <p:nvPr/>
        </p:nvCxnSpPr>
        <p:spPr>
          <a:xfrm flipV="1">
            <a:off x="2416628" y="1"/>
            <a:ext cx="0" cy="7141028"/>
          </a:xfrm>
          <a:prstGeom prst="line">
            <a:avLst/>
          </a:prstGeom>
          <a:ln w="25400">
            <a:solidFill>
              <a:srgbClr val="FFA3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719DE48-86FE-1541-9104-53CBA8A8AC46}"/>
              </a:ext>
            </a:extLst>
          </p:cNvPr>
          <p:cNvSpPr/>
          <p:nvPr/>
        </p:nvSpPr>
        <p:spPr>
          <a:xfrm>
            <a:off x="1583272" y="2626650"/>
            <a:ext cx="1666712" cy="1604699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A310">
                <a:alpha val="73917"/>
              </a:srgbClr>
            </a:solidFill>
          </a:ln>
          <a:effectLst>
            <a:outerShdw blurRad="604125" sx="109847" sy="109847" algn="ctr" rotWithShape="0">
              <a:srgbClr val="FFA31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latin typeface="Noto Sans KR Black" panose="020B0500000000000000" pitchFamily="34" charset="-128"/>
              <a:ea typeface="Noto Sans KR Black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EC896-6B9B-C443-8124-F140D5214409}"/>
              </a:ext>
            </a:extLst>
          </p:cNvPr>
          <p:cNvSpPr txBox="1"/>
          <p:nvPr/>
        </p:nvSpPr>
        <p:spPr>
          <a:xfrm>
            <a:off x="1962017" y="3013500"/>
            <a:ext cx="909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rgbClr val="FFA31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01</a:t>
            </a:r>
            <a:endParaRPr kumimoji="1" lang="ko-KR" altLang="en-US" sz="4800" b="1" dirty="0">
              <a:solidFill>
                <a:srgbClr val="FFA31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18097-6799-0C4C-9696-4DE5F83244D4}"/>
              </a:ext>
            </a:extLst>
          </p:cNvPr>
          <p:cNvSpPr txBox="1"/>
          <p:nvPr/>
        </p:nvSpPr>
        <p:spPr>
          <a:xfrm>
            <a:off x="3867017" y="3013499"/>
            <a:ext cx="3719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3616954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검색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21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검색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1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34007E5F-6F25-D849-9B5E-7AAB8C20A336}"/>
              </a:ext>
            </a:extLst>
          </p:cNvPr>
          <p:cNvCxnSpPr>
            <a:cxnSpLocks/>
          </p:cNvCxnSpPr>
          <p:nvPr/>
        </p:nvCxnSpPr>
        <p:spPr>
          <a:xfrm flipV="1">
            <a:off x="2416628" y="1"/>
            <a:ext cx="0" cy="7141028"/>
          </a:xfrm>
          <a:prstGeom prst="line">
            <a:avLst/>
          </a:prstGeom>
          <a:ln w="25400">
            <a:solidFill>
              <a:srgbClr val="FFA3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719DE48-86FE-1541-9104-53CBA8A8AC46}"/>
              </a:ext>
            </a:extLst>
          </p:cNvPr>
          <p:cNvSpPr/>
          <p:nvPr/>
        </p:nvSpPr>
        <p:spPr>
          <a:xfrm>
            <a:off x="1583272" y="2626650"/>
            <a:ext cx="1666712" cy="1604699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A310">
                <a:alpha val="73917"/>
              </a:srgbClr>
            </a:solidFill>
          </a:ln>
          <a:effectLst>
            <a:outerShdw blurRad="604125" sx="109847" sy="109847" algn="ctr" rotWithShape="0">
              <a:srgbClr val="FFA31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latin typeface="Noto Sans KR Black" panose="020B0500000000000000" pitchFamily="34" charset="-128"/>
              <a:ea typeface="Noto Sans KR Black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EC896-6B9B-C443-8124-F140D5214409}"/>
              </a:ext>
            </a:extLst>
          </p:cNvPr>
          <p:cNvSpPr txBox="1"/>
          <p:nvPr/>
        </p:nvSpPr>
        <p:spPr>
          <a:xfrm>
            <a:off x="1962017" y="3013500"/>
            <a:ext cx="909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rgbClr val="FFA31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04</a:t>
            </a:r>
            <a:endParaRPr kumimoji="1" lang="ko-KR" altLang="en-US" sz="4800" b="1" dirty="0">
              <a:solidFill>
                <a:srgbClr val="FFA31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18097-6799-0C4C-9696-4DE5F83244D4}"/>
              </a:ext>
            </a:extLst>
          </p:cNvPr>
          <p:cNvSpPr txBox="1"/>
          <p:nvPr/>
        </p:nvSpPr>
        <p:spPr>
          <a:xfrm>
            <a:off x="3867017" y="3013499"/>
            <a:ext cx="3719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프로젝트 후기</a:t>
            </a:r>
          </a:p>
        </p:txBody>
      </p:sp>
    </p:spTree>
    <p:extLst>
      <p:ext uri="{BB962C8B-B14F-4D97-AF65-F5344CB8AC3E}">
        <p14:creationId xmlns:p14="http://schemas.microsoft.com/office/powerpoint/2010/main" val="1124117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기과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효과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AB208CE-513D-0147-820D-C0BE1545B4AA}"/>
              </a:ext>
            </a:extLst>
          </p:cNvPr>
          <p:cNvGrpSpPr/>
          <p:nvPr/>
        </p:nvGrpSpPr>
        <p:grpSpPr>
          <a:xfrm>
            <a:off x="2831783" y="1613427"/>
            <a:ext cx="6528435" cy="4308301"/>
            <a:chOff x="2454337" y="1461022"/>
            <a:chExt cx="6528435" cy="430830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C42F34-E112-5E48-903A-AFB9CD9E4689}"/>
                </a:ext>
              </a:extLst>
            </p:cNvPr>
            <p:cNvGrpSpPr/>
            <p:nvPr/>
          </p:nvGrpSpPr>
          <p:grpSpPr>
            <a:xfrm>
              <a:off x="2454337" y="1461022"/>
              <a:ext cx="2404826" cy="4308301"/>
              <a:chOff x="2454337" y="1461022"/>
              <a:chExt cx="2404826" cy="4308301"/>
            </a:xfrm>
          </p:grpSpPr>
          <p:pic>
            <p:nvPicPr>
              <p:cNvPr id="14" name="그림 13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B6E03791-2403-2F40-A43D-B19B39495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6751" y="1461022"/>
                <a:ext cx="1800000" cy="1800000"/>
              </a:xfrm>
              <a:prstGeom prst="rect">
                <a:avLst/>
              </a:prstGeom>
              <a:effectLst>
                <a:outerShdw blurRad="756659" sx="104684" sy="104684" algn="ctr" rotWithShape="0">
                  <a:srgbClr val="FFA310">
                    <a:alpha val="84000"/>
                  </a:srgbClr>
                </a:outerShdw>
              </a:effec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D02407-D447-C04C-B44A-410329432B97}"/>
                  </a:ext>
                </a:extLst>
              </p:cNvPr>
              <p:cNvSpPr txBox="1"/>
              <p:nvPr/>
            </p:nvSpPr>
            <p:spPr>
              <a:xfrm>
                <a:off x="2996954" y="3771137"/>
                <a:ext cx="13195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8"/>
                    <a:ea typeface="Noto Sans KR" panose="020B0500000000000000" pitchFamily="34" charset="-128"/>
                  </a:rPr>
                  <a:t>이정민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1F93B0B-3EE8-E14D-87C8-7D86DB8E7F0F}"/>
                  </a:ext>
                </a:extLst>
              </p:cNvPr>
              <p:cNvSpPr txBox="1"/>
              <p:nvPr/>
            </p:nvSpPr>
            <p:spPr>
              <a:xfrm>
                <a:off x="2994549" y="4355912"/>
                <a:ext cx="1324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8"/>
                    <a:ea typeface="Noto Sans KR" panose="020B0500000000000000" pitchFamily="34" charset="-128"/>
                  </a:rPr>
                  <a:t>Front-end</a:t>
                </a:r>
                <a:endPara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0CD42A-AEB9-C34B-A563-0B86C0ECBC26}"/>
                  </a:ext>
                </a:extLst>
              </p:cNvPr>
              <p:cNvSpPr txBox="1"/>
              <p:nvPr/>
            </p:nvSpPr>
            <p:spPr>
              <a:xfrm>
                <a:off x="2454337" y="4794777"/>
                <a:ext cx="24048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프론트엔드</a:t>
                </a:r>
                <a:r>
                  <a:rPr kumimoji="1"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 개발 환경 구축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05EC26-9835-F545-A18F-E034BFC184E6}"/>
                  </a:ext>
                </a:extLst>
              </p:cNvPr>
              <p:cNvSpPr txBox="1"/>
              <p:nvPr/>
            </p:nvSpPr>
            <p:spPr>
              <a:xfrm>
                <a:off x="2643492" y="5112773"/>
                <a:ext cx="20265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프론트엔드</a:t>
                </a:r>
                <a:r>
                  <a:rPr kumimoji="1"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 화면 설계</a:t>
                </a:r>
                <a:endParaRPr kumimoji="1"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E4D9A6-F93F-8542-A8FD-DE04974DDF7D}"/>
                  </a:ext>
                </a:extLst>
              </p:cNvPr>
              <p:cNvSpPr txBox="1"/>
              <p:nvPr/>
            </p:nvSpPr>
            <p:spPr>
              <a:xfrm>
                <a:off x="2973710" y="5430769"/>
                <a:ext cx="13660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페이지 디자인</a:t>
                </a:r>
                <a:endParaRPr kumimoji="1"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E227636-7A44-8B43-8E3C-63DB2D349907}"/>
                </a:ext>
              </a:extLst>
            </p:cNvPr>
            <p:cNvGrpSpPr/>
            <p:nvPr/>
          </p:nvGrpSpPr>
          <p:grpSpPr>
            <a:xfrm>
              <a:off x="6956255" y="1461022"/>
              <a:ext cx="2026517" cy="4308301"/>
              <a:chOff x="6956255" y="1461022"/>
              <a:chExt cx="2026517" cy="4308301"/>
            </a:xfrm>
          </p:grpSpPr>
          <p:pic>
            <p:nvPicPr>
              <p:cNvPr id="8" name="그림 7" descr="클립아트이(가) 표시된 사진&#10;&#10;자동 생성된 설명">
                <a:extLst>
                  <a:ext uri="{FF2B5EF4-FFF2-40B4-BE49-F238E27FC236}">
                    <a16:creationId xmlns:a16="http://schemas.microsoft.com/office/drawing/2014/main" id="{28D708D8-5557-9E4E-BEE2-75C91596B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9513" y="1461022"/>
                <a:ext cx="1800000" cy="1800000"/>
              </a:xfrm>
              <a:prstGeom prst="rect">
                <a:avLst/>
              </a:prstGeom>
              <a:effectLst>
                <a:outerShdw blurRad="749300" sx="105000" sy="105000" algn="ctr" rotWithShape="0">
                  <a:srgbClr val="FFA310">
                    <a:alpha val="84000"/>
                  </a:srgbClr>
                </a:outerShdw>
              </a:effec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663212-3605-6145-AC85-9A09CFB149A0}"/>
                  </a:ext>
                </a:extLst>
              </p:cNvPr>
              <p:cNvSpPr txBox="1"/>
              <p:nvPr/>
            </p:nvSpPr>
            <p:spPr>
              <a:xfrm>
                <a:off x="7309717" y="3771137"/>
                <a:ext cx="13195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3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8"/>
                    <a:ea typeface="Noto Sans KR" panose="020B0500000000000000" pitchFamily="34" charset="-128"/>
                  </a:rPr>
                  <a:t>안다슬</a:t>
                </a:r>
                <a:endPara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DE4AF5-A702-9040-BF7A-F2EADB97690B}"/>
                  </a:ext>
                </a:extLst>
              </p:cNvPr>
              <p:cNvSpPr txBox="1"/>
              <p:nvPr/>
            </p:nvSpPr>
            <p:spPr>
              <a:xfrm>
                <a:off x="7341777" y="4355912"/>
                <a:ext cx="1255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8"/>
                    <a:ea typeface="Noto Sans KR" panose="020B0500000000000000" pitchFamily="34" charset="-128"/>
                  </a:rPr>
                  <a:t>Back-end</a:t>
                </a:r>
                <a:endPara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198A81-7166-0640-A04A-482C9F4CC51D}"/>
                  </a:ext>
                </a:extLst>
              </p:cNvPr>
              <p:cNvSpPr txBox="1"/>
              <p:nvPr/>
            </p:nvSpPr>
            <p:spPr>
              <a:xfrm>
                <a:off x="6956255" y="4794777"/>
                <a:ext cx="20265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백엔드</a:t>
                </a:r>
                <a:r>
                  <a:rPr kumimoji="1"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 개발 환경 구축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C59172-2504-E14A-AF1C-A19FF5AE30FB}"/>
                  </a:ext>
                </a:extLst>
              </p:cNvPr>
              <p:cNvSpPr txBox="1"/>
              <p:nvPr/>
            </p:nvSpPr>
            <p:spPr>
              <a:xfrm>
                <a:off x="7525321" y="5112773"/>
                <a:ext cx="8883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DB </a:t>
                </a:r>
                <a:r>
                  <a:rPr kumimoji="1"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설계</a:t>
                </a:r>
                <a:endParaRPr kumimoji="1"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B4B2C4-F03A-ED45-BF71-3BB2BAC9E8FB}"/>
                  </a:ext>
                </a:extLst>
              </p:cNvPr>
              <p:cNvSpPr txBox="1"/>
              <p:nvPr/>
            </p:nvSpPr>
            <p:spPr>
              <a:xfrm>
                <a:off x="7224758" y="5430769"/>
                <a:ext cx="14895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REST API </a:t>
                </a:r>
                <a:r>
                  <a:rPr kumimoji="1"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설계</a:t>
                </a:r>
                <a:endParaRPr kumimoji="1"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0432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후기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AB208CE-513D-0147-820D-C0BE1545B4AA}"/>
              </a:ext>
            </a:extLst>
          </p:cNvPr>
          <p:cNvGrpSpPr/>
          <p:nvPr/>
        </p:nvGrpSpPr>
        <p:grpSpPr>
          <a:xfrm>
            <a:off x="2831783" y="1613427"/>
            <a:ext cx="6415176" cy="3672309"/>
            <a:chOff x="2454337" y="1461022"/>
            <a:chExt cx="6415176" cy="367230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C42F34-E112-5E48-903A-AFB9CD9E4689}"/>
                </a:ext>
              </a:extLst>
            </p:cNvPr>
            <p:cNvGrpSpPr/>
            <p:nvPr/>
          </p:nvGrpSpPr>
          <p:grpSpPr>
            <a:xfrm>
              <a:off x="2454337" y="1461022"/>
              <a:ext cx="2404826" cy="3672309"/>
              <a:chOff x="2454337" y="1461022"/>
              <a:chExt cx="2404826" cy="3672309"/>
            </a:xfrm>
          </p:grpSpPr>
          <p:pic>
            <p:nvPicPr>
              <p:cNvPr id="14" name="그림 13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B6E03791-2403-2F40-A43D-B19B39495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6751" y="1461022"/>
                <a:ext cx="1800000" cy="1800000"/>
              </a:xfrm>
              <a:prstGeom prst="rect">
                <a:avLst/>
              </a:prstGeom>
              <a:effectLst>
                <a:outerShdw blurRad="756659" sx="104684" sy="104684" algn="ctr" rotWithShape="0">
                  <a:srgbClr val="FFA310">
                    <a:alpha val="84000"/>
                  </a:srgbClr>
                </a:outerShdw>
              </a:effec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D02407-D447-C04C-B44A-410329432B97}"/>
                  </a:ext>
                </a:extLst>
              </p:cNvPr>
              <p:cNvSpPr txBox="1"/>
              <p:nvPr/>
            </p:nvSpPr>
            <p:spPr>
              <a:xfrm>
                <a:off x="2996954" y="3771137"/>
                <a:ext cx="13195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8"/>
                    <a:ea typeface="Noto Sans KR" panose="020B0500000000000000" pitchFamily="34" charset="-128"/>
                  </a:rPr>
                  <a:t>이정민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0CD42A-AEB9-C34B-A563-0B86C0ECBC26}"/>
                  </a:ext>
                </a:extLst>
              </p:cNvPr>
              <p:cNvSpPr txBox="1"/>
              <p:nvPr/>
            </p:nvSpPr>
            <p:spPr>
              <a:xfrm>
                <a:off x="2454337" y="4794777"/>
                <a:ext cx="24048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프론트엔드</a:t>
                </a:r>
                <a:r>
                  <a:rPr kumimoji="1"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 개발 환경 구축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E227636-7A44-8B43-8E3C-63DB2D349907}"/>
                </a:ext>
              </a:extLst>
            </p:cNvPr>
            <p:cNvGrpSpPr/>
            <p:nvPr/>
          </p:nvGrpSpPr>
          <p:grpSpPr>
            <a:xfrm>
              <a:off x="7069513" y="1461022"/>
              <a:ext cx="1800000" cy="3672309"/>
              <a:chOff x="7069513" y="1461022"/>
              <a:chExt cx="1800000" cy="3672309"/>
            </a:xfrm>
          </p:grpSpPr>
          <p:pic>
            <p:nvPicPr>
              <p:cNvPr id="8" name="그림 7" descr="클립아트이(가) 표시된 사진&#10;&#10;자동 생성된 설명">
                <a:extLst>
                  <a:ext uri="{FF2B5EF4-FFF2-40B4-BE49-F238E27FC236}">
                    <a16:creationId xmlns:a16="http://schemas.microsoft.com/office/drawing/2014/main" id="{28D708D8-5557-9E4E-BEE2-75C91596B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9513" y="1461022"/>
                <a:ext cx="1800000" cy="1800000"/>
              </a:xfrm>
              <a:prstGeom prst="rect">
                <a:avLst/>
              </a:prstGeom>
              <a:effectLst>
                <a:outerShdw blurRad="749300" sx="105000" sy="105000" algn="ctr" rotWithShape="0">
                  <a:srgbClr val="FFA310">
                    <a:alpha val="84000"/>
                  </a:srgbClr>
                </a:outerShdw>
              </a:effec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663212-3605-6145-AC85-9A09CFB149A0}"/>
                  </a:ext>
                </a:extLst>
              </p:cNvPr>
              <p:cNvSpPr txBox="1"/>
              <p:nvPr/>
            </p:nvSpPr>
            <p:spPr>
              <a:xfrm>
                <a:off x="7309717" y="3771137"/>
                <a:ext cx="13195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3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8"/>
                    <a:ea typeface="Noto Sans KR" panose="020B0500000000000000" pitchFamily="34" charset="-128"/>
                  </a:rPr>
                  <a:t>안다슬</a:t>
                </a:r>
                <a:endPara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B4B2C4-F03A-ED45-BF71-3BB2BAC9E8FB}"/>
                  </a:ext>
                </a:extLst>
              </p:cNvPr>
              <p:cNvSpPr txBox="1"/>
              <p:nvPr/>
            </p:nvSpPr>
            <p:spPr>
              <a:xfrm>
                <a:off x="7224758" y="4794777"/>
                <a:ext cx="14895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REST API </a:t>
                </a:r>
                <a:r>
                  <a:rPr kumimoji="1"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설계</a:t>
                </a:r>
                <a:endParaRPr kumimoji="1"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977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4B27FA4-5EDF-7A41-A162-86904338BA3B}"/>
              </a:ext>
            </a:extLst>
          </p:cNvPr>
          <p:cNvSpPr/>
          <p:nvPr/>
        </p:nvSpPr>
        <p:spPr>
          <a:xfrm>
            <a:off x="8046815" y="4490588"/>
            <a:ext cx="2519372" cy="707887"/>
          </a:xfrm>
          <a:prstGeom prst="roundRect">
            <a:avLst>
              <a:gd name="adj" fmla="val 50000"/>
            </a:avLst>
          </a:prstGeom>
          <a:solidFill>
            <a:srgbClr val="FFA3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0BEDC7-584D-CA40-8186-03FE851C7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55" y="3126259"/>
            <a:ext cx="5711945" cy="3323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4FF77-4FD0-8044-A9A0-40C248BB4E7D}"/>
              </a:ext>
            </a:extLst>
          </p:cNvPr>
          <p:cNvSpPr txBox="1"/>
          <p:nvPr/>
        </p:nvSpPr>
        <p:spPr>
          <a:xfrm>
            <a:off x="6409403" y="1659525"/>
            <a:ext cx="42723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감사합니다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98A77-959C-D14E-A335-79CE57166D71}"/>
              </a:ext>
            </a:extLst>
          </p:cNvPr>
          <p:cNvSpPr txBox="1"/>
          <p:nvPr/>
        </p:nvSpPr>
        <p:spPr>
          <a:xfrm>
            <a:off x="7508940" y="3131817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삼성 청년 </a:t>
            </a:r>
            <a:r>
              <a:rPr kumimoji="1" lang="en-US" altLang="ko-KR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SW</a:t>
            </a:r>
            <a:r>
              <a:rPr kumimoji="1" lang="ko-KR" altLang="en-US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아카데미 </a:t>
            </a:r>
            <a:r>
              <a:rPr kumimoji="1" lang="en-US" altLang="ko-KR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7</a:t>
            </a:r>
            <a:r>
              <a:rPr kumimoji="1" lang="ko-KR" altLang="en-US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기</a:t>
            </a:r>
            <a:endParaRPr kumimoji="1" lang="en-US" altLang="ko-KR" sz="2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r"/>
            <a:r>
              <a:rPr kumimoji="1" lang="ko-KR" altLang="en-US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광주 </a:t>
            </a:r>
            <a:r>
              <a:rPr kumimoji="1" lang="en-US" altLang="ko-KR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4</a:t>
            </a:r>
            <a:r>
              <a:rPr kumimoji="1" lang="ko-KR" altLang="en-US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반 </a:t>
            </a:r>
            <a:r>
              <a:rPr kumimoji="1" lang="ko-KR" altLang="en-US" sz="20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안다슬</a:t>
            </a:r>
            <a:r>
              <a:rPr kumimoji="1" lang="en-US" altLang="ko-KR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kumimoji="1" lang="ko-KR" altLang="en-US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이정민</a:t>
            </a:r>
            <a:endParaRPr kumimoji="1" lang="en-US" altLang="ko-KR" sz="2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280CA-9CBF-4842-A6F9-ED38031CBD50}"/>
              </a:ext>
            </a:extLst>
          </p:cNvPr>
          <p:cNvSpPr txBox="1"/>
          <p:nvPr/>
        </p:nvSpPr>
        <p:spPr>
          <a:xfrm>
            <a:off x="8395067" y="4659866"/>
            <a:ext cx="1771639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뜨거운 박수 치기</a:t>
            </a:r>
            <a:endParaRPr kumimoji="1" lang="en-US" altLang="ko-KR" b="1" dirty="0">
              <a:solidFill>
                <a:schemeClr val="bg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174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D05C65-4AF3-5E4C-BF11-630D79C9A6C1}"/>
              </a:ext>
            </a:extLst>
          </p:cNvPr>
          <p:cNvSpPr txBox="1"/>
          <p:nvPr/>
        </p:nvSpPr>
        <p:spPr>
          <a:xfrm>
            <a:off x="1174267" y="394792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팀원 소개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CC2AF231-B21F-A345-8C97-5B2AEF4DB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D5C5AC-5D08-FE44-B489-225AADDB67BB}"/>
              </a:ext>
            </a:extLst>
          </p:cNvPr>
          <p:cNvGrpSpPr/>
          <p:nvPr/>
        </p:nvGrpSpPr>
        <p:grpSpPr>
          <a:xfrm>
            <a:off x="2831783" y="1613427"/>
            <a:ext cx="6528435" cy="4308301"/>
            <a:chOff x="2454337" y="1461022"/>
            <a:chExt cx="6528435" cy="430830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C3D478D-3E95-9C49-A975-C72E5E3F7026}"/>
                </a:ext>
              </a:extLst>
            </p:cNvPr>
            <p:cNvGrpSpPr/>
            <p:nvPr/>
          </p:nvGrpSpPr>
          <p:grpSpPr>
            <a:xfrm>
              <a:off x="2454337" y="1461022"/>
              <a:ext cx="2404826" cy="4308301"/>
              <a:chOff x="2454337" y="1461022"/>
              <a:chExt cx="2404826" cy="4308301"/>
            </a:xfrm>
          </p:grpSpPr>
          <p:pic>
            <p:nvPicPr>
              <p:cNvPr id="3" name="그림 2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8899D75A-C61E-CA4C-B70B-4CF95C393C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6751" y="1461022"/>
                <a:ext cx="1800000" cy="1800000"/>
              </a:xfrm>
              <a:prstGeom prst="rect">
                <a:avLst/>
              </a:prstGeom>
              <a:effectLst>
                <a:outerShdw blurRad="756659" sx="104684" sy="104684" algn="ctr" rotWithShape="0">
                  <a:srgbClr val="FFA310">
                    <a:alpha val="84000"/>
                  </a:srgbClr>
                </a:outerShdw>
              </a:effec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0BA434-DEAD-7C4A-AD21-7D07D0B14531}"/>
                  </a:ext>
                </a:extLst>
              </p:cNvPr>
              <p:cNvSpPr txBox="1"/>
              <p:nvPr/>
            </p:nvSpPr>
            <p:spPr>
              <a:xfrm>
                <a:off x="2996954" y="3771137"/>
                <a:ext cx="13195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8"/>
                    <a:ea typeface="Noto Sans KR" panose="020B0500000000000000" pitchFamily="34" charset="-128"/>
                  </a:rPr>
                  <a:t>이정민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EAB109-E519-7840-A74F-CABAC9CF0DD0}"/>
                  </a:ext>
                </a:extLst>
              </p:cNvPr>
              <p:cNvSpPr txBox="1"/>
              <p:nvPr/>
            </p:nvSpPr>
            <p:spPr>
              <a:xfrm>
                <a:off x="2994549" y="4355912"/>
                <a:ext cx="1324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8"/>
                    <a:ea typeface="Noto Sans KR" panose="020B0500000000000000" pitchFamily="34" charset="-128"/>
                  </a:rPr>
                  <a:t>Front-end</a:t>
                </a:r>
                <a:endPara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EA029B-E8D0-EA47-8AAD-D48C4AE098CF}"/>
                  </a:ext>
                </a:extLst>
              </p:cNvPr>
              <p:cNvSpPr txBox="1"/>
              <p:nvPr/>
            </p:nvSpPr>
            <p:spPr>
              <a:xfrm>
                <a:off x="2454337" y="4794777"/>
                <a:ext cx="24048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프론트엔드</a:t>
                </a:r>
                <a:r>
                  <a:rPr kumimoji="1"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 개발 환경 구축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8010B3-6F59-D34F-A579-8AFB865C1A63}"/>
                  </a:ext>
                </a:extLst>
              </p:cNvPr>
              <p:cNvSpPr txBox="1"/>
              <p:nvPr/>
            </p:nvSpPr>
            <p:spPr>
              <a:xfrm>
                <a:off x="2643492" y="5112773"/>
                <a:ext cx="20265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프론트엔드</a:t>
                </a:r>
                <a:r>
                  <a:rPr kumimoji="1"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 화면 설계</a:t>
                </a:r>
                <a:endParaRPr kumimoji="1"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3B3DC5-219F-0049-A063-04048E961E5D}"/>
                  </a:ext>
                </a:extLst>
              </p:cNvPr>
              <p:cNvSpPr txBox="1"/>
              <p:nvPr/>
            </p:nvSpPr>
            <p:spPr>
              <a:xfrm>
                <a:off x="2973710" y="5430769"/>
                <a:ext cx="13660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페이지 디자인</a:t>
                </a:r>
                <a:endParaRPr kumimoji="1"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D39C06F-DB96-4443-8F4E-92B89DCC4D89}"/>
                </a:ext>
              </a:extLst>
            </p:cNvPr>
            <p:cNvGrpSpPr/>
            <p:nvPr/>
          </p:nvGrpSpPr>
          <p:grpSpPr>
            <a:xfrm>
              <a:off x="6956255" y="1461022"/>
              <a:ext cx="2026517" cy="4308301"/>
              <a:chOff x="6956255" y="1461022"/>
              <a:chExt cx="2026517" cy="4308301"/>
            </a:xfrm>
          </p:grpSpPr>
          <p:pic>
            <p:nvPicPr>
              <p:cNvPr id="5" name="그림 4" descr="클립아트이(가) 표시된 사진&#10;&#10;자동 생성된 설명">
                <a:extLst>
                  <a:ext uri="{FF2B5EF4-FFF2-40B4-BE49-F238E27FC236}">
                    <a16:creationId xmlns:a16="http://schemas.microsoft.com/office/drawing/2014/main" id="{760C4876-F218-C149-8050-EEA3A4C4B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9513" y="1461022"/>
                <a:ext cx="1800000" cy="1800000"/>
              </a:xfrm>
              <a:prstGeom prst="rect">
                <a:avLst/>
              </a:prstGeom>
              <a:effectLst>
                <a:outerShdw blurRad="749300" sx="105000" sy="105000" algn="ctr" rotWithShape="0">
                  <a:srgbClr val="FFA310">
                    <a:alpha val="84000"/>
                  </a:srgbClr>
                </a:outerShdw>
              </a:effec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58118-BE3E-7D42-9DAC-6614278D9B02}"/>
                  </a:ext>
                </a:extLst>
              </p:cNvPr>
              <p:cNvSpPr txBox="1"/>
              <p:nvPr/>
            </p:nvSpPr>
            <p:spPr>
              <a:xfrm>
                <a:off x="7309717" y="3771137"/>
                <a:ext cx="13195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3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8"/>
                    <a:ea typeface="Noto Sans KR" panose="020B0500000000000000" pitchFamily="34" charset="-128"/>
                  </a:rPr>
                  <a:t>안다슬</a:t>
                </a:r>
                <a:endPara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AB70EF-4CAB-2240-B52C-78216AF9D3F5}"/>
                  </a:ext>
                </a:extLst>
              </p:cNvPr>
              <p:cNvSpPr txBox="1"/>
              <p:nvPr/>
            </p:nvSpPr>
            <p:spPr>
              <a:xfrm>
                <a:off x="7341777" y="4355912"/>
                <a:ext cx="1255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8"/>
                    <a:ea typeface="Noto Sans KR" panose="020B0500000000000000" pitchFamily="34" charset="-128"/>
                  </a:rPr>
                  <a:t>Back-end</a:t>
                </a:r>
                <a:endPara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8F898E-242C-1640-9FE8-141167C2FB37}"/>
                  </a:ext>
                </a:extLst>
              </p:cNvPr>
              <p:cNvSpPr txBox="1"/>
              <p:nvPr/>
            </p:nvSpPr>
            <p:spPr>
              <a:xfrm>
                <a:off x="6956255" y="4794777"/>
                <a:ext cx="20265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백엔드</a:t>
                </a:r>
                <a:r>
                  <a:rPr kumimoji="1"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 개발 환경 구축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7914BE-A7C5-0E42-B107-D874C55D07B5}"/>
                  </a:ext>
                </a:extLst>
              </p:cNvPr>
              <p:cNvSpPr txBox="1"/>
              <p:nvPr/>
            </p:nvSpPr>
            <p:spPr>
              <a:xfrm>
                <a:off x="7525321" y="5112773"/>
                <a:ext cx="8883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DB </a:t>
                </a:r>
                <a:r>
                  <a:rPr kumimoji="1"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설계</a:t>
                </a:r>
                <a:endParaRPr kumimoji="1"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F73D62-4CDD-E142-BB65-83096723B3A5}"/>
                  </a:ext>
                </a:extLst>
              </p:cNvPr>
              <p:cNvSpPr txBox="1"/>
              <p:nvPr/>
            </p:nvSpPr>
            <p:spPr>
              <a:xfrm>
                <a:off x="7224758" y="5430769"/>
                <a:ext cx="14895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REST API </a:t>
                </a:r>
                <a:r>
                  <a:rPr kumimoji="1"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Medium" panose="020B0500000000000000" pitchFamily="34" charset="-128"/>
                    <a:ea typeface="Noto Sans KR Medium" panose="020B0500000000000000" pitchFamily="34" charset="-128"/>
                  </a:rPr>
                  <a:t>설계</a:t>
                </a:r>
                <a:endParaRPr kumimoji="1"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890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9771A9-2D23-BB41-9372-44055F8235B8}"/>
              </a:ext>
            </a:extLst>
          </p:cNvPr>
          <p:cNvSpPr txBox="1"/>
          <p:nvPr/>
        </p:nvSpPr>
        <p:spPr>
          <a:xfrm>
            <a:off x="1260764" y="918012"/>
            <a:ext cx="371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22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년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5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월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19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일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~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22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년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5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월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26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EB9A2-D62F-B645-8CF0-B11D73C507EA}"/>
              </a:ext>
            </a:extLst>
          </p:cNvPr>
          <p:cNvSpPr txBox="1"/>
          <p:nvPr/>
        </p:nvSpPr>
        <p:spPr>
          <a:xfrm>
            <a:off x="1174267" y="39479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일정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32D7C259-7242-F04A-AA04-43F71324A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D51777D-BF22-F14C-A47A-825A1E9B1A20}"/>
              </a:ext>
            </a:extLst>
          </p:cNvPr>
          <p:cNvCxnSpPr>
            <a:cxnSpLocks/>
          </p:cNvCxnSpPr>
          <p:nvPr/>
        </p:nvCxnSpPr>
        <p:spPr>
          <a:xfrm>
            <a:off x="-436536" y="3654554"/>
            <a:ext cx="13065071" cy="0"/>
          </a:xfrm>
          <a:prstGeom prst="line">
            <a:avLst/>
          </a:prstGeom>
          <a:ln w="12700">
            <a:solidFill>
              <a:srgbClr val="FFA3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680678E-205C-E043-95D6-44240F24DCEE}"/>
              </a:ext>
            </a:extLst>
          </p:cNvPr>
          <p:cNvGrpSpPr/>
          <p:nvPr/>
        </p:nvGrpSpPr>
        <p:grpSpPr>
          <a:xfrm>
            <a:off x="792502" y="3272789"/>
            <a:ext cx="763530" cy="763530"/>
            <a:chOff x="792502" y="3051109"/>
            <a:chExt cx="763530" cy="76353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BE10E9A-A2FA-1F4C-BE10-1EE7F4F98B4B}"/>
                </a:ext>
              </a:extLst>
            </p:cNvPr>
            <p:cNvSpPr/>
            <p:nvPr/>
          </p:nvSpPr>
          <p:spPr>
            <a:xfrm>
              <a:off x="792502" y="3051109"/>
              <a:ext cx="763530" cy="7635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A310">
                  <a:alpha val="73917"/>
                </a:srgbClr>
              </a:solidFill>
            </a:ln>
            <a:effectLst>
              <a:outerShdw blurRad="604125" sx="109847" sy="109847" algn="ctr" rotWithShape="0">
                <a:srgbClr val="FFA31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latin typeface="Noto Sans KR Black" panose="020B0500000000000000" pitchFamily="34" charset="-128"/>
                <a:ea typeface="Noto Sans KR Black" panose="020B05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0C0957-5C49-CE49-91D1-911F63D0B16A}"/>
                </a:ext>
              </a:extLst>
            </p:cNvPr>
            <p:cNvSpPr txBox="1"/>
            <p:nvPr/>
          </p:nvSpPr>
          <p:spPr>
            <a:xfrm>
              <a:off x="932977" y="3231312"/>
              <a:ext cx="51809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200" b="1" dirty="0">
                  <a:solidFill>
                    <a:srgbClr val="FFA31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rPr>
                <a:t>19</a:t>
              </a:r>
              <a:endParaRPr kumimoji="1" lang="ko-KR" altLang="en-US" sz="2200" b="1" dirty="0">
                <a:solidFill>
                  <a:srgbClr val="FFA310"/>
                </a:solidFill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832CD78-F247-B64D-B8AA-B5B3EE132A22}"/>
              </a:ext>
            </a:extLst>
          </p:cNvPr>
          <p:cNvGrpSpPr/>
          <p:nvPr/>
        </p:nvGrpSpPr>
        <p:grpSpPr>
          <a:xfrm>
            <a:off x="2155387" y="3272789"/>
            <a:ext cx="763530" cy="763530"/>
            <a:chOff x="1859302" y="3051109"/>
            <a:chExt cx="763530" cy="76353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C216BF3-E96C-5F41-96F1-7350CC941970}"/>
                </a:ext>
              </a:extLst>
            </p:cNvPr>
            <p:cNvSpPr/>
            <p:nvPr/>
          </p:nvSpPr>
          <p:spPr>
            <a:xfrm>
              <a:off x="1859302" y="3051109"/>
              <a:ext cx="763530" cy="7635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A310">
                  <a:alpha val="73917"/>
                </a:srgbClr>
              </a:solidFill>
            </a:ln>
            <a:effectLst>
              <a:outerShdw blurRad="604125" sx="109847" sy="109847" algn="ctr" rotWithShape="0">
                <a:srgbClr val="FFA31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latin typeface="Noto Sans KR Black" panose="020B0500000000000000" pitchFamily="34" charset="-128"/>
                <a:ea typeface="Noto Sans KR Black" panose="020B0500000000000000" pitchFamily="34" charset="-12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E37249-45D5-1246-926F-BC5DA9ABBC2A}"/>
                </a:ext>
              </a:extLst>
            </p:cNvPr>
            <p:cNvSpPr txBox="1"/>
            <p:nvPr/>
          </p:nvSpPr>
          <p:spPr>
            <a:xfrm>
              <a:off x="1999777" y="3231312"/>
              <a:ext cx="51809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200" b="1" dirty="0">
                  <a:solidFill>
                    <a:srgbClr val="FFA31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rPr>
                <a:t>20</a:t>
              </a:r>
              <a:endParaRPr kumimoji="1" lang="ko-KR" altLang="en-US" sz="2200" b="1" dirty="0">
                <a:solidFill>
                  <a:srgbClr val="FFA310"/>
                </a:solidFill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5199E3D-B4B3-DE40-9361-B921C8500E0E}"/>
              </a:ext>
            </a:extLst>
          </p:cNvPr>
          <p:cNvGrpSpPr/>
          <p:nvPr/>
        </p:nvGrpSpPr>
        <p:grpSpPr>
          <a:xfrm>
            <a:off x="3518272" y="3272789"/>
            <a:ext cx="763530" cy="763530"/>
            <a:chOff x="2829120" y="3051109"/>
            <a:chExt cx="763530" cy="76353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1410779-1752-CF41-BB68-2FAEFD934BC3}"/>
                </a:ext>
              </a:extLst>
            </p:cNvPr>
            <p:cNvSpPr/>
            <p:nvPr/>
          </p:nvSpPr>
          <p:spPr>
            <a:xfrm>
              <a:off x="2829120" y="3051109"/>
              <a:ext cx="763530" cy="7635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A310">
                  <a:alpha val="73917"/>
                </a:srgbClr>
              </a:solidFill>
            </a:ln>
            <a:effectLst>
              <a:outerShdw blurRad="604125" sx="109847" sy="109847" algn="ctr" rotWithShape="0">
                <a:srgbClr val="FFA31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latin typeface="Noto Sans KR Black" panose="020B0500000000000000" pitchFamily="34" charset="-128"/>
                <a:ea typeface="Noto Sans KR Black" panose="020B0500000000000000" pitchFamily="34" charset="-128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4AA33D-5F21-BA4E-B88B-3F6866143F19}"/>
                </a:ext>
              </a:extLst>
            </p:cNvPr>
            <p:cNvSpPr txBox="1"/>
            <p:nvPr/>
          </p:nvSpPr>
          <p:spPr>
            <a:xfrm>
              <a:off x="2969595" y="3231312"/>
              <a:ext cx="51809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200" b="1" dirty="0">
                  <a:solidFill>
                    <a:srgbClr val="FFA31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rPr>
                <a:t>21</a:t>
              </a:r>
              <a:endParaRPr kumimoji="1" lang="ko-KR" altLang="en-US" sz="2200" b="1" dirty="0">
                <a:solidFill>
                  <a:srgbClr val="FFA310"/>
                </a:solidFill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9FF0349-94B7-7248-AC66-4A1EAAB9D9B9}"/>
              </a:ext>
            </a:extLst>
          </p:cNvPr>
          <p:cNvGrpSpPr/>
          <p:nvPr/>
        </p:nvGrpSpPr>
        <p:grpSpPr>
          <a:xfrm>
            <a:off x="4881157" y="3272789"/>
            <a:ext cx="763530" cy="763530"/>
            <a:chOff x="3854356" y="3051109"/>
            <a:chExt cx="763530" cy="76353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40D9DEE-D461-DF4D-A184-9FDC9BAE665A}"/>
                </a:ext>
              </a:extLst>
            </p:cNvPr>
            <p:cNvSpPr/>
            <p:nvPr/>
          </p:nvSpPr>
          <p:spPr>
            <a:xfrm>
              <a:off x="3854356" y="3051109"/>
              <a:ext cx="763530" cy="7635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A310">
                  <a:alpha val="73917"/>
                </a:srgbClr>
              </a:solidFill>
            </a:ln>
            <a:effectLst>
              <a:outerShdw blurRad="604125" sx="109847" sy="109847" algn="ctr" rotWithShape="0">
                <a:srgbClr val="FFA31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latin typeface="Noto Sans KR Black" panose="020B0500000000000000" pitchFamily="34" charset="-128"/>
                <a:ea typeface="Noto Sans KR Black" panose="020B0500000000000000" pitchFamily="34" charset="-128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565B37-0FBC-FA4E-9DE0-06BB2DC94F4C}"/>
                </a:ext>
              </a:extLst>
            </p:cNvPr>
            <p:cNvSpPr txBox="1"/>
            <p:nvPr/>
          </p:nvSpPr>
          <p:spPr>
            <a:xfrm>
              <a:off x="3994831" y="3231312"/>
              <a:ext cx="51809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200" b="1" dirty="0">
                  <a:solidFill>
                    <a:srgbClr val="FFA31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rPr>
                <a:t>22</a:t>
              </a:r>
              <a:endParaRPr kumimoji="1" lang="ko-KR" altLang="en-US" sz="2200" b="1" dirty="0">
                <a:solidFill>
                  <a:srgbClr val="FFA310"/>
                </a:solidFill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9A876C1-0A57-2146-A297-13CD9D3B2229}"/>
              </a:ext>
            </a:extLst>
          </p:cNvPr>
          <p:cNvGrpSpPr/>
          <p:nvPr/>
        </p:nvGrpSpPr>
        <p:grpSpPr>
          <a:xfrm>
            <a:off x="6244042" y="3272789"/>
            <a:ext cx="763530" cy="763530"/>
            <a:chOff x="4879592" y="3051109"/>
            <a:chExt cx="763530" cy="76353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6AF40DC-BCE9-834B-AC44-AAE9A71CE6C5}"/>
                </a:ext>
              </a:extLst>
            </p:cNvPr>
            <p:cNvSpPr/>
            <p:nvPr/>
          </p:nvSpPr>
          <p:spPr>
            <a:xfrm>
              <a:off x="4879592" y="3051109"/>
              <a:ext cx="763530" cy="7635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A310">
                  <a:alpha val="73917"/>
                </a:srgbClr>
              </a:solidFill>
            </a:ln>
            <a:effectLst>
              <a:outerShdw blurRad="604125" sx="109847" sy="109847" algn="ctr" rotWithShape="0">
                <a:srgbClr val="FFA31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latin typeface="Noto Sans KR Black" panose="020B0500000000000000" pitchFamily="34" charset="-128"/>
                <a:ea typeface="Noto Sans KR Black" panose="020B0500000000000000" pitchFamily="34" charset="-128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19CED8-CE2D-6A49-B96F-9116090589F9}"/>
                </a:ext>
              </a:extLst>
            </p:cNvPr>
            <p:cNvSpPr txBox="1"/>
            <p:nvPr/>
          </p:nvSpPr>
          <p:spPr>
            <a:xfrm>
              <a:off x="5020067" y="3231312"/>
              <a:ext cx="51809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200" b="1" dirty="0">
                  <a:solidFill>
                    <a:srgbClr val="FFA31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rPr>
                <a:t>23</a:t>
              </a:r>
              <a:endParaRPr kumimoji="1" lang="ko-KR" altLang="en-US" sz="2200" b="1" dirty="0">
                <a:solidFill>
                  <a:srgbClr val="FFA310"/>
                </a:solidFill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0062E0-05C2-1142-826A-03E35461ED39}"/>
              </a:ext>
            </a:extLst>
          </p:cNvPr>
          <p:cNvGrpSpPr/>
          <p:nvPr/>
        </p:nvGrpSpPr>
        <p:grpSpPr>
          <a:xfrm>
            <a:off x="7606927" y="3272789"/>
            <a:ext cx="763530" cy="763530"/>
            <a:chOff x="5821701" y="3051109"/>
            <a:chExt cx="763530" cy="76353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74BCE65-4128-4546-A237-4413FE3CCC46}"/>
                </a:ext>
              </a:extLst>
            </p:cNvPr>
            <p:cNvSpPr/>
            <p:nvPr/>
          </p:nvSpPr>
          <p:spPr>
            <a:xfrm>
              <a:off x="5821701" y="3051109"/>
              <a:ext cx="763530" cy="7635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A310">
                  <a:alpha val="73917"/>
                </a:srgbClr>
              </a:solidFill>
            </a:ln>
            <a:effectLst>
              <a:outerShdw blurRad="604125" sx="109847" sy="109847" algn="ctr" rotWithShape="0">
                <a:srgbClr val="FFA31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latin typeface="Noto Sans KR Black" panose="020B0500000000000000" pitchFamily="34" charset="-128"/>
                <a:ea typeface="Noto Sans KR Black" panose="020B0500000000000000" pitchFamily="34" charset="-128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FC1992-8422-2845-8935-78D94D31F806}"/>
                </a:ext>
              </a:extLst>
            </p:cNvPr>
            <p:cNvSpPr txBox="1"/>
            <p:nvPr/>
          </p:nvSpPr>
          <p:spPr>
            <a:xfrm>
              <a:off x="5962176" y="3231312"/>
              <a:ext cx="51809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200" b="1" dirty="0">
                  <a:solidFill>
                    <a:srgbClr val="FFA31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rPr>
                <a:t>24</a:t>
              </a:r>
              <a:endParaRPr kumimoji="1" lang="ko-KR" altLang="en-US" sz="2200" b="1" dirty="0">
                <a:solidFill>
                  <a:srgbClr val="FFA310"/>
                </a:solidFill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5D93481-10F8-864E-8DE8-F58D2E2B2E13}"/>
              </a:ext>
            </a:extLst>
          </p:cNvPr>
          <p:cNvGrpSpPr/>
          <p:nvPr/>
        </p:nvGrpSpPr>
        <p:grpSpPr>
          <a:xfrm>
            <a:off x="8969812" y="3272789"/>
            <a:ext cx="763530" cy="763530"/>
            <a:chOff x="6833083" y="3051109"/>
            <a:chExt cx="763530" cy="76353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BB650F6-BD59-964D-9B01-3316C5FDA7FF}"/>
                </a:ext>
              </a:extLst>
            </p:cNvPr>
            <p:cNvSpPr/>
            <p:nvPr/>
          </p:nvSpPr>
          <p:spPr>
            <a:xfrm>
              <a:off x="6833083" y="3051109"/>
              <a:ext cx="763530" cy="7635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A310">
                  <a:alpha val="73917"/>
                </a:srgbClr>
              </a:solidFill>
            </a:ln>
            <a:effectLst>
              <a:outerShdw blurRad="604125" sx="109847" sy="109847" algn="ctr" rotWithShape="0">
                <a:srgbClr val="FFA31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latin typeface="Noto Sans KR Black" panose="020B0500000000000000" pitchFamily="34" charset="-128"/>
                <a:ea typeface="Noto Sans KR Black" panose="020B0500000000000000" pitchFamily="34" charset="-128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F4029D-1E30-9140-8043-4DFC88A83ABA}"/>
                </a:ext>
              </a:extLst>
            </p:cNvPr>
            <p:cNvSpPr txBox="1"/>
            <p:nvPr/>
          </p:nvSpPr>
          <p:spPr>
            <a:xfrm>
              <a:off x="6973558" y="3231312"/>
              <a:ext cx="51809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200" b="1" dirty="0">
                  <a:solidFill>
                    <a:srgbClr val="FFA31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rPr>
                <a:t>25</a:t>
              </a:r>
              <a:endParaRPr kumimoji="1" lang="ko-KR" altLang="en-US" sz="2200" b="1" dirty="0">
                <a:solidFill>
                  <a:srgbClr val="FFA310"/>
                </a:solidFill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8AE1CD9-1F1F-F446-BEC6-6A78D8C7B7C5}"/>
              </a:ext>
            </a:extLst>
          </p:cNvPr>
          <p:cNvGrpSpPr/>
          <p:nvPr/>
        </p:nvGrpSpPr>
        <p:grpSpPr>
          <a:xfrm>
            <a:off x="10332698" y="3272789"/>
            <a:ext cx="763530" cy="763530"/>
            <a:chOff x="10332698" y="3051109"/>
            <a:chExt cx="763530" cy="76353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6A639DF-8F1B-794E-BE9B-67D2BE40975F}"/>
                </a:ext>
              </a:extLst>
            </p:cNvPr>
            <p:cNvSpPr/>
            <p:nvPr/>
          </p:nvSpPr>
          <p:spPr>
            <a:xfrm>
              <a:off x="10332698" y="3051109"/>
              <a:ext cx="763530" cy="7635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A310">
                  <a:alpha val="73917"/>
                </a:srgbClr>
              </a:solidFill>
            </a:ln>
            <a:effectLst>
              <a:outerShdw blurRad="604125" sx="109847" sy="109847" algn="ctr" rotWithShape="0">
                <a:srgbClr val="FFA31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latin typeface="Noto Sans KR Black" panose="020B0500000000000000" pitchFamily="34" charset="-128"/>
                <a:ea typeface="Noto Sans KR Black" panose="020B0500000000000000" pitchFamily="34" charset="-12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66581F-3DDD-7244-8E10-43D0CE57AA72}"/>
                </a:ext>
              </a:extLst>
            </p:cNvPr>
            <p:cNvSpPr txBox="1"/>
            <p:nvPr/>
          </p:nvSpPr>
          <p:spPr>
            <a:xfrm>
              <a:off x="10473173" y="3231312"/>
              <a:ext cx="51809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200" b="1" dirty="0">
                  <a:solidFill>
                    <a:srgbClr val="FFA310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</a:rPr>
                <a:t>26</a:t>
              </a:r>
              <a:endParaRPr kumimoji="1" lang="ko-KR" altLang="en-US" sz="2200" b="1" dirty="0">
                <a:solidFill>
                  <a:srgbClr val="FFA310"/>
                </a:solidFill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077CB55-A390-7841-963D-DABC8F6E3C77}"/>
              </a:ext>
            </a:extLst>
          </p:cNvPr>
          <p:cNvSpPr txBox="1"/>
          <p:nvPr/>
        </p:nvSpPr>
        <p:spPr>
          <a:xfrm>
            <a:off x="504899" y="4382254"/>
            <a:ext cx="137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프로젝트 기획 및 초기 세팅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0D735A-1DA6-BE47-B3D3-1DE0ABBF9C9B}"/>
              </a:ext>
            </a:extLst>
          </p:cNvPr>
          <p:cNvSpPr txBox="1"/>
          <p:nvPr/>
        </p:nvSpPr>
        <p:spPr>
          <a:xfrm>
            <a:off x="1647228" y="2423315"/>
            <a:ext cx="177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요구사항 설계 및 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프로토타입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설계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038875-E6A5-2B4C-9985-FA5E0CF8B482}"/>
              </a:ext>
            </a:extLst>
          </p:cNvPr>
          <p:cNvGrpSpPr/>
          <p:nvPr/>
        </p:nvGrpSpPr>
        <p:grpSpPr>
          <a:xfrm>
            <a:off x="9793511" y="2090552"/>
            <a:ext cx="1841903" cy="855983"/>
            <a:chOff x="9811266" y="2226684"/>
            <a:chExt cx="1841903" cy="85598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7C0FEF-55B3-8D47-8E3F-942CD1E26812}"/>
                </a:ext>
              </a:extLst>
            </p:cNvPr>
            <p:cNvSpPr txBox="1"/>
            <p:nvPr/>
          </p:nvSpPr>
          <p:spPr>
            <a:xfrm>
              <a:off x="9811266" y="2559447"/>
              <a:ext cx="1841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BE : 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학군 정보 지도</a:t>
              </a:r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,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 학군 뉴스 페이지 구현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0E0418-37EC-8A4A-8B6F-2702D2875BF1}"/>
                </a:ext>
              </a:extLst>
            </p:cNvPr>
            <p:cNvSpPr txBox="1"/>
            <p:nvPr/>
          </p:nvSpPr>
          <p:spPr>
            <a:xfrm>
              <a:off x="9811266" y="2226684"/>
              <a:ext cx="1841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FE : </a:t>
              </a:r>
              <a:r>
                <a:rPr kumimoji="1"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메인페이지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 구현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A17FE99-D11B-3E48-8200-F0C8D9F4A76F}"/>
              </a:ext>
            </a:extLst>
          </p:cNvPr>
          <p:cNvGrpSpPr/>
          <p:nvPr/>
        </p:nvGrpSpPr>
        <p:grpSpPr>
          <a:xfrm>
            <a:off x="8354579" y="4382254"/>
            <a:ext cx="1993996" cy="889850"/>
            <a:chOff x="8414748" y="4258684"/>
            <a:chExt cx="1993996" cy="88985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C054121-59A8-B049-882D-6D2C40B23A32}"/>
                </a:ext>
              </a:extLst>
            </p:cNvPr>
            <p:cNvSpPr txBox="1"/>
            <p:nvPr/>
          </p:nvSpPr>
          <p:spPr>
            <a:xfrm>
              <a:off x="8414748" y="4625314"/>
              <a:ext cx="1993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BE : 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아파트 정보 </a:t>
              </a:r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API,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 </a:t>
              </a:r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 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아파트 뉴스 페이지 구현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F3821C2-0BB5-DC4D-8FA0-C8AE7D90A5A3}"/>
                </a:ext>
              </a:extLst>
            </p:cNvPr>
            <p:cNvSpPr txBox="1"/>
            <p:nvPr/>
          </p:nvSpPr>
          <p:spPr>
            <a:xfrm>
              <a:off x="8490795" y="4258684"/>
              <a:ext cx="1841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FE : 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뉴스 페이지 구현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12E13E4-AF19-EB4E-9A3F-C37F7AFF17E8}"/>
              </a:ext>
            </a:extLst>
          </p:cNvPr>
          <p:cNvGrpSpPr/>
          <p:nvPr/>
        </p:nvGrpSpPr>
        <p:grpSpPr>
          <a:xfrm>
            <a:off x="7019670" y="2090552"/>
            <a:ext cx="1950142" cy="855983"/>
            <a:chOff x="7011351" y="2251193"/>
            <a:chExt cx="1950142" cy="85598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52566B7-D3D3-7349-A410-28CA0226611F}"/>
                </a:ext>
              </a:extLst>
            </p:cNvPr>
            <p:cNvSpPr txBox="1"/>
            <p:nvPr/>
          </p:nvSpPr>
          <p:spPr>
            <a:xfrm>
              <a:off x="7065471" y="2583956"/>
              <a:ext cx="1841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BE : 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지도</a:t>
              </a:r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 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페이지 구현</a:t>
              </a:r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, </a:t>
              </a:r>
            </a:p>
            <a:p>
              <a:pPr algn="ctr"/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회원 정보 수정 구현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DA9106D-4B96-C648-9103-30084C457193}"/>
                </a:ext>
              </a:extLst>
            </p:cNvPr>
            <p:cNvSpPr txBox="1"/>
            <p:nvPr/>
          </p:nvSpPr>
          <p:spPr>
            <a:xfrm>
              <a:off x="7011351" y="2251193"/>
              <a:ext cx="1950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FE : 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게시판 페이지 구현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F6EC8ED-2617-C349-A275-988D2F234D4E}"/>
              </a:ext>
            </a:extLst>
          </p:cNvPr>
          <p:cNvGrpSpPr/>
          <p:nvPr/>
        </p:nvGrpSpPr>
        <p:grpSpPr>
          <a:xfrm>
            <a:off x="5633524" y="4382254"/>
            <a:ext cx="1993996" cy="674407"/>
            <a:chOff x="5705414" y="4258684"/>
            <a:chExt cx="1993996" cy="67440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FDD5389-CCC3-0E46-992E-1E23955964E1}"/>
                </a:ext>
              </a:extLst>
            </p:cNvPr>
            <p:cNvSpPr txBox="1"/>
            <p:nvPr/>
          </p:nvSpPr>
          <p:spPr>
            <a:xfrm>
              <a:off x="5705414" y="4625314"/>
              <a:ext cx="1993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BE : 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로그인 구현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B5E4E34-6D1E-9A4F-A8B2-88003E8855F0}"/>
                </a:ext>
              </a:extLst>
            </p:cNvPr>
            <p:cNvSpPr txBox="1"/>
            <p:nvPr/>
          </p:nvSpPr>
          <p:spPr>
            <a:xfrm>
              <a:off x="5781461" y="4258684"/>
              <a:ext cx="1841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FE : 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게시판 페이지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820D380-A876-4C4F-8DA0-0AD30856E7A0}"/>
              </a:ext>
            </a:extLst>
          </p:cNvPr>
          <p:cNvGrpSpPr/>
          <p:nvPr/>
        </p:nvGrpSpPr>
        <p:grpSpPr>
          <a:xfrm>
            <a:off x="2903039" y="4382254"/>
            <a:ext cx="1993996" cy="821164"/>
            <a:chOff x="2928347" y="4258684"/>
            <a:chExt cx="1993996" cy="82116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04DBCF3-1C84-F244-A540-ABFFD57CFEC4}"/>
                </a:ext>
              </a:extLst>
            </p:cNvPr>
            <p:cNvSpPr txBox="1"/>
            <p:nvPr/>
          </p:nvSpPr>
          <p:spPr>
            <a:xfrm>
              <a:off x="2928347" y="4772071"/>
              <a:ext cx="1993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BE : ERD 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설계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4C1F4C-AB57-FB47-AD02-84AC8DEED46F}"/>
                </a:ext>
              </a:extLst>
            </p:cNvPr>
            <p:cNvSpPr txBox="1"/>
            <p:nvPr/>
          </p:nvSpPr>
          <p:spPr>
            <a:xfrm>
              <a:off x="3004394" y="4258684"/>
              <a:ext cx="1841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FE : 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로그인</a:t>
              </a:r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,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 회원가입 페이지 구현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293325E-51A7-424A-BFB4-1A94A3CD0947}"/>
              </a:ext>
            </a:extLst>
          </p:cNvPr>
          <p:cNvGrpSpPr/>
          <p:nvPr/>
        </p:nvGrpSpPr>
        <p:grpSpPr>
          <a:xfrm>
            <a:off x="4278136" y="2305995"/>
            <a:ext cx="1950142" cy="640540"/>
            <a:chOff x="4302017" y="2251193"/>
            <a:chExt cx="1950142" cy="64054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102AE02-E0D6-3042-BDF1-59EAB35DE02A}"/>
                </a:ext>
              </a:extLst>
            </p:cNvPr>
            <p:cNvSpPr txBox="1"/>
            <p:nvPr/>
          </p:nvSpPr>
          <p:spPr>
            <a:xfrm>
              <a:off x="4356137" y="2583956"/>
              <a:ext cx="1841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BE : 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회원가입 구현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3E5D7EA-30D7-D240-A1FB-6838FAC2BFFF}"/>
                </a:ext>
              </a:extLst>
            </p:cNvPr>
            <p:cNvSpPr txBox="1"/>
            <p:nvPr/>
          </p:nvSpPr>
          <p:spPr>
            <a:xfrm>
              <a:off x="4302017" y="2251193"/>
              <a:ext cx="1950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FE : </a:t>
              </a:r>
              <a:r>
                <a: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회원 정보 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18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D05C65-4AF3-5E4C-BF11-630D79C9A6C1}"/>
              </a:ext>
            </a:extLst>
          </p:cNvPr>
          <p:cNvSpPr txBox="1"/>
          <p:nvPr/>
        </p:nvSpPr>
        <p:spPr>
          <a:xfrm>
            <a:off x="1174267" y="394792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프로젝트 기획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CC2AF231-B21F-A345-8C97-5B2AEF4DB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FD6AA09F-1A28-BC4C-817C-CCDB18065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7990" y="2006600"/>
            <a:ext cx="4648200" cy="14224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31A927B-C391-3846-833A-649019FE9CE4}"/>
              </a:ext>
            </a:extLst>
          </p:cNvPr>
          <p:cNvGrpSpPr/>
          <p:nvPr/>
        </p:nvGrpSpPr>
        <p:grpSpPr>
          <a:xfrm>
            <a:off x="7851691" y="2108555"/>
            <a:ext cx="1320445" cy="1320445"/>
            <a:chOff x="6824749" y="2006600"/>
            <a:chExt cx="1620000" cy="1620000"/>
          </a:xfrm>
        </p:grpSpPr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06403EA5-DC74-004B-9ABF-B2CBD5B13BA0}"/>
                </a:ext>
              </a:extLst>
            </p:cNvPr>
            <p:cNvSpPr/>
            <p:nvPr/>
          </p:nvSpPr>
          <p:spPr>
            <a:xfrm>
              <a:off x="6824749" y="2006600"/>
              <a:ext cx="1620000" cy="16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13729" dist="62043" dir="2040000" sx="96670" sy="96670" algn="ctr" rotWithShape="0">
                <a:srgbClr val="000000">
                  <a:alpha val="36962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E8F73B2-3E40-9C48-8CA5-AE323D7BC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28349" y="2346700"/>
              <a:ext cx="812800" cy="9398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39AF02F-1796-0C46-A028-386DDEC677B2}"/>
              </a:ext>
            </a:extLst>
          </p:cNvPr>
          <p:cNvSpPr txBox="1"/>
          <p:nvPr/>
        </p:nvSpPr>
        <p:spPr>
          <a:xfrm>
            <a:off x="1947990" y="4162324"/>
            <a:ext cx="17684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Front-end</a:t>
            </a:r>
            <a:endParaRPr kumimoji="1"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380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34007E5F-6F25-D849-9B5E-7AAB8C20A336}"/>
              </a:ext>
            </a:extLst>
          </p:cNvPr>
          <p:cNvCxnSpPr>
            <a:cxnSpLocks/>
          </p:cNvCxnSpPr>
          <p:nvPr/>
        </p:nvCxnSpPr>
        <p:spPr>
          <a:xfrm flipV="1">
            <a:off x="2416628" y="1"/>
            <a:ext cx="0" cy="7141028"/>
          </a:xfrm>
          <a:prstGeom prst="line">
            <a:avLst/>
          </a:prstGeom>
          <a:ln w="25400">
            <a:solidFill>
              <a:srgbClr val="FFA3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719DE48-86FE-1541-9104-53CBA8A8AC46}"/>
              </a:ext>
            </a:extLst>
          </p:cNvPr>
          <p:cNvSpPr/>
          <p:nvPr/>
        </p:nvSpPr>
        <p:spPr>
          <a:xfrm>
            <a:off x="1583272" y="2626650"/>
            <a:ext cx="1666712" cy="1604699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A310">
                <a:alpha val="73917"/>
              </a:srgbClr>
            </a:solidFill>
          </a:ln>
          <a:effectLst>
            <a:outerShdw blurRad="604125" sx="109847" sy="109847" algn="ctr" rotWithShape="0">
              <a:srgbClr val="FFA31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latin typeface="Noto Sans KR Black" panose="020B0500000000000000" pitchFamily="34" charset="-128"/>
              <a:ea typeface="Noto Sans KR Black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EC896-6B9B-C443-8124-F140D5214409}"/>
              </a:ext>
            </a:extLst>
          </p:cNvPr>
          <p:cNvSpPr txBox="1"/>
          <p:nvPr/>
        </p:nvSpPr>
        <p:spPr>
          <a:xfrm>
            <a:off x="1962017" y="3013500"/>
            <a:ext cx="909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rgbClr val="FFA31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02</a:t>
            </a:r>
            <a:endParaRPr kumimoji="1" lang="ko-KR" altLang="en-US" sz="4800" b="1" dirty="0">
              <a:solidFill>
                <a:srgbClr val="FFA31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18097-6799-0C4C-9696-4DE5F83244D4}"/>
              </a:ext>
            </a:extLst>
          </p:cNvPr>
          <p:cNvSpPr txBox="1"/>
          <p:nvPr/>
        </p:nvSpPr>
        <p:spPr>
          <a:xfrm>
            <a:off x="3867017" y="3013499"/>
            <a:ext cx="1882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설계서</a:t>
            </a:r>
          </a:p>
        </p:txBody>
      </p:sp>
    </p:spTree>
    <p:extLst>
      <p:ext uri="{BB962C8B-B14F-4D97-AF65-F5344CB8AC3E}">
        <p14:creationId xmlns:p14="http://schemas.microsoft.com/office/powerpoint/2010/main" val="333845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092109-F0AF-674C-8F2B-00EE09B91455}"/>
              </a:ext>
            </a:extLst>
          </p:cNvPr>
          <p:cNvSpPr txBox="1"/>
          <p:nvPr/>
        </p:nvSpPr>
        <p:spPr>
          <a:xfrm>
            <a:off x="1174267" y="394792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요구사항 정의서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55A4E4B0-EA5F-E645-A308-30A6D9A1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2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092109-F0AF-674C-8F2B-00EE09B91455}"/>
              </a:ext>
            </a:extLst>
          </p:cNvPr>
          <p:cNvSpPr txBox="1"/>
          <p:nvPr/>
        </p:nvSpPr>
        <p:spPr>
          <a:xfrm>
            <a:off x="1174267" y="394792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환경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55A4E4B0-EA5F-E645-A308-30A6D9A1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8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335</Words>
  <Application>Microsoft Macintosh PowerPoint</Application>
  <PresentationFormat>와이드스크린</PresentationFormat>
  <Paragraphs>114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NanumSquare Bold</vt:lpstr>
      <vt:lpstr>NanumSquare ExtraBold</vt:lpstr>
      <vt:lpstr>Noto Sans KR</vt:lpstr>
      <vt:lpstr>Noto Sans KR Black</vt:lpstr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이정민</dc:creator>
  <cp:lastModifiedBy>이정민</cp:lastModifiedBy>
  <cp:revision>4</cp:revision>
  <dcterms:created xsi:type="dcterms:W3CDTF">2022-05-25T22:36:31Z</dcterms:created>
  <dcterms:modified xsi:type="dcterms:W3CDTF">2022-05-26T20:03:43Z</dcterms:modified>
</cp:coreProperties>
</file>