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86" r:id="rId5"/>
    <p:sldId id="258" r:id="rId6"/>
    <p:sldId id="262" r:id="rId7"/>
    <p:sldId id="259" r:id="rId8"/>
    <p:sldId id="285" r:id="rId9"/>
    <p:sldId id="287" r:id="rId10"/>
    <p:sldId id="273" r:id="rId11"/>
    <p:sldId id="288" r:id="rId12"/>
    <p:sldId id="274" r:id="rId13"/>
    <p:sldId id="280" r:id="rId14"/>
    <p:sldId id="281" r:id="rId15"/>
    <p:sldId id="282" r:id="rId16"/>
    <p:sldId id="283" r:id="rId17"/>
    <p:sldId id="284" r:id="rId18"/>
    <p:sldId id="275" r:id="rId19"/>
    <p:sldId id="264" r:id="rId20"/>
    <p:sldId id="265" r:id="rId21"/>
    <p:sldId id="266" r:id="rId22"/>
    <p:sldId id="276" r:id="rId23"/>
    <p:sldId id="267" r:id="rId24"/>
    <p:sldId id="268" r:id="rId25"/>
    <p:sldId id="269" r:id="rId26"/>
    <p:sldId id="270" r:id="rId27"/>
    <p:sldId id="271" r:id="rId28"/>
    <p:sldId id="272" r:id="rId29"/>
    <p:sldId id="277" r:id="rId30"/>
    <p:sldId id="278" r:id="rId31"/>
    <p:sldId id="279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5"/>
  </p:normalViewPr>
  <p:slideViewPr>
    <p:cSldViewPr snapToGrid="0" snapToObjects="1">
      <p:cViewPr>
        <p:scale>
          <a:sx n="104" d="100"/>
          <a:sy n="10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E625-4746-6049-B670-3EF4F034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D8611-8A1B-454D-812C-7F16F270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FB4C2-2620-1C46-BF78-A0BF411C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6791F-6264-A447-93F8-754D095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692C-61B6-0E4A-B1E7-3694DADC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1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0A9F-5208-C94D-BE19-98FC0910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AF95E-E25B-AC4C-A93C-03A935E7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2F4CC-E3A6-AC4D-93E2-087E66B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CB1DE-B2CB-0447-928F-1672C26A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B664-137B-E844-9D4B-39BA706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63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7E3B7-B661-7B49-82CE-2DCABA46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60BB2-837F-424A-B471-777A935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F007-D8FC-6640-86D6-CE8F8AE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68E1-3538-D349-AA0D-99A33206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CA8B-9366-074C-9820-A4FD3B3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03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CEE2-77C4-5249-90DF-F240EA2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F74-4DCA-C14B-AFAE-CC7856E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0385-5122-0B44-BDF4-FAAD1727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B3E76-1C21-2948-87DC-21AF452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3D343-2A5F-0B4D-B899-854875E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D085-DACC-5949-B394-A390DAF1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D41F7-033F-734C-AC49-A2491F21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B643A-85BA-5F47-9912-0C5369D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30C5-DE10-4249-8FAF-FE6020E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E663-8F2C-704A-9D70-C9E5679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4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786-6588-C543-B8A3-5C13CB70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4AEC-6F84-C04B-B013-2C74425C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6457E-62D1-4948-B736-E477185A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BF1AF-C8B2-804A-8C00-AA755A5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25E23-82C0-1C44-9BE0-D077682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28AF9-1984-E048-B99E-E5C124E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BA92-47FB-8A45-81C5-B2DEA848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D3F3-1FBB-8C4D-8DC0-CFA1DD12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D9BCF-3DF6-B642-9113-3EFBE7B3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F39CE-642C-0243-ABEB-B00F692A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0C1-389B-2C45-9754-D8B9F589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09D6-44D3-0049-861C-ECCC8F82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D585-293A-4B49-84BC-DB5855B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33B58-8C10-A94D-A1A3-E35A245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2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BFD6-9726-6C4D-8F88-0D904AD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D3B9C-DBA6-B940-9ED1-78232AB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CC77D-83E9-474C-B2B3-E209F1F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BE0B2-1F66-5A46-A457-A8CE5D5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BF95A-DB3B-C442-8A83-3251348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F547-C690-4F42-807D-78ECAB5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2640D-0976-B04D-9877-DEEACD7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4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DBA-825E-D547-9655-15F001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0A8D8-FDD6-B348-BF43-79801564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BADE0-D100-EB46-8233-3073C8D5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CFD7-89F1-AD43-AF9E-26A865E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28BCA-E9EC-2142-8DB0-843B294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882F-821A-024F-BFA2-F091729A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2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5350-239A-484D-AB57-D3583B6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6C958-20B7-244A-B9AC-D92410FE4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908BD-25DB-A243-B1E5-B4EAD300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38766-53A4-7F4A-9BD2-DE51CF28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B5733-0BD9-AC4E-83DB-4E2FA08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6DD7-3E19-1843-B1E9-41D23CF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549EF-03D9-AC4C-8866-837386B5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74FEE-DD15-D246-AA68-647E005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7B929-6468-E34F-9FF1-0B210538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59611-05D9-3A46-BC19-3A069CD6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3FF25-AB97-6945-BA0B-537A82AB2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369" y="1811318"/>
            <a:ext cx="4883607" cy="149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852AE-80E7-4C40-99D1-2E71C93739B3}"/>
              </a:ext>
            </a:extLst>
          </p:cNvPr>
          <p:cNvSpPr txBox="1"/>
          <p:nvPr/>
        </p:nvSpPr>
        <p:spPr>
          <a:xfrm>
            <a:off x="671369" y="4800529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삼성 청년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SW 7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기 </a:t>
            </a:r>
            <a:endParaRPr kumimoji="1"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광주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반 </a:t>
            </a:r>
            <a:r>
              <a:rPr kumimoji="1" lang="ko-KR" altLang="en-US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안다슬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이정민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658DAB-ED89-4849-A57D-C1AC46E3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31" y="1646321"/>
            <a:ext cx="5790187" cy="42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환경</a:t>
            </a:r>
            <a:endParaRPr kumimoji="1"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8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프론트 </a:t>
            </a:r>
            <a:r>
              <a:rPr kumimoji="1" lang="ko-KR" altLang="en-US" sz="28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파일구조</a:t>
            </a:r>
            <a:endParaRPr kumimoji="1"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413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설계 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–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백엔드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파일 구조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7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ERD(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테이블 구조도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4366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DTO(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클래스 다이어그램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220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Controller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Service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Mapper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D42FD-D733-3F4B-90B1-99F6EAE11046}"/>
              </a:ext>
            </a:extLst>
          </p:cNvPr>
          <p:cNvSpPr txBox="1"/>
          <p:nvPr/>
        </p:nvSpPr>
        <p:spPr>
          <a:xfrm>
            <a:off x="1174267" y="394792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28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메인화면</a:t>
            </a:r>
            <a:endParaRPr kumimoji="1" lang="ko-KR" altLang="en-US" sz="28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CDC49A2-9A12-8541-B0D9-F6AAC09D3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12785C-14C7-3F4A-946F-B18D7EF36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8720" y="32904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A7E96C-9C88-094A-9E68-7455B999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298" y="394792"/>
            <a:ext cx="90364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D42FD-D733-3F4B-90B1-99F6EAE11046}"/>
              </a:ext>
            </a:extLst>
          </p:cNvPr>
          <p:cNvSpPr txBox="1"/>
          <p:nvPr/>
        </p:nvSpPr>
        <p:spPr>
          <a:xfrm>
            <a:off x="1174267" y="394792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회원가입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CDC49A2-9A12-8541-B0D9-F6AAC09D3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44ADA-46BB-CE47-A290-E7C6389AE478}"/>
              </a:ext>
            </a:extLst>
          </p:cNvPr>
          <p:cNvSpPr txBox="1"/>
          <p:nvPr/>
        </p:nvSpPr>
        <p:spPr>
          <a:xfrm>
            <a:off x="696192" y="3636118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공공데이터와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카카오맵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API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활용한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아파트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실거래가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정보 및 학군 정보 제공 사이트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DE728BA-0FA5-5245-A720-4C15E1B9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92" y="1937327"/>
            <a:ext cx="3667990" cy="1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84103A-E433-824B-8C3B-755CEF1C0183}"/>
              </a:ext>
            </a:extLst>
          </p:cNvPr>
          <p:cNvSpPr txBox="1"/>
          <p:nvPr/>
        </p:nvSpPr>
        <p:spPr>
          <a:xfrm>
            <a:off x="1174267" y="394792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로그인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0572408-3198-EF4E-AA2C-5B2ABD0B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1A2807-81E3-8E48-8217-183ADDD6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1012" y="329047"/>
            <a:ext cx="903642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80D6F-2862-E14E-BB93-FD05C9E37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713" y="2323070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6AA3A6-C4C0-5D41-A174-414063B8F4D8}"/>
              </a:ext>
            </a:extLst>
          </p:cNvPr>
          <p:cNvSpPr txBox="1"/>
          <p:nvPr/>
        </p:nvSpPr>
        <p:spPr>
          <a:xfrm>
            <a:off x="1174267" y="394792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회원정보수정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6DD6935-7440-A24F-A320-07CE2AD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9C061A-CB5C-E54D-AEA9-88E6E241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4580" y="394792"/>
            <a:ext cx="9036424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C18ADA-8094-7F43-AB6B-807EF7DE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255" y="494270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6AA3A6-C4C0-5D41-A174-414063B8F4D8}"/>
              </a:ext>
            </a:extLst>
          </p:cNvPr>
          <p:cNvSpPr txBox="1"/>
          <p:nvPr/>
        </p:nvSpPr>
        <p:spPr>
          <a:xfrm>
            <a:off x="1174267" y="394792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: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 </a:t>
            </a:r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회원정보수정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6DD6935-7440-A24F-A320-07CE2AD3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F03F82-3C23-B443-A725-7C8B4752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2288" y="394792"/>
            <a:ext cx="903642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B07504-1825-374D-802C-6EB0398EA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03" y="46053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9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글작성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수정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삭제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E90918-D98D-DD41-AD5E-547F1A90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4138" y="576185"/>
            <a:ext cx="9036424" cy="68580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9825BB3-7F9B-1645-B289-347D79D48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280" y="420130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624C29-DD5B-B044-8A1B-C5977298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170" y="576185"/>
            <a:ext cx="903642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조회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수정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0D6428-F881-384D-BC0D-46E538E35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513" y="434083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F9AD35-3330-4E4C-9A7E-065D765EE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6364" y="457200"/>
            <a:ext cx="9036424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11888-B5B9-694A-ACB6-5A600BD97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48" y="870667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 정보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CA76D-EE4C-2246-9765-0E87E4E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2861" y="576185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B1CC50-CF4A-D941-ADE8-EF116B6DD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369" y="576185"/>
            <a:ext cx="90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7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4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8F7A7-493C-3241-8014-C4E1835B63ED}"/>
              </a:ext>
            </a:extLst>
          </p:cNvPr>
          <p:cNvSpPr txBox="1"/>
          <p:nvPr/>
        </p:nvSpPr>
        <p:spPr>
          <a:xfrm>
            <a:off x="1174267" y="3947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0AA0EF1-9B9F-F14E-A936-9000A6F5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21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4765" y="2612081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7BF8A-D948-7048-A188-2D4E329D3E37}"/>
              </a:ext>
            </a:extLst>
          </p:cNvPr>
          <p:cNvSpPr txBox="1"/>
          <p:nvPr/>
        </p:nvSpPr>
        <p:spPr>
          <a:xfrm>
            <a:off x="4275813" y="3076207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1.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747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9771A9-2D23-BB41-9372-44055F8235B8}"/>
              </a:ext>
            </a:extLst>
          </p:cNvPr>
          <p:cNvSpPr txBox="1"/>
          <p:nvPr/>
        </p:nvSpPr>
        <p:spPr>
          <a:xfrm>
            <a:off x="1260764" y="112568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19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26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EA907A4-4E08-FC41-8F80-4DB21E4D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5432"/>
              </p:ext>
            </p:extLst>
          </p:nvPr>
        </p:nvGraphicFramePr>
        <p:xfrm>
          <a:off x="1732151" y="2516729"/>
          <a:ext cx="9642704" cy="307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338">
                  <a:extLst>
                    <a:ext uri="{9D8B030D-6E8A-4147-A177-3AD203B41FA5}">
                      <a16:colId xmlns:a16="http://schemas.microsoft.com/office/drawing/2014/main" val="734266074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067687947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229826865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816053340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77380521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017497386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403205552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104309586"/>
                    </a:ext>
                  </a:extLst>
                </a:gridCol>
              </a:tblGrid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1407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2847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2801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2974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0664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6879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55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804CB-7DC1-D94C-8496-5C0C4E7BCC1B}"/>
              </a:ext>
            </a:extLst>
          </p:cNvPr>
          <p:cNvSpPr txBox="1"/>
          <p:nvPr/>
        </p:nvSpPr>
        <p:spPr>
          <a:xfrm>
            <a:off x="5172848" y="2516729"/>
            <a:ext cx="3406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19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 세팅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21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r>
              <a:rPr kumimoji="1" lang="en-US" altLang="ko-KR" dirty="0"/>
              <a:t>22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회원가입 페이지</a:t>
            </a:r>
            <a:endParaRPr kumimoji="1" lang="en-US" altLang="ko-KR" dirty="0"/>
          </a:p>
          <a:p>
            <a:r>
              <a:rPr kumimoji="1" lang="en-US" altLang="ko-KR" dirty="0"/>
              <a:t>23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게시판 페이지</a:t>
            </a:r>
            <a:endParaRPr kumimoji="1" lang="en-US" altLang="ko-KR" dirty="0"/>
          </a:p>
          <a:p>
            <a:r>
              <a:rPr kumimoji="1" lang="en-US" altLang="ko-KR" dirty="0"/>
              <a:t>24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맵 구현</a:t>
            </a:r>
            <a:endParaRPr kumimoji="1" lang="en-US" altLang="ko-KR" dirty="0"/>
          </a:p>
          <a:p>
            <a:r>
              <a:rPr kumimoji="1" lang="en-US" altLang="ko-KR" dirty="0"/>
              <a:t>25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뉴스</a:t>
            </a:r>
            <a:endParaRPr kumimoji="1" lang="en-US" altLang="ko-KR" dirty="0"/>
          </a:p>
          <a:p>
            <a:r>
              <a:rPr kumimoji="1" lang="en-US" altLang="ko-KR" dirty="0"/>
              <a:t>26</a:t>
            </a:r>
            <a:r>
              <a:rPr kumimoji="1" lang="ko-KR" altLang="en-US" dirty="0"/>
              <a:t>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EB9A2-D62F-B645-8CF0-B11D73C507EA}"/>
              </a:ext>
            </a:extLst>
          </p:cNvPr>
          <p:cNvSpPr txBox="1"/>
          <p:nvPr/>
        </p:nvSpPr>
        <p:spPr>
          <a:xfrm>
            <a:off x="1174267" y="3947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2D7C259-7242-F04A-AA04-43F71324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246DE-B9D8-C642-BA3B-5A03AD70B7DE}"/>
              </a:ext>
            </a:extLst>
          </p:cNvPr>
          <p:cNvSpPr txBox="1"/>
          <p:nvPr/>
        </p:nvSpPr>
        <p:spPr>
          <a:xfrm>
            <a:off x="1174267" y="39479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일정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3A19DBC-7DE0-BC44-B548-8D904053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D05C65-4AF3-5E4C-BF11-630D79C9A6C1}"/>
              </a:ext>
            </a:extLst>
          </p:cNvPr>
          <p:cNvSpPr txBox="1"/>
          <p:nvPr/>
        </p:nvSpPr>
        <p:spPr>
          <a:xfrm>
            <a:off x="1174267" y="3947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기획</a:t>
            </a: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C2AF231-B21F-A345-8C97-5B2AEF4D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092109-F0AF-674C-8F2B-00EE09B91455}"/>
              </a:ext>
            </a:extLst>
          </p:cNvPr>
          <p:cNvSpPr txBox="1"/>
          <p:nvPr/>
        </p:nvSpPr>
        <p:spPr>
          <a:xfrm>
            <a:off x="1174267" y="394792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요구사항 정의서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5A4E4B0-EA5F-E645-A308-30A6D9A1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962" y="329047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7BF8A-D948-7048-A188-2D4E329D3E37}"/>
              </a:ext>
            </a:extLst>
          </p:cNvPr>
          <p:cNvSpPr txBox="1"/>
          <p:nvPr/>
        </p:nvSpPr>
        <p:spPr>
          <a:xfrm>
            <a:off x="5004861" y="2905780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2.</a:t>
            </a:r>
            <a:r>
              <a:rPr kumimoji="1" lang="ko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설계서</a:t>
            </a:r>
          </a:p>
        </p:txBody>
      </p:sp>
    </p:spTree>
    <p:extLst>
      <p:ext uri="{BB962C8B-B14F-4D97-AF65-F5344CB8AC3E}">
        <p14:creationId xmlns:p14="http://schemas.microsoft.com/office/powerpoint/2010/main" val="161290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182</Words>
  <Application>Microsoft Macintosh PowerPoint</Application>
  <PresentationFormat>와이드스크린</PresentationFormat>
  <Paragraphs>42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NanumSquare Bold</vt:lpstr>
      <vt:lpstr>NanumSquare ExtraBold</vt:lpstr>
      <vt:lpstr>NanumSquareRoundOTF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3</cp:revision>
  <dcterms:created xsi:type="dcterms:W3CDTF">2022-05-25T22:36:31Z</dcterms:created>
  <dcterms:modified xsi:type="dcterms:W3CDTF">2022-05-26T18:12:47Z</dcterms:modified>
</cp:coreProperties>
</file>