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  <p:sldId id="259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E625-4746-6049-B670-3EF4F0347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2D8611-8A1B-454D-812C-7F16F270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FB4C2-2620-1C46-BF78-A0BF411C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6791F-6264-A447-93F8-754D095F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17692C-61B6-0E4A-B1E7-3694DADC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913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80A9F-5208-C94D-BE19-98FC0910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DAF95E-E25B-AC4C-A93C-03A935E73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2F4CC-E3A6-AC4D-93E2-087E66BF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CB1DE-B2CB-0447-928F-1672C26A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1B664-137B-E844-9D4B-39BA7062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63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57E3B7-B661-7B49-82CE-2DCABA46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960BB2-837F-424A-B471-777A9357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F007-D8FC-6640-86D6-CE8F8AE2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68E1-3538-D349-AA0D-99A33206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CA8B-9366-074C-9820-A4FD3B3C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03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FCEE2-77C4-5249-90DF-F240EA23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4DF74-4DCA-C14B-AFAE-CC7856E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60385-5122-0B44-BDF4-FAAD1727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B3E76-1C21-2948-87DC-21AF4524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3D343-2A5F-0B4D-B899-854875E0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0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1D085-DACC-5949-B394-A390DAF1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AD41F7-033F-734C-AC49-A2491F21D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B643A-85BA-5F47-9912-0C5369D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D30C5-DE10-4249-8FAF-FE6020EE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3E663-8F2C-704A-9D70-C9E56791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340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FF786-6588-C543-B8A3-5C13CB70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F4AEC-6F84-C04B-B013-2C74425C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6457E-62D1-4948-B736-E477185A7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BF1AF-C8B2-804A-8C00-AA755A5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25E23-82C0-1C44-9BE0-D077682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B28AF9-1984-E048-B99E-E5C124E5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7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2BA92-47FB-8A45-81C5-B2DEA848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4D3F3-1FBB-8C4D-8DC0-CFA1DD124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D9BCF-3DF6-B642-9113-3EFBE7B33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FF39CE-642C-0243-ABEB-B00F692A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FBB0C1-389B-2C45-9754-D8B9F589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2409D6-44D3-0049-861C-ECCC8F82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0D585-293A-4B49-84BC-DB5855B0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33B58-8C10-A94D-A1A3-E35A2453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324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8BFD6-9726-6C4D-8F88-0D904ADE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3D3B9C-DBA6-B940-9ED1-78232AB7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6CC77D-83E9-474C-B2B3-E209F1F4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BE0B2-1F66-5A46-A457-A8CE5D57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83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1BF95A-DB3B-C442-8A83-32513487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F547-C690-4F42-807D-78ECAB54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2640D-0976-B04D-9877-DEEACD74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4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DBA-825E-D547-9655-15F0013A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0A8D8-FDD6-B348-BF43-79801564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BBADE0-D100-EB46-8233-3073C8D5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72CFD7-89F1-AD43-AF9E-26A865E6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028BCA-E9EC-2142-8DB0-843B2942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4882F-821A-024F-BFA2-F091729A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323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5350-239A-484D-AB57-D3583B69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6C958-20B7-244A-B9AC-D92410FE4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1908BD-25DB-A243-B1E5-B4EAD3006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38766-53A4-7F4A-9BD2-DE51CF28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B5733-0BD9-AC4E-83DB-4E2FA08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4A6DD7-3E19-1843-B1E9-41D23CF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9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A549EF-03D9-AC4C-8866-837386B5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74FEE-DD15-D246-AA68-647E005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7B929-6468-E34F-9FF1-0B2105383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0546E-8FDA-8D43-A709-7A92F1064B63}" type="datetimeFigureOut">
              <a:rPr kumimoji="1" lang="ko-KR" altLang="en-US" smtClean="0"/>
              <a:t>2022. 5. 26.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59611-05D9-3A46-BC19-3A069CD6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3FF25-AB97-6945-BA0B-537A82AB2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655E-44F4-AF47-AC42-D9A46BA5F5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1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305" y="1830635"/>
            <a:ext cx="6063621" cy="185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852AE-80E7-4C40-99D1-2E71C93739B3}"/>
              </a:ext>
            </a:extLst>
          </p:cNvPr>
          <p:cNvSpPr txBox="1"/>
          <p:nvPr/>
        </p:nvSpPr>
        <p:spPr>
          <a:xfrm>
            <a:off x="4557522" y="5344226"/>
            <a:ext cx="27158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삼성 청년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SW 7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기 </a:t>
            </a:r>
            <a:endParaRPr kumimoji="1" lang="en-US" altLang="ko-KR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algn="ctr"/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광주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반 </a:t>
            </a:r>
            <a:r>
              <a:rPr kumimoji="1" lang="ko-KR" altLang="en-US" sz="2000" b="1" dirty="0" err="1">
                <a:latin typeface="NanumSquare Bold" panose="020B0600000101010101" pitchFamily="34" charset="-127"/>
                <a:ea typeface="NanumSquare Bold" panose="020B0600000101010101" pitchFamily="34" charset="-127"/>
              </a:rPr>
              <a:t>안다슬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이정민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D902-EB72-C849-9FDB-2DEB060DA0FD}"/>
              </a:ext>
            </a:extLst>
          </p:cNvPr>
          <p:cNvSpPr txBox="1"/>
          <p:nvPr/>
        </p:nvSpPr>
        <p:spPr>
          <a:xfrm>
            <a:off x="3974035" y="3978414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주택 정보와 학군 정보를 한눈에</a:t>
            </a:r>
          </a:p>
        </p:txBody>
      </p:sp>
    </p:spTree>
    <p:extLst>
      <p:ext uri="{BB962C8B-B14F-4D97-AF65-F5344CB8AC3E}">
        <p14:creationId xmlns:p14="http://schemas.microsoft.com/office/powerpoint/2010/main" val="248320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5349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글 목록 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페이지네이션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7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4493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 err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글작성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수정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삭제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5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921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좋아요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조회수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1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 정보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5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1854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뉴스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174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게시판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/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기능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74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8DC6C707-FA11-B84F-B817-00834356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1900" y="2006600"/>
            <a:ext cx="46482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744ADA-46BB-CE47-A290-E7C6389AE478}"/>
              </a:ext>
            </a:extLst>
          </p:cNvPr>
          <p:cNvSpPr txBox="1"/>
          <p:nvPr/>
        </p:nvSpPr>
        <p:spPr>
          <a:xfrm>
            <a:off x="696192" y="3636118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공공데이터와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카카오맵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</a:t>
            </a:r>
            <a:r>
              <a:rPr kumimoji="1" lang="en-US" altLang="ko-KR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API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를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활용한</a:t>
            </a:r>
            <a:endParaRPr kumimoji="1" lang="en-US" altLang="ko-KR" sz="2400" dirty="0">
              <a:latin typeface="NanumSquareRoundOTF Regular" panose="020B0600000101010101" pitchFamily="34" charset="-127"/>
              <a:ea typeface="NanumSquareRoundOTF Regular" panose="020B0600000101010101" pitchFamily="34" charset="-127"/>
            </a:endParaRPr>
          </a:p>
          <a:p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아파트 </a:t>
            </a:r>
            <a:r>
              <a:rPr kumimoji="1" lang="ko-KR" altLang="en-US" sz="2400" dirty="0" err="1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실거래가</a:t>
            </a:r>
            <a:r>
              <a:rPr kumimoji="1" lang="ko-KR" altLang="en-US" sz="2400" dirty="0">
                <a:latin typeface="NanumSquareRoundOTF Regular" panose="020B0600000101010101" pitchFamily="34" charset="-127"/>
                <a:ea typeface="NanumSquareRoundOTF Regular" panose="020B0600000101010101" pitchFamily="34" charset="-127"/>
              </a:rPr>
              <a:t> 정보 및 학군 정보 제공 사이트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DE728BA-0FA5-5245-A720-4C15E1B9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92" y="1937327"/>
            <a:ext cx="3667990" cy="112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8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8F7A7-493C-3241-8014-C4E1835B63ED}"/>
              </a:ext>
            </a:extLst>
          </p:cNvPr>
          <p:cNvSpPr txBox="1"/>
          <p:nvPr/>
        </p:nvSpPr>
        <p:spPr>
          <a:xfrm>
            <a:off x="1260764" y="580375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목차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30AA0EF1-9B9F-F14E-A936-9000A6F5F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8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7D540-F356-7F47-83F5-8E157E0016DB}"/>
              </a:ext>
            </a:extLst>
          </p:cNvPr>
          <p:cNvSpPr txBox="1"/>
          <p:nvPr/>
        </p:nvSpPr>
        <p:spPr>
          <a:xfrm>
            <a:off x="1260764" y="58037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일정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C5E703F-39F0-5545-92A3-5E046ED8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771A9-2D23-BB41-9372-44055F8235B8}"/>
              </a:ext>
            </a:extLst>
          </p:cNvPr>
          <p:cNvSpPr txBox="1"/>
          <p:nvPr/>
        </p:nvSpPr>
        <p:spPr>
          <a:xfrm>
            <a:off x="1260764" y="1125680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19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~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22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년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5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월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26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일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EEA907A4-4E08-FC41-8F80-4DB21E4DC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5432"/>
              </p:ext>
            </p:extLst>
          </p:nvPr>
        </p:nvGraphicFramePr>
        <p:xfrm>
          <a:off x="1732151" y="2516729"/>
          <a:ext cx="9642704" cy="3079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338">
                  <a:extLst>
                    <a:ext uri="{9D8B030D-6E8A-4147-A177-3AD203B41FA5}">
                      <a16:colId xmlns:a16="http://schemas.microsoft.com/office/drawing/2014/main" val="734266074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067687947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229826865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816053340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477380521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017497386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2403205552"/>
                    </a:ext>
                  </a:extLst>
                </a:gridCol>
                <a:gridCol w="1205338">
                  <a:extLst>
                    <a:ext uri="{9D8B030D-6E8A-4147-A177-3AD203B41FA5}">
                      <a16:colId xmlns:a16="http://schemas.microsoft.com/office/drawing/2014/main" val="3104309586"/>
                    </a:ext>
                  </a:extLst>
                </a:gridCol>
              </a:tblGrid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01407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72847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2801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22974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106642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016879"/>
                  </a:ext>
                </a:extLst>
              </a:tr>
              <a:tr h="439948"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100" dirty="0"/>
                    </a:p>
                  </a:txBody>
                  <a:tcPr marL="108480" marR="108480" marT="54240" marB="5424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559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2804CB-7DC1-D94C-8496-5C0C4E7BCC1B}"/>
              </a:ext>
            </a:extLst>
          </p:cNvPr>
          <p:cNvSpPr txBox="1"/>
          <p:nvPr/>
        </p:nvSpPr>
        <p:spPr>
          <a:xfrm>
            <a:off x="5172848" y="2516729"/>
            <a:ext cx="34067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19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기획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프로젝트 세팅</a:t>
            </a:r>
            <a:endParaRPr kumimoji="1" lang="en-US" altLang="ko-KR" dirty="0"/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21</a:t>
            </a:r>
            <a:r>
              <a:rPr kumimoji="1" lang="ko-KR" altLang="en-US" dirty="0"/>
              <a:t>일</a:t>
            </a:r>
            <a:endParaRPr kumimoji="1" lang="en-US" altLang="ko-KR" dirty="0"/>
          </a:p>
          <a:p>
            <a:r>
              <a:rPr kumimoji="1" lang="en-US" altLang="ko-KR" dirty="0"/>
              <a:t>22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회원가입 페이지</a:t>
            </a:r>
            <a:endParaRPr kumimoji="1" lang="en-US" altLang="ko-KR" dirty="0"/>
          </a:p>
          <a:p>
            <a:r>
              <a:rPr kumimoji="1" lang="en-US" altLang="ko-KR" dirty="0"/>
              <a:t>23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게시판 페이지</a:t>
            </a:r>
            <a:endParaRPr kumimoji="1" lang="en-US" altLang="ko-KR" dirty="0"/>
          </a:p>
          <a:p>
            <a:r>
              <a:rPr kumimoji="1" lang="en-US" altLang="ko-KR" dirty="0"/>
              <a:t>24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지도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맵 구현</a:t>
            </a:r>
            <a:endParaRPr kumimoji="1" lang="en-US" altLang="ko-KR" dirty="0"/>
          </a:p>
          <a:p>
            <a:r>
              <a:rPr kumimoji="1" lang="en-US" altLang="ko-KR" dirty="0"/>
              <a:t>25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뉴스</a:t>
            </a:r>
            <a:endParaRPr kumimoji="1" lang="en-US" altLang="ko-KR" dirty="0"/>
          </a:p>
          <a:p>
            <a:r>
              <a:rPr kumimoji="1" lang="en-US" altLang="ko-KR" dirty="0"/>
              <a:t>26</a:t>
            </a:r>
            <a:r>
              <a:rPr kumimoji="1"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5071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7D540-F356-7F47-83F5-8E157E0016DB}"/>
              </a:ext>
            </a:extLst>
          </p:cNvPr>
          <p:cNvSpPr txBox="1"/>
          <p:nvPr/>
        </p:nvSpPr>
        <p:spPr>
          <a:xfrm>
            <a:off x="1260764" y="580375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개인별 일정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C5E703F-39F0-5545-92A3-5E046ED89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4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689BE-C2F0-AB44-8C48-5D45C4AB5D57}"/>
              </a:ext>
            </a:extLst>
          </p:cNvPr>
          <p:cNvSpPr txBox="1"/>
          <p:nvPr/>
        </p:nvSpPr>
        <p:spPr>
          <a:xfrm>
            <a:off x="1260764" y="580375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프로젝트 기획</a:t>
            </a:r>
            <a:endParaRPr kumimoji="1" lang="ko-KR" altLang="en-US" sz="3200" b="1" dirty="0"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1A0A9C35-3968-354E-8E0B-2BE8B385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회원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회원가입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2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회원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로그인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7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3306E3-8BA1-6C44-98DE-C37CB0672BE6}"/>
              </a:ext>
            </a:extLst>
          </p:cNvPr>
          <p:cNvSpPr txBox="1"/>
          <p:nvPr/>
        </p:nvSpPr>
        <p:spPr>
          <a:xfrm>
            <a:off x="1260764" y="580375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회원</a:t>
            </a:r>
            <a:r>
              <a:rPr kumimoji="1" lang="en-US" altLang="ko-KR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-</a:t>
            </a:r>
            <a:r>
              <a:rPr kumimoji="1" lang="ko-KR" altLang="en-US" sz="3200" b="1" dirty="0"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회원정보관리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C5960D75-DB25-D440-877E-112711B7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46" y="576185"/>
            <a:ext cx="512618" cy="5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1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130</Words>
  <Application>Microsoft Macintosh PowerPoint</Application>
  <PresentationFormat>와이드스크린</PresentationFormat>
  <Paragraphs>28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NanumSquare Bold</vt:lpstr>
      <vt:lpstr>NanumSquare ExtraBold</vt:lpstr>
      <vt:lpstr>NanumSquareRoundOTF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이정민</dc:creator>
  <cp:lastModifiedBy>이정민</cp:lastModifiedBy>
  <cp:revision>2</cp:revision>
  <dcterms:created xsi:type="dcterms:W3CDTF">2022-05-25T22:36:31Z</dcterms:created>
  <dcterms:modified xsi:type="dcterms:W3CDTF">2022-05-26T01:43:13Z</dcterms:modified>
</cp:coreProperties>
</file>