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30275213" cy="428037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2">
          <p15:clr>
            <a:srgbClr val="747775"/>
          </p15:clr>
        </p15:guide>
        <p15:guide id="2" pos="953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AFF"/>
    <a:srgbClr val="8355FF"/>
    <a:srgbClr val="834EFF"/>
    <a:srgbClr val="7E4EFF"/>
    <a:srgbClr val="6E4EFF"/>
    <a:srgbClr val="5E4EE1"/>
    <a:srgbClr val="674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-6" y="30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 Miao Chuin" userId="cd997848-b40e-41d0-80ad-d25ed5bdec95" providerId="ADAL" clId="{8A40E24C-E945-4AFC-A4EE-BE156034AC46}"/>
    <pc:docChg chg="modSld">
      <pc:chgData name="BOO Miao Chuin" userId="cd997848-b40e-41d0-80ad-d25ed5bdec95" providerId="ADAL" clId="{8A40E24C-E945-4AFC-A4EE-BE156034AC46}" dt="2025-04-14T03:59:36.241" v="7" actId="2711"/>
      <pc:docMkLst>
        <pc:docMk/>
      </pc:docMkLst>
      <pc:sldChg chg="modSp mod">
        <pc:chgData name="BOO Miao Chuin" userId="cd997848-b40e-41d0-80ad-d25ed5bdec95" providerId="ADAL" clId="{8A40E24C-E945-4AFC-A4EE-BE156034AC46}" dt="2025-04-14T03:59:36.241" v="7" actId="2711"/>
        <pc:sldMkLst>
          <pc:docMk/>
          <pc:sldMk cId="0" sldId="256"/>
        </pc:sldMkLst>
        <pc:spChg chg="mod">
          <ac:chgData name="BOO Miao Chuin" userId="cd997848-b40e-41d0-80ad-d25ed5bdec95" providerId="ADAL" clId="{8A40E24C-E945-4AFC-A4EE-BE156034AC46}" dt="2025-04-14T03:59:36.241" v="7" actId="2711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627" y="685800"/>
            <a:ext cx="2425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2074" y="6196323"/>
            <a:ext cx="28212000" cy="170817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32046" y="23585474"/>
            <a:ext cx="28212000" cy="659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032046" y="9205128"/>
            <a:ext cx="28212000" cy="163401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32046" y="26232690"/>
            <a:ext cx="28212000" cy="108252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32046" y="17899287"/>
            <a:ext cx="28212000" cy="70053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32046" y="9590851"/>
            <a:ext cx="13243800" cy="284310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6000191" y="9590851"/>
            <a:ext cx="13243800" cy="284310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32046" y="4623681"/>
            <a:ext cx="9297300" cy="62889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32046" y="11564195"/>
            <a:ext cx="9297300" cy="264588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623229" y="3746130"/>
            <a:ext cx="21084000" cy="34043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8000" y="-1040"/>
            <a:ext cx="15138000" cy="428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25" tIns="455425" rIns="455425" bIns="45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79077" y="10262433"/>
            <a:ext cx="13393800" cy="123357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879077" y="23327077"/>
            <a:ext cx="13393800" cy="102786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6354801" y="6025723"/>
            <a:ext cx="12704400" cy="30750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marL="457200" lvl="0" indent="-8001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032046" y="35206675"/>
            <a:ext cx="19862100" cy="50355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marL="914400" lvl="1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marL="1371600" lvl="2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marL="1828800" lvl="3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marL="2286000" lvl="4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marL="2743200" lvl="5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marL="3200400" lvl="6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marL="3657600" lvl="7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marL="4114800" lvl="8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6616F-7896-5A55-DCB7-7C0C50D6E6B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4521625" y="63500"/>
            <a:ext cx="12541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0232420" y="-2"/>
            <a:ext cx="20043479" cy="2232000"/>
          </a:xfrm>
          <a:prstGeom prst="rect">
            <a:avLst/>
          </a:prstGeom>
          <a:solidFill>
            <a:srgbClr val="835AFF"/>
          </a:solidFill>
          <a:ln w="9525" cap="flat" cmpd="sng">
            <a:solidFill>
              <a:srgbClr val="835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lt1"/>
                </a:solidFill>
                <a:latin typeface="+mn-lt"/>
              </a:rPr>
              <a:t>&lt;Header/Title&gt;</a:t>
            </a:r>
            <a:endParaRPr sz="4800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B14C0-AC00-29DC-70FF-D837E5CFA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" y="460357"/>
            <a:ext cx="10162053" cy="1456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db1e7477-b1df-4169-be56-4eb386bb9a32" xsi:nil="true"/>
    <HostingFaculty xmlns="b3fa1e4c-c6d6-4233-90dd-dbfa88af78bb" xsi:nil="true"/>
    <lcf76f155ced4ddcb4097134ff3c332f xmlns="b3fa1e4c-c6d6-4233-90dd-dbfa88af78b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A9EE4876749348B112F5BD43205F6B" ma:contentTypeVersion="21" ma:contentTypeDescription="Create a new document." ma:contentTypeScope="" ma:versionID="855d612fa560d5d8ee196fe0e1e00d24">
  <xsd:schema xmlns:xsd="http://www.w3.org/2001/XMLSchema" xmlns:xs="http://www.w3.org/2001/XMLSchema" xmlns:p="http://schemas.microsoft.com/office/2006/metadata/properties" xmlns:ns1="http://schemas.microsoft.com/sharepoint/v3" xmlns:ns2="db1e7477-b1df-4169-be56-4eb386bb9a32" xmlns:ns3="b3fa1e4c-c6d6-4233-90dd-dbfa88af78bb" targetNamespace="http://schemas.microsoft.com/office/2006/metadata/properties" ma:root="true" ma:fieldsID="d5098ef06514263a3b39e9f680c6df6a" ns1:_="" ns2:_="" ns3:_="">
    <xsd:import namespace="http://schemas.microsoft.com/sharepoint/v3"/>
    <xsd:import namespace="db1e7477-b1df-4169-be56-4eb386bb9a32"/>
    <xsd:import namespace="b3fa1e4c-c6d6-4233-90dd-dbfa88af78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HostingFaculty" minOccurs="0"/>
                <xsd:element ref="ns3:MediaServiceObjectDetectorVersions" minOccurs="0"/>
                <xsd:element ref="ns3:MediaServiceSearchProperties" minOccurs="0"/>
                <xsd:element ref="ns3:MediaLengthInSecond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e7477-b1df-4169-be56-4eb386bb9a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43378ee-553e-4c87-a858-5266650e6006}" ma:internalName="TaxCatchAll" ma:showField="CatchAllData" ma:web="db1e7477-b1df-4169-be56-4eb386bb9a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a1e4c-c6d6-4233-90dd-dbfa88af78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HostingFaculty" ma:index="23" nillable="true" ma:displayName="Hosting Faculty" ma:format="Dropdown" ma:internalName="HostingFaculty">
      <xsd:simpleType>
        <xsd:restriction base="dms:Text">
          <xsd:maxLength value="255"/>
        </xsd:restriction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19C6DB-9535-4A20-BE56-83BF9FA0034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db1e7477-b1df-4169-be56-4eb386bb9a32"/>
    <ds:schemaRef ds:uri="b3fa1e4c-c6d6-4233-90dd-dbfa88af78bb"/>
  </ds:schemaRefs>
</ds:datastoreItem>
</file>

<file path=customXml/itemProps2.xml><?xml version="1.0" encoding="utf-8"?>
<ds:datastoreItem xmlns:ds="http://schemas.openxmlformats.org/officeDocument/2006/customXml" ds:itemID="{27286017-E681-4DE4-A560-D4220590C4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54ED7B-F072-4CCC-876F-DCAE9CE3F3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b1e7477-b1df-4169-be56-4eb386bb9a32"/>
    <ds:schemaRef ds:uri="b3fa1e4c-c6d6-4233-90dd-dbfa88af78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951d41b-6b8e-4636-984f-012bff14ba18}" enabled="1" method="Standard" siteId="{c98a79ca-5a9a-4791-a243-f06afd67464d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BOO Miao Chuin</dc:creator>
  <cp:lastModifiedBy>BOO Miao Chuin</cp:lastModifiedBy>
  <cp:revision>1</cp:revision>
  <dcterms:modified xsi:type="dcterms:W3CDTF">2025-04-14T03:59:42Z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Simple Light:3</vt:lpwstr>
  </property>
  <property fmtid="{D5CDD505-2E9C-101B-9397-08002B2CF9AE}" pid="3" name="ClassificationContentMarkingHeaderText">
    <vt:lpwstr>SMU Classification: Restricted</vt:lpwstr>
  </property>
  <property fmtid="{D5CDD505-2E9C-101B-9397-08002B2CF9AE}" pid="4" name="ContentTypeId">
    <vt:lpwstr>0x010100EAA9EE4876749348B112F5BD43205F6B</vt:lpwstr>
  </property>
  <property fmtid="{D5CDD505-2E9C-101B-9397-08002B2CF9AE}" pid="5" name="MediaServiceImageTags">
    <vt:lpwstr/>
  </property>
</Properties>
</file>