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6" r:id="rId9"/>
    <p:sldId id="262" r:id="rId10"/>
    <p:sldId id="263" r:id="rId11"/>
    <p:sldId id="267" r:id="rId12"/>
    <p:sldId id="269" r:id="rId13"/>
    <p:sldId id="270" r:id="rId14"/>
    <p:sldId id="268" r:id="rId15"/>
    <p:sldId id="271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D0B84-FE87-5835-245C-EE8C5C572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3D21F-8284-5A9B-DFD8-588A4A8A5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44C9F-5ABB-E694-F3E5-C5EF312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31674-DA02-F6AA-DB50-665C4846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9C4E1-13D4-BA87-8FF7-1C81393F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5F0CF-7911-B62F-A97A-C575524E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86298-4001-31C9-33D3-E1DCD6AE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7D397-7CEF-5AD5-9871-3CC8C13A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E59EE-2119-E0C7-C345-D88E17B6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20611-76AD-2C38-2696-6267BAEF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3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A54E20-05BF-C8C5-1D14-C3E9EDA56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DE2CB-BE6F-E894-968F-B473C1A2A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60803-B766-0D09-BBF0-C00BA18D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E28F4-74F8-7BDD-ED46-C1555502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8A674-5B48-D145-6FD0-9E20CB65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1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220C-0724-A57F-CCDC-CD530788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F3741-7860-6663-3B9C-028BD939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F5B4A-724C-3A01-BFFA-BD7B6693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A66ED-335A-3CDA-752F-F607134B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952C7-AB0C-5BB5-E38B-B688FF59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3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4B745-6D14-A54F-AB52-A745DDB2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C3E49-8B7C-5D97-EEDF-30E9763D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CE438-42FD-CE19-ADD0-2CDA247B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A0211-B5D7-2082-F2CF-436CDF08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85C5C-085D-1E0F-A7AC-373F0D8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8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B51CF-B3FC-9712-E7B6-78491B15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BFAF6-B593-BFCD-0055-B1A474594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74242-A48F-6137-901D-AD743A13A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B221A-1792-ACA3-A1F4-29B2A900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88F33-4C92-1FA0-6E92-51A0FD25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B7A5D-E95E-2795-3B27-16047279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8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91F48-F892-2384-928E-4DA917A0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92453-FE5D-9868-6B9B-072E68448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43881-0E0F-7FD8-383F-4E5DF78A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1FC4-86B8-AE3A-B4D1-F0AC0EDF8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11F133-F16A-D0E5-6527-ACF276C37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F7527D-1DFD-5687-C176-2E0AE803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1F8CB6-4490-D700-A39F-3C9FE23F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5BAEE0-8EDC-CEAE-BDA0-66FADC37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22ECD-2732-AEF2-90F5-8832CBD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24B3BA-2539-1988-BC29-15F16AE0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1C727C-DF55-CA91-C277-E21C07E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FF55C-EBE8-2F62-3447-F9D2C658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9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B6BAAE-1157-9BB2-3B17-B3F330CE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6D0FD-8558-4152-1B96-5777EF1C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E1237-AB86-27C2-2511-089578D3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7B281-F489-5617-774E-D556BE19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97E25-8B3B-4D18-B007-BC352693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46C1A-60B9-FB85-B5E1-3E3DD60A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AAB8A-4573-992A-DB7C-0CC59594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EB69E-DC2D-1D22-1B98-4FED8D1A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9A2AD-938D-17A0-FF65-32B413E2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6EF6-8B7F-6880-E2EF-E45F741F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C5072E-FBAE-85B3-F101-468784E7C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82D13-4437-C9FA-0FEB-D9D51CAB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52B1E-C285-BEC6-9C61-CB98911C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E76AD-8679-96AA-DA25-8BEEACB8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9C3F6-CDAB-96FD-9C78-D3FFE907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CE98E1-FDB7-B629-1F66-8A8501A6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4C43B-4703-A8FB-6BE4-A6793E7D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17FEB-0545-6FFA-431A-32C52F1D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3A32-5194-4C9B-98A0-439DABCCC1B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7A79E-C56F-DD49-DDDB-CA91E9B5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8D4B4-4920-EE79-A85A-3DE79D9A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A68D-8250-4867-9321-4D0627404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738605" y="1362270"/>
            <a:ext cx="93461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ICT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일차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파이썬 개발환경 설정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AI 2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 김용준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32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010 – 8201 - 2064</a:t>
            </a:r>
            <a:endParaRPr lang="ko-KR" altLang="en-US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C0D3486-1B3C-386E-235B-0D9F09AE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6" y="4150093"/>
            <a:ext cx="3219899" cy="1438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92968F-5071-C2A4-2C2A-DBB5AF1B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9" y="4150863"/>
            <a:ext cx="2867532" cy="143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8D15A4-09B3-093F-7D3D-9EE72A8B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6" y="1268305"/>
            <a:ext cx="7175855" cy="2160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41287" y="233547"/>
            <a:ext cx="80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 사용방법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 – ANACONDA NAVIGATOR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49315-EBF2-20B8-CA2F-5C64D35D9124}"/>
              </a:ext>
            </a:extLst>
          </p:cNvPr>
          <p:cNvSpPr txBox="1"/>
          <p:nvPr/>
        </p:nvSpPr>
        <p:spPr>
          <a:xfrm>
            <a:off x="8307237" y="558885"/>
            <a:ext cx="35538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Applications on 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 이름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설정 후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빨간 네모에 있는 주피터노트북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Launch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8BF42-D0BE-8A40-C21F-1F34588AF0AA}"/>
              </a:ext>
            </a:extLst>
          </p:cNvPr>
          <p:cNvSpPr txBox="1"/>
          <p:nvPr/>
        </p:nvSpPr>
        <p:spPr>
          <a:xfrm>
            <a:off x="8289819" y="3429000"/>
            <a:ext cx="3553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상단에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ICT 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디스플레이 이름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A1C12-90F6-992E-95CC-46D54F33EF1D}"/>
              </a:ext>
            </a:extLst>
          </p:cNvPr>
          <p:cNvSpPr txBox="1"/>
          <p:nvPr/>
        </p:nvSpPr>
        <p:spPr>
          <a:xfrm>
            <a:off x="8310887" y="4911808"/>
            <a:ext cx="35327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import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tensorflow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tf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tf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.__version__) 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입력하면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텐서플로우가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잘 설치됨을 확인할 수 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DB8A0C-82BA-DD20-4DC7-8783955608A4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4E8B2E-7867-1BBE-D6BA-7F5F326E5E4A}"/>
              </a:ext>
            </a:extLst>
          </p:cNvPr>
          <p:cNvSpPr txBox="1"/>
          <p:nvPr/>
        </p:nvSpPr>
        <p:spPr>
          <a:xfrm>
            <a:off x="61718" y="795448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C6B41-8ABF-334C-C2D0-408ECED7479E}"/>
              </a:ext>
            </a:extLst>
          </p:cNvPr>
          <p:cNvSpPr txBox="1"/>
          <p:nvPr/>
        </p:nvSpPr>
        <p:spPr>
          <a:xfrm>
            <a:off x="5458354" y="1193843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C38FD6-5B99-A17D-BCBC-A189A4328B9E}"/>
              </a:ext>
            </a:extLst>
          </p:cNvPr>
          <p:cNvSpPr txBox="1"/>
          <p:nvPr/>
        </p:nvSpPr>
        <p:spPr>
          <a:xfrm>
            <a:off x="494583" y="3927987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BCE6A-8C54-25E4-F9EB-C68D3B95BDD2}"/>
              </a:ext>
            </a:extLst>
          </p:cNvPr>
          <p:cNvSpPr txBox="1"/>
          <p:nvPr/>
        </p:nvSpPr>
        <p:spPr>
          <a:xfrm>
            <a:off x="4447595" y="3811093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45549E-34F0-0464-792A-5C6550DDF43A}"/>
              </a:ext>
            </a:extLst>
          </p:cNvPr>
          <p:cNvCxnSpPr>
            <a:cxnSpLocks/>
          </p:cNvCxnSpPr>
          <p:nvPr/>
        </p:nvCxnSpPr>
        <p:spPr>
          <a:xfrm>
            <a:off x="3612534" y="1431633"/>
            <a:ext cx="3591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A82901-6485-2159-3D72-CEBEEC1ECBB9}"/>
              </a:ext>
            </a:extLst>
          </p:cNvPr>
          <p:cNvCxnSpPr>
            <a:cxnSpLocks/>
          </p:cNvCxnSpPr>
          <p:nvPr/>
        </p:nvCxnSpPr>
        <p:spPr>
          <a:xfrm>
            <a:off x="6636093" y="3635598"/>
            <a:ext cx="0" cy="350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394E715-C178-4261-D3AE-8867F664A147}"/>
              </a:ext>
            </a:extLst>
          </p:cNvPr>
          <p:cNvCxnSpPr>
            <a:cxnSpLocks/>
          </p:cNvCxnSpPr>
          <p:nvPr/>
        </p:nvCxnSpPr>
        <p:spPr>
          <a:xfrm flipH="1">
            <a:off x="3901863" y="4844856"/>
            <a:ext cx="3802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8843A-F472-0353-5F01-8B5182C010BA}"/>
              </a:ext>
            </a:extLst>
          </p:cNvPr>
          <p:cNvSpPr/>
          <p:nvPr/>
        </p:nvSpPr>
        <p:spPr>
          <a:xfrm>
            <a:off x="330928" y="1308137"/>
            <a:ext cx="2218617" cy="245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BB668E-18E8-E096-2435-7F0988295A20}"/>
              </a:ext>
            </a:extLst>
          </p:cNvPr>
          <p:cNvSpPr/>
          <p:nvPr/>
        </p:nvSpPr>
        <p:spPr>
          <a:xfrm>
            <a:off x="5738307" y="1605324"/>
            <a:ext cx="1785894" cy="182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86EFE1-655E-BF21-FBB5-73F3D6E97231}"/>
              </a:ext>
            </a:extLst>
          </p:cNvPr>
          <p:cNvSpPr/>
          <p:nvPr/>
        </p:nvSpPr>
        <p:spPr>
          <a:xfrm>
            <a:off x="4777609" y="4281415"/>
            <a:ext cx="2241499" cy="1308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BC3168-BC12-ECD1-36C2-111D6F2B4DEB}"/>
              </a:ext>
            </a:extLst>
          </p:cNvPr>
          <p:cNvSpPr/>
          <p:nvPr/>
        </p:nvSpPr>
        <p:spPr>
          <a:xfrm>
            <a:off x="1064918" y="4153112"/>
            <a:ext cx="2503327" cy="1435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86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EEAE66-B504-DFBC-343E-40412785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6" y="1282820"/>
            <a:ext cx="7204056" cy="4292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41287" y="233547"/>
            <a:ext cx="80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 사용방법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– ANACONDA PROMPT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49315-EBF2-20B8-CA2F-5C64D35D9124}"/>
              </a:ext>
            </a:extLst>
          </p:cNvPr>
          <p:cNvSpPr txBox="1"/>
          <p:nvPr/>
        </p:nvSpPr>
        <p:spPr>
          <a:xfrm>
            <a:off x="8307238" y="550175"/>
            <a:ext cx="3339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Applications on ICT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설정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CMD.exe Prompt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Powershell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Prompt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DB8A0C-82BA-DD20-4DC7-8783955608A4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4E8B2E-7867-1BBE-D6BA-7F5F326E5E4A}"/>
              </a:ext>
            </a:extLst>
          </p:cNvPr>
          <p:cNvSpPr txBox="1"/>
          <p:nvPr/>
        </p:nvSpPr>
        <p:spPr>
          <a:xfrm>
            <a:off x="77064" y="981062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45549E-34F0-0464-792A-5C6550DDF43A}"/>
              </a:ext>
            </a:extLst>
          </p:cNvPr>
          <p:cNvCxnSpPr>
            <a:cxnSpLocks/>
          </p:cNvCxnSpPr>
          <p:nvPr/>
        </p:nvCxnSpPr>
        <p:spPr>
          <a:xfrm>
            <a:off x="4251744" y="2213930"/>
            <a:ext cx="3591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BB668E-18E8-E096-2435-7F0988295A20}"/>
              </a:ext>
            </a:extLst>
          </p:cNvPr>
          <p:cNvSpPr/>
          <p:nvPr/>
        </p:nvSpPr>
        <p:spPr>
          <a:xfrm>
            <a:off x="337566" y="1282820"/>
            <a:ext cx="1813451" cy="340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035663-ABFF-24F4-C479-BC054C2DEF29}"/>
              </a:ext>
            </a:extLst>
          </p:cNvPr>
          <p:cNvSpPr/>
          <p:nvPr/>
        </p:nvSpPr>
        <p:spPr>
          <a:xfrm>
            <a:off x="387575" y="3653001"/>
            <a:ext cx="1388974" cy="1850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A19C76-1BAD-8ED3-DFA9-36AF2C7EAEFC}"/>
              </a:ext>
            </a:extLst>
          </p:cNvPr>
          <p:cNvSpPr/>
          <p:nvPr/>
        </p:nvSpPr>
        <p:spPr>
          <a:xfrm>
            <a:off x="6096000" y="3653001"/>
            <a:ext cx="1445622" cy="192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15B46-D3A6-8DB5-D642-ABA9AB9E493C}"/>
              </a:ext>
            </a:extLst>
          </p:cNvPr>
          <p:cNvSpPr txBox="1"/>
          <p:nvPr/>
        </p:nvSpPr>
        <p:spPr>
          <a:xfrm>
            <a:off x="77064" y="3289250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E44FAE-B76F-790F-CB22-B91B04C11E69}"/>
              </a:ext>
            </a:extLst>
          </p:cNvPr>
          <p:cNvSpPr txBox="1"/>
          <p:nvPr/>
        </p:nvSpPr>
        <p:spPr>
          <a:xfrm>
            <a:off x="5835499" y="3289250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9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61E7146-DC25-0893-5BBD-98CA88E6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396" y="4119309"/>
            <a:ext cx="3620005" cy="1523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C243B1-38EC-EB5C-B097-7AE9C1CF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66" y="4119309"/>
            <a:ext cx="2198672" cy="22108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14D353-6F9A-1FB4-960D-617E6C78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764" y="1282819"/>
            <a:ext cx="3667637" cy="14081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407EF3-5B6E-C454-0268-77D07488D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32" y="1282821"/>
            <a:ext cx="2198671" cy="214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41287" y="233547"/>
            <a:ext cx="80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 사용방법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– ANACONDA PROMPT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49315-EBF2-20B8-CA2F-5C64D35D9124}"/>
              </a:ext>
            </a:extLst>
          </p:cNvPr>
          <p:cNvSpPr txBox="1"/>
          <p:nvPr/>
        </p:nvSpPr>
        <p:spPr>
          <a:xfrm>
            <a:off x="8307237" y="550175"/>
            <a:ext cx="35346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CMD.exe Prompt </a:t>
            </a:r>
          </a:p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Launch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클릭하여 실행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(ICT)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환경이 자동으로 활성화 된 것을 확인할 수 있고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notebook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실행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base(root)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환경에서 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CMD.exe Prompt </a:t>
            </a:r>
          </a:p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Launch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클릭하여 실행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activate ICT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환경 활성화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notebook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실행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DB8A0C-82BA-DD20-4DC7-8783955608A4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4E8B2E-7867-1BBE-D6BA-7F5F326E5E4A}"/>
              </a:ext>
            </a:extLst>
          </p:cNvPr>
          <p:cNvSpPr txBox="1"/>
          <p:nvPr/>
        </p:nvSpPr>
        <p:spPr>
          <a:xfrm>
            <a:off x="77064" y="981062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45549E-34F0-0464-792A-5C6550DDF43A}"/>
              </a:ext>
            </a:extLst>
          </p:cNvPr>
          <p:cNvCxnSpPr>
            <a:cxnSpLocks/>
          </p:cNvCxnSpPr>
          <p:nvPr/>
        </p:nvCxnSpPr>
        <p:spPr>
          <a:xfrm>
            <a:off x="3032544" y="2004924"/>
            <a:ext cx="3591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BB668E-18E8-E096-2435-7F0988295A20}"/>
              </a:ext>
            </a:extLst>
          </p:cNvPr>
          <p:cNvSpPr/>
          <p:nvPr/>
        </p:nvSpPr>
        <p:spPr>
          <a:xfrm>
            <a:off x="459486" y="1633266"/>
            <a:ext cx="2005040" cy="1795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035663-ABFF-24F4-C479-BC054C2DEF29}"/>
              </a:ext>
            </a:extLst>
          </p:cNvPr>
          <p:cNvSpPr/>
          <p:nvPr/>
        </p:nvSpPr>
        <p:spPr>
          <a:xfrm>
            <a:off x="3882288" y="2246566"/>
            <a:ext cx="3659333" cy="444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A19C76-1BAD-8ED3-DFA9-36AF2C7EAEFC}"/>
              </a:ext>
            </a:extLst>
          </p:cNvPr>
          <p:cNvSpPr/>
          <p:nvPr/>
        </p:nvSpPr>
        <p:spPr>
          <a:xfrm>
            <a:off x="350132" y="4123127"/>
            <a:ext cx="1783468" cy="2207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15B46-D3A6-8DB5-D642-ABA9AB9E493C}"/>
              </a:ext>
            </a:extLst>
          </p:cNvPr>
          <p:cNvSpPr txBox="1"/>
          <p:nvPr/>
        </p:nvSpPr>
        <p:spPr>
          <a:xfrm>
            <a:off x="3629555" y="961055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E44FAE-B76F-790F-CB22-B91B04C11E69}"/>
              </a:ext>
            </a:extLst>
          </p:cNvPr>
          <p:cNvSpPr txBox="1"/>
          <p:nvPr/>
        </p:nvSpPr>
        <p:spPr>
          <a:xfrm>
            <a:off x="-52506" y="3785777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0DC273E-B623-2E45-3BE2-34B6C6BB817A}"/>
              </a:ext>
            </a:extLst>
          </p:cNvPr>
          <p:cNvCxnSpPr>
            <a:cxnSpLocks/>
          </p:cNvCxnSpPr>
          <p:nvPr/>
        </p:nvCxnSpPr>
        <p:spPr>
          <a:xfrm>
            <a:off x="3032544" y="4848272"/>
            <a:ext cx="3591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7C2533-6D05-E3FF-A3AC-0A34E4222D17}"/>
              </a:ext>
            </a:extLst>
          </p:cNvPr>
          <p:cNvSpPr/>
          <p:nvPr/>
        </p:nvSpPr>
        <p:spPr>
          <a:xfrm>
            <a:off x="3928486" y="4937760"/>
            <a:ext cx="3620004" cy="70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EFCA4-D1CB-333A-2163-2FE0C4F7FC8F}"/>
              </a:ext>
            </a:extLst>
          </p:cNvPr>
          <p:cNvSpPr txBox="1"/>
          <p:nvPr/>
        </p:nvSpPr>
        <p:spPr>
          <a:xfrm>
            <a:off x="3629555" y="3784626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6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995FB51-7C5D-E7CF-AA98-2ADA9EE4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" y="4138638"/>
            <a:ext cx="7165079" cy="21727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CCAFBB-BB93-B097-A24C-A852536C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065" y="1576253"/>
            <a:ext cx="4321139" cy="11059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97E98E-8180-55DB-FB67-F3C50B92D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24" y="1271449"/>
            <a:ext cx="2199545" cy="215061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A3B4AB-6C5D-5AEC-194B-DA758453B432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AD6BE7-B994-F374-C14F-14D0F6052FEE}"/>
              </a:ext>
            </a:extLst>
          </p:cNvPr>
          <p:cNvSpPr txBox="1"/>
          <p:nvPr/>
        </p:nvSpPr>
        <p:spPr>
          <a:xfrm>
            <a:off x="8307238" y="546603"/>
            <a:ext cx="3521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Anaconda Navigator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Powershell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Prompt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환경상관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F2B6F-9054-F364-489E-7C1BD784D191}"/>
              </a:ext>
            </a:extLst>
          </p:cNvPr>
          <p:cNvSpPr txBox="1"/>
          <p:nvPr/>
        </p:nvSpPr>
        <p:spPr>
          <a:xfrm>
            <a:off x="8307238" y="1986558"/>
            <a:ext cx="352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i="0" dirty="0" err="1">
                <a:effectLst/>
                <a:latin typeface="함초롱바탕"/>
              </a:rPr>
              <a:t>jupyter</a:t>
            </a:r>
            <a:r>
              <a:rPr lang="en-US" altLang="ko-KR" i="0" dirty="0">
                <a:effectLst/>
                <a:latin typeface="함초롱바탕"/>
              </a:rPr>
              <a:t> notebook --generate-config </a:t>
            </a:r>
            <a:r>
              <a:rPr lang="ko-KR" altLang="en-US" i="0" dirty="0">
                <a:effectLst/>
                <a:latin typeface="함초롱바탕"/>
              </a:rPr>
              <a:t>로 </a:t>
            </a:r>
            <a:r>
              <a:rPr lang="en-US" altLang="ko-KR" i="0" dirty="0">
                <a:effectLst/>
                <a:latin typeface="함초롱바탕"/>
              </a:rPr>
              <a:t>config </a:t>
            </a:r>
            <a:r>
              <a:rPr lang="ko-KR" altLang="en-US" i="0" dirty="0">
                <a:effectLst/>
                <a:latin typeface="함초롱바탕"/>
              </a:rPr>
              <a:t>파일 생성</a:t>
            </a:r>
            <a:endParaRPr lang="ko-KR" altLang="en-US" dirty="0">
              <a:latin typeface="함초롱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A8665-CD64-353D-AAFE-E2E63DA6F47C}"/>
              </a:ext>
            </a:extLst>
          </p:cNvPr>
          <p:cNvSpPr txBox="1"/>
          <p:nvPr/>
        </p:nvSpPr>
        <p:spPr>
          <a:xfrm>
            <a:off x="8307237" y="3444056"/>
            <a:ext cx="352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생성 경로로 이동 후 해당 파일 </a:t>
            </a: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우클릭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연결프로그램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메모장 실행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51DE43-FBD7-EDAF-5888-BEFC694D30A1}"/>
              </a:ext>
            </a:extLst>
          </p:cNvPr>
          <p:cNvSpPr/>
          <p:nvPr/>
        </p:nvSpPr>
        <p:spPr>
          <a:xfrm>
            <a:off x="359125" y="1268312"/>
            <a:ext cx="2148944" cy="215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186214-11BD-D0D6-6FF5-F5FD8549AB82}"/>
              </a:ext>
            </a:extLst>
          </p:cNvPr>
          <p:cNvSpPr/>
          <p:nvPr/>
        </p:nvSpPr>
        <p:spPr>
          <a:xfrm>
            <a:off x="4877539" y="2090057"/>
            <a:ext cx="2646667" cy="59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764C0-A1FE-2C14-BA89-4915B2800D69}"/>
              </a:ext>
            </a:extLst>
          </p:cNvPr>
          <p:cNvSpPr txBox="1"/>
          <p:nvPr/>
        </p:nvSpPr>
        <p:spPr>
          <a:xfrm>
            <a:off x="141287" y="233547"/>
            <a:ext cx="80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 경로 설정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5A76BF-D7AA-7EEE-A6F2-AA77B92069CC}"/>
              </a:ext>
            </a:extLst>
          </p:cNvPr>
          <p:cNvCxnSpPr>
            <a:cxnSpLocks/>
          </p:cNvCxnSpPr>
          <p:nvPr/>
        </p:nvCxnSpPr>
        <p:spPr>
          <a:xfrm>
            <a:off x="2719035" y="2309724"/>
            <a:ext cx="3591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8E3770-3DA1-0A1A-E757-49527A46FE4C}"/>
              </a:ext>
            </a:extLst>
          </p:cNvPr>
          <p:cNvSpPr/>
          <p:nvPr/>
        </p:nvSpPr>
        <p:spPr>
          <a:xfrm>
            <a:off x="359123" y="4053578"/>
            <a:ext cx="3063346" cy="400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00D15B-7740-02F2-28F4-E670E17CC951}"/>
              </a:ext>
            </a:extLst>
          </p:cNvPr>
          <p:cNvSpPr/>
          <p:nvPr/>
        </p:nvSpPr>
        <p:spPr>
          <a:xfrm>
            <a:off x="1058831" y="4790262"/>
            <a:ext cx="1597284" cy="294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1832D-53E0-E62A-76DB-0CCC41A756BD}"/>
              </a:ext>
            </a:extLst>
          </p:cNvPr>
          <p:cNvSpPr/>
          <p:nvPr/>
        </p:nvSpPr>
        <p:spPr>
          <a:xfrm>
            <a:off x="2139293" y="5910088"/>
            <a:ext cx="5384909" cy="400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941045-EC79-E524-1832-2630862E2217}"/>
              </a:ext>
            </a:extLst>
          </p:cNvPr>
          <p:cNvSpPr txBox="1"/>
          <p:nvPr/>
        </p:nvSpPr>
        <p:spPr>
          <a:xfrm>
            <a:off x="798330" y="5255956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A3EE8-7276-0E0D-2858-82F85F370946}"/>
              </a:ext>
            </a:extLst>
          </p:cNvPr>
          <p:cNvSpPr txBox="1"/>
          <p:nvPr/>
        </p:nvSpPr>
        <p:spPr>
          <a:xfrm>
            <a:off x="148159" y="883232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92ED38-7001-F351-6D2B-0D4E3A9412DA}"/>
              </a:ext>
            </a:extLst>
          </p:cNvPr>
          <p:cNvSpPr txBox="1"/>
          <p:nvPr/>
        </p:nvSpPr>
        <p:spPr>
          <a:xfrm>
            <a:off x="4571246" y="1724949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7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A5CAE5C1-9AB7-B873-05CB-C62D560F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9" y="4689575"/>
            <a:ext cx="3638638" cy="1648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45F40D-5AD3-8025-944C-D27D666AE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5" y="1268313"/>
            <a:ext cx="3394270" cy="284519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A3B4AB-6C5D-5AEC-194B-DA758453B432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B86991-8A6B-C14E-A6DD-2E6F85F77E1F}"/>
              </a:ext>
            </a:extLst>
          </p:cNvPr>
          <p:cNvSpPr txBox="1"/>
          <p:nvPr/>
        </p:nvSpPr>
        <p:spPr>
          <a:xfrm>
            <a:off x="8307237" y="563988"/>
            <a:ext cx="352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Ctrl + F -&gt; _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dir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D1D6C1-602B-DE10-D734-7AF3FCF63911}"/>
              </a:ext>
            </a:extLst>
          </p:cNvPr>
          <p:cNvSpPr txBox="1"/>
          <p:nvPr/>
        </p:nvSpPr>
        <p:spPr>
          <a:xfrm>
            <a:off x="8307238" y="1986558"/>
            <a:ext cx="35256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c.NotebookApp.notebook_dir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‘’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제거 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파이썬에서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주석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‘’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안에 원하는 경로 복사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붙여넣기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\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교체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51DE43-FBD7-EDAF-5888-BEFC694D30A1}"/>
              </a:ext>
            </a:extLst>
          </p:cNvPr>
          <p:cNvSpPr/>
          <p:nvPr/>
        </p:nvSpPr>
        <p:spPr>
          <a:xfrm>
            <a:off x="359124" y="1268312"/>
            <a:ext cx="3603271" cy="1187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186214-11BD-D0D6-6FF5-F5FD8549AB82}"/>
              </a:ext>
            </a:extLst>
          </p:cNvPr>
          <p:cNvSpPr/>
          <p:nvPr/>
        </p:nvSpPr>
        <p:spPr>
          <a:xfrm>
            <a:off x="359123" y="3855912"/>
            <a:ext cx="3603270" cy="257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764C0-A1FE-2C14-BA89-4915B2800D69}"/>
              </a:ext>
            </a:extLst>
          </p:cNvPr>
          <p:cNvSpPr txBox="1"/>
          <p:nvPr/>
        </p:nvSpPr>
        <p:spPr>
          <a:xfrm>
            <a:off x="141287" y="233547"/>
            <a:ext cx="80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 경로 설정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5A76BF-D7AA-7EEE-A6F2-AA77B92069CC}"/>
              </a:ext>
            </a:extLst>
          </p:cNvPr>
          <p:cNvCxnSpPr>
            <a:cxnSpLocks/>
          </p:cNvCxnSpPr>
          <p:nvPr/>
        </p:nvCxnSpPr>
        <p:spPr>
          <a:xfrm>
            <a:off x="4269160" y="3984710"/>
            <a:ext cx="3591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90E2AE1-71CA-BC6D-8CDD-0956DC80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471" y="3795325"/>
            <a:ext cx="2600688" cy="3524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D5387A-9CBF-9B1A-EC80-96BA9651F59D}"/>
              </a:ext>
            </a:extLst>
          </p:cNvPr>
          <p:cNvSpPr txBox="1"/>
          <p:nvPr/>
        </p:nvSpPr>
        <p:spPr>
          <a:xfrm>
            <a:off x="98622" y="849418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288C69-9349-9BA7-DDE1-2731F54B47D4}"/>
              </a:ext>
            </a:extLst>
          </p:cNvPr>
          <p:cNvSpPr txBox="1"/>
          <p:nvPr/>
        </p:nvSpPr>
        <p:spPr>
          <a:xfrm>
            <a:off x="98621" y="3386787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5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C25FB2-ABF2-759E-3520-3EF4D77712BE}"/>
              </a:ext>
            </a:extLst>
          </p:cNvPr>
          <p:cNvSpPr/>
          <p:nvPr/>
        </p:nvSpPr>
        <p:spPr>
          <a:xfrm>
            <a:off x="4834471" y="3795324"/>
            <a:ext cx="2687585" cy="400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BCA361-3441-8AB3-0904-281E567625CF}"/>
              </a:ext>
            </a:extLst>
          </p:cNvPr>
          <p:cNvSpPr txBox="1"/>
          <p:nvPr/>
        </p:nvSpPr>
        <p:spPr>
          <a:xfrm>
            <a:off x="8323586" y="4147799"/>
            <a:ext cx="3525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설치한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Notebook(ICT)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우클릭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후 자세히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위치 열기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ED6A4F-1156-8313-BEE0-6EF1F87F83F0}"/>
              </a:ext>
            </a:extLst>
          </p:cNvPr>
          <p:cNvSpPr txBox="1"/>
          <p:nvPr/>
        </p:nvSpPr>
        <p:spPr>
          <a:xfrm>
            <a:off x="98621" y="4440186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6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5D8188-9392-917B-8B25-5A921B84BA2E}"/>
              </a:ext>
            </a:extLst>
          </p:cNvPr>
          <p:cNvSpPr/>
          <p:nvPr/>
        </p:nvSpPr>
        <p:spPr>
          <a:xfrm>
            <a:off x="325092" y="4787042"/>
            <a:ext cx="2165560" cy="813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ADC70E-0AAC-098D-6F45-9D4493D0C2CE}"/>
              </a:ext>
            </a:extLst>
          </p:cNvPr>
          <p:cNvSpPr/>
          <p:nvPr/>
        </p:nvSpPr>
        <p:spPr>
          <a:xfrm>
            <a:off x="2467525" y="5960872"/>
            <a:ext cx="1494868" cy="386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99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7E1AD7AA-BE17-1FE8-00EC-5D4D1733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82" y="4147799"/>
            <a:ext cx="5030397" cy="933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A7086D-3524-8F94-552D-DF7F859D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91" y="2713063"/>
            <a:ext cx="5048088" cy="1028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5CD6CC-C75B-499A-75C1-3EAFC7406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91" y="1288616"/>
            <a:ext cx="5048094" cy="112919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A3B4AB-6C5D-5AEC-194B-DA758453B432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B86991-8A6B-C14E-A6DD-2E6F85F77E1F}"/>
              </a:ext>
            </a:extLst>
          </p:cNvPr>
          <p:cNvSpPr txBox="1"/>
          <p:nvPr/>
        </p:nvSpPr>
        <p:spPr>
          <a:xfrm>
            <a:off x="8307237" y="563988"/>
            <a:ext cx="352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Notebook (ICT)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우클릭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후 속성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D1D6C1-602B-DE10-D734-7AF3FCF63911}"/>
              </a:ext>
            </a:extLst>
          </p:cNvPr>
          <p:cNvSpPr txBox="1"/>
          <p:nvPr/>
        </p:nvSpPr>
        <p:spPr>
          <a:xfrm>
            <a:off x="8307238" y="1986558"/>
            <a:ext cx="35256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대상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(T)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“%USERPROFILE%/”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 위치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764C0-A1FE-2C14-BA89-4915B2800D69}"/>
              </a:ext>
            </a:extLst>
          </p:cNvPr>
          <p:cNvSpPr txBox="1"/>
          <p:nvPr/>
        </p:nvSpPr>
        <p:spPr>
          <a:xfrm>
            <a:off x="141287" y="233547"/>
            <a:ext cx="80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 경로 설정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5387A-9CBF-9B1A-EC80-96BA9651F59D}"/>
              </a:ext>
            </a:extLst>
          </p:cNvPr>
          <p:cNvSpPr txBox="1"/>
          <p:nvPr/>
        </p:nvSpPr>
        <p:spPr>
          <a:xfrm>
            <a:off x="98622" y="849418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7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BCA361-3441-8AB3-0904-281E567625CF}"/>
              </a:ext>
            </a:extLst>
          </p:cNvPr>
          <p:cNvSpPr txBox="1"/>
          <p:nvPr/>
        </p:nvSpPr>
        <p:spPr>
          <a:xfrm>
            <a:off x="8323586" y="4147799"/>
            <a:ext cx="352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9.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후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notebook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ED6A4F-1156-8313-BEE0-6EF1F87F83F0}"/>
              </a:ext>
            </a:extLst>
          </p:cNvPr>
          <p:cNvSpPr txBox="1"/>
          <p:nvPr/>
        </p:nvSpPr>
        <p:spPr>
          <a:xfrm>
            <a:off x="64585" y="2420675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5D8188-9392-917B-8B25-5A921B84BA2E}"/>
              </a:ext>
            </a:extLst>
          </p:cNvPr>
          <p:cNvSpPr/>
          <p:nvPr/>
        </p:nvSpPr>
        <p:spPr>
          <a:xfrm>
            <a:off x="325089" y="2766508"/>
            <a:ext cx="5048088" cy="945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ADC70E-0AAC-098D-6F45-9D4493D0C2CE}"/>
              </a:ext>
            </a:extLst>
          </p:cNvPr>
          <p:cNvSpPr/>
          <p:nvPr/>
        </p:nvSpPr>
        <p:spPr>
          <a:xfrm>
            <a:off x="2467525" y="5960872"/>
            <a:ext cx="1494868" cy="386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E00201-251F-DF42-9018-84EC78740495}"/>
              </a:ext>
            </a:extLst>
          </p:cNvPr>
          <p:cNvSpPr/>
          <p:nvPr/>
        </p:nvSpPr>
        <p:spPr>
          <a:xfrm>
            <a:off x="359122" y="1864682"/>
            <a:ext cx="5014062" cy="47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14F723-6F17-45E6-C5B1-554B89396178}"/>
              </a:ext>
            </a:extLst>
          </p:cNvPr>
          <p:cNvSpPr/>
          <p:nvPr/>
        </p:nvSpPr>
        <p:spPr>
          <a:xfrm>
            <a:off x="325086" y="4112718"/>
            <a:ext cx="5030397" cy="945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74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28BE6-FD52-1FC9-81E9-D1712F861577}"/>
              </a:ext>
            </a:extLst>
          </p:cNvPr>
          <p:cNvSpPr txBox="1"/>
          <p:nvPr/>
        </p:nvSpPr>
        <p:spPr>
          <a:xfrm>
            <a:off x="351348" y="869841"/>
            <a:ext cx="114923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create –n 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 이름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python=3.9.7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Ex)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create –n ICT python=3.9.7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activate 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 이름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activate ICT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tensorflow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=2.9.1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pandas=1.4.2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pip install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numpy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==1.22.4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pip install scikit-learn==1.1.1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ipykernel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python –m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ipykernel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--user --name 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 이름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--display-name “(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디스플레이 이름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python –m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ipykernel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–user –name ICT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–display-name “ICT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notebook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en-US" altLang="ko-KR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r>
              <a:rPr lang="en-US" altLang="ko-KR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notebook --generate-config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2F600-42F6-EB5E-1AD5-98191AB95AEC}"/>
              </a:ext>
            </a:extLst>
          </p:cNvPr>
          <p:cNvSpPr txBox="1"/>
          <p:nvPr/>
        </p:nvSpPr>
        <p:spPr>
          <a:xfrm>
            <a:off x="141287" y="233547"/>
            <a:ext cx="80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 </a:t>
            </a:r>
            <a:r>
              <a:rPr lang="ko-KR" altLang="en-US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명령프롬프트에서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입력하는 코드 순서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8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394998" y="241165"/>
            <a:ext cx="75671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 차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아나콘다 </a:t>
            </a:r>
            <a:r>
              <a:rPr lang="ko-KR" altLang="en-US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네비게이터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설치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아나콘다 </a:t>
            </a:r>
            <a:r>
              <a:rPr lang="ko-KR" altLang="en-US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네비게이터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실행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개발환경 생성 및 라이브러리 설치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개발환경 구축 마무리 및 주피터노트북 실행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 사용방법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 노트북 경로 설정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명령프롬프트에서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입력하는 코드 순서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42AEC4-DA7D-A881-1CD3-72039D348D9E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3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24288" y="234806"/>
            <a:ext cx="249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아나콘다 설치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E8DB8-FAD4-9296-07BA-D78EFF36192D}"/>
              </a:ext>
            </a:extLst>
          </p:cNvPr>
          <p:cNvSpPr txBox="1"/>
          <p:nvPr/>
        </p:nvSpPr>
        <p:spPr>
          <a:xfrm>
            <a:off x="564610" y="997068"/>
            <a:ext cx="460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https://www.anaconda.com/products/distribution</a:t>
            </a:r>
            <a:endParaRPr lang="en-US" altLang="ko-KR" sz="1400" dirty="0"/>
          </a:p>
          <a:p>
            <a:r>
              <a:rPr lang="en-US" altLang="ko-KR" sz="1400" dirty="0"/>
              <a:t>‘</a:t>
            </a:r>
            <a:r>
              <a:rPr lang="ko-KR" altLang="en-US" sz="1400" dirty="0"/>
              <a:t>아나콘다 다운로드</a:t>
            </a:r>
            <a:r>
              <a:rPr lang="en-US" altLang="ko-KR" sz="1400" dirty="0"/>
              <a:t>’ </a:t>
            </a:r>
            <a:r>
              <a:rPr lang="ko-KR" altLang="en-US" sz="1400" dirty="0"/>
              <a:t>검색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76AB6F-8A88-6AC0-65EB-8CD76D72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7" y="1605443"/>
            <a:ext cx="6900829" cy="48298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3AA300-1F08-20B3-B08B-D92E026E70D5}"/>
              </a:ext>
            </a:extLst>
          </p:cNvPr>
          <p:cNvCxnSpPr>
            <a:cxnSpLocks/>
          </p:cNvCxnSpPr>
          <p:nvPr/>
        </p:nvCxnSpPr>
        <p:spPr>
          <a:xfrm flipH="1">
            <a:off x="6280457" y="3420953"/>
            <a:ext cx="59690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548E65-2ECF-3B78-DEB0-B4582C12DA62}"/>
              </a:ext>
            </a:extLst>
          </p:cNvPr>
          <p:cNvSpPr txBox="1"/>
          <p:nvPr/>
        </p:nvSpPr>
        <p:spPr>
          <a:xfrm>
            <a:off x="6475076" y="3051379"/>
            <a:ext cx="593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클릭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0FD0F3-76B2-E71D-D313-182668F55D9C}"/>
              </a:ext>
            </a:extLst>
          </p:cNvPr>
          <p:cNvSpPr/>
          <p:nvPr/>
        </p:nvSpPr>
        <p:spPr>
          <a:xfrm>
            <a:off x="5167597" y="3155114"/>
            <a:ext cx="1225380" cy="5477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8584A5-3CB0-0962-A3AE-A17827E37736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3AA300-1F08-20B3-B08B-D92E026E70D5}"/>
              </a:ext>
            </a:extLst>
          </p:cNvPr>
          <p:cNvCxnSpPr>
            <a:cxnSpLocks/>
          </p:cNvCxnSpPr>
          <p:nvPr/>
        </p:nvCxnSpPr>
        <p:spPr>
          <a:xfrm>
            <a:off x="3954099" y="2188053"/>
            <a:ext cx="3591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FEAD940-0C62-18D6-CFAD-E22C7970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4" y="1052423"/>
            <a:ext cx="3336565" cy="22712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F71803-4892-BB3B-E1A4-96E5F33E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27" y="1052423"/>
            <a:ext cx="2957421" cy="22712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4C8AF4-568F-AF63-7460-5D922262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28" y="3862122"/>
            <a:ext cx="2957420" cy="22712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575BEE-69B7-54FB-F9CA-19E393B21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04" y="3862122"/>
            <a:ext cx="3336563" cy="2271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01F0A5-1670-F575-374D-9BF5C65B1965}"/>
              </a:ext>
            </a:extLst>
          </p:cNvPr>
          <p:cNvSpPr txBox="1"/>
          <p:nvPr/>
        </p:nvSpPr>
        <p:spPr>
          <a:xfrm>
            <a:off x="124287" y="234806"/>
            <a:ext cx="739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아나콘다 </a:t>
            </a:r>
            <a:r>
              <a:rPr lang="ko-KR" altLang="en-US" sz="2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네비게이터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설치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9A8A23-A7A5-839C-88C5-97CFB2318001}"/>
              </a:ext>
            </a:extLst>
          </p:cNvPr>
          <p:cNvCxnSpPr>
            <a:cxnSpLocks/>
          </p:cNvCxnSpPr>
          <p:nvPr/>
        </p:nvCxnSpPr>
        <p:spPr>
          <a:xfrm>
            <a:off x="5805903" y="3417407"/>
            <a:ext cx="0" cy="350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71F994-1BA2-9A97-C9F3-FC4F1517B85D}"/>
              </a:ext>
            </a:extLst>
          </p:cNvPr>
          <p:cNvCxnSpPr>
            <a:cxnSpLocks/>
          </p:cNvCxnSpPr>
          <p:nvPr/>
        </p:nvCxnSpPr>
        <p:spPr>
          <a:xfrm flipH="1">
            <a:off x="3863967" y="4919751"/>
            <a:ext cx="3802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0C78B9-975B-DA78-CDE5-0BA48B73E4F2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F62D25-6139-91FB-29C9-68DBD6FA9EA5}"/>
              </a:ext>
            </a:extLst>
          </p:cNvPr>
          <p:cNvSpPr txBox="1"/>
          <p:nvPr/>
        </p:nvSpPr>
        <p:spPr>
          <a:xfrm>
            <a:off x="527404" y="1295293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CE880-3AD9-73C8-5DCF-36B3A384F56B}"/>
              </a:ext>
            </a:extLst>
          </p:cNvPr>
          <p:cNvSpPr txBox="1"/>
          <p:nvPr/>
        </p:nvSpPr>
        <p:spPr>
          <a:xfrm>
            <a:off x="4379557" y="1295293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D298A-FE07-CB29-C8F3-E2DF42374122}"/>
              </a:ext>
            </a:extLst>
          </p:cNvPr>
          <p:cNvSpPr txBox="1"/>
          <p:nvPr/>
        </p:nvSpPr>
        <p:spPr>
          <a:xfrm>
            <a:off x="527404" y="4106173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4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00AA-92C4-FCC7-625C-991803C0779A}"/>
              </a:ext>
            </a:extLst>
          </p:cNvPr>
          <p:cNvSpPr txBox="1"/>
          <p:nvPr/>
        </p:nvSpPr>
        <p:spPr>
          <a:xfrm>
            <a:off x="4379557" y="4106173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3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3EDEFF-0284-EE85-BE64-A063A1F81339}"/>
              </a:ext>
            </a:extLst>
          </p:cNvPr>
          <p:cNvSpPr/>
          <p:nvPr/>
        </p:nvSpPr>
        <p:spPr>
          <a:xfrm>
            <a:off x="2631056" y="3085744"/>
            <a:ext cx="569156" cy="18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36914C-8D05-7740-9F50-92E0A4C9E6B8}"/>
              </a:ext>
            </a:extLst>
          </p:cNvPr>
          <p:cNvSpPr/>
          <p:nvPr/>
        </p:nvSpPr>
        <p:spPr>
          <a:xfrm>
            <a:off x="6168333" y="3119126"/>
            <a:ext cx="569156" cy="18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6ED4F8-979D-9DC8-0407-2C56F0085C03}"/>
              </a:ext>
            </a:extLst>
          </p:cNvPr>
          <p:cNvSpPr/>
          <p:nvPr/>
        </p:nvSpPr>
        <p:spPr>
          <a:xfrm>
            <a:off x="6176771" y="5919521"/>
            <a:ext cx="569156" cy="18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BCBFF2-EC95-E3BF-6158-63AF74A146CB}"/>
              </a:ext>
            </a:extLst>
          </p:cNvPr>
          <p:cNvSpPr/>
          <p:nvPr/>
        </p:nvSpPr>
        <p:spPr>
          <a:xfrm>
            <a:off x="2672978" y="5926349"/>
            <a:ext cx="569156" cy="18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20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24287" y="234806"/>
            <a:ext cx="397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아나콘다 </a:t>
            </a:r>
            <a:r>
              <a:rPr lang="ko-KR" altLang="en-US" sz="2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네비게이터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실행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C34F30-CF7A-0830-8D60-23B0D9A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9" y="2454627"/>
            <a:ext cx="6889049" cy="3830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349315-EBF2-20B8-CA2F-5C64D35D9124}"/>
              </a:ext>
            </a:extLst>
          </p:cNvPr>
          <p:cNvSpPr txBox="1"/>
          <p:nvPr/>
        </p:nvSpPr>
        <p:spPr>
          <a:xfrm>
            <a:off x="8307238" y="3429000"/>
            <a:ext cx="3571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Applications on base(root)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설정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</a:t>
            </a:r>
            <a:r>
              <a:rPr lang="en-US" altLang="ko-KR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CMD.exe Prompt Launch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870253-CD31-22D6-9CBD-447D1C8E4063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F0E4018-3738-34AD-AA65-5E2F20CF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9" y="903943"/>
            <a:ext cx="3386726" cy="1343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AB82BD-C631-3623-3CF4-713BD335372C}"/>
              </a:ext>
            </a:extLst>
          </p:cNvPr>
          <p:cNvSpPr/>
          <p:nvPr/>
        </p:nvSpPr>
        <p:spPr>
          <a:xfrm>
            <a:off x="2562044" y="3491185"/>
            <a:ext cx="2967487" cy="24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B8B575-B7B8-5667-8C29-A038C695C457}"/>
              </a:ext>
            </a:extLst>
          </p:cNvPr>
          <p:cNvSpPr/>
          <p:nvPr/>
        </p:nvSpPr>
        <p:spPr>
          <a:xfrm>
            <a:off x="3390369" y="5770392"/>
            <a:ext cx="784816" cy="406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3F118-78AC-0C03-5E61-A6FD17F6AE98}"/>
              </a:ext>
            </a:extLst>
          </p:cNvPr>
          <p:cNvSpPr txBox="1"/>
          <p:nvPr/>
        </p:nvSpPr>
        <p:spPr>
          <a:xfrm>
            <a:off x="2232533" y="3074427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698F8-AB70-2033-83EF-283A81A9EB53}"/>
              </a:ext>
            </a:extLst>
          </p:cNvPr>
          <p:cNvSpPr txBox="1"/>
          <p:nvPr/>
        </p:nvSpPr>
        <p:spPr>
          <a:xfrm>
            <a:off x="2991848" y="5352418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9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D9FD556-3A6B-AFFF-C888-22F2B360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7" y="4167049"/>
            <a:ext cx="6506112" cy="14149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42EB1E-CA14-FD4C-E7DF-6C1C3D9A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51" y="1275956"/>
            <a:ext cx="6469360" cy="1441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24287" y="234806"/>
            <a:ext cx="577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개발환경 생성 및 라이브러리 설치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49315-EBF2-20B8-CA2F-5C64D35D9124}"/>
              </a:ext>
            </a:extLst>
          </p:cNvPr>
          <p:cNvSpPr txBox="1"/>
          <p:nvPr/>
        </p:nvSpPr>
        <p:spPr>
          <a:xfrm>
            <a:off x="8307239" y="553319"/>
            <a:ext cx="3535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create –n 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 이름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python=(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create –n ICT python=3.9.7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엔터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입력하면 환경이 생성된다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3738A-8130-A538-691A-A863FB96B4BD}"/>
              </a:ext>
            </a:extLst>
          </p:cNvPr>
          <p:cNvSpPr txBox="1"/>
          <p:nvPr/>
        </p:nvSpPr>
        <p:spPr>
          <a:xfrm>
            <a:off x="8307238" y="4167049"/>
            <a:ext cx="3572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activate 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 이름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activate ICT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만든 환경으로 접속이 된 것을 확인할 수 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9F6C49-04DD-A067-1F80-013C0FFD2D6D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776A28-2914-FC83-9FB1-27D34B959BB9}"/>
              </a:ext>
            </a:extLst>
          </p:cNvPr>
          <p:cNvSpPr/>
          <p:nvPr/>
        </p:nvSpPr>
        <p:spPr>
          <a:xfrm>
            <a:off x="1413777" y="1284356"/>
            <a:ext cx="2194560" cy="274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E7617-E5BA-94AA-11F5-15ACEED4792D}"/>
              </a:ext>
            </a:extLst>
          </p:cNvPr>
          <p:cNvSpPr/>
          <p:nvPr/>
        </p:nvSpPr>
        <p:spPr>
          <a:xfrm>
            <a:off x="4016888" y="4167049"/>
            <a:ext cx="2801920" cy="701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D0D04EE-3379-86B8-06D9-A6A472B5B904}"/>
              </a:ext>
            </a:extLst>
          </p:cNvPr>
          <p:cNvSpPr/>
          <p:nvPr/>
        </p:nvSpPr>
        <p:spPr>
          <a:xfrm>
            <a:off x="119814" y="4992715"/>
            <a:ext cx="1293963" cy="767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4E903-C166-A0F4-6DDE-FF63ADCED696}"/>
              </a:ext>
            </a:extLst>
          </p:cNvPr>
          <p:cNvSpPr txBox="1"/>
          <p:nvPr/>
        </p:nvSpPr>
        <p:spPr>
          <a:xfrm>
            <a:off x="1056839" y="961972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FE8BA-E203-234C-1DBA-19E7F1A9F16C}"/>
              </a:ext>
            </a:extLst>
          </p:cNvPr>
          <p:cNvSpPr txBox="1"/>
          <p:nvPr/>
        </p:nvSpPr>
        <p:spPr>
          <a:xfrm>
            <a:off x="3584131" y="3848539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9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EBF831B-79CE-BE3B-A01B-7CB50CB3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4" y="1276890"/>
            <a:ext cx="6543001" cy="11266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349315-EBF2-20B8-CA2F-5C64D35D9124}"/>
              </a:ext>
            </a:extLst>
          </p:cNvPr>
          <p:cNvSpPr txBox="1"/>
          <p:nvPr/>
        </p:nvSpPr>
        <p:spPr>
          <a:xfrm>
            <a:off x="8307238" y="555644"/>
            <a:ext cx="357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</a:t>
            </a:r>
            <a:r>
              <a:rPr lang="ko-KR" altLang="en-US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–version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아나콘다 버전 확인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tensorflow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텐서플로우를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설치해준다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3738A-8130-A538-691A-A863FB96B4BD}"/>
              </a:ext>
            </a:extLst>
          </p:cNvPr>
          <p:cNvSpPr txBox="1"/>
          <p:nvPr/>
        </p:nvSpPr>
        <p:spPr>
          <a:xfrm>
            <a:off x="8307238" y="4141907"/>
            <a:ext cx="35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입력 후 진행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896DA4-244F-2B7F-5F41-2C85D09C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44" y="4141907"/>
            <a:ext cx="6543001" cy="143572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6117F5-62B5-DD89-0246-7B399E17E49B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33244-269B-DFFD-6F83-4E0435F1EA1D}"/>
              </a:ext>
            </a:extLst>
          </p:cNvPr>
          <p:cNvSpPr/>
          <p:nvPr/>
        </p:nvSpPr>
        <p:spPr>
          <a:xfrm>
            <a:off x="2821577" y="1280374"/>
            <a:ext cx="4032068" cy="112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04BE3A-6462-0E62-6A52-79431A814A67}"/>
              </a:ext>
            </a:extLst>
          </p:cNvPr>
          <p:cNvSpPr/>
          <p:nvPr/>
        </p:nvSpPr>
        <p:spPr>
          <a:xfrm>
            <a:off x="895350" y="5327462"/>
            <a:ext cx="933450" cy="250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FCE75-1ADA-3668-6093-7D695B4EDD3F}"/>
              </a:ext>
            </a:extLst>
          </p:cNvPr>
          <p:cNvSpPr txBox="1"/>
          <p:nvPr/>
        </p:nvSpPr>
        <p:spPr>
          <a:xfrm>
            <a:off x="2388608" y="903943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F0848-A47D-757A-B156-E3AECCFC97C9}"/>
              </a:ext>
            </a:extLst>
          </p:cNvPr>
          <p:cNvSpPr txBox="1"/>
          <p:nvPr/>
        </p:nvSpPr>
        <p:spPr>
          <a:xfrm>
            <a:off x="634849" y="4992852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C258FD-7169-8887-F0CA-FAA9E7537D47}"/>
              </a:ext>
            </a:extLst>
          </p:cNvPr>
          <p:cNvSpPr txBox="1"/>
          <p:nvPr/>
        </p:nvSpPr>
        <p:spPr>
          <a:xfrm>
            <a:off x="124287" y="234806"/>
            <a:ext cx="577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개발환경 생성 및 라이브러리 설치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96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782495B-2094-B142-7AA5-F1548B7F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1" y="4140288"/>
            <a:ext cx="6487696" cy="7195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FAC13B-9FCC-0455-4913-4C0B7303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0" y="1274705"/>
            <a:ext cx="6487700" cy="7195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EC5AED-DBE2-388A-D0AB-140C2762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20" y="2728489"/>
            <a:ext cx="6487698" cy="719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F3738A-8130-A538-691A-A863FB96B4BD}"/>
              </a:ext>
            </a:extLst>
          </p:cNvPr>
          <p:cNvSpPr txBox="1"/>
          <p:nvPr/>
        </p:nvSpPr>
        <p:spPr>
          <a:xfrm>
            <a:off x="8307238" y="573625"/>
            <a:ext cx="374543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pandas=1.4.2</a:t>
            </a: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pip install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numpy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==1.22.4</a:t>
            </a: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pip install scikit-learn==1.1.1</a:t>
            </a: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주의사항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!!</a:t>
            </a:r>
          </a:p>
          <a:p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시작하면 버전 명시에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‘=’</a:t>
            </a:r>
          </a:p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pip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시작하면 버전 명시에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‘==’ 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6117F5-62B5-DD89-0246-7B399E17E49B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33244-269B-DFFD-6F83-4E0435F1EA1D}"/>
              </a:ext>
            </a:extLst>
          </p:cNvPr>
          <p:cNvSpPr/>
          <p:nvPr/>
        </p:nvSpPr>
        <p:spPr>
          <a:xfrm>
            <a:off x="2923091" y="1297046"/>
            <a:ext cx="3904426" cy="697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C95394-5A6B-668B-61E5-2D3D860683DA}"/>
              </a:ext>
            </a:extLst>
          </p:cNvPr>
          <p:cNvSpPr/>
          <p:nvPr/>
        </p:nvSpPr>
        <p:spPr>
          <a:xfrm>
            <a:off x="2821578" y="4140287"/>
            <a:ext cx="4005939" cy="719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F01EE8-C55D-A4F5-7D8C-78DFF2A11E9C}"/>
              </a:ext>
            </a:extLst>
          </p:cNvPr>
          <p:cNvSpPr/>
          <p:nvPr/>
        </p:nvSpPr>
        <p:spPr>
          <a:xfrm>
            <a:off x="2923091" y="2732282"/>
            <a:ext cx="3904426" cy="696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03BAB-184C-8ED2-A2B7-F5BFDF68DEBA}"/>
              </a:ext>
            </a:extLst>
          </p:cNvPr>
          <p:cNvSpPr txBox="1"/>
          <p:nvPr/>
        </p:nvSpPr>
        <p:spPr>
          <a:xfrm>
            <a:off x="2561077" y="2394117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F9C9-4BAB-5BA2-E5AB-D1C7AAEF58D0}"/>
              </a:ext>
            </a:extLst>
          </p:cNvPr>
          <p:cNvSpPr txBox="1"/>
          <p:nvPr/>
        </p:nvSpPr>
        <p:spPr>
          <a:xfrm>
            <a:off x="2561077" y="893719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079F1-3435-1C65-11B9-8E909912F112}"/>
              </a:ext>
            </a:extLst>
          </p:cNvPr>
          <p:cNvSpPr txBox="1"/>
          <p:nvPr/>
        </p:nvSpPr>
        <p:spPr>
          <a:xfrm>
            <a:off x="2561077" y="3805279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C3A15-9CF6-5A83-F024-667F8D872E9F}"/>
              </a:ext>
            </a:extLst>
          </p:cNvPr>
          <p:cNvSpPr txBox="1"/>
          <p:nvPr/>
        </p:nvSpPr>
        <p:spPr>
          <a:xfrm>
            <a:off x="124287" y="234806"/>
            <a:ext cx="577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개발환경 생성 및 라이브러리 설치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4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EAFB241-68FB-7365-2420-C730B760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7" y="4851735"/>
            <a:ext cx="6445225" cy="719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6DA6DA-D5F1-2067-0364-FC791D46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7" y="1281245"/>
            <a:ext cx="6445230" cy="6983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746A44-587D-B586-81DB-98375C35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47" y="1979633"/>
            <a:ext cx="6445230" cy="6983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63DFE4-4F01-28C2-A2B7-E39905AC4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47" y="3450308"/>
            <a:ext cx="6445226" cy="698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24286" y="234806"/>
            <a:ext cx="674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환경구축 마무리 및  주피터노트북 실행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49315-EBF2-20B8-CA2F-5C64D35D9124}"/>
              </a:ext>
            </a:extLst>
          </p:cNvPr>
          <p:cNvSpPr txBox="1"/>
          <p:nvPr/>
        </p:nvSpPr>
        <p:spPr>
          <a:xfrm>
            <a:off x="8307238" y="560071"/>
            <a:ext cx="35460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</a:t>
            </a:r>
            <a:r>
              <a:rPr lang="en-US" altLang="ko-KR" b="1" dirty="0"/>
              <a:t> </a:t>
            </a:r>
          </a:p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br>
              <a:rPr lang="en-US" altLang="ko-KR" b="1" dirty="0"/>
            </a:b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conda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ipykernel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아나콘다를 위한 커널을 설정해준다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3738A-8130-A538-691A-A863FB96B4BD}"/>
              </a:ext>
            </a:extLst>
          </p:cNvPr>
          <p:cNvSpPr txBox="1"/>
          <p:nvPr/>
        </p:nvSpPr>
        <p:spPr>
          <a:xfrm>
            <a:off x="8307236" y="2370870"/>
            <a:ext cx="3546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python –m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ipykernel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--user --name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환경이름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--display-name 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디스플레이 이름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python –m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ipykernel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install --user --name ICT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--display-name “ICT”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주피터노트북을 사용하기 위해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새로운 노트북 지정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DCF97-DBF0-75CC-3491-F070723A33B6}"/>
              </a:ext>
            </a:extLst>
          </p:cNvPr>
          <p:cNvSpPr txBox="1"/>
          <p:nvPr/>
        </p:nvSpPr>
        <p:spPr>
          <a:xfrm>
            <a:off x="8307237" y="5597442"/>
            <a:ext cx="354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jupyter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notebook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주피터노트북을 실행한다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A14419-09F4-316C-E2E1-1613837B4465}"/>
              </a:ext>
            </a:extLst>
          </p:cNvPr>
          <p:cNvCxnSpPr>
            <a:cxnSpLocks/>
          </p:cNvCxnSpPr>
          <p:nvPr/>
        </p:nvCxnSpPr>
        <p:spPr>
          <a:xfrm>
            <a:off x="8307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CB67B7-4D6B-77D0-5CFE-52D03007E438}"/>
              </a:ext>
            </a:extLst>
          </p:cNvPr>
          <p:cNvSpPr/>
          <p:nvPr/>
        </p:nvSpPr>
        <p:spPr>
          <a:xfrm>
            <a:off x="3123583" y="1286685"/>
            <a:ext cx="3660394" cy="1391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F4D4AB-D098-2A20-E948-38D6B5113206}"/>
              </a:ext>
            </a:extLst>
          </p:cNvPr>
          <p:cNvSpPr/>
          <p:nvPr/>
        </p:nvSpPr>
        <p:spPr>
          <a:xfrm>
            <a:off x="1788102" y="3451164"/>
            <a:ext cx="4995872" cy="697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830674-7CCF-5B58-BF02-ACADD12C9552}"/>
              </a:ext>
            </a:extLst>
          </p:cNvPr>
          <p:cNvSpPr/>
          <p:nvPr/>
        </p:nvSpPr>
        <p:spPr>
          <a:xfrm>
            <a:off x="3798988" y="4857074"/>
            <a:ext cx="2984984" cy="696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F8BCD-5743-76E4-B26A-4965A0EB9558}"/>
              </a:ext>
            </a:extLst>
          </p:cNvPr>
          <p:cNvSpPr txBox="1"/>
          <p:nvPr/>
        </p:nvSpPr>
        <p:spPr>
          <a:xfrm>
            <a:off x="2697416" y="903943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3873-13D4-43F1-C6B1-6A570D66F67F}"/>
              </a:ext>
            </a:extLst>
          </p:cNvPr>
          <p:cNvSpPr txBox="1"/>
          <p:nvPr/>
        </p:nvSpPr>
        <p:spPr>
          <a:xfrm>
            <a:off x="1527600" y="3088672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1B1F5-59BB-5649-636E-4DA1D93C7E8A}"/>
              </a:ext>
            </a:extLst>
          </p:cNvPr>
          <p:cNvSpPr txBox="1"/>
          <p:nvPr/>
        </p:nvSpPr>
        <p:spPr>
          <a:xfrm>
            <a:off x="7436741" y="1488718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7C577-7899-028E-6320-1BAF5EECCAB3}"/>
              </a:ext>
            </a:extLst>
          </p:cNvPr>
          <p:cNvSpPr txBox="1"/>
          <p:nvPr/>
        </p:nvSpPr>
        <p:spPr>
          <a:xfrm>
            <a:off x="3538486" y="4510331"/>
            <a:ext cx="52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9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758</Words>
  <Application>Microsoft Office PowerPoint</Application>
  <PresentationFormat>와이드스크린</PresentationFormat>
  <Paragraphs>196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함초롬바탕</vt:lpstr>
      <vt:lpstr>함초롱바탕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Yongjun</dc:creator>
  <cp:lastModifiedBy>김 용준</cp:lastModifiedBy>
  <cp:revision>84</cp:revision>
  <dcterms:created xsi:type="dcterms:W3CDTF">2022-05-30T06:37:43Z</dcterms:created>
  <dcterms:modified xsi:type="dcterms:W3CDTF">2023-08-03T06:58:05Z</dcterms:modified>
</cp:coreProperties>
</file>