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83" r:id="rId4"/>
    <p:sldId id="263" r:id="rId5"/>
    <p:sldId id="284" r:id="rId6"/>
    <p:sldId id="264" r:id="rId7"/>
    <p:sldId id="265" r:id="rId8"/>
    <p:sldId id="281" r:id="rId9"/>
    <p:sldId id="285" r:id="rId10"/>
    <p:sldId id="266" r:id="rId11"/>
    <p:sldId id="286" r:id="rId12"/>
    <p:sldId id="276" r:id="rId13"/>
    <p:sldId id="287" r:id="rId14"/>
    <p:sldId id="267" r:id="rId15"/>
    <p:sldId id="288" r:id="rId16"/>
    <p:sldId id="268" r:id="rId17"/>
    <p:sldId id="279" r:id="rId18"/>
    <p:sldId id="289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90" r:id="rId27"/>
    <p:sldId id="257" r:id="rId28"/>
    <p:sldId id="258" r:id="rId29"/>
    <p:sldId id="259" r:id="rId30"/>
    <p:sldId id="260" r:id="rId31"/>
    <p:sldId id="26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A3AB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FB016-5611-48F7-9E2F-B618985AA036}" v="3" dt="2023-07-31T07:27:04.636"/>
    <p1510:client id="{24BD7D3A-857F-4B4B-B30B-E0B3F330E0CE}" v="108" dt="2023-08-01T05:15:0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환" userId="36408786-96a4-4b86-ab83-93391329d6a9" providerId="ADAL" clId="{24BD7D3A-857F-4B4B-B30B-E0B3F330E0CE}"/>
    <pc:docChg chg="undo redo custSel addSld delSld modSld sldOrd">
      <pc:chgData name="김 현환" userId="36408786-96a4-4b86-ab83-93391329d6a9" providerId="ADAL" clId="{24BD7D3A-857F-4B4B-B30B-E0B3F330E0CE}" dt="2023-08-01T05:22:12.612" v="1422" actId="5793"/>
      <pc:docMkLst>
        <pc:docMk/>
      </pc:docMkLst>
      <pc:sldChg chg="modSp mod">
        <pc:chgData name="김 현환" userId="36408786-96a4-4b86-ab83-93391329d6a9" providerId="ADAL" clId="{24BD7D3A-857F-4B4B-B30B-E0B3F330E0CE}" dt="2023-07-31T23:38:54.113" v="562" actId="1076"/>
        <pc:sldMkLst>
          <pc:docMk/>
          <pc:sldMk cId="684355341" sldId="257"/>
        </pc:sldMkLst>
        <pc:spChg chg="mod">
          <ac:chgData name="김 현환" userId="36408786-96a4-4b86-ab83-93391329d6a9" providerId="ADAL" clId="{24BD7D3A-857F-4B4B-B30B-E0B3F330E0CE}" dt="2023-07-31T07:03:27.558" v="47" actId="1036"/>
          <ac:spMkLst>
            <pc:docMk/>
            <pc:sldMk cId="684355341" sldId="257"/>
            <ac:spMk id="3" creationId="{58B430ED-9474-47B9-4DC5-3DDEA6AD3F0A}"/>
          </ac:spMkLst>
        </pc:spChg>
        <pc:picChg chg="mod">
          <ac:chgData name="김 현환" userId="36408786-96a4-4b86-ab83-93391329d6a9" providerId="ADAL" clId="{24BD7D3A-857F-4B4B-B30B-E0B3F330E0CE}" dt="2023-07-31T23:38:52.578" v="561" actId="1076"/>
          <ac:picMkLst>
            <pc:docMk/>
            <pc:sldMk cId="684355341" sldId="257"/>
            <ac:picMk id="5" creationId="{8B500786-DABE-852A-59B4-605C9BCCF36B}"/>
          </ac:picMkLst>
        </pc:picChg>
        <pc:picChg chg="mod">
          <ac:chgData name="김 현환" userId="36408786-96a4-4b86-ab83-93391329d6a9" providerId="ADAL" clId="{24BD7D3A-857F-4B4B-B30B-E0B3F330E0CE}" dt="2023-07-31T23:38:54.113" v="562" actId="1076"/>
          <ac:picMkLst>
            <pc:docMk/>
            <pc:sldMk cId="684355341" sldId="257"/>
            <ac:picMk id="7" creationId="{40CD9910-8E77-6168-0703-176F6087327B}"/>
          </ac:picMkLst>
        </pc:picChg>
      </pc:sldChg>
      <pc:sldChg chg="modSp mod">
        <pc:chgData name="김 현환" userId="36408786-96a4-4b86-ab83-93391329d6a9" providerId="ADAL" clId="{24BD7D3A-857F-4B4B-B30B-E0B3F330E0CE}" dt="2023-07-31T23:39:02.987" v="564" actId="1076"/>
        <pc:sldMkLst>
          <pc:docMk/>
          <pc:sldMk cId="1601777653" sldId="258"/>
        </pc:sldMkLst>
        <pc:spChg chg="mod">
          <ac:chgData name="김 현환" userId="36408786-96a4-4b86-ab83-93391329d6a9" providerId="ADAL" clId="{24BD7D3A-857F-4B4B-B30B-E0B3F330E0CE}" dt="2023-07-31T07:41:34.435" v="104" actId="20577"/>
          <ac:spMkLst>
            <pc:docMk/>
            <pc:sldMk cId="1601777653" sldId="258"/>
            <ac:spMk id="2" creationId="{DF319549-7629-48BE-83D6-23F926F14251}"/>
          </ac:spMkLst>
        </pc:spChg>
        <pc:spChg chg="mod">
          <ac:chgData name="김 현환" userId="36408786-96a4-4b86-ab83-93391329d6a9" providerId="ADAL" clId="{24BD7D3A-857F-4B4B-B30B-E0B3F330E0CE}" dt="2023-07-31T23:39:01.012" v="563" actId="1076"/>
          <ac:spMkLst>
            <pc:docMk/>
            <pc:sldMk cId="1601777653" sldId="258"/>
            <ac:spMk id="3" creationId="{9B91D566-E4B9-B7D2-1CA0-7FA0AE911EEC}"/>
          </ac:spMkLst>
        </pc:spChg>
        <pc:picChg chg="mod">
          <ac:chgData name="김 현환" userId="36408786-96a4-4b86-ab83-93391329d6a9" providerId="ADAL" clId="{24BD7D3A-857F-4B4B-B30B-E0B3F330E0CE}" dt="2023-07-31T23:39:02.987" v="564" actId="1076"/>
          <ac:picMkLst>
            <pc:docMk/>
            <pc:sldMk cId="1601777653" sldId="258"/>
            <ac:picMk id="7" creationId="{F91D6D5D-7E54-DDF8-B4EB-97249C4496AC}"/>
          </ac:picMkLst>
        </pc:picChg>
      </pc:sldChg>
      <pc:sldChg chg="modSp mod">
        <pc:chgData name="김 현환" userId="36408786-96a4-4b86-ab83-93391329d6a9" providerId="ADAL" clId="{24BD7D3A-857F-4B4B-B30B-E0B3F330E0CE}" dt="2023-07-31T23:58:37.398" v="1115" actId="20577"/>
        <pc:sldMkLst>
          <pc:docMk/>
          <pc:sldMk cId="577232449" sldId="259"/>
        </pc:sldMkLst>
        <pc:spChg chg="mod">
          <ac:chgData name="김 현환" userId="36408786-96a4-4b86-ab83-93391329d6a9" providerId="ADAL" clId="{24BD7D3A-857F-4B4B-B30B-E0B3F330E0CE}" dt="2023-07-31T07:41:36.481" v="105" actId="20577"/>
          <ac:spMkLst>
            <pc:docMk/>
            <pc:sldMk cId="577232449" sldId="259"/>
            <ac:spMk id="2" creationId="{F3E87239-3998-7825-6AA6-CD04CEE5DE65}"/>
          </ac:spMkLst>
        </pc:spChg>
        <pc:spChg chg="mod">
          <ac:chgData name="김 현환" userId="36408786-96a4-4b86-ab83-93391329d6a9" providerId="ADAL" clId="{24BD7D3A-857F-4B4B-B30B-E0B3F330E0CE}" dt="2023-07-31T23:58:37.398" v="1115" actId="20577"/>
          <ac:spMkLst>
            <pc:docMk/>
            <pc:sldMk cId="577232449" sldId="259"/>
            <ac:spMk id="3" creationId="{B5B39513-133E-7CCF-DCAC-BB6D49B971B7}"/>
          </ac:spMkLst>
        </pc:spChg>
        <pc:picChg chg="mod">
          <ac:chgData name="김 현환" userId="36408786-96a4-4b86-ab83-93391329d6a9" providerId="ADAL" clId="{24BD7D3A-857F-4B4B-B30B-E0B3F330E0CE}" dt="2023-07-31T23:37:52.654" v="559" actId="14100"/>
          <ac:picMkLst>
            <pc:docMk/>
            <pc:sldMk cId="577232449" sldId="259"/>
            <ac:picMk id="6" creationId="{5D692586-983F-7920-187C-34F9792F51F5}"/>
          </ac:picMkLst>
        </pc:picChg>
      </pc:sldChg>
      <pc:sldChg chg="modSp mod">
        <pc:chgData name="김 현환" userId="36408786-96a4-4b86-ab83-93391329d6a9" providerId="ADAL" clId="{24BD7D3A-857F-4B4B-B30B-E0B3F330E0CE}" dt="2023-07-31T23:37:29.794" v="555" actId="1076"/>
        <pc:sldMkLst>
          <pc:docMk/>
          <pc:sldMk cId="1711655614" sldId="260"/>
        </pc:sldMkLst>
        <pc:spChg chg="mod">
          <ac:chgData name="김 현환" userId="36408786-96a4-4b86-ab83-93391329d6a9" providerId="ADAL" clId="{24BD7D3A-857F-4B4B-B30B-E0B3F330E0CE}" dt="2023-07-31T07:41:38.753" v="106" actId="20577"/>
          <ac:spMkLst>
            <pc:docMk/>
            <pc:sldMk cId="1711655614" sldId="260"/>
            <ac:spMk id="2" creationId="{FC21A780-8189-C142-2609-CDC463554F58}"/>
          </ac:spMkLst>
        </pc:spChg>
        <pc:spChg chg="mod">
          <ac:chgData name="김 현환" userId="36408786-96a4-4b86-ab83-93391329d6a9" providerId="ADAL" clId="{24BD7D3A-857F-4B4B-B30B-E0B3F330E0CE}" dt="2023-07-31T23:37:23.593" v="552" actId="1076"/>
          <ac:spMkLst>
            <pc:docMk/>
            <pc:sldMk cId="1711655614" sldId="260"/>
            <ac:spMk id="3" creationId="{BA1869D9-CC2A-9A00-B0CF-76CA70D5E538}"/>
          </ac:spMkLst>
        </pc:spChg>
        <pc:picChg chg="mod">
          <ac:chgData name="김 현환" userId="36408786-96a4-4b86-ab83-93391329d6a9" providerId="ADAL" clId="{24BD7D3A-857F-4B4B-B30B-E0B3F330E0CE}" dt="2023-07-31T23:37:29.794" v="555" actId="1076"/>
          <ac:picMkLst>
            <pc:docMk/>
            <pc:sldMk cId="1711655614" sldId="260"/>
            <ac:picMk id="5" creationId="{CB9E7744-CDF1-97AE-A982-623A4482FEBB}"/>
          </ac:picMkLst>
        </pc:picChg>
      </pc:sldChg>
      <pc:sldChg chg="modSp mod">
        <pc:chgData name="김 현환" userId="36408786-96a4-4b86-ab83-93391329d6a9" providerId="ADAL" clId="{24BD7D3A-857F-4B4B-B30B-E0B3F330E0CE}" dt="2023-07-31T23:39:23.520" v="570" actId="14100"/>
        <pc:sldMkLst>
          <pc:docMk/>
          <pc:sldMk cId="3620518011" sldId="261"/>
        </pc:sldMkLst>
        <pc:spChg chg="mod">
          <ac:chgData name="김 현환" userId="36408786-96a4-4b86-ab83-93391329d6a9" providerId="ADAL" clId="{24BD7D3A-857F-4B4B-B30B-E0B3F330E0CE}" dt="2023-07-31T07:41:42.593" v="107" actId="20577"/>
          <ac:spMkLst>
            <pc:docMk/>
            <pc:sldMk cId="3620518011" sldId="261"/>
            <ac:spMk id="2" creationId="{FC21A780-8189-C142-2609-CDC463554F58}"/>
          </ac:spMkLst>
        </pc:spChg>
        <pc:spChg chg="mod">
          <ac:chgData name="김 현환" userId="36408786-96a4-4b86-ab83-93391329d6a9" providerId="ADAL" clId="{24BD7D3A-857F-4B4B-B30B-E0B3F330E0CE}" dt="2023-07-31T23:39:19.518" v="568" actId="1076"/>
          <ac:spMkLst>
            <pc:docMk/>
            <pc:sldMk cId="3620518011" sldId="261"/>
            <ac:spMk id="3" creationId="{BA1869D9-CC2A-9A00-B0CF-76CA70D5E538}"/>
          </ac:spMkLst>
        </pc:spChg>
        <pc:picChg chg="mod">
          <ac:chgData name="김 현환" userId="36408786-96a4-4b86-ab83-93391329d6a9" providerId="ADAL" clId="{24BD7D3A-857F-4B4B-B30B-E0B3F330E0CE}" dt="2023-07-31T23:39:23.520" v="570" actId="14100"/>
          <ac:picMkLst>
            <pc:docMk/>
            <pc:sldMk cId="3620518011" sldId="261"/>
            <ac:picMk id="6" creationId="{3C14B9C5-43A9-718D-2C5B-45D2A612AF2E}"/>
          </ac:picMkLst>
        </pc:picChg>
      </pc:sldChg>
      <pc:sldChg chg="modSp mod ord">
        <pc:chgData name="김 현환" userId="36408786-96a4-4b86-ab83-93391329d6a9" providerId="ADAL" clId="{24BD7D3A-857F-4B4B-B30B-E0B3F330E0CE}" dt="2023-07-31T23:49:37.449" v="871" actId="20577"/>
        <pc:sldMkLst>
          <pc:docMk/>
          <pc:sldMk cId="937404247" sldId="263"/>
        </pc:sldMkLst>
        <pc:spChg chg="mod">
          <ac:chgData name="김 현환" userId="36408786-96a4-4b86-ab83-93391329d6a9" providerId="ADAL" clId="{24BD7D3A-857F-4B4B-B30B-E0B3F330E0CE}" dt="2023-07-31T23:44:53.896" v="670" actId="20577"/>
          <ac:spMkLst>
            <pc:docMk/>
            <pc:sldMk cId="937404247" sldId="263"/>
            <ac:spMk id="2" creationId="{813AC155-3ADE-3AE4-DA20-1A6C950541A8}"/>
          </ac:spMkLst>
        </pc:spChg>
        <pc:spChg chg="mod">
          <ac:chgData name="김 현환" userId="36408786-96a4-4b86-ab83-93391329d6a9" providerId="ADAL" clId="{24BD7D3A-857F-4B4B-B30B-E0B3F330E0CE}" dt="2023-07-31T23:49:37.449" v="871" actId="20577"/>
          <ac:spMkLst>
            <pc:docMk/>
            <pc:sldMk cId="937404247" sldId="263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7-31T23:45:51.312" v="680" actId="1076"/>
        <pc:sldMkLst>
          <pc:docMk/>
          <pc:sldMk cId="1575888695" sldId="265"/>
        </pc:sldMkLst>
        <pc:spChg chg="mod">
          <ac:chgData name="김 현환" userId="36408786-96a4-4b86-ab83-93391329d6a9" providerId="ADAL" clId="{24BD7D3A-857F-4B4B-B30B-E0B3F330E0CE}" dt="2023-07-31T23:45:51.312" v="680" actId="1076"/>
          <ac:spMkLst>
            <pc:docMk/>
            <pc:sldMk cId="1575888695" sldId="265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7-31T23:57:33.245" v="1070" actId="207"/>
        <pc:sldMkLst>
          <pc:docMk/>
          <pc:sldMk cId="2693430848" sldId="266"/>
        </pc:sldMkLst>
        <pc:spChg chg="mod">
          <ac:chgData name="김 현환" userId="36408786-96a4-4b86-ab83-93391329d6a9" providerId="ADAL" clId="{24BD7D3A-857F-4B4B-B30B-E0B3F330E0CE}" dt="2023-07-31T23:57:33.245" v="1070" actId="207"/>
          <ac:spMkLst>
            <pc:docMk/>
            <pc:sldMk cId="2693430848" sldId="266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8-01T03:01:11.077" v="1245" actId="403"/>
        <pc:sldMkLst>
          <pc:docMk/>
          <pc:sldMk cId="1243614616" sldId="267"/>
        </pc:sldMkLst>
        <pc:spChg chg="mod">
          <ac:chgData name="김 현환" userId="36408786-96a4-4b86-ab83-93391329d6a9" providerId="ADAL" clId="{24BD7D3A-857F-4B4B-B30B-E0B3F330E0CE}" dt="2023-08-01T03:01:11.077" v="1245" actId="403"/>
          <ac:spMkLst>
            <pc:docMk/>
            <pc:sldMk cId="1243614616" sldId="267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8-01T03:00:48.702" v="1230" actId="20577"/>
        <pc:sldMkLst>
          <pc:docMk/>
          <pc:sldMk cId="3587109053" sldId="268"/>
        </pc:sldMkLst>
        <pc:spChg chg="mod">
          <ac:chgData name="김 현환" userId="36408786-96a4-4b86-ab83-93391329d6a9" providerId="ADAL" clId="{24BD7D3A-857F-4B4B-B30B-E0B3F330E0CE}" dt="2023-08-01T03:00:48.702" v="1230" actId="20577"/>
          <ac:spMkLst>
            <pc:docMk/>
            <pc:sldMk cId="3587109053" sldId="268"/>
            <ac:spMk id="3" creationId="{00F37825-7D83-4FD0-8415-592532654A3C}"/>
          </ac:spMkLst>
        </pc:spChg>
      </pc:sldChg>
      <pc:sldChg chg="modSp mod">
        <pc:chgData name="김 현환" userId="36408786-96a4-4b86-ab83-93391329d6a9" providerId="ADAL" clId="{24BD7D3A-857F-4B4B-B30B-E0B3F330E0CE}" dt="2023-07-31T23:42:34.431" v="608" actId="1036"/>
        <pc:sldMkLst>
          <pc:docMk/>
          <pc:sldMk cId="2590011002" sldId="270"/>
        </pc:sldMkLst>
        <pc:spChg chg="mod">
          <ac:chgData name="김 현환" userId="36408786-96a4-4b86-ab83-93391329d6a9" providerId="ADAL" clId="{24BD7D3A-857F-4B4B-B30B-E0B3F330E0CE}" dt="2023-07-31T23:42:34.431" v="608" actId="1036"/>
          <ac:spMkLst>
            <pc:docMk/>
            <pc:sldMk cId="2590011002" sldId="270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4:10.996" v="84" actId="1076"/>
          <ac:picMkLst>
            <pc:docMk/>
            <pc:sldMk cId="2590011002" sldId="270"/>
            <ac:picMk id="1026" creationId="{A51A53BC-4B64-1237-5908-990CB89499E2}"/>
          </ac:picMkLst>
        </pc:picChg>
      </pc:sldChg>
      <pc:sldChg chg="modSp mod">
        <pc:chgData name="김 현환" userId="36408786-96a4-4b86-ab83-93391329d6a9" providerId="ADAL" clId="{24BD7D3A-857F-4B4B-B30B-E0B3F330E0CE}" dt="2023-07-31T23:41:55.381" v="590" actId="1076"/>
        <pc:sldMkLst>
          <pc:docMk/>
          <pc:sldMk cId="2268598836" sldId="271"/>
        </pc:sldMkLst>
        <pc:spChg chg="mod">
          <ac:chgData name="김 현환" userId="36408786-96a4-4b86-ab83-93391329d6a9" providerId="ADAL" clId="{24BD7D3A-857F-4B4B-B30B-E0B3F330E0CE}" dt="2023-07-31T23:41:55.381" v="590" actId="1076"/>
          <ac:spMkLst>
            <pc:docMk/>
            <pc:sldMk cId="2268598836" sldId="271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4:14.115" v="85" actId="1076"/>
          <ac:picMkLst>
            <pc:docMk/>
            <pc:sldMk cId="2268598836" sldId="271"/>
            <ac:picMk id="2050" creationId="{F726C24A-7668-456E-3D08-1A62484EA14F}"/>
          </ac:picMkLst>
        </pc:picChg>
      </pc:sldChg>
      <pc:sldChg chg="modSp mod">
        <pc:chgData name="김 현환" userId="36408786-96a4-4b86-ab83-93391329d6a9" providerId="ADAL" clId="{24BD7D3A-857F-4B4B-B30B-E0B3F330E0CE}" dt="2023-07-31T23:42:28.621" v="603" actId="1035"/>
        <pc:sldMkLst>
          <pc:docMk/>
          <pc:sldMk cId="715643290" sldId="272"/>
        </pc:sldMkLst>
        <pc:spChg chg="mod">
          <ac:chgData name="김 현환" userId="36408786-96a4-4b86-ab83-93391329d6a9" providerId="ADAL" clId="{24BD7D3A-857F-4B4B-B30B-E0B3F330E0CE}" dt="2023-07-31T23:42:28.621" v="603" actId="1035"/>
          <ac:spMkLst>
            <pc:docMk/>
            <pc:sldMk cId="715643290" sldId="272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3:55.348" v="57" actId="1076"/>
          <ac:picMkLst>
            <pc:docMk/>
            <pc:sldMk cId="715643290" sldId="272"/>
            <ac:picMk id="4" creationId="{1471F0CB-9E2D-0608-ECF3-3F61833394CA}"/>
          </ac:picMkLst>
        </pc:picChg>
      </pc:sldChg>
      <pc:sldChg chg="modSp mod">
        <pc:chgData name="김 현환" userId="36408786-96a4-4b86-ab83-93391329d6a9" providerId="ADAL" clId="{24BD7D3A-857F-4B4B-B30B-E0B3F330E0CE}" dt="2023-07-31T23:59:17.629" v="1142" actId="20577"/>
        <pc:sldMkLst>
          <pc:docMk/>
          <pc:sldMk cId="3020882964" sldId="273"/>
        </pc:sldMkLst>
        <pc:spChg chg="mod">
          <ac:chgData name="김 현환" userId="36408786-96a4-4b86-ab83-93391329d6a9" providerId="ADAL" clId="{24BD7D3A-857F-4B4B-B30B-E0B3F330E0CE}" dt="2023-07-31T23:59:17.629" v="1142" actId="20577"/>
          <ac:spMkLst>
            <pc:docMk/>
            <pc:sldMk cId="3020882964" sldId="273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4:25.368" v="86" actId="1076"/>
          <ac:picMkLst>
            <pc:docMk/>
            <pc:sldMk cId="3020882964" sldId="273"/>
            <ac:picMk id="3074" creationId="{DD99CAD3-88CD-33E0-B47A-0088CABFDB5F}"/>
          </ac:picMkLst>
        </pc:picChg>
      </pc:sldChg>
      <pc:sldChg chg="modSp mod">
        <pc:chgData name="김 현환" userId="36408786-96a4-4b86-ab83-93391329d6a9" providerId="ADAL" clId="{24BD7D3A-857F-4B4B-B30B-E0B3F330E0CE}" dt="2023-07-31T23:59:00.283" v="1119" actId="6549"/>
        <pc:sldMkLst>
          <pc:docMk/>
          <pc:sldMk cId="4135242058" sldId="274"/>
        </pc:sldMkLst>
        <pc:spChg chg="mod">
          <ac:chgData name="김 현환" userId="36408786-96a4-4b86-ab83-93391329d6a9" providerId="ADAL" clId="{24BD7D3A-857F-4B4B-B30B-E0B3F330E0CE}" dt="2023-07-31T23:59:00.283" v="1119" actId="6549"/>
          <ac:spMkLst>
            <pc:docMk/>
            <pc:sldMk cId="4135242058" sldId="274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41:26.827" v="103" actId="1076"/>
          <ac:picMkLst>
            <pc:docMk/>
            <pc:sldMk cId="4135242058" sldId="274"/>
            <ac:picMk id="4098" creationId="{435DB5B0-7A0C-E1BF-6172-E764E1B5CC81}"/>
          </ac:picMkLst>
        </pc:picChg>
      </pc:sldChg>
      <pc:sldChg chg="modSp mod">
        <pc:chgData name="김 현환" userId="36408786-96a4-4b86-ab83-93391329d6a9" providerId="ADAL" clId="{24BD7D3A-857F-4B4B-B30B-E0B3F330E0CE}" dt="2023-07-31T23:41:01.186" v="587" actId="207"/>
        <pc:sldMkLst>
          <pc:docMk/>
          <pc:sldMk cId="3474021172" sldId="275"/>
        </pc:sldMkLst>
        <pc:spChg chg="mod">
          <ac:chgData name="김 현환" userId="36408786-96a4-4b86-ab83-93391329d6a9" providerId="ADAL" clId="{24BD7D3A-857F-4B4B-B30B-E0B3F330E0CE}" dt="2023-07-31T23:41:01.186" v="587" actId="207"/>
          <ac:spMkLst>
            <pc:docMk/>
            <pc:sldMk cId="3474021172" sldId="275"/>
            <ac:spMk id="3" creationId="{00F37825-7D83-4FD0-8415-592532654A3C}"/>
          </ac:spMkLst>
        </pc:spChg>
        <pc:picChg chg="mod">
          <ac:chgData name="김 현환" userId="36408786-96a4-4b86-ab83-93391329d6a9" providerId="ADAL" clId="{24BD7D3A-857F-4B4B-B30B-E0B3F330E0CE}" dt="2023-07-31T07:03:42.257" v="51" actId="1076"/>
          <ac:picMkLst>
            <pc:docMk/>
            <pc:sldMk cId="3474021172" sldId="275"/>
            <ac:picMk id="5122" creationId="{DC37C53E-3980-C7A7-6F77-3F083FDFB63E}"/>
          </ac:picMkLst>
        </pc:picChg>
      </pc:sldChg>
      <pc:sldChg chg="modSp mod">
        <pc:chgData name="김 현환" userId="36408786-96a4-4b86-ab83-93391329d6a9" providerId="ADAL" clId="{24BD7D3A-857F-4B4B-B30B-E0B3F330E0CE}" dt="2023-07-31T23:58:00.751" v="1113" actId="20577"/>
        <pc:sldMkLst>
          <pc:docMk/>
          <pc:sldMk cId="466375142" sldId="276"/>
        </pc:sldMkLst>
        <pc:spChg chg="mod">
          <ac:chgData name="김 현환" userId="36408786-96a4-4b86-ab83-93391329d6a9" providerId="ADAL" clId="{24BD7D3A-857F-4B4B-B30B-E0B3F330E0CE}" dt="2023-07-31T23:58:00.751" v="1113" actId="20577"/>
          <ac:spMkLst>
            <pc:docMk/>
            <pc:sldMk cId="466375142" sldId="276"/>
            <ac:spMk id="3" creationId="{00F37825-7D83-4FD0-8415-592532654A3C}"/>
          </ac:spMkLst>
        </pc:spChg>
      </pc:sldChg>
      <pc:sldChg chg="addSp delSp modSp mod">
        <pc:chgData name="김 현환" userId="36408786-96a4-4b86-ab83-93391329d6a9" providerId="ADAL" clId="{24BD7D3A-857F-4B4B-B30B-E0B3F330E0CE}" dt="2023-08-01T05:15:35.483" v="1401" actId="1076"/>
        <pc:sldMkLst>
          <pc:docMk/>
          <pc:sldMk cId="3511242264" sldId="279"/>
        </pc:sldMkLst>
        <pc:spChg chg="del">
          <ac:chgData name="김 현환" userId="36408786-96a4-4b86-ab83-93391329d6a9" providerId="ADAL" clId="{24BD7D3A-857F-4B4B-B30B-E0B3F330E0CE}" dt="2023-08-01T05:15:05.325" v="1393" actId="478"/>
          <ac:spMkLst>
            <pc:docMk/>
            <pc:sldMk cId="3511242264" sldId="279"/>
            <ac:spMk id="2" creationId="{C8CB97F4-B790-0FE8-53A7-2717CFE3DA3F}"/>
          </ac:spMkLst>
        </pc:spChg>
        <pc:spChg chg="del">
          <ac:chgData name="김 현환" userId="36408786-96a4-4b86-ab83-93391329d6a9" providerId="ADAL" clId="{24BD7D3A-857F-4B4B-B30B-E0B3F330E0CE}" dt="2023-08-01T05:15:06.455" v="1394" actId="478"/>
          <ac:spMkLst>
            <pc:docMk/>
            <pc:sldMk cId="3511242264" sldId="279"/>
            <ac:spMk id="3" creationId="{8349EEE1-E09A-2630-31F7-6E3843317535}"/>
          </ac:spMkLst>
        </pc:spChg>
        <pc:spChg chg="add mod">
          <ac:chgData name="김 현환" userId="36408786-96a4-4b86-ab83-93391329d6a9" providerId="ADAL" clId="{24BD7D3A-857F-4B4B-B30B-E0B3F330E0CE}" dt="2023-08-01T05:15:02.379" v="1392"/>
          <ac:spMkLst>
            <pc:docMk/>
            <pc:sldMk cId="3511242264" sldId="279"/>
            <ac:spMk id="4" creationId="{2D6F265C-326D-45D9-B897-7B86000D1204}"/>
          </ac:spMkLst>
        </pc:spChg>
        <pc:spChg chg="mod">
          <ac:chgData name="김 현환" userId="36408786-96a4-4b86-ab83-93391329d6a9" providerId="ADAL" clId="{24BD7D3A-857F-4B4B-B30B-E0B3F330E0CE}" dt="2023-08-01T05:15:18.713" v="1397" actId="1076"/>
          <ac:spMkLst>
            <pc:docMk/>
            <pc:sldMk cId="3511242264" sldId="279"/>
            <ac:spMk id="6" creationId="{B3B0AFA7-A56A-06B3-759C-11C7AEB65812}"/>
          </ac:spMkLst>
        </pc:spChg>
        <pc:spChg chg="mod">
          <ac:chgData name="김 현환" userId="36408786-96a4-4b86-ab83-93391329d6a9" providerId="ADAL" clId="{24BD7D3A-857F-4B4B-B30B-E0B3F330E0CE}" dt="2023-08-01T05:15:35.483" v="1401" actId="1076"/>
          <ac:spMkLst>
            <pc:docMk/>
            <pc:sldMk cId="3511242264" sldId="279"/>
            <ac:spMk id="9" creationId="{A098C712-37B6-5F81-F169-935A3000F344}"/>
          </ac:spMkLst>
        </pc:spChg>
        <pc:spChg chg="mod">
          <ac:chgData name="김 현환" userId="36408786-96a4-4b86-ab83-93391329d6a9" providerId="ADAL" clId="{24BD7D3A-857F-4B4B-B30B-E0B3F330E0CE}" dt="2023-08-01T05:15:18.713" v="1397" actId="1076"/>
          <ac:spMkLst>
            <pc:docMk/>
            <pc:sldMk cId="3511242264" sldId="279"/>
            <ac:spMk id="10" creationId="{64444830-C961-2053-E6C7-E32570D19D3B}"/>
          </ac:spMkLst>
        </pc:spChg>
        <pc:spChg chg="mod">
          <ac:chgData name="김 현환" userId="36408786-96a4-4b86-ab83-93391329d6a9" providerId="ADAL" clId="{24BD7D3A-857F-4B4B-B30B-E0B3F330E0CE}" dt="2023-08-01T05:15:31.977" v="1400" actId="1076"/>
          <ac:spMkLst>
            <pc:docMk/>
            <pc:sldMk cId="3511242264" sldId="279"/>
            <ac:spMk id="17" creationId="{E0096DFB-8320-C0CA-2300-EFB13DCB0BE2}"/>
          </ac:spMkLst>
        </pc:spChg>
        <pc:picChg chg="mod">
          <ac:chgData name="김 현환" userId="36408786-96a4-4b86-ab83-93391329d6a9" providerId="ADAL" clId="{24BD7D3A-857F-4B4B-B30B-E0B3F330E0CE}" dt="2023-08-01T05:15:18.713" v="1397" actId="1076"/>
          <ac:picMkLst>
            <pc:docMk/>
            <pc:sldMk cId="3511242264" sldId="279"/>
            <ac:picMk id="8" creationId="{55F3746B-A310-D914-E250-CA9D2B690685}"/>
          </ac:picMkLst>
        </pc:picChg>
        <pc:picChg chg="mod">
          <ac:chgData name="김 현환" userId="36408786-96a4-4b86-ab83-93391329d6a9" providerId="ADAL" clId="{24BD7D3A-857F-4B4B-B30B-E0B3F330E0CE}" dt="2023-08-01T05:15:35.483" v="1401" actId="1076"/>
          <ac:picMkLst>
            <pc:docMk/>
            <pc:sldMk cId="3511242264" sldId="279"/>
            <ac:picMk id="14" creationId="{2BC7AECC-9737-8875-8403-B21CFBF26590}"/>
          </ac:picMkLst>
        </pc:picChg>
        <pc:picChg chg="mod">
          <ac:chgData name="김 현환" userId="36408786-96a4-4b86-ab83-93391329d6a9" providerId="ADAL" clId="{24BD7D3A-857F-4B4B-B30B-E0B3F330E0CE}" dt="2023-08-01T05:15:31.977" v="1400" actId="1076"/>
          <ac:picMkLst>
            <pc:docMk/>
            <pc:sldMk cId="3511242264" sldId="279"/>
            <ac:picMk id="19" creationId="{3182FFEE-6B25-379F-FB09-A4E653A3C3FB}"/>
          </ac:picMkLst>
        </pc:picChg>
      </pc:sldChg>
      <pc:sldChg chg="addSp delSp modSp new del mod ord">
        <pc:chgData name="김 현환" userId="36408786-96a4-4b86-ab83-93391329d6a9" providerId="ADAL" clId="{24BD7D3A-857F-4B4B-B30B-E0B3F330E0CE}" dt="2023-07-31T23:31:48.848" v="468" actId="47"/>
        <pc:sldMkLst>
          <pc:docMk/>
          <pc:sldMk cId="1743789840" sldId="280"/>
        </pc:sldMkLst>
        <pc:spChg chg="mod">
          <ac:chgData name="김 현환" userId="36408786-96a4-4b86-ab83-93391329d6a9" providerId="ADAL" clId="{24BD7D3A-857F-4B4B-B30B-E0B3F330E0CE}" dt="2023-07-31T23:03:07.372" v="279" actId="20577"/>
          <ac:spMkLst>
            <pc:docMk/>
            <pc:sldMk cId="1743789840" sldId="280"/>
            <ac:spMk id="2" creationId="{660063CB-983A-56F4-5283-C70E970E568B}"/>
          </ac:spMkLst>
        </pc:spChg>
        <pc:spChg chg="del mod">
          <ac:chgData name="김 현환" userId="36408786-96a4-4b86-ab83-93391329d6a9" providerId="ADAL" clId="{24BD7D3A-857F-4B4B-B30B-E0B3F330E0CE}" dt="2023-07-31T23:30:40.852" v="429" actId="478"/>
          <ac:spMkLst>
            <pc:docMk/>
            <pc:sldMk cId="1743789840" sldId="280"/>
            <ac:spMk id="3" creationId="{DA22E691-6492-4B4F-36BE-BC16F5D454B8}"/>
          </ac:spMkLst>
        </pc:spChg>
        <pc:spChg chg="add del mod">
          <ac:chgData name="김 현환" userId="36408786-96a4-4b86-ab83-93391329d6a9" providerId="ADAL" clId="{24BD7D3A-857F-4B4B-B30B-E0B3F330E0CE}" dt="2023-07-31T23:30:45.263" v="431" actId="478"/>
          <ac:spMkLst>
            <pc:docMk/>
            <pc:sldMk cId="1743789840" sldId="280"/>
            <ac:spMk id="5" creationId="{B38269CC-5681-93EB-F104-496B037BD9D4}"/>
          </ac:spMkLst>
        </pc:spChg>
        <pc:spChg chg="add mod">
          <ac:chgData name="김 현환" userId="36408786-96a4-4b86-ab83-93391329d6a9" providerId="ADAL" clId="{24BD7D3A-857F-4B4B-B30B-E0B3F330E0CE}" dt="2023-07-31T23:30:49.810" v="435" actId="27636"/>
          <ac:spMkLst>
            <pc:docMk/>
            <pc:sldMk cId="1743789840" sldId="280"/>
            <ac:spMk id="6" creationId="{5110176C-EFC0-9D22-EB56-560FA69D1571}"/>
          </ac:spMkLst>
        </pc:spChg>
      </pc:sldChg>
      <pc:sldChg chg="modSp add mod ord">
        <pc:chgData name="김 현환" userId="36408786-96a4-4b86-ab83-93391329d6a9" providerId="ADAL" clId="{24BD7D3A-857F-4B4B-B30B-E0B3F330E0CE}" dt="2023-07-31T23:57:22.118" v="1069" actId="20577"/>
        <pc:sldMkLst>
          <pc:docMk/>
          <pc:sldMk cId="3319345725" sldId="281"/>
        </pc:sldMkLst>
        <pc:spChg chg="mod">
          <ac:chgData name="김 현환" userId="36408786-96a4-4b86-ab83-93391329d6a9" providerId="ADAL" clId="{24BD7D3A-857F-4B4B-B30B-E0B3F330E0CE}" dt="2023-07-31T23:57:22.118" v="1069" actId="20577"/>
          <ac:spMkLst>
            <pc:docMk/>
            <pc:sldMk cId="3319345725" sldId="281"/>
            <ac:spMk id="2" creationId="{660063CB-983A-56F4-5283-C70E970E568B}"/>
          </ac:spMkLst>
        </pc:spChg>
        <pc:spChg chg="mod">
          <ac:chgData name="김 현환" userId="36408786-96a4-4b86-ab83-93391329d6a9" providerId="ADAL" clId="{24BD7D3A-857F-4B4B-B30B-E0B3F330E0CE}" dt="2023-07-31T23:50:25.117" v="968" actId="20577"/>
          <ac:spMkLst>
            <pc:docMk/>
            <pc:sldMk cId="3319345725" sldId="281"/>
            <ac:spMk id="3" creationId="{DA22E691-6492-4B4F-36BE-BC16F5D454B8}"/>
          </ac:spMkLst>
        </pc:spChg>
      </pc:sldChg>
      <pc:sldChg chg="delSp modSp add mod ord">
        <pc:chgData name="김 현환" userId="36408786-96a4-4b86-ab83-93391329d6a9" providerId="ADAL" clId="{24BD7D3A-857F-4B4B-B30B-E0B3F330E0CE}" dt="2023-08-01T00:39:47.594" v="1226" actId="14100"/>
        <pc:sldMkLst>
          <pc:docMk/>
          <pc:sldMk cId="3111837840" sldId="282"/>
        </pc:sldMkLst>
        <pc:spChg chg="mod">
          <ac:chgData name="김 현환" userId="36408786-96a4-4b86-ab83-93391329d6a9" providerId="ADAL" clId="{24BD7D3A-857F-4B4B-B30B-E0B3F330E0CE}" dt="2023-08-01T00:39:47.594" v="1226" actId="14100"/>
          <ac:spMkLst>
            <pc:docMk/>
            <pc:sldMk cId="3111837840" sldId="282"/>
            <ac:spMk id="3" creationId="{DA22E691-6492-4B4F-36BE-BC16F5D454B8}"/>
          </ac:spMkLst>
        </pc:spChg>
        <pc:spChg chg="del">
          <ac:chgData name="김 현환" userId="36408786-96a4-4b86-ab83-93391329d6a9" providerId="ADAL" clId="{24BD7D3A-857F-4B4B-B30B-E0B3F330E0CE}" dt="2023-07-31T23:30:11.656" v="417" actId="21"/>
          <ac:spMkLst>
            <pc:docMk/>
            <pc:sldMk cId="3111837840" sldId="282"/>
            <ac:spMk id="5" creationId="{B38269CC-5681-93EB-F104-496B037BD9D4}"/>
          </ac:spMkLst>
        </pc:spChg>
      </pc:sldChg>
      <pc:sldChg chg="modSp add mod">
        <pc:chgData name="김 현환" userId="36408786-96a4-4b86-ab83-93391329d6a9" providerId="ADAL" clId="{24BD7D3A-857F-4B4B-B30B-E0B3F330E0CE}" dt="2023-08-01T00:38:33.795" v="1214" actId="20577"/>
        <pc:sldMkLst>
          <pc:docMk/>
          <pc:sldMk cId="4179190732" sldId="283"/>
        </pc:sldMkLst>
        <pc:spChg chg="mod">
          <ac:chgData name="김 현환" userId="36408786-96a4-4b86-ab83-93391329d6a9" providerId="ADAL" clId="{24BD7D3A-857F-4B4B-B30B-E0B3F330E0CE}" dt="2023-07-31T23:34:03.725" v="502" actId="20577"/>
          <ac:spMkLst>
            <pc:docMk/>
            <pc:sldMk cId="4179190732" sldId="283"/>
            <ac:spMk id="2" creationId="{660063CB-983A-56F4-5283-C70E970E568B}"/>
          </ac:spMkLst>
        </pc:spChg>
        <pc:spChg chg="mod">
          <ac:chgData name="김 현환" userId="36408786-96a4-4b86-ab83-93391329d6a9" providerId="ADAL" clId="{24BD7D3A-857F-4B4B-B30B-E0B3F330E0CE}" dt="2023-08-01T00:38:33.795" v="1214" actId="20577"/>
          <ac:spMkLst>
            <pc:docMk/>
            <pc:sldMk cId="4179190732" sldId="283"/>
            <ac:spMk id="6" creationId="{5110176C-EFC0-9D22-EB56-560FA69D1571}"/>
          </ac:spMkLst>
        </pc:spChg>
      </pc:sldChg>
      <pc:sldChg chg="modSp add del mod">
        <pc:chgData name="김 현환" userId="36408786-96a4-4b86-ab83-93391329d6a9" providerId="ADAL" clId="{24BD7D3A-857F-4B4B-B30B-E0B3F330E0CE}" dt="2023-07-31T23:34:07.392" v="503" actId="47"/>
        <pc:sldMkLst>
          <pc:docMk/>
          <pc:sldMk cId="485276156" sldId="284"/>
        </pc:sldMkLst>
        <pc:spChg chg="mod">
          <ac:chgData name="김 현환" userId="36408786-96a4-4b86-ab83-93391329d6a9" providerId="ADAL" clId="{24BD7D3A-857F-4B4B-B30B-E0B3F330E0CE}" dt="2023-07-31T23:33:51.513" v="488" actId="21"/>
          <ac:spMkLst>
            <pc:docMk/>
            <pc:sldMk cId="485276156" sldId="284"/>
            <ac:spMk id="6" creationId="{5110176C-EFC0-9D22-EB56-560FA69D1571}"/>
          </ac:spMkLst>
        </pc:spChg>
      </pc:sldChg>
      <pc:sldChg chg="modSp add mod ord">
        <pc:chgData name="김 현환" userId="36408786-96a4-4b86-ab83-93391329d6a9" providerId="ADAL" clId="{24BD7D3A-857F-4B4B-B30B-E0B3F330E0CE}" dt="2023-07-31T23:57:06.952" v="1065" actId="1076"/>
        <pc:sldMkLst>
          <pc:docMk/>
          <pc:sldMk cId="2893734972" sldId="284"/>
        </pc:sldMkLst>
        <pc:spChg chg="mod">
          <ac:chgData name="김 현환" userId="36408786-96a4-4b86-ab83-93391329d6a9" providerId="ADAL" clId="{24BD7D3A-857F-4B4B-B30B-E0B3F330E0CE}" dt="2023-07-31T23:44:32.895" v="630" actId="20577"/>
          <ac:spMkLst>
            <pc:docMk/>
            <pc:sldMk cId="2893734972" sldId="284"/>
            <ac:spMk id="2" creationId="{813AC155-3ADE-3AE4-DA20-1A6C950541A8}"/>
          </ac:spMkLst>
        </pc:spChg>
        <pc:spChg chg="mod">
          <ac:chgData name="김 현환" userId="36408786-96a4-4b86-ab83-93391329d6a9" providerId="ADAL" clId="{24BD7D3A-857F-4B4B-B30B-E0B3F330E0CE}" dt="2023-07-31T23:57:06.952" v="1065" actId="1076"/>
          <ac:spMkLst>
            <pc:docMk/>
            <pc:sldMk cId="2893734972" sldId="284"/>
            <ac:spMk id="3" creationId="{00F37825-7D83-4FD0-8415-592532654A3C}"/>
          </ac:spMkLst>
        </pc:spChg>
      </pc:sldChg>
      <pc:sldChg chg="modSp new del mod">
        <pc:chgData name="김 현환" userId="36408786-96a4-4b86-ab83-93391329d6a9" providerId="ADAL" clId="{24BD7D3A-857F-4B4B-B30B-E0B3F330E0CE}" dt="2023-08-01T05:02:10.852" v="1255" actId="47"/>
        <pc:sldMkLst>
          <pc:docMk/>
          <pc:sldMk cId="1057479233" sldId="285"/>
        </pc:sldMkLst>
        <pc:spChg chg="mod">
          <ac:chgData name="김 현환" userId="36408786-96a4-4b86-ab83-93391329d6a9" providerId="ADAL" clId="{24BD7D3A-857F-4B4B-B30B-E0B3F330E0CE}" dt="2023-08-01T05:01:46.429" v="1254" actId="20577"/>
          <ac:spMkLst>
            <pc:docMk/>
            <pc:sldMk cId="1057479233" sldId="285"/>
            <ac:spMk id="2" creationId="{4578F5CE-C2B2-962E-3DE8-448DBB1CB5B1}"/>
          </ac:spMkLst>
        </pc:spChg>
      </pc:sldChg>
      <pc:sldChg chg="modSp add del mod">
        <pc:chgData name="김 현환" userId="36408786-96a4-4b86-ab83-93391329d6a9" providerId="ADAL" clId="{24BD7D3A-857F-4B4B-B30B-E0B3F330E0CE}" dt="2023-07-31T23:56:15.311" v="1051" actId="47"/>
        <pc:sldMkLst>
          <pc:docMk/>
          <pc:sldMk cId="2554763948" sldId="285"/>
        </pc:sldMkLst>
        <pc:spChg chg="mod">
          <ac:chgData name="김 현환" userId="36408786-96a4-4b86-ab83-93391329d6a9" providerId="ADAL" clId="{24BD7D3A-857F-4B4B-B30B-E0B3F330E0CE}" dt="2023-07-31T23:56:12.123" v="1050"/>
          <ac:spMkLst>
            <pc:docMk/>
            <pc:sldMk cId="2554763948" sldId="285"/>
            <ac:spMk id="3" creationId="{00F37825-7D83-4FD0-8415-592532654A3C}"/>
          </ac:spMkLst>
        </pc:spChg>
      </pc:sldChg>
      <pc:sldChg chg="modSp new mod">
        <pc:chgData name="김 현환" userId="36408786-96a4-4b86-ab83-93391329d6a9" providerId="ADAL" clId="{24BD7D3A-857F-4B4B-B30B-E0B3F330E0CE}" dt="2023-08-01T05:08:53.541" v="1338"/>
        <pc:sldMkLst>
          <pc:docMk/>
          <pc:sldMk cId="2757710871" sldId="285"/>
        </pc:sldMkLst>
        <pc:spChg chg="mod">
          <ac:chgData name="김 현환" userId="36408786-96a4-4b86-ab83-93391329d6a9" providerId="ADAL" clId="{24BD7D3A-857F-4B4B-B30B-E0B3F330E0CE}" dt="2023-08-01T05:08:53.541" v="1338"/>
          <ac:spMkLst>
            <pc:docMk/>
            <pc:sldMk cId="2757710871" sldId="285"/>
            <ac:spMk id="2" creationId="{1FB0728A-3CE2-945F-E52F-BE455D89A01F}"/>
          </ac:spMkLst>
        </pc:spChg>
        <pc:spChg chg="mod">
          <ac:chgData name="김 현환" userId="36408786-96a4-4b86-ab83-93391329d6a9" providerId="ADAL" clId="{24BD7D3A-857F-4B4B-B30B-E0B3F330E0CE}" dt="2023-08-01T05:07:18.019" v="1275" actId="20577"/>
          <ac:spMkLst>
            <pc:docMk/>
            <pc:sldMk cId="2757710871" sldId="285"/>
            <ac:spMk id="3" creationId="{74BCEAE5-AF44-1A36-B1C8-F784341651CF}"/>
          </ac:spMkLst>
        </pc:spChg>
      </pc:sldChg>
      <pc:sldChg chg="modSp new mod">
        <pc:chgData name="김 현환" userId="36408786-96a4-4b86-ab83-93391329d6a9" providerId="ADAL" clId="{24BD7D3A-857F-4B4B-B30B-E0B3F330E0CE}" dt="2023-08-01T05:09:06.003" v="1342"/>
        <pc:sldMkLst>
          <pc:docMk/>
          <pc:sldMk cId="1556652884" sldId="286"/>
        </pc:sldMkLst>
        <pc:spChg chg="mod">
          <ac:chgData name="김 현환" userId="36408786-96a4-4b86-ab83-93391329d6a9" providerId="ADAL" clId="{24BD7D3A-857F-4B4B-B30B-E0B3F330E0CE}" dt="2023-08-01T05:09:06.003" v="1342"/>
          <ac:spMkLst>
            <pc:docMk/>
            <pc:sldMk cId="1556652884" sldId="286"/>
            <ac:spMk id="2" creationId="{87042734-4EB5-A760-CB34-87DADD45F11D}"/>
          </ac:spMkLst>
        </pc:spChg>
        <pc:spChg chg="mod">
          <ac:chgData name="김 현환" userId="36408786-96a4-4b86-ab83-93391329d6a9" providerId="ADAL" clId="{24BD7D3A-857F-4B4B-B30B-E0B3F330E0CE}" dt="2023-08-01T05:08:27.907" v="1289" actId="5793"/>
          <ac:spMkLst>
            <pc:docMk/>
            <pc:sldMk cId="1556652884" sldId="286"/>
            <ac:spMk id="3" creationId="{8DEA767E-31F4-73A6-38D3-DFD52A78FCB0}"/>
          </ac:spMkLst>
        </pc:spChg>
      </pc:sldChg>
      <pc:sldChg chg="modSp new mod">
        <pc:chgData name="김 현환" userId="36408786-96a4-4b86-ab83-93391329d6a9" providerId="ADAL" clId="{24BD7D3A-857F-4B4B-B30B-E0B3F330E0CE}" dt="2023-08-01T05:10:46.365" v="1378" actId="6549"/>
        <pc:sldMkLst>
          <pc:docMk/>
          <pc:sldMk cId="1268108144" sldId="287"/>
        </pc:sldMkLst>
        <pc:spChg chg="mod">
          <ac:chgData name="김 현환" userId="36408786-96a4-4b86-ab83-93391329d6a9" providerId="ADAL" clId="{24BD7D3A-857F-4B4B-B30B-E0B3F330E0CE}" dt="2023-08-01T05:09:36.461" v="1351"/>
          <ac:spMkLst>
            <pc:docMk/>
            <pc:sldMk cId="1268108144" sldId="287"/>
            <ac:spMk id="2" creationId="{15E6556C-3436-DCB8-8D98-9F200E7BC41A}"/>
          </ac:spMkLst>
        </pc:spChg>
        <pc:spChg chg="mod">
          <ac:chgData name="김 현환" userId="36408786-96a4-4b86-ab83-93391329d6a9" providerId="ADAL" clId="{24BD7D3A-857F-4B4B-B30B-E0B3F330E0CE}" dt="2023-08-01T05:10:46.365" v="1378" actId="6549"/>
          <ac:spMkLst>
            <pc:docMk/>
            <pc:sldMk cId="1268108144" sldId="287"/>
            <ac:spMk id="3" creationId="{DBADB884-6C7F-865B-8026-6598C5D05A20}"/>
          </ac:spMkLst>
        </pc:spChg>
      </pc:sldChg>
      <pc:sldChg chg="modSp new mod">
        <pc:chgData name="김 현환" userId="36408786-96a4-4b86-ab83-93391329d6a9" providerId="ADAL" clId="{24BD7D3A-857F-4B4B-B30B-E0B3F330E0CE}" dt="2023-08-01T05:14:40.032" v="1390"/>
        <pc:sldMkLst>
          <pc:docMk/>
          <pc:sldMk cId="2230982504" sldId="288"/>
        </pc:sldMkLst>
        <pc:spChg chg="mod">
          <ac:chgData name="김 현환" userId="36408786-96a4-4b86-ab83-93391329d6a9" providerId="ADAL" clId="{24BD7D3A-857F-4B4B-B30B-E0B3F330E0CE}" dt="2023-08-01T05:14:40.032" v="1390"/>
          <ac:spMkLst>
            <pc:docMk/>
            <pc:sldMk cId="2230982504" sldId="288"/>
            <ac:spMk id="2" creationId="{3ED20F4D-064A-60F7-6F1B-6CF5F5BBF0E5}"/>
          </ac:spMkLst>
        </pc:spChg>
        <pc:spChg chg="mod">
          <ac:chgData name="김 현환" userId="36408786-96a4-4b86-ab83-93391329d6a9" providerId="ADAL" clId="{24BD7D3A-857F-4B4B-B30B-E0B3F330E0CE}" dt="2023-08-01T05:14:30.043" v="1388" actId="313"/>
          <ac:spMkLst>
            <pc:docMk/>
            <pc:sldMk cId="2230982504" sldId="288"/>
            <ac:spMk id="3" creationId="{F71F696D-D075-1A8A-DD82-E78F874BDC3F}"/>
          </ac:spMkLst>
        </pc:spChg>
      </pc:sldChg>
      <pc:sldChg chg="modSp new mod">
        <pc:chgData name="김 현환" userId="36408786-96a4-4b86-ab83-93391329d6a9" providerId="ADAL" clId="{24BD7D3A-857F-4B4B-B30B-E0B3F330E0CE}" dt="2023-08-01T05:19:04.317" v="1408"/>
        <pc:sldMkLst>
          <pc:docMk/>
          <pc:sldMk cId="2570928205" sldId="289"/>
        </pc:sldMkLst>
        <pc:spChg chg="mod">
          <ac:chgData name="김 현환" userId="36408786-96a4-4b86-ab83-93391329d6a9" providerId="ADAL" clId="{24BD7D3A-857F-4B4B-B30B-E0B3F330E0CE}" dt="2023-08-01T05:19:04.317" v="1408"/>
          <ac:spMkLst>
            <pc:docMk/>
            <pc:sldMk cId="2570928205" sldId="289"/>
            <ac:spMk id="2" creationId="{E80A4D34-8E0D-20CE-E907-2EE7E8481ABB}"/>
          </ac:spMkLst>
        </pc:spChg>
        <pc:spChg chg="mod">
          <ac:chgData name="김 현환" userId="36408786-96a4-4b86-ab83-93391329d6a9" providerId="ADAL" clId="{24BD7D3A-857F-4B4B-B30B-E0B3F330E0CE}" dt="2023-08-01T05:18:53.042" v="1406" actId="5793"/>
          <ac:spMkLst>
            <pc:docMk/>
            <pc:sldMk cId="2570928205" sldId="289"/>
            <ac:spMk id="3" creationId="{BD538DB3-6272-9C62-A817-BD4978AA69CE}"/>
          </ac:spMkLst>
        </pc:spChg>
      </pc:sldChg>
      <pc:sldChg chg="modSp new mod">
        <pc:chgData name="김 현환" userId="36408786-96a4-4b86-ab83-93391329d6a9" providerId="ADAL" clId="{24BD7D3A-857F-4B4B-B30B-E0B3F330E0CE}" dt="2023-08-01T05:22:12.612" v="1422" actId="5793"/>
        <pc:sldMkLst>
          <pc:docMk/>
          <pc:sldMk cId="171178976" sldId="290"/>
        </pc:sldMkLst>
        <pc:spChg chg="mod">
          <ac:chgData name="김 현환" userId="36408786-96a4-4b86-ab83-93391329d6a9" providerId="ADAL" clId="{24BD7D3A-857F-4B4B-B30B-E0B3F330E0CE}" dt="2023-08-01T05:20:16.802" v="1418"/>
          <ac:spMkLst>
            <pc:docMk/>
            <pc:sldMk cId="171178976" sldId="290"/>
            <ac:spMk id="2" creationId="{F08E1571-719F-0494-6CC1-5480625A163A}"/>
          </ac:spMkLst>
        </pc:spChg>
        <pc:spChg chg="mod">
          <ac:chgData name="김 현환" userId="36408786-96a4-4b86-ab83-93391329d6a9" providerId="ADAL" clId="{24BD7D3A-857F-4B4B-B30B-E0B3F330E0CE}" dt="2023-08-01T05:22:12.612" v="1422" actId="5793"/>
          <ac:spMkLst>
            <pc:docMk/>
            <pc:sldMk cId="171178976" sldId="290"/>
            <ac:spMk id="3" creationId="{291962B9-5999-4030-9519-D6A3E78B9C35}"/>
          </ac:spMkLst>
        </pc:spChg>
      </pc:sldChg>
    </pc:docChg>
  </pc:docChgLst>
  <pc:docChgLst>
    <pc:chgData name="신이나" userId="3115721e-660c-4f3b-ae1f-e643e6c9a487" providerId="ADAL" clId="{1BAFB016-5611-48F7-9E2F-B618985AA036}"/>
    <pc:docChg chg="addSld modSld">
      <pc:chgData name="신이나" userId="3115721e-660c-4f3b-ae1f-e643e6c9a487" providerId="ADAL" clId="{1BAFB016-5611-48F7-9E2F-B618985AA036}" dt="2023-07-31T07:27:04.632" v="2"/>
      <pc:docMkLst>
        <pc:docMk/>
      </pc:docMkLst>
      <pc:sldChg chg="addSp delSp modSp">
        <pc:chgData name="신이나" userId="3115721e-660c-4f3b-ae1f-e643e6c9a487" providerId="ADAL" clId="{1BAFB016-5611-48F7-9E2F-B618985AA036}" dt="2023-07-31T07:26:58.615" v="1"/>
        <pc:sldMkLst>
          <pc:docMk/>
          <pc:sldMk cId="3587109053" sldId="268"/>
        </pc:sldMkLst>
        <pc:spChg chg="add del mod">
          <ac:chgData name="신이나" userId="3115721e-660c-4f3b-ae1f-e643e6c9a487" providerId="ADAL" clId="{1BAFB016-5611-48F7-9E2F-B618985AA036}" dt="2023-07-31T07:26:58.615" v="1"/>
          <ac:spMkLst>
            <pc:docMk/>
            <pc:sldMk cId="3587109053" sldId="268"/>
            <ac:spMk id="4" creationId="{119D0689-3FC8-6355-4D9A-339B191B388F}"/>
          </ac:spMkLst>
        </pc:spChg>
      </pc:sldChg>
      <pc:sldChg chg="add">
        <pc:chgData name="신이나" userId="3115721e-660c-4f3b-ae1f-e643e6c9a487" providerId="ADAL" clId="{1BAFB016-5611-48F7-9E2F-B618985AA036}" dt="2023-07-31T07:27:04.632" v="2"/>
        <pc:sldMkLst>
          <pc:docMk/>
          <pc:sldMk cId="3511242264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AE8C-9323-407D-823C-C88E6CDF48F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2AD7-F722-4E97-8836-8C0FF3FD2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2">
            <a:extLst>
              <a:ext uri="{FF2B5EF4-FFF2-40B4-BE49-F238E27FC236}">
                <a16:creationId xmlns:a16="http://schemas.microsoft.com/office/drawing/2014/main" id="{4C4A6F21-249A-B235-94B4-1A16FECE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4">
            <a:extLst>
              <a:ext uri="{FF2B5EF4-FFF2-40B4-BE49-F238E27FC236}">
                <a16:creationId xmlns:a16="http://schemas.microsoft.com/office/drawing/2014/main" id="{9E1156C8-15E9-F736-F95F-8BD8CDB7A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5" name="Straight Connector 65">
              <a:extLst>
                <a:ext uri="{FF2B5EF4-FFF2-40B4-BE49-F238E27FC236}">
                  <a16:creationId xmlns:a16="http://schemas.microsoft.com/office/drawing/2014/main" id="{9357FF02-12EA-CB12-943C-23022F0F4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4C80A9A-ED72-B233-10DB-E212F37C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68">
            <a:extLst>
              <a:ext uri="{FF2B5EF4-FFF2-40B4-BE49-F238E27FC236}">
                <a16:creationId xmlns:a16="http://schemas.microsoft.com/office/drawing/2014/main" id="{52601E37-4F71-BFDC-350B-690D9F79F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ECD9FC2-5458-1210-3D55-72DF654C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6E94B42E-900A-E369-240A-87B116807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200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84FBE-6678-5CC5-B93D-FBED2289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5D923-37DB-2A3D-4E19-CE830E99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0A6B4-E414-EB1B-48A4-6BBF2938D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9A84B-C120-7DDE-57CC-7033C18B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72473-1F5A-A75D-ED2D-0ADECB4B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BB7B5-A4D0-E1B0-9D13-86739297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5ECDA-30D8-767C-4382-0C2C5723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BDD21-96F5-2F39-8160-708C40541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5FED6-89E9-BC04-D82E-6B3C8250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75023-09B2-DF93-1587-454C4F1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DFD71-5D91-1059-65C1-EA3D265B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74FDA-025C-8028-CF9F-7198F1DDF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8D513-5BCF-268C-7129-289F003B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DA3B4-BA62-CA83-7E8E-3776969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2040-A3D4-5FB4-C312-8A0EE1CC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B4F37-62AB-77F8-1184-91ED95F0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3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26">
            <a:extLst>
              <a:ext uri="{FF2B5EF4-FFF2-40B4-BE49-F238E27FC236}">
                <a16:creationId xmlns:a16="http://schemas.microsoft.com/office/drawing/2014/main" id="{C6B60A61-100B-E237-A4E1-38CE33A2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E474A18F-B9AA-8FA1-0391-B1B76BCAC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7BDF456D-8D8A-FC7B-5618-564F31F32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91BC4581-06C0-6BC7-0E30-24D68365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1">
              <a:extLst>
                <a:ext uri="{FF2B5EF4-FFF2-40B4-BE49-F238E27FC236}">
                  <a16:creationId xmlns:a16="http://schemas.microsoft.com/office/drawing/2014/main" id="{81D96016-B843-1222-F292-3DF8F9982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33">
            <a:extLst>
              <a:ext uri="{FF2B5EF4-FFF2-40B4-BE49-F238E27FC236}">
                <a16:creationId xmlns:a16="http://schemas.microsoft.com/office/drawing/2014/main" id="{78EFF7EC-B45D-063F-196E-36E9EF21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0D1ABE5-DD08-4F94-170D-436164D5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ko-KR" altLang="en-US" sz="480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A3F02BB-9ED9-3DC5-9B6F-B2066CD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2519834"/>
          </a:xfrm>
        </p:spPr>
        <p:txBody>
          <a:bodyPr anchor="ctr">
            <a:normAutofit/>
          </a:bodyPr>
          <a:lstStyle/>
          <a:p>
            <a:endParaRPr lang="en-US" altLang="ko-KR" sz="1500"/>
          </a:p>
        </p:txBody>
      </p:sp>
      <p:cxnSp>
        <p:nvCxnSpPr>
          <p:cNvPr id="15" name="Straight Connector 35">
            <a:extLst>
              <a:ext uri="{FF2B5EF4-FFF2-40B4-BE49-F238E27FC236}">
                <a16:creationId xmlns:a16="http://schemas.microsoft.com/office/drawing/2014/main" id="{863AB95F-40B4-2C4D-383B-18FC2A00B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26">
            <a:extLst>
              <a:ext uri="{FF2B5EF4-FFF2-40B4-BE49-F238E27FC236}">
                <a16:creationId xmlns:a16="http://schemas.microsoft.com/office/drawing/2014/main" id="{AFBB2B7D-8CB5-685B-F466-6981A9496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DFC7961-1D90-584D-B249-62E9082F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ko-KR" altLang="en-US" sz="5000"/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60601D69-87F0-E4AE-9994-52361D70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15FE86A5-8CF7-7CFE-8B14-04758EDF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66D14E30-0B9B-1121-828D-4D49496A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32">
            <a:extLst>
              <a:ext uri="{FF2B5EF4-FFF2-40B4-BE49-F238E27FC236}">
                <a16:creationId xmlns:a16="http://schemas.microsoft.com/office/drawing/2014/main" id="{290EC824-4A23-DE80-AAAC-909833B1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5F100D7-3588-D2B1-0F33-7782BE8A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965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3">
            <a:extLst>
              <a:ext uri="{FF2B5EF4-FFF2-40B4-BE49-F238E27FC236}">
                <a16:creationId xmlns:a16="http://schemas.microsoft.com/office/drawing/2014/main" id="{37530065-ECF9-4CEA-8881-DA846809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AA2824-2632-68D9-D7C2-5474E5C1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endParaRPr lang="ko-KR" altLang="en-US" sz="400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0A8E33AB-C650-D036-BA69-3D72A4B6A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1504E087-5DDF-8180-174F-3F7D92A6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B10CFA3D-0296-F4DA-B31A-A9A28FE03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9">
            <a:extLst>
              <a:ext uri="{FF2B5EF4-FFF2-40B4-BE49-F238E27FC236}">
                <a16:creationId xmlns:a16="http://schemas.microsoft.com/office/drawing/2014/main" id="{576C0299-3E2C-E28E-D8FF-925BE1427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8A3848-D73A-0E0A-CB4A-65DD75AA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sz="2000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DF14AF79-84EC-4B69-0D4D-6350CB3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AEFFABBE-FA19-BC58-8F30-BD6D10EE1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1EE7C2B1-AC7D-3242-475F-19265307E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A9754-9FF6-B72A-94EC-AD177CA5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DED49-F0BE-1A89-543F-9BDB096E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7C65B-07F5-A24B-4587-70A52D5D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A005F-6EA9-8736-6542-12F1A57C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77893-C8E4-D80F-9BC0-6717B8D2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22D4B-6DDB-D77C-CA21-3DBAB1B1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AC5D6-558D-46A1-7051-87E7F936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968FA-86BE-380E-10A0-A6BF157E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4C8DF-3E0E-852E-553C-C618E9E0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16350-A009-576B-974B-918CD677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5302B-C2D8-27F3-75CA-2C3CB2BE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5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0F43-5EEE-1F4A-1C43-70D4078E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22195-BF37-5E64-6B77-EE76DF6C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64D56-B47D-4B95-D7CA-3AD0A8E5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C19AE-780E-A6BD-F390-D8D4A774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B86378-B383-547F-DDBF-437EE2CA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550CC-A7A5-FC13-0929-24375D1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C98-A302-F56A-A2CF-B5E240E6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CD167-49D5-C9DA-BC9B-135D384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0F9CB-2515-AC7E-49F3-FDD76D74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E45769-5D80-213E-397E-B9ED2C41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5A9F0-9C3E-A6A8-7428-79AD1AF5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113C-33E9-FF91-0782-C5DD7968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A9015-D4CC-493E-508A-A3083A8C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AB5BD-57B3-6093-8A2B-C7AEE619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C6AF9-663D-F795-5B6B-382D2562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29229-A492-8F1D-B814-1B484CAA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26B4B-B32B-5743-CBC2-095C120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5A7245-A72C-1E99-181E-7742006A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5C462-BB64-02C6-471A-26C49590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710D0-0C27-3862-878D-6A39093ED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6068-FF4D-427B-AC23-A949188BB0C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D409-BF9C-6D76-1DC7-B1B53FFC6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40F67-65B5-F1CD-C8FE-DC77B2F71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B070-EC43-460E-946D-21E2E1842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FB7E-30E1-7CBA-26B4-8A64FAA4B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MSSQL</a:t>
            </a:r>
            <a:r>
              <a:rPr lang="ko-KR" altLang="en-US"/>
              <a:t> 교육 </a:t>
            </a:r>
            <a:r>
              <a:rPr lang="en-US" altLang="ko-KR"/>
              <a:t>2</a:t>
            </a:r>
            <a:r>
              <a:rPr lang="ko-KR" altLang="en-US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4E633-22B2-4DCC-1D55-B71D2E944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기술연구소 김현환</a:t>
            </a:r>
            <a:endParaRPr lang="en-US" altLang="ko-KR"/>
          </a:p>
          <a:p>
            <a:endParaRPr lang="en-US" altLang="ko-KR"/>
          </a:p>
          <a:p>
            <a:pPr algn="r"/>
            <a:r>
              <a:rPr lang="en-US" altLang="ko-KR"/>
              <a:t>2023.08.01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8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3069774"/>
            <a:ext cx="9941319" cy="251983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문자열을 자르는 역할을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LEFT, RIGHT, SUBSTRING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FF"/>
                </a:solidFill>
              </a:rPr>
              <a:t>LEFT</a:t>
            </a:r>
            <a:r>
              <a:rPr lang="en-US" altLang="ko-KR" dirty="0"/>
              <a:t>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테이블명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FF"/>
                </a:solidFill>
              </a:rPr>
              <a:t>RIGHT</a:t>
            </a:r>
            <a:r>
              <a:rPr lang="en-US" altLang="ko-KR" dirty="0"/>
              <a:t>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테이블명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FF"/>
                </a:solidFill>
              </a:rPr>
              <a:t>SUBSTRING</a:t>
            </a:r>
            <a:r>
              <a:rPr lang="en-US" altLang="ko-KR" dirty="0"/>
              <a:t>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시작자리</a:t>
            </a:r>
            <a:r>
              <a:rPr lang="en-US" altLang="ko-KR" dirty="0"/>
              <a:t>, </a:t>
            </a:r>
            <a:r>
              <a:rPr lang="ko-KR" altLang="en-US" dirty="0"/>
              <a:t>자를 </a:t>
            </a:r>
            <a:r>
              <a:rPr lang="ko-KR" altLang="en-US" dirty="0" err="1"/>
              <a:t>문자수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43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2734-4EB5-A760-CB34-87DADD45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SUBSTRING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A767E-31F4-73A6-38D3-DFD52A78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CustomerId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'LEFT'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ORDER_INFO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65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문자열의 형식을 변환합니다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FF"/>
                </a:solidFill>
              </a:rPr>
              <a:t>CONVERT</a:t>
            </a:r>
            <a:r>
              <a:rPr lang="en-US" altLang="ko-KR" dirty="0"/>
              <a:t>(</a:t>
            </a:r>
            <a:r>
              <a:rPr lang="ko-KR" altLang="en-US" dirty="0"/>
              <a:t>변환할 타입</a:t>
            </a:r>
            <a:r>
              <a:rPr lang="en-US" altLang="ko-KR" dirty="0"/>
              <a:t>, </a:t>
            </a:r>
            <a:r>
              <a:rPr lang="ko-KR" altLang="en-US" dirty="0"/>
              <a:t>변환할 컬럼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>
                <a:solidFill>
                  <a:srgbClr val="FF00FF"/>
                </a:solidFill>
              </a:rPr>
              <a:t> CONVERT</a:t>
            </a:r>
            <a:r>
              <a:rPr lang="en-US" altLang="ko-KR" dirty="0"/>
              <a:t>(</a:t>
            </a:r>
            <a:r>
              <a:rPr lang="ko-KR" altLang="en-US" dirty="0"/>
              <a:t>변환할 타입</a:t>
            </a:r>
            <a:r>
              <a:rPr lang="en-US" altLang="ko-KR" dirty="0"/>
              <a:t>, </a:t>
            </a:r>
            <a:r>
              <a:rPr lang="ko-KR" altLang="en-US" dirty="0"/>
              <a:t>변환할 컬럼</a:t>
            </a:r>
            <a:r>
              <a:rPr lang="en-US" altLang="ko-KR" dirty="0"/>
              <a:t>, </a:t>
            </a:r>
            <a:r>
              <a:rPr lang="ko-KR" altLang="en-US" dirty="0"/>
              <a:t>타입 번호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37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556C-3436-DCB8-8D98-9F200E7B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CONVERT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DB884-6C7F-865B-8026-6598C5D0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OrderDate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'DATE'</a:t>
            </a:r>
            <a:endParaRPr lang="en-US" altLang="ko-KR" sz="1800" dirty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ORDER_INFO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10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04610"/>
            <a:ext cx="9941319" cy="251983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4400" dirty="0"/>
              <a:t>IF – ELSE </a:t>
            </a:r>
            <a:r>
              <a:rPr lang="ko-KR" altLang="en-US" sz="4400" dirty="0"/>
              <a:t>구문과 유사한 기능을 수행하며 조건에 따라 다른 값을 반환하는 데 사용되는 표현식입니다</a:t>
            </a:r>
            <a:r>
              <a:rPr lang="en-US" altLang="ko-KR" sz="4400" dirty="0"/>
              <a:t>.</a:t>
            </a:r>
          </a:p>
          <a:p>
            <a:endParaRPr lang="en-US" altLang="ko-KR" dirty="0"/>
          </a:p>
          <a:p>
            <a:r>
              <a:rPr lang="en-US" altLang="ko-KR" sz="4000" dirty="0">
                <a:solidFill>
                  <a:srgbClr val="0000FF"/>
                </a:solidFill>
                <a:ea typeface="돋움체" panose="020B0609000101010101" pitchFamily="49" charset="-127"/>
              </a:rPr>
              <a:t>SELECT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    </a:t>
            </a:r>
            <a:r>
              <a:rPr lang="en-US" altLang="ko-KR" sz="4000" dirty="0">
                <a:solidFill>
                  <a:srgbClr val="0000FF"/>
                </a:solidFill>
                <a:ea typeface="돋움체" panose="020B0609000101010101" pitchFamily="49" charset="-127"/>
              </a:rPr>
              <a:t>CASE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4000" dirty="0" err="1">
                <a:solidFill>
                  <a:srgbClr val="000000"/>
                </a:solidFill>
                <a:ea typeface="돋움체" panose="020B0609000101010101" pitchFamily="49" charset="-127"/>
              </a:rPr>
              <a:t>컬럼명</a:t>
            </a:r>
            <a:r>
              <a:rPr lang="ko-KR" altLang="en-US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endParaRPr lang="en-US" altLang="ko-KR" sz="40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	</a:t>
            </a:r>
            <a:r>
              <a:rPr lang="en-US" altLang="ko-KR" sz="4000" dirty="0">
                <a:solidFill>
                  <a:srgbClr val="0000FF"/>
                </a:solidFill>
                <a:ea typeface="돋움체" panose="020B0609000101010101" pitchFamily="49" charset="-127"/>
              </a:rPr>
              <a:t>WHEN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ea typeface="돋움체" panose="020B0609000101010101" pitchFamily="49" charset="-127"/>
              </a:rPr>
              <a:t>조건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1</a:t>
            </a:r>
            <a:r>
              <a:rPr lang="ko-KR" altLang="en-US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ea typeface="돋움체" panose="020B0609000101010101" pitchFamily="49" charset="-127"/>
              </a:rPr>
              <a:t>THEN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ea typeface="돋움체" panose="020B0609000101010101" pitchFamily="49" charset="-127"/>
              </a:rPr>
              <a:t>값</a:t>
            </a:r>
            <a:r>
              <a:rPr lang="en-US" altLang="ko-KR" sz="4000" dirty="0">
                <a:solidFill>
                  <a:srgbClr val="FF0000"/>
                </a:solidFill>
                <a:ea typeface="돋움체" panose="020B0609000101010101" pitchFamily="49" charset="-127"/>
              </a:rPr>
              <a:t>1</a:t>
            </a:r>
            <a:endParaRPr lang="en-US" altLang="ko-KR" sz="40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4000" dirty="0">
                <a:solidFill>
                  <a:srgbClr val="0000FF"/>
                </a:solidFill>
                <a:ea typeface="돋움체" panose="020B0609000101010101" pitchFamily="49" charset="-127"/>
              </a:rPr>
              <a:t>ELSE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ea typeface="돋움체" panose="020B0609000101010101" pitchFamily="49" charset="-127"/>
              </a:rPr>
              <a:t>값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2</a:t>
            </a:r>
            <a:r>
              <a:rPr lang="ko-KR" altLang="en-US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ea typeface="돋움체" panose="020B0609000101010101" pitchFamily="49" charset="-127"/>
              </a:rPr>
              <a:t>END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4000" dirty="0" err="1">
                <a:solidFill>
                  <a:srgbClr val="000000"/>
                </a:solidFill>
                <a:ea typeface="돋움체" panose="020B0609000101010101" pitchFamily="49" charset="-127"/>
              </a:rPr>
              <a:t>표시컬럼이름</a:t>
            </a:r>
            <a:r>
              <a:rPr lang="ko-KR" altLang="en-US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endParaRPr lang="en-US" altLang="ko-KR" sz="40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  </a:t>
            </a:r>
            <a:r>
              <a:rPr lang="en-US" altLang="ko-KR" sz="4000" dirty="0">
                <a:solidFill>
                  <a:srgbClr val="0000FF"/>
                </a:solidFill>
                <a:ea typeface="돋움체" panose="020B0609000101010101" pitchFamily="49" charset="-127"/>
              </a:rPr>
              <a:t>FROM</a:t>
            </a:r>
            <a:r>
              <a:rPr lang="en-US" altLang="ko-KR" sz="40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ea typeface="돋움체" panose="020B0609000101010101" pitchFamily="49" charset="-127"/>
              </a:rPr>
              <a:t>테이블명</a:t>
            </a:r>
            <a:endParaRPr lang="en-US" altLang="ko-KR" sz="4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361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0F4D-064A-60F7-6F1B-6CF5F5BB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F696D-D075-1A8A-DD82-E78F874B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CustomerId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'A%'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'A’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'-’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ORDER_INFO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98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897978"/>
            <a:ext cx="9941319" cy="25198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쿼리문</a:t>
            </a:r>
            <a:r>
              <a:rPr lang="ko-KR" altLang="en-US" dirty="0"/>
              <a:t> 안에 또　하나의 쿼리문이 포함된 것을 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서브　쿼리는 괄호로 묶어서 사용해야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서브　쿼리 안에서 </a:t>
            </a:r>
            <a:r>
              <a:rPr lang="en-US" altLang="ko-KR" dirty="0"/>
              <a:t>ORDER BY </a:t>
            </a:r>
            <a:r>
              <a:rPr lang="ko-KR" altLang="en-US" dirty="0"/>
              <a:t>절은 사용 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절</a:t>
            </a:r>
            <a:r>
              <a:rPr lang="en-US" altLang="ko-KR" dirty="0"/>
              <a:t>, FROM</a:t>
            </a:r>
            <a:r>
              <a:rPr lang="ko-KR" altLang="en-US" dirty="0"/>
              <a:t>절</a:t>
            </a:r>
            <a:r>
              <a:rPr lang="en-US" altLang="ko-KR" dirty="0"/>
              <a:t>, WHERE, INSERT,</a:t>
            </a:r>
            <a:r>
              <a:rPr lang="ko-KR" altLang="en-US" dirty="0"/>
              <a:t> </a:t>
            </a:r>
            <a:r>
              <a:rPr lang="en-US" altLang="ko-KR" dirty="0"/>
              <a:t>UPDETE </a:t>
            </a:r>
            <a:r>
              <a:rPr lang="ko-KR" altLang="en-US" dirty="0"/>
              <a:t>등 모두 사용 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10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B0AFA7-A56A-06B3-759C-11C7AEB65812}"/>
              </a:ext>
            </a:extLst>
          </p:cNvPr>
          <p:cNvSpPr txBox="1"/>
          <p:nvPr/>
        </p:nvSpPr>
        <p:spPr>
          <a:xfrm>
            <a:off x="527943" y="3143500"/>
            <a:ext cx="361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</a:t>
            </a:r>
            <a:r>
              <a:rPr lang="ko-KR" altLang="en-US" sz="1400"/>
              <a:t>절에 서브쿼리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F3746B-A310-D914-E250-CA9D2B69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9" y="3451277"/>
            <a:ext cx="3613377" cy="1740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8C712-37B6-5F81-F169-935A3000F344}"/>
              </a:ext>
            </a:extLst>
          </p:cNvPr>
          <p:cNvSpPr txBox="1"/>
          <p:nvPr/>
        </p:nvSpPr>
        <p:spPr>
          <a:xfrm>
            <a:off x="8293045" y="3143500"/>
            <a:ext cx="361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FROM</a:t>
            </a:r>
            <a:r>
              <a:rPr lang="ko-KR" altLang="en-US" sz="1400"/>
              <a:t>절에 서브쿼리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4830-C961-2053-E6C7-E32570D19D3B}"/>
              </a:ext>
            </a:extLst>
          </p:cNvPr>
          <p:cNvSpPr txBox="1"/>
          <p:nvPr/>
        </p:nvSpPr>
        <p:spPr>
          <a:xfrm>
            <a:off x="370510" y="2774168"/>
            <a:ext cx="297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C7AECC-9737-8875-8403-B21CFBF2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445" y="3468285"/>
            <a:ext cx="2907984" cy="19581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096DFB-8320-C0CA-2300-EFB13DCB0BE2}"/>
              </a:ext>
            </a:extLst>
          </p:cNvPr>
          <p:cNvSpPr txBox="1"/>
          <p:nvPr/>
        </p:nvSpPr>
        <p:spPr>
          <a:xfrm>
            <a:off x="4454037" y="3143500"/>
            <a:ext cx="361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WHERE </a:t>
            </a:r>
            <a:r>
              <a:rPr lang="ko-KR" altLang="en-US" sz="1400"/>
              <a:t>절에 서브쿼리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182FFEE-6B25-379F-FB09-A4E653A3C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37" y="3451277"/>
            <a:ext cx="3715294" cy="226334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D6F265C-326D-45D9-B897-7B86000D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/>
          <a:lstStyle/>
          <a:p>
            <a:r>
              <a:rPr lang="en-US" altLang="ko-KR" dirty="0"/>
              <a:t>SUB QUERY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24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A4D34-8E0D-20CE-E907-2EE7E848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QUERY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38DB3-6272-9C62-A817-BD4978AA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AVG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PRICE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AVG_PRICE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92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두 개 이상의 테이블이나 데이터베이스를 연결하여 데이터를 검색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INNER</a:t>
            </a:r>
            <a:r>
              <a:rPr lang="ko-KR" altLang="en-US"/>
              <a:t> </a:t>
            </a:r>
            <a:r>
              <a:rPr lang="en-US" altLang="ko-KR"/>
              <a:t>JOIN,</a:t>
            </a:r>
            <a:r>
              <a:rPr lang="ko-KR" altLang="en-US"/>
              <a:t> </a:t>
            </a:r>
            <a:r>
              <a:rPr lang="en-US" altLang="ko-KR"/>
              <a:t>OUTER</a:t>
            </a:r>
            <a:r>
              <a:rPr lang="ko-KR" altLang="en-US"/>
              <a:t> </a:t>
            </a:r>
            <a:r>
              <a:rPr lang="en-US" altLang="ko-KR"/>
              <a:t>JOIN,</a:t>
            </a:r>
            <a:r>
              <a:rPr lang="ko-KR" altLang="en-US"/>
              <a:t> </a:t>
            </a:r>
            <a:r>
              <a:rPr lang="en-US" altLang="ko-KR"/>
              <a:t>CROSS JOIN, SELF JOIN</a:t>
            </a:r>
          </a:p>
        </p:txBody>
      </p:sp>
    </p:spTree>
    <p:extLst>
      <p:ext uri="{BB962C8B-B14F-4D97-AF65-F5344CB8AC3E}">
        <p14:creationId xmlns:p14="http://schemas.microsoft.com/office/powerpoint/2010/main" val="410575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63CB-983A-56F4-5283-C70E970E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E691-6492-4B4F-36BE-BC16F5D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513845"/>
            <a:ext cx="10343408" cy="20279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데이터 그룹화</a:t>
            </a:r>
            <a:r>
              <a:rPr lang="en-US" altLang="ko-KR" dirty="0"/>
              <a:t>(Data Grouping)</a:t>
            </a:r>
            <a:r>
              <a:rPr lang="ko-KR" altLang="en-US" dirty="0"/>
              <a:t>는 </a:t>
            </a:r>
            <a:r>
              <a:rPr lang="en-US" altLang="ko-KR" dirty="0"/>
              <a:t>SQL</a:t>
            </a:r>
            <a:r>
              <a:rPr lang="ko-KR" altLang="en-US" dirty="0"/>
              <a:t>에서 특정 열</a:t>
            </a:r>
            <a:r>
              <a:rPr lang="en-US" altLang="ko-KR" dirty="0"/>
              <a:t>(</a:t>
            </a:r>
            <a:r>
              <a:rPr lang="ko-KR" altLang="en-US" dirty="0"/>
              <a:t>또는 열들</a:t>
            </a:r>
            <a:r>
              <a:rPr lang="en-US" altLang="ko-KR" dirty="0"/>
              <a:t>)</a:t>
            </a:r>
            <a:r>
              <a:rPr lang="ko-KR" altLang="en-US" dirty="0"/>
              <a:t>을 기준으로 데이터를 묶어서 그룹별로 요약하는 것을 말합니다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데이터 그룹화는 그룹화된 결과에 대한 집계 함수를 사용하여 통계 정보를 계산하거나</a:t>
            </a:r>
            <a:r>
              <a:rPr lang="en-US" altLang="ko-KR" dirty="0"/>
              <a:t>, </a:t>
            </a:r>
            <a:r>
              <a:rPr lang="ko-KR" altLang="en-US" dirty="0"/>
              <a:t>데이터를 요약하고 분석하는 데 사용됩니다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3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INNER JOIN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50787"/>
            <a:ext cx="9941319" cy="251983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기준 테이블과 조인할 테이블의 중복된 값을 보여줍니다</a:t>
            </a:r>
            <a:r>
              <a:rPr lang="en-US" altLang="ko-KR" dirty="0"/>
              <a:t>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테이블이 모두 가지고 있는 데이터만 조회됩니다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기준테이블 </a:t>
            </a:r>
            <a:r>
              <a:rPr lang="en-US" altLang="ko-KR" dirty="0"/>
              <a:t>A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00FF"/>
                </a:solidFill>
              </a:rPr>
              <a:t>INNER JOIN </a:t>
            </a:r>
            <a:r>
              <a:rPr lang="en-US" altLang="ko-KR" dirty="0"/>
              <a:t>[JOIN</a:t>
            </a:r>
            <a:r>
              <a:rPr lang="ko-KR" altLang="en-US" dirty="0"/>
              <a:t>테이블</a:t>
            </a:r>
            <a:r>
              <a:rPr lang="en-US" altLang="ko-KR" dirty="0"/>
              <a:t>] B</a:t>
            </a:r>
          </a:p>
          <a:p>
            <a:pPr marL="0" indent="0">
              <a:buNone/>
            </a:pPr>
            <a:r>
              <a:rPr lang="en-US" altLang="ko-KR" dirty="0"/>
              <a:t>   ON A.</a:t>
            </a:r>
            <a:r>
              <a:rPr lang="ko-KR" altLang="en-US" dirty="0" err="1"/>
              <a:t>기준컬럼</a:t>
            </a:r>
            <a:r>
              <a:rPr lang="ko-KR" altLang="en-US" dirty="0"/>
              <a:t> </a:t>
            </a:r>
            <a:r>
              <a:rPr lang="en-US" altLang="ko-KR" dirty="0"/>
              <a:t>= B.</a:t>
            </a:r>
            <a:r>
              <a:rPr lang="ko-KR" altLang="en-US" dirty="0" err="1"/>
              <a:t>조인컬럼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JOIN1">
            <a:extLst>
              <a:ext uri="{FF2B5EF4-FFF2-40B4-BE49-F238E27FC236}">
                <a16:creationId xmlns:a16="http://schemas.microsoft.com/office/drawing/2014/main" id="{A51A53BC-4B64-1237-5908-990CB894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97" y="3550920"/>
            <a:ext cx="40290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01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3082704"/>
            <a:ext cx="9941319" cy="25198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기준 테이블 값 </a:t>
            </a:r>
            <a:r>
              <a:rPr lang="en-US" altLang="ko-KR" dirty="0"/>
              <a:t>+ </a:t>
            </a:r>
            <a:r>
              <a:rPr lang="ko-KR" altLang="en-US" dirty="0"/>
              <a:t>테이블과 기준 테이블의 중복된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기준테이블 </a:t>
            </a:r>
            <a:r>
              <a:rPr lang="en-US" altLang="ko-KR" dirty="0"/>
              <a:t>A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00FF"/>
                </a:solidFill>
              </a:rPr>
              <a:t>LEFT OUTER JOIN </a:t>
            </a:r>
            <a:r>
              <a:rPr lang="en-US" altLang="ko-KR" dirty="0"/>
              <a:t>[JOIN</a:t>
            </a:r>
            <a:r>
              <a:rPr lang="ko-KR" altLang="en-US" dirty="0"/>
              <a:t>테이블</a:t>
            </a:r>
            <a:r>
              <a:rPr lang="en-US" altLang="ko-KR" dirty="0"/>
              <a:t>] B</a:t>
            </a:r>
          </a:p>
          <a:p>
            <a:pPr marL="0" indent="0">
              <a:buNone/>
            </a:pPr>
            <a:r>
              <a:rPr lang="en-US" altLang="ko-KR" dirty="0"/>
              <a:t>   ON A.</a:t>
            </a:r>
            <a:r>
              <a:rPr lang="ko-KR" altLang="en-US" dirty="0" err="1"/>
              <a:t>기준컬럼</a:t>
            </a:r>
            <a:r>
              <a:rPr lang="ko-KR" altLang="en-US" dirty="0"/>
              <a:t> </a:t>
            </a:r>
            <a:r>
              <a:rPr lang="en-US" altLang="ko-KR" dirty="0"/>
              <a:t>= B.</a:t>
            </a:r>
            <a:r>
              <a:rPr lang="ko-KR" altLang="en-US" dirty="0" err="1"/>
              <a:t>조인컬럼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JOIN2">
            <a:extLst>
              <a:ext uri="{FF2B5EF4-FFF2-40B4-BE49-F238E27FC236}">
                <a16:creationId xmlns:a16="http://schemas.microsoft.com/office/drawing/2014/main" id="{F726C24A-7668-456E-3D08-1A62484E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99" y="3429000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9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RIGHT OUTER JOIN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3082702"/>
            <a:ext cx="9941319" cy="251983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LEFT OUTER JOIN</a:t>
            </a:r>
            <a:r>
              <a:rPr lang="ko-KR" altLang="en-US" dirty="0"/>
              <a:t>의 반대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 FROM </a:t>
            </a:r>
            <a:r>
              <a:rPr lang="ko-KR" altLang="en-US" dirty="0"/>
              <a:t>기준테이블 </a:t>
            </a:r>
            <a:r>
              <a:rPr lang="en-US" altLang="ko-KR" dirty="0"/>
              <a:t>A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  RIGHT OUTER JOIN </a:t>
            </a:r>
            <a:r>
              <a:rPr lang="en-US" altLang="ko-KR" dirty="0"/>
              <a:t>[JOIN</a:t>
            </a:r>
            <a:r>
              <a:rPr lang="ko-KR" altLang="en-US" dirty="0"/>
              <a:t>테이블</a:t>
            </a:r>
            <a:r>
              <a:rPr lang="en-US" altLang="ko-KR" dirty="0"/>
              <a:t>] B</a:t>
            </a:r>
          </a:p>
          <a:p>
            <a:pPr marL="0" indent="0">
              <a:buNone/>
            </a:pPr>
            <a:r>
              <a:rPr lang="en-US" altLang="ko-KR" dirty="0"/>
              <a:t>   ON A.</a:t>
            </a:r>
            <a:r>
              <a:rPr lang="ko-KR" altLang="en-US" dirty="0" err="1"/>
              <a:t>기준컬럼</a:t>
            </a:r>
            <a:r>
              <a:rPr lang="ko-KR" altLang="en-US" dirty="0"/>
              <a:t> </a:t>
            </a:r>
            <a:r>
              <a:rPr lang="en-US" altLang="ko-KR" dirty="0"/>
              <a:t>= B.</a:t>
            </a:r>
            <a:r>
              <a:rPr lang="ko-KR" altLang="en-US" dirty="0" err="1"/>
              <a:t>조인컬럼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1F0CB-9E2D-0608-ECF3-3F618333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997" y="3098619"/>
            <a:ext cx="3971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4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82707"/>
            <a:ext cx="9941319" cy="25198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합집합</a:t>
            </a:r>
            <a:r>
              <a:rPr lang="en-US" altLang="ko-KR" dirty="0"/>
              <a:t>, A</a:t>
            </a:r>
            <a:r>
              <a:rPr lang="ko-KR" altLang="en-US" dirty="0"/>
              <a:t>테이블</a:t>
            </a:r>
            <a:r>
              <a:rPr lang="en-US" altLang="ko-KR" dirty="0"/>
              <a:t>, B</a:t>
            </a:r>
            <a:r>
              <a:rPr lang="ko-KR" altLang="en-US" dirty="0"/>
              <a:t>테이블의 모든 데이터 조회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기준테이블 </a:t>
            </a:r>
            <a:r>
              <a:rPr lang="en-US" altLang="ko-KR" dirty="0"/>
              <a:t>A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00FF"/>
                </a:solidFill>
              </a:rPr>
              <a:t>FULL OUTER JOIN </a:t>
            </a:r>
            <a:r>
              <a:rPr lang="en-US" altLang="ko-KR" dirty="0"/>
              <a:t>[JOIN</a:t>
            </a:r>
            <a:r>
              <a:rPr lang="ko-KR" altLang="en-US" dirty="0"/>
              <a:t>테이블</a:t>
            </a:r>
            <a:r>
              <a:rPr lang="en-US" altLang="ko-KR" dirty="0"/>
              <a:t>] B</a:t>
            </a:r>
          </a:p>
          <a:p>
            <a:pPr marL="0" indent="0">
              <a:buNone/>
            </a:pPr>
            <a:r>
              <a:rPr lang="en-US" altLang="ko-KR" dirty="0"/>
              <a:t>   ON A.</a:t>
            </a:r>
            <a:r>
              <a:rPr lang="ko-KR" altLang="en-US" dirty="0" err="1"/>
              <a:t>기준컬럼</a:t>
            </a:r>
            <a:r>
              <a:rPr lang="ko-KR" altLang="en-US" dirty="0"/>
              <a:t> </a:t>
            </a:r>
            <a:r>
              <a:rPr lang="en-US" altLang="ko-KR" dirty="0"/>
              <a:t>= B.</a:t>
            </a:r>
            <a:r>
              <a:rPr lang="ko-KR" altLang="en-US" dirty="0" err="1"/>
              <a:t>조인컬럼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JOIN4">
            <a:extLst>
              <a:ext uri="{FF2B5EF4-FFF2-40B4-BE49-F238E27FC236}">
                <a16:creationId xmlns:a16="http://schemas.microsoft.com/office/drawing/2014/main" id="{DD99CAD3-88CD-33E0-B47A-0088CABF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20" y="3429000"/>
            <a:ext cx="40671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8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JOIN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모든 경우의 수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테이블의 한 로우를 </a:t>
            </a:r>
            <a:r>
              <a:rPr lang="en-US" altLang="ko-KR" dirty="0"/>
              <a:t>B</a:t>
            </a:r>
            <a:r>
              <a:rPr lang="ko-KR" altLang="en-US" dirty="0"/>
              <a:t>테이블의 모든 </a:t>
            </a:r>
            <a:r>
              <a:rPr lang="en-US" altLang="ko-KR" dirty="0"/>
              <a:t>ROW</a:t>
            </a:r>
            <a:r>
              <a:rPr lang="ko-KR" altLang="en-US" dirty="0"/>
              <a:t>와 </a:t>
            </a:r>
            <a:r>
              <a:rPr lang="en-US" altLang="ko-KR" dirty="0"/>
              <a:t>JOIN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기준테이블 </a:t>
            </a:r>
            <a:r>
              <a:rPr lang="en-US" altLang="ko-KR" dirty="0"/>
              <a:t>A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00FF"/>
                </a:solidFill>
              </a:rPr>
              <a:t>CROSS JOIN </a:t>
            </a:r>
            <a:r>
              <a:rPr lang="en-US" altLang="ko-KR" dirty="0"/>
              <a:t>[JOIN</a:t>
            </a:r>
            <a:r>
              <a:rPr lang="ko-KR" altLang="en-US" dirty="0"/>
              <a:t>테이블</a:t>
            </a:r>
            <a:r>
              <a:rPr lang="en-US" altLang="ko-KR" dirty="0"/>
              <a:t>] B</a:t>
            </a:r>
          </a:p>
        </p:txBody>
      </p:sp>
      <p:pic>
        <p:nvPicPr>
          <p:cNvPr id="4098" name="Picture 2" descr="JOIN5">
            <a:extLst>
              <a:ext uri="{FF2B5EF4-FFF2-40B4-BE49-F238E27FC236}">
                <a16:creationId xmlns:a16="http://schemas.microsoft.com/office/drawing/2014/main" id="{435DB5B0-7A0C-E1BF-6172-E764E1B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24" y="3629297"/>
            <a:ext cx="2759473" cy="251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4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자기 자신과 자기 자신을 조인</a:t>
            </a:r>
            <a:endParaRPr lang="en-US" altLang="ko-KR" dirty="0"/>
          </a:p>
          <a:p>
            <a:r>
              <a:rPr lang="ko-KR" altLang="en-US" dirty="0"/>
              <a:t>하나의 테이블을 여러 번 복사해서 조인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테이블명 별칭</a:t>
            </a:r>
            <a:r>
              <a:rPr lang="en-US" altLang="ko-KR" dirty="0"/>
              <a:t>, </a:t>
            </a:r>
            <a:r>
              <a:rPr lang="ko-KR" altLang="en-US" dirty="0"/>
              <a:t>테이블명 별칭</a:t>
            </a:r>
            <a:endParaRPr lang="en-US" altLang="ko-KR" dirty="0"/>
          </a:p>
        </p:txBody>
      </p:sp>
      <p:pic>
        <p:nvPicPr>
          <p:cNvPr id="5122" name="Picture 2" descr="JOIN6">
            <a:extLst>
              <a:ext uri="{FF2B5EF4-FFF2-40B4-BE49-F238E27FC236}">
                <a16:creationId xmlns:a16="http://schemas.microsoft.com/office/drawing/2014/main" id="{DC37C53E-3980-C7A7-6F77-3F083FDF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66" y="2704014"/>
            <a:ext cx="3333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02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E1571-719F-0494-6CC1-5480625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JOIN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962B9-5999-4030-9519-D6A3E78B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ORDER_INFO A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B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OrderItemCd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ITEM_CD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7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BF71C-7BFF-5DFE-DF16-1D37EE18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30ED-9474-47B9-4DC5-3DDEA6AD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95612"/>
            <a:ext cx="9941319" cy="251983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사용자 별 구매 총액</a:t>
            </a:r>
            <a:r>
              <a:rPr lang="en-US" altLang="ko-KR" dirty="0"/>
              <a:t>(</a:t>
            </a:r>
            <a:r>
              <a:rPr lang="ko-KR" altLang="en-US" dirty="0"/>
              <a:t>합계</a:t>
            </a:r>
            <a:r>
              <a:rPr lang="en-US" altLang="ko-KR" dirty="0"/>
              <a:t>)</a:t>
            </a:r>
            <a:r>
              <a:rPr lang="ko-KR" altLang="en-US" dirty="0"/>
              <a:t>를 구하는 쿼리를 작성하세요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1-2. ‘B456’ </a:t>
            </a:r>
            <a:r>
              <a:rPr lang="ko-KR" altLang="en-US" dirty="0"/>
              <a:t>고객의 구매 총액</a:t>
            </a:r>
            <a:r>
              <a:rPr lang="en-US" altLang="ko-KR" dirty="0"/>
              <a:t>(</a:t>
            </a:r>
            <a:r>
              <a:rPr lang="ko-KR" altLang="en-US" dirty="0"/>
              <a:t>합계</a:t>
            </a:r>
            <a:r>
              <a:rPr lang="en-US" altLang="ko-KR" dirty="0"/>
              <a:t>)</a:t>
            </a:r>
            <a:r>
              <a:rPr lang="ko-KR" altLang="en-US" dirty="0"/>
              <a:t>를 구하는 쿼리를 작성하세요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00786-DABE-852A-59B4-605C9BCC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43" y="3187441"/>
            <a:ext cx="2317548" cy="1434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CD9910-8E77-6168-0703-176F6087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43" y="5359959"/>
            <a:ext cx="2525938" cy="6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5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9549-7629-48BE-83D6-23F926F1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1D566-E4B9-B7D2-1CA0-7FA0AE91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1973789"/>
            <a:ext cx="9941319" cy="2519834"/>
          </a:xfrm>
        </p:spPr>
        <p:txBody>
          <a:bodyPr/>
          <a:lstStyle/>
          <a:p>
            <a:r>
              <a:rPr lang="ko-KR" altLang="en-US" dirty="0"/>
              <a:t>구매품목코드의</a:t>
            </a:r>
            <a:r>
              <a:rPr lang="en-US" altLang="ko-KR" dirty="0"/>
              <a:t> </a:t>
            </a:r>
            <a:r>
              <a:rPr lang="ko-KR" altLang="en-US" dirty="0"/>
              <a:t>품목별 합계를 구하고 총계를 마지막 행에 표시하세요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1D6D5D-7E54-DDF8-B4EB-97249C44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84" y="3932288"/>
            <a:ext cx="2814575" cy="22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7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87239-3998-7825-6AA6-CD04CEE5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39513-133E-7CCF-DCAC-BB6D49B9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260668"/>
            <a:ext cx="9941319" cy="2519834"/>
          </a:xfrm>
        </p:spPr>
        <p:txBody>
          <a:bodyPr/>
          <a:lstStyle/>
          <a:p>
            <a:r>
              <a:rPr lang="en-US" altLang="ko-KR" dirty="0" err="1"/>
              <a:t>OrderDate</a:t>
            </a:r>
            <a:r>
              <a:rPr lang="en-US" altLang="ko-KR" dirty="0"/>
              <a:t> </a:t>
            </a:r>
            <a:r>
              <a:rPr lang="ko-KR" altLang="en-US" dirty="0"/>
              <a:t>중 날짜별로 구매 금액의 총 합계를 구하세요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시간 제외</a:t>
            </a:r>
            <a:r>
              <a:rPr lang="en-US" altLang="ko-KR" dirty="0"/>
              <a:t>, </a:t>
            </a:r>
            <a:r>
              <a:rPr lang="ko-KR" altLang="en-US" dirty="0"/>
              <a:t>날짜로만 합계를 구해주세요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EX) 2022-07-23 22:05:51.81 -&gt; 2022-07-23 </a:t>
            </a:r>
            <a:r>
              <a:rPr lang="ko-KR" altLang="en-US" sz="2400" dirty="0"/>
              <a:t>으로 변환 후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692586-983F-7920-187C-34F9792F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55" y="4302531"/>
            <a:ext cx="2351900" cy="21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63CB-983A-56F4-5283-C70E970E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그룹화 장점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0176C-EFC0-9D22-EB56-560FA69D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97977"/>
            <a:ext cx="9941319" cy="299482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집계 정보 추출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 그룹화를 통해 그룹별로 집계 함수를 사용하여 통계 정보를 추출할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조건별로 요약된 통계 정보를 얻을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데이터 요약 및 이해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 그룹화를 통해 데이터를 보다 쉽게 이해할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그룹화된 데이터는 요약된 형태로 표시되어 데이터의 패턴과 특징을 파악하기 용이합니다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성능 개선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 그룹화를 통해 대량의 데이터를 집계하여 필요한 정보만을 가져올 수 있기 때문에 쿼리 성능이 개선됩니다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190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1A780-8189-C142-2609-CDC46355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869D9-CC2A-9A00-B0CF-76CA70D5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244305"/>
            <a:ext cx="9941319" cy="2519834"/>
          </a:xfrm>
        </p:spPr>
        <p:txBody>
          <a:bodyPr/>
          <a:lstStyle/>
          <a:p>
            <a:r>
              <a:rPr lang="en-US" altLang="ko-KR" dirty="0"/>
              <a:t> 4-1. </a:t>
            </a:r>
            <a:r>
              <a:rPr lang="en-US" altLang="ko-KR" dirty="0" err="1"/>
              <a:t>OrderItemCd</a:t>
            </a:r>
            <a:r>
              <a:rPr lang="ko-KR" altLang="en-US" dirty="0"/>
              <a:t>가 </a:t>
            </a:r>
            <a:r>
              <a:rPr lang="en-US" altLang="ko-KR" dirty="0"/>
              <a:t>‘A0001’</a:t>
            </a:r>
            <a:r>
              <a:rPr lang="ko-KR" altLang="en-US" dirty="0"/>
              <a:t>인 제품일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ORDER_INFO </a:t>
            </a:r>
            <a:r>
              <a:rPr lang="ko-KR" altLang="en-US" dirty="0"/>
              <a:t>테이블을 조회 시 </a:t>
            </a:r>
            <a:r>
              <a:rPr lang="en-US" altLang="ko-KR" dirty="0"/>
              <a:t>SALE_YN </a:t>
            </a:r>
            <a:r>
              <a:rPr lang="ko-KR" altLang="en-US" dirty="0"/>
              <a:t>컬럼에 </a:t>
            </a:r>
            <a:r>
              <a:rPr lang="en-US" altLang="ko-KR" dirty="0"/>
              <a:t>‘Y’</a:t>
            </a:r>
            <a:r>
              <a:rPr lang="ko-KR" altLang="en-US" dirty="0"/>
              <a:t>로 표시하고 아닌 경우 </a:t>
            </a:r>
            <a:r>
              <a:rPr lang="en-US" altLang="ko-KR" dirty="0"/>
              <a:t>‘N’</a:t>
            </a:r>
            <a:r>
              <a:rPr lang="ko-KR" altLang="en-US" dirty="0"/>
              <a:t>으로 표시하여 조회하세요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조건 </a:t>
            </a:r>
            <a:r>
              <a:rPr lang="en-US" altLang="ko-KR" sz="1800" dirty="0"/>
              <a:t>: ALTER TABLE</a:t>
            </a:r>
            <a:r>
              <a:rPr lang="ko-KR" altLang="en-US" sz="1800" dirty="0"/>
              <a:t>로 컬럼을 추가하는 것이 아닌 </a:t>
            </a:r>
            <a:r>
              <a:rPr lang="en-US" altLang="ko-KR" sz="1800" dirty="0"/>
              <a:t>SELECT </a:t>
            </a:r>
            <a:r>
              <a:rPr lang="ko-KR" altLang="en-US" sz="1800" dirty="0"/>
              <a:t>진행 시에만 보이는 컬럼입니다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E7744-CDF1-97AE-A982-623A4482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69" y="4333919"/>
            <a:ext cx="3685337" cy="1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55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1A780-8189-C142-2609-CDC46355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869D9-CC2A-9A00-B0CF-76CA70D5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234" y="2381080"/>
            <a:ext cx="9941319" cy="1468581"/>
          </a:xfrm>
        </p:spPr>
        <p:txBody>
          <a:bodyPr/>
          <a:lstStyle/>
          <a:p>
            <a:r>
              <a:rPr lang="en-US" altLang="ko-KR" dirty="0"/>
              <a:t> 4-2. SALE_YN</a:t>
            </a:r>
            <a:r>
              <a:rPr lang="ko-KR" altLang="en-US" dirty="0"/>
              <a:t>이 </a:t>
            </a:r>
            <a:r>
              <a:rPr lang="en-US" altLang="ko-KR" dirty="0"/>
              <a:t>Y</a:t>
            </a:r>
            <a:r>
              <a:rPr lang="ko-KR" altLang="en-US" dirty="0"/>
              <a:t>인 제품은 </a:t>
            </a:r>
            <a:r>
              <a:rPr lang="en-US" altLang="ko-KR" dirty="0"/>
              <a:t>10% </a:t>
            </a:r>
            <a:r>
              <a:rPr lang="ko-KR" altLang="en-US" dirty="0"/>
              <a:t>할인하게 됩니다</a:t>
            </a:r>
            <a:r>
              <a:rPr lang="en-US" altLang="ko-KR" dirty="0"/>
              <a:t>. SALE_YN</a:t>
            </a:r>
            <a:r>
              <a:rPr lang="ko-KR" altLang="en-US" dirty="0"/>
              <a:t>의 옆에 할인 가격을 함께 </a:t>
            </a:r>
            <a:r>
              <a:rPr lang="en-US" altLang="ko-KR" dirty="0"/>
              <a:t>SELECT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14B9C5-43A9-718D-2C5B-45D2A612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02" y="3849661"/>
            <a:ext cx="5128517" cy="24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1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981105"/>
            <a:ext cx="10417299" cy="2519834"/>
          </a:xfrm>
        </p:spPr>
        <p:txBody>
          <a:bodyPr>
            <a:normAutofit/>
          </a:bodyPr>
          <a:lstStyle/>
          <a:p>
            <a:r>
              <a:rPr lang="ko-KR" altLang="en-US" dirty="0"/>
              <a:t>행들을 그룹화하여 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 등을 계산합니다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GROUP BY</a:t>
            </a:r>
            <a:r>
              <a:rPr lang="ko-KR" altLang="en-US" dirty="0"/>
              <a:t>를 하지 않은 항목은 </a:t>
            </a:r>
            <a:r>
              <a:rPr lang="en-US" altLang="ko-KR" dirty="0"/>
              <a:t>SELECT</a:t>
            </a:r>
            <a:r>
              <a:rPr lang="ko-KR" altLang="en-US" dirty="0"/>
              <a:t>절에서 사용할 수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GROUP BY</a:t>
            </a:r>
            <a:r>
              <a:rPr lang="ko-KR" altLang="en-US" dirty="0"/>
              <a:t>를 하지 않은 항목을 조회</a:t>
            </a:r>
            <a:r>
              <a:rPr lang="en-US" altLang="ko-KR" dirty="0"/>
              <a:t> </a:t>
            </a:r>
            <a:r>
              <a:rPr lang="ko-KR" altLang="en-US" dirty="0"/>
              <a:t>하려면 서브 쿼리를 이용하거나 집계함수를 이용 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40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963883"/>
            <a:ext cx="10306463" cy="30594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SUM(): </a:t>
            </a:r>
            <a:r>
              <a:rPr lang="ko-KR" altLang="en-US" sz="2400" dirty="0"/>
              <a:t>그룹 내 숫자 데이터의 합계를 계산합니다</a:t>
            </a:r>
            <a:r>
              <a:rPr lang="en-US" altLang="ko-KR" sz="2400" dirty="0"/>
              <a:t>. NULL </a:t>
            </a:r>
            <a:r>
              <a:rPr lang="ko-KR" altLang="en-US" sz="2400" dirty="0"/>
              <a:t>값을 무시하고 합산합니다</a:t>
            </a:r>
            <a:r>
              <a:rPr lang="en-US" altLang="ko-KR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AVG(): </a:t>
            </a:r>
            <a:r>
              <a:rPr lang="ko-KR" altLang="en-US" sz="2400" dirty="0"/>
              <a:t>그룹 내 숫자 데이터의 평균을 계산합니다</a:t>
            </a:r>
            <a:r>
              <a:rPr lang="en-US" altLang="ko-KR" sz="2400" dirty="0"/>
              <a:t>. NULL </a:t>
            </a:r>
            <a:r>
              <a:rPr lang="ko-KR" altLang="en-US" sz="2400" dirty="0"/>
              <a:t>값을 무시하고 평균을 구합니다</a:t>
            </a:r>
            <a:r>
              <a:rPr lang="en-US" altLang="ko-KR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COUNT(): </a:t>
            </a:r>
            <a:r>
              <a:rPr lang="ko-KR" altLang="en-US" sz="2400" dirty="0"/>
              <a:t>그룹 내 행의 개수를 계산합니다</a:t>
            </a:r>
            <a:r>
              <a:rPr lang="en-US" altLang="ko-KR" sz="2400" dirty="0"/>
              <a:t>. NULL </a:t>
            </a:r>
            <a:r>
              <a:rPr lang="ko-KR" altLang="en-US" sz="2400" dirty="0"/>
              <a:t>값을 포함하여 개수를 세기 때문에</a:t>
            </a:r>
            <a:r>
              <a:rPr lang="en-US" altLang="ko-KR" sz="2400" dirty="0"/>
              <a:t>, COUNT(*)</a:t>
            </a:r>
            <a:r>
              <a:rPr lang="ko-KR" altLang="en-US" sz="2400" dirty="0"/>
              <a:t>와 </a:t>
            </a:r>
            <a:r>
              <a:rPr lang="en-US" altLang="ko-KR" sz="2400" dirty="0"/>
              <a:t>COUNT(</a:t>
            </a:r>
            <a:r>
              <a:rPr lang="ko-KR" altLang="en-US" sz="2400" dirty="0" err="1"/>
              <a:t>열이름</a:t>
            </a:r>
            <a:r>
              <a:rPr lang="en-US" altLang="ko-KR" sz="2400" dirty="0"/>
              <a:t>)</a:t>
            </a:r>
            <a:r>
              <a:rPr lang="ko-KR" altLang="en-US" sz="2400" dirty="0"/>
              <a:t>이 구분될 수 있습니다</a:t>
            </a:r>
            <a:r>
              <a:rPr lang="en-US" altLang="ko-KR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MAX(): </a:t>
            </a:r>
            <a:r>
              <a:rPr lang="ko-KR" altLang="en-US" sz="2400" dirty="0"/>
              <a:t>그룹 내 숫자나 날짜 데이터의 최댓값을 반환합니다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문자열이나 문자 데이터의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사전 순으로 가장 뒤에 있는 값을 반환합니다</a:t>
            </a:r>
            <a:r>
              <a:rPr lang="en-US" altLang="ko-KR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MIN(): </a:t>
            </a:r>
            <a:r>
              <a:rPr lang="ko-KR" altLang="en-US" sz="2400" dirty="0"/>
              <a:t>그룹 내 숫자나 날짜 데이터의 최솟값을 반환합니다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문자열이나 문자 데이터의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사전 순으로 가장 앞에 있는 값을 반환합니다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GROUP BY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돋움체" panose="020B0609000101010101" pitchFamily="49" charset="-127"/>
              </a:rPr>
              <a:t>컬럼명</a:t>
            </a:r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FROM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테이블명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GROUP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BY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돋움체" panose="020B0609000101010101" pitchFamily="49" charset="-127"/>
              </a:rPr>
              <a:t>컬럼명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272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C155-3ADE-3AE4-DA20-1A6C950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7825-7D83-4FD0-8415-59253265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842559"/>
            <a:ext cx="9941319" cy="2519834"/>
          </a:xfrm>
        </p:spPr>
        <p:txBody>
          <a:bodyPr>
            <a:normAutofit/>
          </a:bodyPr>
          <a:lstStyle/>
          <a:p>
            <a:r>
              <a:rPr lang="en-US" altLang="ko-KR" dirty="0"/>
              <a:t>HAVING </a:t>
            </a:r>
            <a:r>
              <a:rPr lang="ko-KR" altLang="en-US" dirty="0"/>
              <a:t>절은 </a:t>
            </a:r>
            <a:r>
              <a:rPr lang="en-US" altLang="ko-KR" dirty="0"/>
              <a:t>GROUP BY </a:t>
            </a:r>
            <a:r>
              <a:rPr lang="ko-KR" altLang="en-US" dirty="0"/>
              <a:t>절과 함께 사용되며</a:t>
            </a:r>
            <a:r>
              <a:rPr lang="en-US" altLang="ko-KR" dirty="0"/>
              <a:t>, </a:t>
            </a:r>
            <a:r>
              <a:rPr lang="ko-KR" altLang="en-US" dirty="0"/>
              <a:t>그룹화된 결과에 조건을 적용하는 데 사용됩니다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돋움체" panose="020B0609000101010101" pitchFamily="49" charset="-127"/>
              </a:rPr>
              <a:t>컬럼명</a:t>
            </a:r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FROM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테이블명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GROUP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BY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돋움체" panose="020B0609000101010101" pitchFamily="49" charset="-127"/>
              </a:rPr>
              <a:t>컬럼명</a:t>
            </a:r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HAVING</a:t>
            </a:r>
            <a:r>
              <a:rPr lang="en-US" altLang="ko-KR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돋움체" panose="020B0609000101010101" pitchFamily="49" charset="-127"/>
              </a:rPr>
              <a:t>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588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63CB-983A-56F4-5283-C70E970E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HAVING &amp;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E691-6492-4B4F-36BE-BC16F5D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861031"/>
            <a:ext cx="9941319" cy="29301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WHERE</a:t>
            </a:r>
            <a:r>
              <a:rPr lang="ko-KR" altLang="en-US" dirty="0"/>
              <a:t>절은 개별 행을 필터링하는 데 사용되며</a:t>
            </a:r>
            <a:r>
              <a:rPr lang="en-US" altLang="ko-KR" dirty="0"/>
              <a:t>, HAVING</a:t>
            </a:r>
            <a:r>
              <a:rPr lang="ko-KR" altLang="en-US" dirty="0"/>
              <a:t>절은 </a:t>
            </a:r>
            <a:r>
              <a:rPr lang="en-US" altLang="ko-KR" dirty="0"/>
              <a:t>GROUP BY</a:t>
            </a:r>
            <a:r>
              <a:rPr lang="ko-KR" altLang="en-US" dirty="0"/>
              <a:t>로 그룹화된 결과를 필터링하는 데 사용됩니다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WHERE</a:t>
            </a:r>
            <a:r>
              <a:rPr lang="ko-KR" altLang="en-US" dirty="0"/>
              <a:t>절은 집계 함수를 사용하여 필터링할 수 없습니다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HAVING</a:t>
            </a:r>
            <a:r>
              <a:rPr lang="ko-KR" altLang="en-US" dirty="0"/>
              <a:t>절은 집계 함수를 사용하여 그룹화된 결과를 조건에 따라 필터링합니다</a:t>
            </a:r>
          </a:p>
        </p:txBody>
      </p:sp>
    </p:spTree>
    <p:extLst>
      <p:ext uri="{BB962C8B-B14F-4D97-AF65-F5344CB8AC3E}">
        <p14:creationId xmlns:p14="http://schemas.microsoft.com/office/powerpoint/2010/main" val="331934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0728A-3CE2-945F-E52F-BE455D89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BY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CEAE5-AF44-1A36-B1C8-F7843416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'COUNT’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　　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CustomerId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ORDER_INFO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1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1015</Words>
  <Application>Microsoft Office PowerPoint</Application>
  <PresentationFormat>와이드스크린</PresentationFormat>
  <Paragraphs>152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돋움체</vt:lpstr>
      <vt:lpstr>맑은 고딕</vt:lpstr>
      <vt:lpstr>Arial</vt:lpstr>
      <vt:lpstr>Office 테마</vt:lpstr>
      <vt:lpstr>MSSQL 교육 2일차</vt:lpstr>
      <vt:lpstr>데이터 그룹화</vt:lpstr>
      <vt:lpstr>데이터 그룹화 장점</vt:lpstr>
      <vt:lpstr>GROUP BY</vt:lpstr>
      <vt:lpstr>집계 함수</vt:lpstr>
      <vt:lpstr>GROUP BY</vt:lpstr>
      <vt:lpstr>HAVING</vt:lpstr>
      <vt:lpstr>HAVING &amp; WHERE</vt:lpstr>
      <vt:lpstr>GROUP BY 실습</vt:lpstr>
      <vt:lpstr>SUBSTRING</vt:lpstr>
      <vt:lpstr>SUBSTRING 실습</vt:lpstr>
      <vt:lpstr>CONVERT</vt:lpstr>
      <vt:lpstr>CONVERT 실습</vt:lpstr>
      <vt:lpstr>CASE</vt:lpstr>
      <vt:lpstr>CASE 실습</vt:lpstr>
      <vt:lpstr>SUB QUERY</vt:lpstr>
      <vt:lpstr>SUB QUERY</vt:lpstr>
      <vt:lpstr>SUB QUERY 실습</vt:lpstr>
      <vt:lpstr>JOIN</vt:lpstr>
      <vt:lpstr>INNER JOIN</vt:lpstr>
      <vt:lpstr>LEFT OUTER JOIN</vt:lpstr>
      <vt:lpstr>RIGHT OUTER JOIN</vt:lpstr>
      <vt:lpstr>FULL OUTER JOIN</vt:lpstr>
      <vt:lpstr>CROSS JOIN</vt:lpstr>
      <vt:lpstr>SELF JOIN</vt:lpstr>
      <vt:lpstr> JOIN 실습</vt:lpstr>
      <vt:lpstr>과제 1</vt:lpstr>
      <vt:lpstr>과제 2</vt:lpstr>
      <vt:lpstr>과제 3</vt:lpstr>
      <vt:lpstr>과제 4</vt:lpstr>
      <vt:lpstr>과제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혜원</dc:creator>
  <cp:lastModifiedBy>김 현환</cp:lastModifiedBy>
  <cp:revision>1</cp:revision>
  <cp:lastPrinted>2022-07-28T05:55:43Z</cp:lastPrinted>
  <dcterms:created xsi:type="dcterms:W3CDTF">2022-07-27T23:02:01Z</dcterms:created>
  <dcterms:modified xsi:type="dcterms:W3CDTF">2023-08-01T05:22:13Z</dcterms:modified>
</cp:coreProperties>
</file>