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8" r:id="rId4"/>
    <p:sldId id="311" r:id="rId5"/>
    <p:sldId id="291" r:id="rId6"/>
    <p:sldId id="314" r:id="rId7"/>
    <p:sldId id="301" r:id="rId8"/>
    <p:sldId id="300" r:id="rId9"/>
    <p:sldId id="302" r:id="rId10"/>
    <p:sldId id="309" r:id="rId11"/>
    <p:sldId id="303" r:id="rId12"/>
    <p:sldId id="304" r:id="rId13"/>
    <p:sldId id="305" r:id="rId14"/>
    <p:sldId id="306" r:id="rId15"/>
    <p:sldId id="262" r:id="rId16"/>
    <p:sldId id="265" r:id="rId17"/>
    <p:sldId id="266" r:id="rId18"/>
    <p:sldId id="313" r:id="rId19"/>
    <p:sldId id="312" r:id="rId20"/>
    <p:sldId id="263" r:id="rId21"/>
    <p:sldId id="264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3AB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FB016-5611-48F7-9E2F-B618985AA036}" v="3" dt="2023-07-31T07:27:04.636"/>
    <p1510:client id="{24BD7D3A-857F-4B4B-B30B-E0B3F330E0CE}" v="108" dt="2023-08-01T05:15:02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44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환" userId="36408786-96a4-4b86-ab83-93391329d6a9" providerId="ADAL" clId="{24BD7D3A-857F-4B4B-B30B-E0B3F330E0CE}"/>
    <pc:docChg chg="undo redo custSel addSld delSld modSld sldOrd">
      <pc:chgData name="김 현환" userId="36408786-96a4-4b86-ab83-93391329d6a9" providerId="ADAL" clId="{24BD7D3A-857F-4B4B-B30B-E0B3F330E0CE}" dt="2023-08-01T05:22:12.612" v="1422" actId="5793"/>
      <pc:docMkLst>
        <pc:docMk/>
      </pc:docMkLst>
      <pc:sldChg chg="modSp mod">
        <pc:chgData name="김 현환" userId="36408786-96a4-4b86-ab83-93391329d6a9" providerId="ADAL" clId="{24BD7D3A-857F-4B4B-B30B-E0B3F330E0CE}" dt="2023-07-31T23:38:54.113" v="562" actId="1076"/>
        <pc:sldMkLst>
          <pc:docMk/>
          <pc:sldMk cId="684355341" sldId="257"/>
        </pc:sldMkLst>
        <pc:spChg chg="mod">
          <ac:chgData name="김 현환" userId="36408786-96a4-4b86-ab83-93391329d6a9" providerId="ADAL" clId="{24BD7D3A-857F-4B4B-B30B-E0B3F330E0CE}" dt="2023-07-31T07:03:27.558" v="47" actId="1036"/>
          <ac:spMkLst>
            <pc:docMk/>
            <pc:sldMk cId="684355341" sldId="257"/>
            <ac:spMk id="3" creationId="{58B430ED-9474-47B9-4DC5-3DDEA6AD3F0A}"/>
          </ac:spMkLst>
        </pc:spChg>
        <pc:picChg chg="mod">
          <ac:chgData name="김 현환" userId="36408786-96a4-4b86-ab83-93391329d6a9" providerId="ADAL" clId="{24BD7D3A-857F-4B4B-B30B-E0B3F330E0CE}" dt="2023-07-31T23:38:52.578" v="561" actId="1076"/>
          <ac:picMkLst>
            <pc:docMk/>
            <pc:sldMk cId="684355341" sldId="257"/>
            <ac:picMk id="5" creationId="{8B500786-DABE-852A-59B4-605C9BCCF36B}"/>
          </ac:picMkLst>
        </pc:picChg>
        <pc:picChg chg="mod">
          <ac:chgData name="김 현환" userId="36408786-96a4-4b86-ab83-93391329d6a9" providerId="ADAL" clId="{24BD7D3A-857F-4B4B-B30B-E0B3F330E0CE}" dt="2023-07-31T23:38:54.113" v="562" actId="1076"/>
          <ac:picMkLst>
            <pc:docMk/>
            <pc:sldMk cId="684355341" sldId="257"/>
            <ac:picMk id="7" creationId="{40CD9910-8E77-6168-0703-176F6087327B}"/>
          </ac:picMkLst>
        </pc:picChg>
      </pc:sldChg>
      <pc:sldChg chg="modSp mod">
        <pc:chgData name="김 현환" userId="36408786-96a4-4b86-ab83-93391329d6a9" providerId="ADAL" clId="{24BD7D3A-857F-4B4B-B30B-E0B3F330E0CE}" dt="2023-07-31T23:39:02.987" v="564" actId="1076"/>
        <pc:sldMkLst>
          <pc:docMk/>
          <pc:sldMk cId="1601777653" sldId="258"/>
        </pc:sldMkLst>
        <pc:spChg chg="mod">
          <ac:chgData name="김 현환" userId="36408786-96a4-4b86-ab83-93391329d6a9" providerId="ADAL" clId="{24BD7D3A-857F-4B4B-B30B-E0B3F330E0CE}" dt="2023-07-31T07:41:34.435" v="104" actId="20577"/>
          <ac:spMkLst>
            <pc:docMk/>
            <pc:sldMk cId="1601777653" sldId="258"/>
            <ac:spMk id="2" creationId="{DF319549-7629-48BE-83D6-23F926F14251}"/>
          </ac:spMkLst>
        </pc:spChg>
        <pc:spChg chg="mod">
          <ac:chgData name="김 현환" userId="36408786-96a4-4b86-ab83-93391329d6a9" providerId="ADAL" clId="{24BD7D3A-857F-4B4B-B30B-E0B3F330E0CE}" dt="2023-07-31T23:39:01.012" v="563" actId="1076"/>
          <ac:spMkLst>
            <pc:docMk/>
            <pc:sldMk cId="1601777653" sldId="258"/>
            <ac:spMk id="3" creationId="{9B91D566-E4B9-B7D2-1CA0-7FA0AE911EEC}"/>
          </ac:spMkLst>
        </pc:spChg>
        <pc:picChg chg="mod">
          <ac:chgData name="김 현환" userId="36408786-96a4-4b86-ab83-93391329d6a9" providerId="ADAL" clId="{24BD7D3A-857F-4B4B-B30B-E0B3F330E0CE}" dt="2023-07-31T23:39:02.987" v="564" actId="1076"/>
          <ac:picMkLst>
            <pc:docMk/>
            <pc:sldMk cId="1601777653" sldId="258"/>
            <ac:picMk id="7" creationId="{F91D6D5D-7E54-DDF8-B4EB-97249C4496AC}"/>
          </ac:picMkLst>
        </pc:picChg>
      </pc:sldChg>
      <pc:sldChg chg="modSp mod">
        <pc:chgData name="김 현환" userId="36408786-96a4-4b86-ab83-93391329d6a9" providerId="ADAL" clId="{24BD7D3A-857F-4B4B-B30B-E0B3F330E0CE}" dt="2023-07-31T23:58:37.398" v="1115" actId="20577"/>
        <pc:sldMkLst>
          <pc:docMk/>
          <pc:sldMk cId="577232449" sldId="259"/>
        </pc:sldMkLst>
        <pc:spChg chg="mod">
          <ac:chgData name="김 현환" userId="36408786-96a4-4b86-ab83-93391329d6a9" providerId="ADAL" clId="{24BD7D3A-857F-4B4B-B30B-E0B3F330E0CE}" dt="2023-07-31T07:41:36.481" v="105" actId="20577"/>
          <ac:spMkLst>
            <pc:docMk/>
            <pc:sldMk cId="577232449" sldId="259"/>
            <ac:spMk id="2" creationId="{F3E87239-3998-7825-6AA6-CD04CEE5DE65}"/>
          </ac:spMkLst>
        </pc:spChg>
        <pc:spChg chg="mod">
          <ac:chgData name="김 현환" userId="36408786-96a4-4b86-ab83-93391329d6a9" providerId="ADAL" clId="{24BD7D3A-857F-4B4B-B30B-E0B3F330E0CE}" dt="2023-07-31T23:58:37.398" v="1115" actId="20577"/>
          <ac:spMkLst>
            <pc:docMk/>
            <pc:sldMk cId="577232449" sldId="259"/>
            <ac:spMk id="3" creationId="{B5B39513-133E-7CCF-DCAC-BB6D49B971B7}"/>
          </ac:spMkLst>
        </pc:spChg>
        <pc:picChg chg="mod">
          <ac:chgData name="김 현환" userId="36408786-96a4-4b86-ab83-93391329d6a9" providerId="ADAL" clId="{24BD7D3A-857F-4B4B-B30B-E0B3F330E0CE}" dt="2023-07-31T23:37:52.654" v="559" actId="14100"/>
          <ac:picMkLst>
            <pc:docMk/>
            <pc:sldMk cId="577232449" sldId="259"/>
            <ac:picMk id="6" creationId="{5D692586-983F-7920-187C-34F9792F51F5}"/>
          </ac:picMkLst>
        </pc:picChg>
      </pc:sldChg>
      <pc:sldChg chg="modSp mod">
        <pc:chgData name="김 현환" userId="36408786-96a4-4b86-ab83-93391329d6a9" providerId="ADAL" clId="{24BD7D3A-857F-4B4B-B30B-E0B3F330E0CE}" dt="2023-07-31T23:37:29.794" v="555" actId="1076"/>
        <pc:sldMkLst>
          <pc:docMk/>
          <pc:sldMk cId="1711655614" sldId="260"/>
        </pc:sldMkLst>
        <pc:spChg chg="mod">
          <ac:chgData name="김 현환" userId="36408786-96a4-4b86-ab83-93391329d6a9" providerId="ADAL" clId="{24BD7D3A-857F-4B4B-B30B-E0B3F330E0CE}" dt="2023-07-31T07:41:38.753" v="106" actId="20577"/>
          <ac:spMkLst>
            <pc:docMk/>
            <pc:sldMk cId="1711655614" sldId="260"/>
            <ac:spMk id="2" creationId="{FC21A780-8189-C142-2609-CDC463554F58}"/>
          </ac:spMkLst>
        </pc:spChg>
        <pc:spChg chg="mod">
          <ac:chgData name="김 현환" userId="36408786-96a4-4b86-ab83-93391329d6a9" providerId="ADAL" clId="{24BD7D3A-857F-4B4B-B30B-E0B3F330E0CE}" dt="2023-07-31T23:37:23.593" v="552" actId="1076"/>
          <ac:spMkLst>
            <pc:docMk/>
            <pc:sldMk cId="1711655614" sldId="260"/>
            <ac:spMk id="3" creationId="{BA1869D9-CC2A-9A00-B0CF-76CA70D5E538}"/>
          </ac:spMkLst>
        </pc:spChg>
        <pc:picChg chg="mod">
          <ac:chgData name="김 현환" userId="36408786-96a4-4b86-ab83-93391329d6a9" providerId="ADAL" clId="{24BD7D3A-857F-4B4B-B30B-E0B3F330E0CE}" dt="2023-07-31T23:37:29.794" v="555" actId="1076"/>
          <ac:picMkLst>
            <pc:docMk/>
            <pc:sldMk cId="1711655614" sldId="260"/>
            <ac:picMk id="5" creationId="{CB9E7744-CDF1-97AE-A982-623A4482FEBB}"/>
          </ac:picMkLst>
        </pc:picChg>
      </pc:sldChg>
      <pc:sldChg chg="modSp mod">
        <pc:chgData name="김 현환" userId="36408786-96a4-4b86-ab83-93391329d6a9" providerId="ADAL" clId="{24BD7D3A-857F-4B4B-B30B-E0B3F330E0CE}" dt="2023-07-31T23:39:23.520" v="570" actId="14100"/>
        <pc:sldMkLst>
          <pc:docMk/>
          <pc:sldMk cId="3620518011" sldId="261"/>
        </pc:sldMkLst>
        <pc:spChg chg="mod">
          <ac:chgData name="김 현환" userId="36408786-96a4-4b86-ab83-93391329d6a9" providerId="ADAL" clId="{24BD7D3A-857F-4B4B-B30B-E0B3F330E0CE}" dt="2023-07-31T07:41:42.593" v="107" actId="20577"/>
          <ac:spMkLst>
            <pc:docMk/>
            <pc:sldMk cId="3620518011" sldId="261"/>
            <ac:spMk id="2" creationId="{FC21A780-8189-C142-2609-CDC463554F58}"/>
          </ac:spMkLst>
        </pc:spChg>
        <pc:spChg chg="mod">
          <ac:chgData name="김 현환" userId="36408786-96a4-4b86-ab83-93391329d6a9" providerId="ADAL" clId="{24BD7D3A-857F-4B4B-B30B-E0B3F330E0CE}" dt="2023-07-31T23:39:19.518" v="568" actId="1076"/>
          <ac:spMkLst>
            <pc:docMk/>
            <pc:sldMk cId="3620518011" sldId="261"/>
            <ac:spMk id="3" creationId="{BA1869D9-CC2A-9A00-B0CF-76CA70D5E538}"/>
          </ac:spMkLst>
        </pc:spChg>
        <pc:picChg chg="mod">
          <ac:chgData name="김 현환" userId="36408786-96a4-4b86-ab83-93391329d6a9" providerId="ADAL" clId="{24BD7D3A-857F-4B4B-B30B-E0B3F330E0CE}" dt="2023-07-31T23:39:23.520" v="570" actId="14100"/>
          <ac:picMkLst>
            <pc:docMk/>
            <pc:sldMk cId="3620518011" sldId="261"/>
            <ac:picMk id="6" creationId="{3C14B9C5-43A9-718D-2C5B-45D2A612AF2E}"/>
          </ac:picMkLst>
        </pc:picChg>
      </pc:sldChg>
      <pc:sldChg chg="modSp mod ord">
        <pc:chgData name="김 현환" userId="36408786-96a4-4b86-ab83-93391329d6a9" providerId="ADAL" clId="{24BD7D3A-857F-4B4B-B30B-E0B3F330E0CE}" dt="2023-07-31T23:49:37.449" v="871" actId="20577"/>
        <pc:sldMkLst>
          <pc:docMk/>
          <pc:sldMk cId="937404247" sldId="263"/>
        </pc:sldMkLst>
        <pc:spChg chg="mod">
          <ac:chgData name="김 현환" userId="36408786-96a4-4b86-ab83-93391329d6a9" providerId="ADAL" clId="{24BD7D3A-857F-4B4B-B30B-E0B3F330E0CE}" dt="2023-07-31T23:44:53.896" v="670" actId="20577"/>
          <ac:spMkLst>
            <pc:docMk/>
            <pc:sldMk cId="937404247" sldId="263"/>
            <ac:spMk id="2" creationId="{813AC155-3ADE-3AE4-DA20-1A6C950541A8}"/>
          </ac:spMkLst>
        </pc:spChg>
        <pc:spChg chg="mod">
          <ac:chgData name="김 현환" userId="36408786-96a4-4b86-ab83-93391329d6a9" providerId="ADAL" clId="{24BD7D3A-857F-4B4B-B30B-E0B3F330E0CE}" dt="2023-07-31T23:49:37.449" v="871" actId="20577"/>
          <ac:spMkLst>
            <pc:docMk/>
            <pc:sldMk cId="937404247" sldId="263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7-31T23:45:51.312" v="680" actId="1076"/>
        <pc:sldMkLst>
          <pc:docMk/>
          <pc:sldMk cId="1575888695" sldId="265"/>
        </pc:sldMkLst>
        <pc:spChg chg="mod">
          <ac:chgData name="김 현환" userId="36408786-96a4-4b86-ab83-93391329d6a9" providerId="ADAL" clId="{24BD7D3A-857F-4B4B-B30B-E0B3F330E0CE}" dt="2023-07-31T23:45:51.312" v="680" actId="1076"/>
          <ac:spMkLst>
            <pc:docMk/>
            <pc:sldMk cId="1575888695" sldId="265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7-31T23:57:33.245" v="1070" actId="207"/>
        <pc:sldMkLst>
          <pc:docMk/>
          <pc:sldMk cId="2693430848" sldId="266"/>
        </pc:sldMkLst>
        <pc:spChg chg="mod">
          <ac:chgData name="김 현환" userId="36408786-96a4-4b86-ab83-93391329d6a9" providerId="ADAL" clId="{24BD7D3A-857F-4B4B-B30B-E0B3F330E0CE}" dt="2023-07-31T23:57:33.245" v="1070" actId="207"/>
          <ac:spMkLst>
            <pc:docMk/>
            <pc:sldMk cId="2693430848" sldId="266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8-01T03:01:11.077" v="1245" actId="403"/>
        <pc:sldMkLst>
          <pc:docMk/>
          <pc:sldMk cId="1243614616" sldId="267"/>
        </pc:sldMkLst>
        <pc:spChg chg="mod">
          <ac:chgData name="김 현환" userId="36408786-96a4-4b86-ab83-93391329d6a9" providerId="ADAL" clId="{24BD7D3A-857F-4B4B-B30B-E0B3F330E0CE}" dt="2023-08-01T03:01:11.077" v="1245" actId="403"/>
          <ac:spMkLst>
            <pc:docMk/>
            <pc:sldMk cId="1243614616" sldId="267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8-01T03:00:48.702" v="1230" actId="20577"/>
        <pc:sldMkLst>
          <pc:docMk/>
          <pc:sldMk cId="3587109053" sldId="268"/>
        </pc:sldMkLst>
        <pc:spChg chg="mod">
          <ac:chgData name="김 현환" userId="36408786-96a4-4b86-ab83-93391329d6a9" providerId="ADAL" clId="{24BD7D3A-857F-4B4B-B30B-E0B3F330E0CE}" dt="2023-08-01T03:00:48.702" v="1230" actId="20577"/>
          <ac:spMkLst>
            <pc:docMk/>
            <pc:sldMk cId="3587109053" sldId="268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7-31T23:42:34.431" v="608" actId="1036"/>
        <pc:sldMkLst>
          <pc:docMk/>
          <pc:sldMk cId="2590011002" sldId="270"/>
        </pc:sldMkLst>
        <pc:spChg chg="mod">
          <ac:chgData name="김 현환" userId="36408786-96a4-4b86-ab83-93391329d6a9" providerId="ADAL" clId="{24BD7D3A-857F-4B4B-B30B-E0B3F330E0CE}" dt="2023-07-31T23:42:34.431" v="608" actId="1036"/>
          <ac:spMkLst>
            <pc:docMk/>
            <pc:sldMk cId="2590011002" sldId="270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4:10.996" v="84" actId="1076"/>
          <ac:picMkLst>
            <pc:docMk/>
            <pc:sldMk cId="2590011002" sldId="270"/>
            <ac:picMk id="1026" creationId="{A51A53BC-4B64-1237-5908-990CB89499E2}"/>
          </ac:picMkLst>
        </pc:picChg>
      </pc:sldChg>
      <pc:sldChg chg="modSp mod">
        <pc:chgData name="김 현환" userId="36408786-96a4-4b86-ab83-93391329d6a9" providerId="ADAL" clId="{24BD7D3A-857F-4B4B-B30B-E0B3F330E0CE}" dt="2023-07-31T23:41:55.381" v="590" actId="1076"/>
        <pc:sldMkLst>
          <pc:docMk/>
          <pc:sldMk cId="2268598836" sldId="271"/>
        </pc:sldMkLst>
        <pc:spChg chg="mod">
          <ac:chgData name="김 현환" userId="36408786-96a4-4b86-ab83-93391329d6a9" providerId="ADAL" clId="{24BD7D3A-857F-4B4B-B30B-E0B3F330E0CE}" dt="2023-07-31T23:41:55.381" v="590" actId="1076"/>
          <ac:spMkLst>
            <pc:docMk/>
            <pc:sldMk cId="2268598836" sldId="271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4:14.115" v="85" actId="1076"/>
          <ac:picMkLst>
            <pc:docMk/>
            <pc:sldMk cId="2268598836" sldId="271"/>
            <ac:picMk id="2050" creationId="{F726C24A-7668-456E-3D08-1A62484EA14F}"/>
          </ac:picMkLst>
        </pc:picChg>
      </pc:sldChg>
      <pc:sldChg chg="modSp mod">
        <pc:chgData name="김 현환" userId="36408786-96a4-4b86-ab83-93391329d6a9" providerId="ADAL" clId="{24BD7D3A-857F-4B4B-B30B-E0B3F330E0CE}" dt="2023-07-31T23:42:28.621" v="603" actId="1035"/>
        <pc:sldMkLst>
          <pc:docMk/>
          <pc:sldMk cId="715643290" sldId="272"/>
        </pc:sldMkLst>
        <pc:spChg chg="mod">
          <ac:chgData name="김 현환" userId="36408786-96a4-4b86-ab83-93391329d6a9" providerId="ADAL" clId="{24BD7D3A-857F-4B4B-B30B-E0B3F330E0CE}" dt="2023-07-31T23:42:28.621" v="603" actId="1035"/>
          <ac:spMkLst>
            <pc:docMk/>
            <pc:sldMk cId="715643290" sldId="272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3:55.348" v="57" actId="1076"/>
          <ac:picMkLst>
            <pc:docMk/>
            <pc:sldMk cId="715643290" sldId="272"/>
            <ac:picMk id="4" creationId="{1471F0CB-9E2D-0608-ECF3-3F61833394CA}"/>
          </ac:picMkLst>
        </pc:picChg>
      </pc:sldChg>
      <pc:sldChg chg="modSp mod">
        <pc:chgData name="김 현환" userId="36408786-96a4-4b86-ab83-93391329d6a9" providerId="ADAL" clId="{24BD7D3A-857F-4B4B-B30B-E0B3F330E0CE}" dt="2023-07-31T23:59:17.629" v="1142" actId="20577"/>
        <pc:sldMkLst>
          <pc:docMk/>
          <pc:sldMk cId="3020882964" sldId="273"/>
        </pc:sldMkLst>
        <pc:spChg chg="mod">
          <ac:chgData name="김 현환" userId="36408786-96a4-4b86-ab83-93391329d6a9" providerId="ADAL" clId="{24BD7D3A-857F-4B4B-B30B-E0B3F330E0CE}" dt="2023-07-31T23:59:17.629" v="1142" actId="20577"/>
          <ac:spMkLst>
            <pc:docMk/>
            <pc:sldMk cId="3020882964" sldId="273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4:25.368" v="86" actId="1076"/>
          <ac:picMkLst>
            <pc:docMk/>
            <pc:sldMk cId="3020882964" sldId="273"/>
            <ac:picMk id="3074" creationId="{DD99CAD3-88CD-33E0-B47A-0088CABFDB5F}"/>
          </ac:picMkLst>
        </pc:picChg>
      </pc:sldChg>
      <pc:sldChg chg="modSp mod">
        <pc:chgData name="김 현환" userId="36408786-96a4-4b86-ab83-93391329d6a9" providerId="ADAL" clId="{24BD7D3A-857F-4B4B-B30B-E0B3F330E0CE}" dt="2023-07-31T23:59:00.283" v="1119" actId="6549"/>
        <pc:sldMkLst>
          <pc:docMk/>
          <pc:sldMk cId="4135242058" sldId="274"/>
        </pc:sldMkLst>
        <pc:spChg chg="mod">
          <ac:chgData name="김 현환" userId="36408786-96a4-4b86-ab83-93391329d6a9" providerId="ADAL" clId="{24BD7D3A-857F-4B4B-B30B-E0B3F330E0CE}" dt="2023-07-31T23:59:00.283" v="1119" actId="6549"/>
          <ac:spMkLst>
            <pc:docMk/>
            <pc:sldMk cId="4135242058" sldId="274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41:26.827" v="103" actId="1076"/>
          <ac:picMkLst>
            <pc:docMk/>
            <pc:sldMk cId="4135242058" sldId="274"/>
            <ac:picMk id="4098" creationId="{435DB5B0-7A0C-E1BF-6172-E764E1B5CC81}"/>
          </ac:picMkLst>
        </pc:picChg>
      </pc:sldChg>
      <pc:sldChg chg="modSp mod">
        <pc:chgData name="김 현환" userId="36408786-96a4-4b86-ab83-93391329d6a9" providerId="ADAL" clId="{24BD7D3A-857F-4B4B-B30B-E0B3F330E0CE}" dt="2023-07-31T23:41:01.186" v="587" actId="207"/>
        <pc:sldMkLst>
          <pc:docMk/>
          <pc:sldMk cId="3474021172" sldId="275"/>
        </pc:sldMkLst>
        <pc:spChg chg="mod">
          <ac:chgData name="김 현환" userId="36408786-96a4-4b86-ab83-93391329d6a9" providerId="ADAL" clId="{24BD7D3A-857F-4B4B-B30B-E0B3F330E0CE}" dt="2023-07-31T23:41:01.186" v="587" actId="207"/>
          <ac:spMkLst>
            <pc:docMk/>
            <pc:sldMk cId="3474021172" sldId="275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3:42.257" v="51" actId="1076"/>
          <ac:picMkLst>
            <pc:docMk/>
            <pc:sldMk cId="3474021172" sldId="275"/>
            <ac:picMk id="5122" creationId="{DC37C53E-3980-C7A7-6F77-3F083FDFB63E}"/>
          </ac:picMkLst>
        </pc:picChg>
      </pc:sldChg>
      <pc:sldChg chg="modSp mod">
        <pc:chgData name="김 현환" userId="36408786-96a4-4b86-ab83-93391329d6a9" providerId="ADAL" clId="{24BD7D3A-857F-4B4B-B30B-E0B3F330E0CE}" dt="2023-07-31T23:58:00.751" v="1113" actId="20577"/>
        <pc:sldMkLst>
          <pc:docMk/>
          <pc:sldMk cId="466375142" sldId="276"/>
        </pc:sldMkLst>
        <pc:spChg chg="mod">
          <ac:chgData name="김 현환" userId="36408786-96a4-4b86-ab83-93391329d6a9" providerId="ADAL" clId="{24BD7D3A-857F-4B4B-B30B-E0B3F330E0CE}" dt="2023-07-31T23:58:00.751" v="1113" actId="20577"/>
          <ac:spMkLst>
            <pc:docMk/>
            <pc:sldMk cId="466375142" sldId="276"/>
            <ac:spMk id="3" creationId="{00F37825-7D83-4FD0-8415-592532654A3C}"/>
          </ac:spMkLst>
        </pc:spChg>
      </pc:sldChg>
      <pc:sldChg chg="addSp delSp modSp mod">
        <pc:chgData name="김 현환" userId="36408786-96a4-4b86-ab83-93391329d6a9" providerId="ADAL" clId="{24BD7D3A-857F-4B4B-B30B-E0B3F330E0CE}" dt="2023-08-01T05:15:35.483" v="1401" actId="1076"/>
        <pc:sldMkLst>
          <pc:docMk/>
          <pc:sldMk cId="3511242264" sldId="279"/>
        </pc:sldMkLst>
        <pc:spChg chg="del">
          <ac:chgData name="김 현환" userId="36408786-96a4-4b86-ab83-93391329d6a9" providerId="ADAL" clId="{24BD7D3A-857F-4B4B-B30B-E0B3F330E0CE}" dt="2023-08-01T05:15:05.325" v="1393" actId="478"/>
          <ac:spMkLst>
            <pc:docMk/>
            <pc:sldMk cId="3511242264" sldId="279"/>
            <ac:spMk id="2" creationId="{C8CB97F4-B790-0FE8-53A7-2717CFE3DA3F}"/>
          </ac:spMkLst>
        </pc:spChg>
        <pc:spChg chg="del">
          <ac:chgData name="김 현환" userId="36408786-96a4-4b86-ab83-93391329d6a9" providerId="ADAL" clId="{24BD7D3A-857F-4B4B-B30B-E0B3F330E0CE}" dt="2023-08-01T05:15:06.455" v="1394" actId="478"/>
          <ac:spMkLst>
            <pc:docMk/>
            <pc:sldMk cId="3511242264" sldId="279"/>
            <ac:spMk id="3" creationId="{8349EEE1-E09A-2630-31F7-6E3843317535}"/>
          </ac:spMkLst>
        </pc:spChg>
        <pc:spChg chg="add mod">
          <ac:chgData name="김 현환" userId="36408786-96a4-4b86-ab83-93391329d6a9" providerId="ADAL" clId="{24BD7D3A-857F-4B4B-B30B-E0B3F330E0CE}" dt="2023-08-01T05:15:02.379" v="1392"/>
          <ac:spMkLst>
            <pc:docMk/>
            <pc:sldMk cId="3511242264" sldId="279"/>
            <ac:spMk id="4" creationId="{2D6F265C-326D-45D9-B897-7B86000D1204}"/>
          </ac:spMkLst>
        </pc:spChg>
        <pc:spChg chg="mod">
          <ac:chgData name="김 현환" userId="36408786-96a4-4b86-ab83-93391329d6a9" providerId="ADAL" clId="{24BD7D3A-857F-4B4B-B30B-E0B3F330E0CE}" dt="2023-08-01T05:15:18.713" v="1397" actId="1076"/>
          <ac:spMkLst>
            <pc:docMk/>
            <pc:sldMk cId="3511242264" sldId="279"/>
            <ac:spMk id="6" creationId="{B3B0AFA7-A56A-06B3-759C-11C7AEB65812}"/>
          </ac:spMkLst>
        </pc:spChg>
        <pc:spChg chg="mod">
          <ac:chgData name="김 현환" userId="36408786-96a4-4b86-ab83-93391329d6a9" providerId="ADAL" clId="{24BD7D3A-857F-4B4B-B30B-E0B3F330E0CE}" dt="2023-08-01T05:15:35.483" v="1401" actId="1076"/>
          <ac:spMkLst>
            <pc:docMk/>
            <pc:sldMk cId="3511242264" sldId="279"/>
            <ac:spMk id="9" creationId="{A098C712-37B6-5F81-F169-935A3000F344}"/>
          </ac:spMkLst>
        </pc:spChg>
        <pc:spChg chg="mod">
          <ac:chgData name="김 현환" userId="36408786-96a4-4b86-ab83-93391329d6a9" providerId="ADAL" clId="{24BD7D3A-857F-4B4B-B30B-E0B3F330E0CE}" dt="2023-08-01T05:15:18.713" v="1397" actId="1076"/>
          <ac:spMkLst>
            <pc:docMk/>
            <pc:sldMk cId="3511242264" sldId="279"/>
            <ac:spMk id="10" creationId="{64444830-C961-2053-E6C7-E32570D19D3B}"/>
          </ac:spMkLst>
        </pc:spChg>
        <pc:spChg chg="mod">
          <ac:chgData name="김 현환" userId="36408786-96a4-4b86-ab83-93391329d6a9" providerId="ADAL" clId="{24BD7D3A-857F-4B4B-B30B-E0B3F330E0CE}" dt="2023-08-01T05:15:31.977" v="1400" actId="1076"/>
          <ac:spMkLst>
            <pc:docMk/>
            <pc:sldMk cId="3511242264" sldId="279"/>
            <ac:spMk id="17" creationId="{E0096DFB-8320-C0CA-2300-EFB13DCB0BE2}"/>
          </ac:spMkLst>
        </pc:spChg>
        <pc:picChg chg="mod">
          <ac:chgData name="김 현환" userId="36408786-96a4-4b86-ab83-93391329d6a9" providerId="ADAL" clId="{24BD7D3A-857F-4B4B-B30B-E0B3F330E0CE}" dt="2023-08-01T05:15:18.713" v="1397" actId="1076"/>
          <ac:picMkLst>
            <pc:docMk/>
            <pc:sldMk cId="3511242264" sldId="279"/>
            <ac:picMk id="8" creationId="{55F3746B-A310-D914-E250-CA9D2B690685}"/>
          </ac:picMkLst>
        </pc:picChg>
        <pc:picChg chg="mod">
          <ac:chgData name="김 현환" userId="36408786-96a4-4b86-ab83-93391329d6a9" providerId="ADAL" clId="{24BD7D3A-857F-4B4B-B30B-E0B3F330E0CE}" dt="2023-08-01T05:15:35.483" v="1401" actId="1076"/>
          <ac:picMkLst>
            <pc:docMk/>
            <pc:sldMk cId="3511242264" sldId="279"/>
            <ac:picMk id="14" creationId="{2BC7AECC-9737-8875-8403-B21CFBF26590}"/>
          </ac:picMkLst>
        </pc:picChg>
        <pc:picChg chg="mod">
          <ac:chgData name="김 현환" userId="36408786-96a4-4b86-ab83-93391329d6a9" providerId="ADAL" clId="{24BD7D3A-857F-4B4B-B30B-E0B3F330E0CE}" dt="2023-08-01T05:15:31.977" v="1400" actId="1076"/>
          <ac:picMkLst>
            <pc:docMk/>
            <pc:sldMk cId="3511242264" sldId="279"/>
            <ac:picMk id="19" creationId="{3182FFEE-6B25-379F-FB09-A4E653A3C3FB}"/>
          </ac:picMkLst>
        </pc:picChg>
      </pc:sldChg>
      <pc:sldChg chg="addSp delSp modSp new del mod ord">
        <pc:chgData name="김 현환" userId="36408786-96a4-4b86-ab83-93391329d6a9" providerId="ADAL" clId="{24BD7D3A-857F-4B4B-B30B-E0B3F330E0CE}" dt="2023-07-31T23:31:48.848" v="468" actId="47"/>
        <pc:sldMkLst>
          <pc:docMk/>
          <pc:sldMk cId="1743789840" sldId="280"/>
        </pc:sldMkLst>
        <pc:spChg chg="mod">
          <ac:chgData name="김 현환" userId="36408786-96a4-4b86-ab83-93391329d6a9" providerId="ADAL" clId="{24BD7D3A-857F-4B4B-B30B-E0B3F330E0CE}" dt="2023-07-31T23:03:07.372" v="279" actId="20577"/>
          <ac:spMkLst>
            <pc:docMk/>
            <pc:sldMk cId="1743789840" sldId="280"/>
            <ac:spMk id="2" creationId="{660063CB-983A-56F4-5283-C70E970E568B}"/>
          </ac:spMkLst>
        </pc:spChg>
        <pc:spChg chg="del mod">
          <ac:chgData name="김 현환" userId="36408786-96a4-4b86-ab83-93391329d6a9" providerId="ADAL" clId="{24BD7D3A-857F-4B4B-B30B-E0B3F330E0CE}" dt="2023-07-31T23:30:40.852" v="429" actId="478"/>
          <ac:spMkLst>
            <pc:docMk/>
            <pc:sldMk cId="1743789840" sldId="280"/>
            <ac:spMk id="3" creationId="{DA22E691-6492-4B4F-36BE-BC16F5D454B8}"/>
          </ac:spMkLst>
        </pc:spChg>
        <pc:spChg chg="add del mod">
          <ac:chgData name="김 현환" userId="36408786-96a4-4b86-ab83-93391329d6a9" providerId="ADAL" clId="{24BD7D3A-857F-4B4B-B30B-E0B3F330E0CE}" dt="2023-07-31T23:30:45.263" v="431" actId="478"/>
          <ac:spMkLst>
            <pc:docMk/>
            <pc:sldMk cId="1743789840" sldId="280"/>
            <ac:spMk id="5" creationId="{B38269CC-5681-93EB-F104-496B037BD9D4}"/>
          </ac:spMkLst>
        </pc:spChg>
        <pc:spChg chg="add mod">
          <ac:chgData name="김 현환" userId="36408786-96a4-4b86-ab83-93391329d6a9" providerId="ADAL" clId="{24BD7D3A-857F-4B4B-B30B-E0B3F330E0CE}" dt="2023-07-31T23:30:49.810" v="435" actId="27636"/>
          <ac:spMkLst>
            <pc:docMk/>
            <pc:sldMk cId="1743789840" sldId="280"/>
            <ac:spMk id="6" creationId="{5110176C-EFC0-9D22-EB56-560FA69D1571}"/>
          </ac:spMkLst>
        </pc:spChg>
      </pc:sldChg>
      <pc:sldChg chg="modSp add mod ord">
        <pc:chgData name="김 현환" userId="36408786-96a4-4b86-ab83-93391329d6a9" providerId="ADAL" clId="{24BD7D3A-857F-4B4B-B30B-E0B3F330E0CE}" dt="2023-07-31T23:57:22.118" v="1069" actId="20577"/>
        <pc:sldMkLst>
          <pc:docMk/>
          <pc:sldMk cId="3319345725" sldId="281"/>
        </pc:sldMkLst>
        <pc:spChg chg="mod">
          <ac:chgData name="김 현환" userId="36408786-96a4-4b86-ab83-93391329d6a9" providerId="ADAL" clId="{24BD7D3A-857F-4B4B-B30B-E0B3F330E0CE}" dt="2023-07-31T23:57:22.118" v="1069" actId="20577"/>
          <ac:spMkLst>
            <pc:docMk/>
            <pc:sldMk cId="3319345725" sldId="281"/>
            <ac:spMk id="2" creationId="{660063CB-983A-56F4-5283-C70E970E568B}"/>
          </ac:spMkLst>
        </pc:spChg>
        <pc:spChg chg="mod">
          <ac:chgData name="김 현환" userId="36408786-96a4-4b86-ab83-93391329d6a9" providerId="ADAL" clId="{24BD7D3A-857F-4B4B-B30B-E0B3F330E0CE}" dt="2023-07-31T23:50:25.117" v="968" actId="20577"/>
          <ac:spMkLst>
            <pc:docMk/>
            <pc:sldMk cId="3319345725" sldId="281"/>
            <ac:spMk id="3" creationId="{DA22E691-6492-4B4F-36BE-BC16F5D454B8}"/>
          </ac:spMkLst>
        </pc:spChg>
      </pc:sldChg>
      <pc:sldChg chg="delSp modSp add mod ord">
        <pc:chgData name="김 현환" userId="36408786-96a4-4b86-ab83-93391329d6a9" providerId="ADAL" clId="{24BD7D3A-857F-4B4B-B30B-E0B3F330E0CE}" dt="2023-08-01T00:39:47.594" v="1226" actId="14100"/>
        <pc:sldMkLst>
          <pc:docMk/>
          <pc:sldMk cId="3111837840" sldId="282"/>
        </pc:sldMkLst>
        <pc:spChg chg="mod">
          <ac:chgData name="김 현환" userId="36408786-96a4-4b86-ab83-93391329d6a9" providerId="ADAL" clId="{24BD7D3A-857F-4B4B-B30B-E0B3F330E0CE}" dt="2023-08-01T00:39:47.594" v="1226" actId="14100"/>
          <ac:spMkLst>
            <pc:docMk/>
            <pc:sldMk cId="3111837840" sldId="282"/>
            <ac:spMk id="3" creationId="{DA22E691-6492-4B4F-36BE-BC16F5D454B8}"/>
          </ac:spMkLst>
        </pc:spChg>
        <pc:spChg chg="del">
          <ac:chgData name="김 현환" userId="36408786-96a4-4b86-ab83-93391329d6a9" providerId="ADAL" clId="{24BD7D3A-857F-4B4B-B30B-E0B3F330E0CE}" dt="2023-07-31T23:30:11.656" v="417" actId="21"/>
          <ac:spMkLst>
            <pc:docMk/>
            <pc:sldMk cId="3111837840" sldId="282"/>
            <ac:spMk id="5" creationId="{B38269CC-5681-93EB-F104-496B037BD9D4}"/>
          </ac:spMkLst>
        </pc:spChg>
      </pc:sldChg>
      <pc:sldChg chg="modSp add mod">
        <pc:chgData name="김 현환" userId="36408786-96a4-4b86-ab83-93391329d6a9" providerId="ADAL" clId="{24BD7D3A-857F-4B4B-B30B-E0B3F330E0CE}" dt="2023-08-01T00:38:33.795" v="1214" actId="20577"/>
        <pc:sldMkLst>
          <pc:docMk/>
          <pc:sldMk cId="4179190732" sldId="283"/>
        </pc:sldMkLst>
        <pc:spChg chg="mod">
          <ac:chgData name="김 현환" userId="36408786-96a4-4b86-ab83-93391329d6a9" providerId="ADAL" clId="{24BD7D3A-857F-4B4B-B30B-E0B3F330E0CE}" dt="2023-07-31T23:34:03.725" v="502" actId="20577"/>
          <ac:spMkLst>
            <pc:docMk/>
            <pc:sldMk cId="4179190732" sldId="283"/>
            <ac:spMk id="2" creationId="{660063CB-983A-56F4-5283-C70E970E568B}"/>
          </ac:spMkLst>
        </pc:spChg>
        <pc:spChg chg="mod">
          <ac:chgData name="김 현환" userId="36408786-96a4-4b86-ab83-93391329d6a9" providerId="ADAL" clId="{24BD7D3A-857F-4B4B-B30B-E0B3F330E0CE}" dt="2023-08-01T00:38:33.795" v="1214" actId="20577"/>
          <ac:spMkLst>
            <pc:docMk/>
            <pc:sldMk cId="4179190732" sldId="283"/>
            <ac:spMk id="6" creationId="{5110176C-EFC0-9D22-EB56-560FA69D1571}"/>
          </ac:spMkLst>
        </pc:spChg>
      </pc:sldChg>
      <pc:sldChg chg="modSp add del mod">
        <pc:chgData name="김 현환" userId="36408786-96a4-4b86-ab83-93391329d6a9" providerId="ADAL" clId="{24BD7D3A-857F-4B4B-B30B-E0B3F330E0CE}" dt="2023-07-31T23:34:07.392" v="503" actId="47"/>
        <pc:sldMkLst>
          <pc:docMk/>
          <pc:sldMk cId="485276156" sldId="284"/>
        </pc:sldMkLst>
        <pc:spChg chg="mod">
          <ac:chgData name="김 현환" userId="36408786-96a4-4b86-ab83-93391329d6a9" providerId="ADAL" clId="{24BD7D3A-857F-4B4B-B30B-E0B3F330E0CE}" dt="2023-07-31T23:33:51.513" v="488" actId="21"/>
          <ac:spMkLst>
            <pc:docMk/>
            <pc:sldMk cId="485276156" sldId="284"/>
            <ac:spMk id="6" creationId="{5110176C-EFC0-9D22-EB56-560FA69D1571}"/>
          </ac:spMkLst>
        </pc:spChg>
      </pc:sldChg>
      <pc:sldChg chg="modSp add mod ord">
        <pc:chgData name="김 현환" userId="36408786-96a4-4b86-ab83-93391329d6a9" providerId="ADAL" clId="{24BD7D3A-857F-4B4B-B30B-E0B3F330E0CE}" dt="2023-07-31T23:57:06.952" v="1065" actId="1076"/>
        <pc:sldMkLst>
          <pc:docMk/>
          <pc:sldMk cId="2893734972" sldId="284"/>
        </pc:sldMkLst>
        <pc:spChg chg="mod">
          <ac:chgData name="김 현환" userId="36408786-96a4-4b86-ab83-93391329d6a9" providerId="ADAL" clId="{24BD7D3A-857F-4B4B-B30B-E0B3F330E0CE}" dt="2023-07-31T23:44:32.895" v="630" actId="20577"/>
          <ac:spMkLst>
            <pc:docMk/>
            <pc:sldMk cId="2893734972" sldId="284"/>
            <ac:spMk id="2" creationId="{813AC155-3ADE-3AE4-DA20-1A6C950541A8}"/>
          </ac:spMkLst>
        </pc:spChg>
        <pc:spChg chg="mod">
          <ac:chgData name="김 현환" userId="36408786-96a4-4b86-ab83-93391329d6a9" providerId="ADAL" clId="{24BD7D3A-857F-4B4B-B30B-E0B3F330E0CE}" dt="2023-07-31T23:57:06.952" v="1065" actId="1076"/>
          <ac:spMkLst>
            <pc:docMk/>
            <pc:sldMk cId="2893734972" sldId="284"/>
            <ac:spMk id="3" creationId="{00F37825-7D83-4FD0-8415-592532654A3C}"/>
          </ac:spMkLst>
        </pc:spChg>
      </pc:sldChg>
      <pc:sldChg chg="modSp new del mod">
        <pc:chgData name="김 현환" userId="36408786-96a4-4b86-ab83-93391329d6a9" providerId="ADAL" clId="{24BD7D3A-857F-4B4B-B30B-E0B3F330E0CE}" dt="2023-08-01T05:02:10.852" v="1255" actId="47"/>
        <pc:sldMkLst>
          <pc:docMk/>
          <pc:sldMk cId="1057479233" sldId="285"/>
        </pc:sldMkLst>
        <pc:spChg chg="mod">
          <ac:chgData name="김 현환" userId="36408786-96a4-4b86-ab83-93391329d6a9" providerId="ADAL" clId="{24BD7D3A-857F-4B4B-B30B-E0B3F330E0CE}" dt="2023-08-01T05:01:46.429" v="1254" actId="20577"/>
          <ac:spMkLst>
            <pc:docMk/>
            <pc:sldMk cId="1057479233" sldId="285"/>
            <ac:spMk id="2" creationId="{4578F5CE-C2B2-962E-3DE8-448DBB1CB5B1}"/>
          </ac:spMkLst>
        </pc:spChg>
      </pc:sldChg>
      <pc:sldChg chg="modSp add del mod">
        <pc:chgData name="김 현환" userId="36408786-96a4-4b86-ab83-93391329d6a9" providerId="ADAL" clId="{24BD7D3A-857F-4B4B-B30B-E0B3F330E0CE}" dt="2023-07-31T23:56:15.311" v="1051" actId="47"/>
        <pc:sldMkLst>
          <pc:docMk/>
          <pc:sldMk cId="2554763948" sldId="285"/>
        </pc:sldMkLst>
        <pc:spChg chg="mod">
          <ac:chgData name="김 현환" userId="36408786-96a4-4b86-ab83-93391329d6a9" providerId="ADAL" clId="{24BD7D3A-857F-4B4B-B30B-E0B3F330E0CE}" dt="2023-07-31T23:56:12.123" v="1050"/>
          <ac:spMkLst>
            <pc:docMk/>
            <pc:sldMk cId="2554763948" sldId="285"/>
            <ac:spMk id="3" creationId="{00F37825-7D83-4FD0-8415-592532654A3C}"/>
          </ac:spMkLst>
        </pc:spChg>
      </pc:sldChg>
      <pc:sldChg chg="modSp new mod">
        <pc:chgData name="김 현환" userId="36408786-96a4-4b86-ab83-93391329d6a9" providerId="ADAL" clId="{24BD7D3A-857F-4B4B-B30B-E0B3F330E0CE}" dt="2023-08-01T05:08:53.541" v="1338"/>
        <pc:sldMkLst>
          <pc:docMk/>
          <pc:sldMk cId="2757710871" sldId="285"/>
        </pc:sldMkLst>
        <pc:spChg chg="mod">
          <ac:chgData name="김 현환" userId="36408786-96a4-4b86-ab83-93391329d6a9" providerId="ADAL" clId="{24BD7D3A-857F-4B4B-B30B-E0B3F330E0CE}" dt="2023-08-01T05:08:53.541" v="1338"/>
          <ac:spMkLst>
            <pc:docMk/>
            <pc:sldMk cId="2757710871" sldId="285"/>
            <ac:spMk id="2" creationId="{1FB0728A-3CE2-945F-E52F-BE455D89A01F}"/>
          </ac:spMkLst>
        </pc:spChg>
        <pc:spChg chg="mod">
          <ac:chgData name="김 현환" userId="36408786-96a4-4b86-ab83-93391329d6a9" providerId="ADAL" clId="{24BD7D3A-857F-4B4B-B30B-E0B3F330E0CE}" dt="2023-08-01T05:07:18.019" v="1275" actId="20577"/>
          <ac:spMkLst>
            <pc:docMk/>
            <pc:sldMk cId="2757710871" sldId="285"/>
            <ac:spMk id="3" creationId="{74BCEAE5-AF44-1A36-B1C8-F784341651CF}"/>
          </ac:spMkLst>
        </pc:spChg>
      </pc:sldChg>
      <pc:sldChg chg="modSp new mod">
        <pc:chgData name="김 현환" userId="36408786-96a4-4b86-ab83-93391329d6a9" providerId="ADAL" clId="{24BD7D3A-857F-4B4B-B30B-E0B3F330E0CE}" dt="2023-08-01T05:09:06.003" v="1342"/>
        <pc:sldMkLst>
          <pc:docMk/>
          <pc:sldMk cId="1556652884" sldId="286"/>
        </pc:sldMkLst>
        <pc:spChg chg="mod">
          <ac:chgData name="김 현환" userId="36408786-96a4-4b86-ab83-93391329d6a9" providerId="ADAL" clId="{24BD7D3A-857F-4B4B-B30B-E0B3F330E0CE}" dt="2023-08-01T05:09:06.003" v="1342"/>
          <ac:spMkLst>
            <pc:docMk/>
            <pc:sldMk cId="1556652884" sldId="286"/>
            <ac:spMk id="2" creationId="{87042734-4EB5-A760-CB34-87DADD45F11D}"/>
          </ac:spMkLst>
        </pc:spChg>
        <pc:spChg chg="mod">
          <ac:chgData name="김 현환" userId="36408786-96a4-4b86-ab83-93391329d6a9" providerId="ADAL" clId="{24BD7D3A-857F-4B4B-B30B-E0B3F330E0CE}" dt="2023-08-01T05:08:27.907" v="1289" actId="5793"/>
          <ac:spMkLst>
            <pc:docMk/>
            <pc:sldMk cId="1556652884" sldId="286"/>
            <ac:spMk id="3" creationId="{8DEA767E-31F4-73A6-38D3-DFD52A78FCB0}"/>
          </ac:spMkLst>
        </pc:spChg>
      </pc:sldChg>
      <pc:sldChg chg="modSp new mod">
        <pc:chgData name="김 현환" userId="36408786-96a4-4b86-ab83-93391329d6a9" providerId="ADAL" clId="{24BD7D3A-857F-4B4B-B30B-E0B3F330E0CE}" dt="2023-08-01T05:10:46.365" v="1378" actId="6549"/>
        <pc:sldMkLst>
          <pc:docMk/>
          <pc:sldMk cId="1268108144" sldId="287"/>
        </pc:sldMkLst>
        <pc:spChg chg="mod">
          <ac:chgData name="김 현환" userId="36408786-96a4-4b86-ab83-93391329d6a9" providerId="ADAL" clId="{24BD7D3A-857F-4B4B-B30B-E0B3F330E0CE}" dt="2023-08-01T05:09:36.461" v="1351"/>
          <ac:spMkLst>
            <pc:docMk/>
            <pc:sldMk cId="1268108144" sldId="287"/>
            <ac:spMk id="2" creationId="{15E6556C-3436-DCB8-8D98-9F200E7BC41A}"/>
          </ac:spMkLst>
        </pc:spChg>
        <pc:spChg chg="mod">
          <ac:chgData name="김 현환" userId="36408786-96a4-4b86-ab83-93391329d6a9" providerId="ADAL" clId="{24BD7D3A-857F-4B4B-B30B-E0B3F330E0CE}" dt="2023-08-01T05:10:46.365" v="1378" actId="6549"/>
          <ac:spMkLst>
            <pc:docMk/>
            <pc:sldMk cId="1268108144" sldId="287"/>
            <ac:spMk id="3" creationId="{DBADB884-6C7F-865B-8026-6598C5D05A20}"/>
          </ac:spMkLst>
        </pc:spChg>
      </pc:sldChg>
      <pc:sldChg chg="modSp new mod">
        <pc:chgData name="김 현환" userId="36408786-96a4-4b86-ab83-93391329d6a9" providerId="ADAL" clId="{24BD7D3A-857F-4B4B-B30B-E0B3F330E0CE}" dt="2023-08-01T05:14:40.032" v="1390"/>
        <pc:sldMkLst>
          <pc:docMk/>
          <pc:sldMk cId="2230982504" sldId="288"/>
        </pc:sldMkLst>
        <pc:spChg chg="mod">
          <ac:chgData name="김 현환" userId="36408786-96a4-4b86-ab83-93391329d6a9" providerId="ADAL" clId="{24BD7D3A-857F-4B4B-B30B-E0B3F330E0CE}" dt="2023-08-01T05:14:40.032" v="1390"/>
          <ac:spMkLst>
            <pc:docMk/>
            <pc:sldMk cId="2230982504" sldId="288"/>
            <ac:spMk id="2" creationId="{3ED20F4D-064A-60F7-6F1B-6CF5F5BBF0E5}"/>
          </ac:spMkLst>
        </pc:spChg>
        <pc:spChg chg="mod">
          <ac:chgData name="김 현환" userId="36408786-96a4-4b86-ab83-93391329d6a9" providerId="ADAL" clId="{24BD7D3A-857F-4B4B-B30B-E0B3F330E0CE}" dt="2023-08-01T05:14:30.043" v="1388" actId="313"/>
          <ac:spMkLst>
            <pc:docMk/>
            <pc:sldMk cId="2230982504" sldId="288"/>
            <ac:spMk id="3" creationId="{F71F696D-D075-1A8A-DD82-E78F874BDC3F}"/>
          </ac:spMkLst>
        </pc:spChg>
      </pc:sldChg>
      <pc:sldChg chg="modSp new mod">
        <pc:chgData name="김 현환" userId="36408786-96a4-4b86-ab83-93391329d6a9" providerId="ADAL" clId="{24BD7D3A-857F-4B4B-B30B-E0B3F330E0CE}" dt="2023-08-01T05:19:04.317" v="1408"/>
        <pc:sldMkLst>
          <pc:docMk/>
          <pc:sldMk cId="2570928205" sldId="289"/>
        </pc:sldMkLst>
        <pc:spChg chg="mod">
          <ac:chgData name="김 현환" userId="36408786-96a4-4b86-ab83-93391329d6a9" providerId="ADAL" clId="{24BD7D3A-857F-4B4B-B30B-E0B3F330E0CE}" dt="2023-08-01T05:19:04.317" v="1408"/>
          <ac:spMkLst>
            <pc:docMk/>
            <pc:sldMk cId="2570928205" sldId="289"/>
            <ac:spMk id="2" creationId="{E80A4D34-8E0D-20CE-E907-2EE7E8481ABB}"/>
          </ac:spMkLst>
        </pc:spChg>
        <pc:spChg chg="mod">
          <ac:chgData name="김 현환" userId="36408786-96a4-4b86-ab83-93391329d6a9" providerId="ADAL" clId="{24BD7D3A-857F-4B4B-B30B-E0B3F330E0CE}" dt="2023-08-01T05:18:53.042" v="1406" actId="5793"/>
          <ac:spMkLst>
            <pc:docMk/>
            <pc:sldMk cId="2570928205" sldId="289"/>
            <ac:spMk id="3" creationId="{BD538DB3-6272-9C62-A817-BD4978AA69CE}"/>
          </ac:spMkLst>
        </pc:spChg>
      </pc:sldChg>
      <pc:sldChg chg="modSp new mod">
        <pc:chgData name="김 현환" userId="36408786-96a4-4b86-ab83-93391329d6a9" providerId="ADAL" clId="{24BD7D3A-857F-4B4B-B30B-E0B3F330E0CE}" dt="2023-08-01T05:22:12.612" v="1422" actId="5793"/>
        <pc:sldMkLst>
          <pc:docMk/>
          <pc:sldMk cId="171178976" sldId="290"/>
        </pc:sldMkLst>
        <pc:spChg chg="mod">
          <ac:chgData name="김 현환" userId="36408786-96a4-4b86-ab83-93391329d6a9" providerId="ADAL" clId="{24BD7D3A-857F-4B4B-B30B-E0B3F330E0CE}" dt="2023-08-01T05:20:16.802" v="1418"/>
          <ac:spMkLst>
            <pc:docMk/>
            <pc:sldMk cId="171178976" sldId="290"/>
            <ac:spMk id="2" creationId="{F08E1571-719F-0494-6CC1-5480625A163A}"/>
          </ac:spMkLst>
        </pc:spChg>
        <pc:spChg chg="mod">
          <ac:chgData name="김 현환" userId="36408786-96a4-4b86-ab83-93391329d6a9" providerId="ADAL" clId="{24BD7D3A-857F-4B4B-B30B-E0B3F330E0CE}" dt="2023-08-01T05:22:12.612" v="1422" actId="5793"/>
          <ac:spMkLst>
            <pc:docMk/>
            <pc:sldMk cId="171178976" sldId="290"/>
            <ac:spMk id="3" creationId="{291962B9-5999-4030-9519-D6A3E78B9C35}"/>
          </ac:spMkLst>
        </pc:spChg>
      </pc:sldChg>
    </pc:docChg>
  </pc:docChgLst>
  <pc:docChgLst>
    <pc:chgData name="신이나" userId="3115721e-660c-4f3b-ae1f-e643e6c9a487" providerId="ADAL" clId="{1BAFB016-5611-48F7-9E2F-B618985AA036}"/>
    <pc:docChg chg="addSld modSld">
      <pc:chgData name="신이나" userId="3115721e-660c-4f3b-ae1f-e643e6c9a487" providerId="ADAL" clId="{1BAFB016-5611-48F7-9E2F-B618985AA036}" dt="2023-07-31T07:27:04.632" v="2"/>
      <pc:docMkLst>
        <pc:docMk/>
      </pc:docMkLst>
      <pc:sldChg chg="addSp delSp modSp">
        <pc:chgData name="신이나" userId="3115721e-660c-4f3b-ae1f-e643e6c9a487" providerId="ADAL" clId="{1BAFB016-5611-48F7-9E2F-B618985AA036}" dt="2023-07-31T07:26:58.615" v="1"/>
        <pc:sldMkLst>
          <pc:docMk/>
          <pc:sldMk cId="3587109053" sldId="268"/>
        </pc:sldMkLst>
        <pc:spChg chg="add del mod">
          <ac:chgData name="신이나" userId="3115721e-660c-4f3b-ae1f-e643e6c9a487" providerId="ADAL" clId="{1BAFB016-5611-48F7-9E2F-B618985AA036}" dt="2023-07-31T07:26:58.615" v="1"/>
          <ac:spMkLst>
            <pc:docMk/>
            <pc:sldMk cId="3587109053" sldId="268"/>
            <ac:spMk id="4" creationId="{119D0689-3FC8-6355-4D9A-339B191B388F}"/>
          </ac:spMkLst>
        </pc:spChg>
      </pc:sldChg>
      <pc:sldChg chg="add">
        <pc:chgData name="신이나" userId="3115721e-660c-4f3b-ae1f-e643e6c9a487" providerId="ADAL" clId="{1BAFB016-5611-48F7-9E2F-B618985AA036}" dt="2023-07-31T07:27:04.632" v="2"/>
        <pc:sldMkLst>
          <pc:docMk/>
          <pc:sldMk cId="3511242264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AE8C-9323-407D-823C-C88E6CDF48F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B2AD7-F722-4E97-8836-8C0FF3FD2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B2AD7-F722-4E97-8836-8C0FF3FD2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9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F844-4200-4BC8-AEC5-DF07D43168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1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2">
            <a:extLst>
              <a:ext uri="{FF2B5EF4-FFF2-40B4-BE49-F238E27FC236}">
                <a16:creationId xmlns:a16="http://schemas.microsoft.com/office/drawing/2014/main" id="{4C4A6F21-249A-B235-94B4-1A16FECE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4">
            <a:extLst>
              <a:ext uri="{FF2B5EF4-FFF2-40B4-BE49-F238E27FC236}">
                <a16:creationId xmlns:a16="http://schemas.microsoft.com/office/drawing/2014/main" id="{9E1156C8-15E9-F736-F95F-8BD8CDB7A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5" name="Straight Connector 65">
              <a:extLst>
                <a:ext uri="{FF2B5EF4-FFF2-40B4-BE49-F238E27FC236}">
                  <a16:creationId xmlns:a16="http://schemas.microsoft.com/office/drawing/2014/main" id="{9357FF02-12EA-CB12-943C-23022F0F4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24C80A9A-ED72-B233-10DB-E212F37C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68">
            <a:extLst>
              <a:ext uri="{FF2B5EF4-FFF2-40B4-BE49-F238E27FC236}">
                <a16:creationId xmlns:a16="http://schemas.microsoft.com/office/drawing/2014/main" id="{52601E37-4F71-BFDC-350B-690D9F79F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ECD9FC2-5458-1210-3D55-72DF654C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6E94B42E-900A-E369-240A-87B116807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200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84FBE-6678-5CC5-B93D-FBED2289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5D923-37DB-2A3D-4E19-CE830E99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0A6B4-E414-EB1B-48A4-6BBF2938D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9A84B-C120-7DDE-57CC-7033C18B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72473-1F5A-A75D-ED2D-0ADECB4B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BB7B5-A4D0-E1B0-9D13-86739297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5ECDA-30D8-767C-4382-0C2C5723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6BDD21-96F5-2F39-8160-708C40541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5FED6-89E9-BC04-D82E-6B3C8250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75023-09B2-DF93-1587-454C4F1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DFD71-5D91-1059-65C1-EA3D265B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E74FDA-025C-8028-CF9F-7198F1DDF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8D513-5BCF-268C-7129-289F003B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DA3B4-BA62-CA83-7E8E-3776969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82040-A3D4-5FB4-C312-8A0EE1CC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B4F37-62AB-77F8-1184-91ED95F0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3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26">
            <a:extLst>
              <a:ext uri="{FF2B5EF4-FFF2-40B4-BE49-F238E27FC236}">
                <a16:creationId xmlns:a16="http://schemas.microsoft.com/office/drawing/2014/main" id="{C6B60A61-100B-E237-A4E1-38CE33A2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E474A18F-B9AA-8FA1-0391-B1B76BCAC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7BDF456D-8D8A-FC7B-5618-564F31F32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91BC4581-06C0-6BC7-0E30-24D68365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1">
              <a:extLst>
                <a:ext uri="{FF2B5EF4-FFF2-40B4-BE49-F238E27FC236}">
                  <a16:creationId xmlns:a16="http://schemas.microsoft.com/office/drawing/2014/main" id="{81D96016-B843-1222-F292-3DF8F9982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33">
            <a:extLst>
              <a:ext uri="{FF2B5EF4-FFF2-40B4-BE49-F238E27FC236}">
                <a16:creationId xmlns:a16="http://schemas.microsoft.com/office/drawing/2014/main" id="{78EFF7EC-B45D-063F-196E-36E9EF21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0D1ABE5-DD08-4F94-170D-436164D5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endParaRPr lang="ko-KR" altLang="en-US" sz="480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A3F02BB-9ED9-3DC5-9B6F-B2066CD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2519834"/>
          </a:xfrm>
        </p:spPr>
        <p:txBody>
          <a:bodyPr anchor="ctr">
            <a:normAutofit/>
          </a:bodyPr>
          <a:lstStyle/>
          <a:p>
            <a:endParaRPr lang="en-US" altLang="ko-KR" sz="1500"/>
          </a:p>
        </p:txBody>
      </p:sp>
      <p:cxnSp>
        <p:nvCxnSpPr>
          <p:cNvPr id="15" name="Straight Connector 35">
            <a:extLst>
              <a:ext uri="{FF2B5EF4-FFF2-40B4-BE49-F238E27FC236}">
                <a16:creationId xmlns:a16="http://schemas.microsoft.com/office/drawing/2014/main" id="{863AB95F-40B4-2C4D-383B-18FC2A00B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26">
            <a:extLst>
              <a:ext uri="{FF2B5EF4-FFF2-40B4-BE49-F238E27FC236}">
                <a16:creationId xmlns:a16="http://schemas.microsoft.com/office/drawing/2014/main" id="{AFBB2B7D-8CB5-685B-F466-6981A9496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DFC7961-1D90-584D-B249-62E9082F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ko-KR" altLang="en-US" sz="5000"/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60601D69-87F0-E4AE-9994-52361D70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15FE86A5-8CF7-7CFE-8B14-04758EDF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66D14E30-0B9B-1121-828D-4D49496A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32">
            <a:extLst>
              <a:ext uri="{FF2B5EF4-FFF2-40B4-BE49-F238E27FC236}">
                <a16:creationId xmlns:a16="http://schemas.microsoft.com/office/drawing/2014/main" id="{290EC824-4A23-DE80-AAAC-909833B16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5F100D7-3588-D2B1-0F33-7782BE8A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9651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3">
            <a:extLst>
              <a:ext uri="{FF2B5EF4-FFF2-40B4-BE49-F238E27FC236}">
                <a16:creationId xmlns:a16="http://schemas.microsoft.com/office/drawing/2014/main" id="{37530065-ECF9-4CEA-8881-DA846809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AA2824-2632-68D9-D7C2-5474E5C1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endParaRPr lang="ko-KR" altLang="en-US" sz="400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0A8E33AB-C650-D036-BA69-3D72A4B6A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1504E087-5DDF-8180-174F-3F7D92A6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B10CFA3D-0296-F4DA-B31A-A9A28FE03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9">
            <a:extLst>
              <a:ext uri="{FF2B5EF4-FFF2-40B4-BE49-F238E27FC236}">
                <a16:creationId xmlns:a16="http://schemas.microsoft.com/office/drawing/2014/main" id="{576C0299-3E2C-E28E-D8FF-925BE1427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8A3848-D73A-0E0A-CB4A-65DD75AA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sz="2000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DF14AF79-84EC-4B69-0D4D-6350CB3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AEFFABBE-FA19-BC58-8F30-BD6D10EE1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1EE7C2B1-AC7D-3242-475F-19265307E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A9754-9FF6-B72A-94EC-AD177CA5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DED49-F0BE-1A89-543F-9BDB096E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7C65B-07F5-A24B-4587-70A52D5D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A005F-6EA9-8736-6542-12F1A57C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77893-C8E4-D80F-9BC0-6717B8D2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22D4B-6DDB-D77C-CA21-3DBAB1B1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AC5D6-558D-46A1-7051-87E7F936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968FA-86BE-380E-10A0-A6BF157E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4C8DF-3E0E-852E-553C-C618E9E0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16350-A009-576B-974B-918CD677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5302B-C2D8-27F3-75CA-2C3CB2BE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5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0F43-5EEE-1F4A-1C43-70D4078E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22195-BF37-5E64-6B77-EE76DF6C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64D56-B47D-4B95-D7CA-3AD0A8E5A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C19AE-780E-A6BD-F390-D8D4A774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B86378-B383-547F-DDBF-437EE2CA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550CC-A7A5-FC13-0929-24375D11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C98-A302-F56A-A2CF-B5E240E6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CD167-49D5-C9DA-BC9B-135D384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0F9CB-2515-AC7E-49F3-FDD76D74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E45769-5D80-213E-397E-B9ED2C41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5A9F0-9C3E-A6A8-7428-79AD1AF5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8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113C-33E9-FF91-0782-C5DD7968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A9015-D4CC-493E-508A-A3083A8C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AB5BD-57B3-6093-8A2B-C7AEE619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C6AF9-663D-F795-5B6B-382D2562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29229-A492-8F1D-B814-1B484CAA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26B4B-B32B-5743-CBC2-095C120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5A7245-A72C-1E99-181E-7742006A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5C462-BB64-02C6-471A-26C49590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710D0-0C27-3862-878D-6A39093ED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6068-FF4D-427B-AC23-A949188BB0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D409-BF9C-6D76-1DC7-B1B53FFC6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40F67-65B5-F1CD-C8FE-DC77B2F71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FB7E-30E1-7CBA-26B4-8A64FAA4B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MSSQL</a:t>
            </a:r>
            <a:r>
              <a:rPr lang="ko-KR" altLang="en-US" dirty="0"/>
              <a:t> 교육 </a:t>
            </a:r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4E633-22B2-4DCC-1D55-B71D2E944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기술연구소 김현환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2023.08.03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58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0CE8C-BAE2-59E7-6DDF-E9A804B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프로시저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8558-45D1-EE14-42F3-ABAFF3E7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코드 중복 감소</a:t>
            </a:r>
            <a:r>
              <a:rPr lang="en-US" altLang="ko-KR" dirty="0"/>
              <a:t>: </a:t>
            </a:r>
            <a:r>
              <a:rPr lang="ko-KR" altLang="en-US" dirty="0"/>
              <a:t>비즈니스 로직이나 복잡한 쿼리를 한 곳에 모아두어 코드 중복을 방지하고 유지보수성을 향상시킬 수 있습니다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성능 개선</a:t>
            </a:r>
            <a:r>
              <a:rPr lang="en-US" altLang="ko-KR" dirty="0"/>
              <a:t>: </a:t>
            </a:r>
            <a:r>
              <a:rPr lang="ko-KR" altLang="en-US" dirty="0"/>
              <a:t>저장 프로시저는 </a:t>
            </a:r>
            <a:r>
              <a:rPr lang="ko-KR" altLang="en-US" dirty="0" err="1"/>
              <a:t>컴파일된</a:t>
            </a:r>
            <a:r>
              <a:rPr lang="ko-KR" altLang="en-US" dirty="0"/>
              <a:t> 형태로 저장되므로</a:t>
            </a:r>
            <a:r>
              <a:rPr lang="en-US" altLang="ko-KR" dirty="0"/>
              <a:t>, </a:t>
            </a:r>
            <a:r>
              <a:rPr lang="ko-KR" altLang="en-US" dirty="0"/>
              <a:t>반복적인 실행 시에 더 빠른 성능을 제공할 수 있습니다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트랜잭션 관리</a:t>
            </a:r>
            <a:r>
              <a:rPr lang="en-US" altLang="ko-KR" dirty="0"/>
              <a:t>: </a:t>
            </a:r>
            <a:r>
              <a:rPr lang="ko-KR" altLang="en-US" dirty="0"/>
              <a:t>저장 프로시저 내에서 트랜잭션을 관리하여 데이터 일관성을 유지하고 예외 상황을 처리할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9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8DCCF-E6B9-EF3B-B550-F44B7F2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PROCEDURE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8936D-DBEC-8CB0-9BAA-5A84280A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CREATE PROCEDURE [</a:t>
            </a:r>
            <a:r>
              <a:rPr lang="ko-KR" altLang="en-US" dirty="0"/>
              <a:t>프로시저명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@</a:t>
            </a:r>
            <a:r>
              <a:rPr lang="ko-KR" altLang="en-US" dirty="0"/>
              <a:t>파라미터 </a:t>
            </a:r>
            <a:r>
              <a:rPr lang="en-US" altLang="ko-KR" dirty="0"/>
              <a:t>NVARCHAR(30),</a:t>
            </a:r>
          </a:p>
          <a:p>
            <a:pPr marL="0" indent="0">
              <a:buNone/>
            </a:pPr>
            <a:r>
              <a:rPr lang="en-US" altLang="ko-KR" dirty="0"/>
              <a:t>	@</a:t>
            </a:r>
            <a:r>
              <a:rPr lang="ko-KR" altLang="en-US" dirty="0"/>
              <a:t>파라미터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  AS</a:t>
            </a:r>
          </a:p>
          <a:p>
            <a:pPr marL="0" indent="0">
              <a:buNone/>
            </a:pPr>
            <a:r>
              <a:rPr lang="en-US" altLang="ko-KR" dirty="0"/>
              <a:t>	BEGIN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쿼리문들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6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8DCCF-E6B9-EF3B-B550-F44B7F2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 PROCEDURE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8936D-DBEC-8CB0-9BAA-5A84280A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ALTER PROCEDURE [</a:t>
            </a:r>
            <a:r>
              <a:rPr lang="ko-KR" altLang="en-US" dirty="0"/>
              <a:t>프로시저명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@</a:t>
            </a:r>
            <a:r>
              <a:rPr lang="ko-KR" altLang="en-US" dirty="0"/>
              <a:t>파라미터 </a:t>
            </a:r>
            <a:r>
              <a:rPr lang="en-US" altLang="ko-KR" dirty="0"/>
              <a:t>NVARCHAR(30),</a:t>
            </a:r>
          </a:p>
          <a:p>
            <a:pPr marL="0" indent="0">
              <a:buNone/>
            </a:pPr>
            <a:r>
              <a:rPr lang="en-US" altLang="ko-KR" dirty="0"/>
              <a:t>	@</a:t>
            </a:r>
            <a:r>
              <a:rPr lang="ko-KR" altLang="en-US" dirty="0"/>
              <a:t>파라미터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  AS</a:t>
            </a:r>
          </a:p>
          <a:p>
            <a:pPr marL="0" indent="0">
              <a:buNone/>
            </a:pPr>
            <a:r>
              <a:rPr lang="en-US" altLang="ko-KR" dirty="0"/>
              <a:t>	BEGIN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쿼리문들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89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4457-6B9A-C691-C994-1FA0C91A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B934F-663F-A7D7-B1AD-17E4F8F1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 [</a:t>
            </a:r>
            <a:r>
              <a:rPr lang="ko-KR" altLang="en-US" dirty="0"/>
              <a:t>프로시저명</a:t>
            </a:r>
            <a:r>
              <a:rPr lang="en-US" altLang="ko-KR" dirty="0"/>
              <a:t>] [</a:t>
            </a:r>
            <a:r>
              <a:rPr lang="ko-KR" altLang="en-US" dirty="0"/>
              <a:t>파라미터</a:t>
            </a:r>
            <a:r>
              <a:rPr lang="en-US" altLang="ko-KR" dirty="0"/>
              <a:t>], [</a:t>
            </a:r>
            <a:r>
              <a:rPr lang="ko-KR" altLang="en-US" dirty="0"/>
              <a:t>파라미터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6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2F48D-DECB-935B-FD70-FF6BEFA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실습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64A816-33F4-8EBB-D589-6A2BFF54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99" y="2257764"/>
            <a:ext cx="10143668" cy="3435531"/>
          </a:xfrm>
        </p:spPr>
        <p:txBody>
          <a:bodyPr/>
          <a:lstStyle/>
          <a:p>
            <a:r>
              <a:rPr lang="ko-KR" altLang="en-US" dirty="0"/>
              <a:t>타입을 입력하면 주문내역을 가져오는 프로시저 만들기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21AC7F-C517-2A12-CB1C-106BA4EF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55072"/>
            <a:ext cx="2438740" cy="17433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698F20-429E-C97A-4691-2845FB2C0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57"/>
          <a:stretch/>
        </p:blipFill>
        <p:spPr>
          <a:xfrm>
            <a:off x="793660" y="4930485"/>
            <a:ext cx="3755331" cy="31514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9E6577B-580B-5269-531D-038A7F69341B}"/>
              </a:ext>
            </a:extLst>
          </p:cNvPr>
          <p:cNvSpPr/>
          <p:nvPr/>
        </p:nvSpPr>
        <p:spPr>
          <a:xfrm>
            <a:off x="5017697" y="4957569"/>
            <a:ext cx="720436" cy="315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8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95B0-AC47-69F7-8815-53FE5406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24262-0667-3686-43CC-9CA1AEC0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매개 변수로 인해 쿼리 스트링이 변경될 수 있으므로 변경될 때 실시간으로 변경하여 처리하도록 하기 위해 사용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쿼리는 실행 시점에 생성되며</a:t>
            </a:r>
            <a:r>
              <a:rPr lang="en-US" altLang="ko-KR" dirty="0"/>
              <a:t>, </a:t>
            </a:r>
            <a:r>
              <a:rPr lang="ko-KR" altLang="en-US" dirty="0"/>
              <a:t>쿼리의 일부 또는 조건이 프로그램 변수</a:t>
            </a:r>
            <a:r>
              <a:rPr lang="en-US" altLang="ko-KR" dirty="0"/>
              <a:t>, </a:t>
            </a:r>
            <a:r>
              <a:rPr lang="ko-KR" altLang="en-US" dirty="0"/>
              <a:t>사용자 입력 또는 다른 동적 요소에 따라 결정됩니다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변수선언 </a:t>
            </a:r>
            <a:r>
              <a:rPr lang="en-US" altLang="ko-KR" dirty="0"/>
              <a:t>-&gt; </a:t>
            </a:r>
            <a:r>
              <a:rPr lang="ko-KR" altLang="en-US" dirty="0"/>
              <a:t>조회조건과 값 설정 </a:t>
            </a:r>
            <a:r>
              <a:rPr lang="en-US" altLang="ko-KR" dirty="0"/>
              <a:t>-&gt; </a:t>
            </a:r>
            <a:r>
              <a:rPr lang="ko-KR" altLang="en-US" dirty="0"/>
              <a:t>쿼리작성 </a:t>
            </a:r>
            <a:r>
              <a:rPr lang="en-US" altLang="ko-KR" dirty="0"/>
              <a:t>-&gt; output </a:t>
            </a:r>
            <a:r>
              <a:rPr lang="ko-KR" altLang="en-US" dirty="0"/>
              <a:t>변수 선언 </a:t>
            </a:r>
            <a:r>
              <a:rPr lang="en-US" altLang="ko-KR" dirty="0"/>
              <a:t>-&gt; SP_EXECUTESQL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18098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3337-98DB-DAB8-1492-F0772379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동적쿼리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EC9D42-0F01-6AB3-0B3E-DF28B23BC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" t="1398"/>
          <a:stretch/>
        </p:blipFill>
        <p:spPr>
          <a:xfrm>
            <a:off x="960581" y="2410691"/>
            <a:ext cx="6886165" cy="3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3337-98DB-DAB8-1492-F0772379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동적쿼리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1D947-1DC7-DF75-A120-5E2083C23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6"/>
          <a:stretch/>
        </p:blipFill>
        <p:spPr>
          <a:xfrm>
            <a:off x="910238" y="2392218"/>
            <a:ext cx="9416480" cy="34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3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1A1B-C13A-16D0-6087-D02D0377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쿼리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FB4F3-9D81-C7FA-65DA-BB8C9040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 </a:t>
            </a:r>
            <a:r>
              <a:rPr lang="ko-KR" altLang="en-US" dirty="0"/>
              <a:t>테이블을 활용해서 부서번호에 따라 값을 출력하는 </a:t>
            </a:r>
            <a:endParaRPr lang="en-US" altLang="ko-KR" dirty="0"/>
          </a:p>
          <a:p>
            <a:r>
              <a:rPr lang="ko-KR" altLang="en-US" dirty="0" err="1"/>
              <a:t>동적쿼리</a:t>
            </a:r>
            <a:r>
              <a:rPr lang="ko-KR" altLang="en-US" dirty="0"/>
              <a:t>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F66D7E-B786-E422-5B01-E6DEA1E5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54" y="4868011"/>
            <a:ext cx="4058216" cy="924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969C0-166B-9A89-17EF-36C3899AC09A}"/>
              </a:ext>
            </a:extLst>
          </p:cNvPr>
          <p:cNvSpPr txBox="1"/>
          <p:nvPr/>
        </p:nvSpPr>
        <p:spPr>
          <a:xfrm>
            <a:off x="4215210" y="4886260"/>
            <a:ext cx="153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부서번호 </a:t>
            </a:r>
            <a:r>
              <a:rPr lang="en-US" altLang="ko-KR" b="1" dirty="0"/>
              <a:t>10 </a:t>
            </a:r>
            <a:r>
              <a:rPr lang="ko-KR" altLang="en-US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95950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605C7-4D87-FBE1-235F-9810D86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CB6B-E9A5-650A-26B4-54F023106259}"/>
              </a:ext>
            </a:extLst>
          </p:cNvPr>
          <p:cNvSpPr txBox="1"/>
          <p:nvPr/>
        </p:nvSpPr>
        <p:spPr>
          <a:xfrm>
            <a:off x="800877" y="2413337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입력한 숫자만큼 </a:t>
            </a:r>
            <a:r>
              <a:rPr lang="en-US" altLang="ko-KR" sz="2400" dirty="0"/>
              <a:t>*</a:t>
            </a:r>
            <a:r>
              <a:rPr lang="ko-KR" altLang="en-US" sz="2400" dirty="0"/>
              <a:t>을 출력하세요</a:t>
            </a:r>
            <a:r>
              <a:rPr lang="en-US" altLang="ko-KR" sz="2400" dirty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중첩 </a:t>
            </a:r>
            <a:r>
              <a:rPr lang="en-US" altLang="ko-KR" dirty="0"/>
              <a:t>WHILE</a:t>
            </a:r>
            <a:r>
              <a:rPr lang="ko-KR" altLang="en-US" dirty="0"/>
              <a:t>문 사용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6593C-81EB-3DBE-0F1B-BDC17C1473DC}"/>
              </a:ext>
            </a:extLst>
          </p:cNvPr>
          <p:cNvSpPr txBox="1"/>
          <p:nvPr/>
        </p:nvSpPr>
        <p:spPr>
          <a:xfrm>
            <a:off x="933062" y="3625530"/>
            <a:ext cx="279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F0510-2085-C8D3-C008-BD3519F19B05}"/>
              </a:ext>
            </a:extLst>
          </p:cNvPr>
          <p:cNvSpPr txBox="1"/>
          <p:nvPr/>
        </p:nvSpPr>
        <p:spPr>
          <a:xfrm>
            <a:off x="1702837" y="3729727"/>
            <a:ext cx="40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숫자 </a:t>
            </a:r>
            <a:r>
              <a:rPr lang="en-US" altLang="ko-KR"/>
              <a:t>1 </a:t>
            </a:r>
            <a:r>
              <a:rPr lang="ko-KR" altLang="en-US"/>
              <a:t>입력시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30E5C-F3C5-4E77-DBDD-34A217B88A9C}"/>
              </a:ext>
            </a:extLst>
          </p:cNvPr>
          <p:cNvSpPr txBox="1"/>
          <p:nvPr/>
        </p:nvSpPr>
        <p:spPr>
          <a:xfrm>
            <a:off x="3637383" y="3717863"/>
            <a:ext cx="40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en-US" altLang="ko-KR" dirty="0"/>
              <a:t>2 </a:t>
            </a:r>
            <a:r>
              <a:rPr lang="ko-KR" altLang="en-US" dirty="0" err="1"/>
              <a:t>입력시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9A481-94FE-9F44-97AF-769C1BE3818D}"/>
              </a:ext>
            </a:extLst>
          </p:cNvPr>
          <p:cNvSpPr txBox="1"/>
          <p:nvPr/>
        </p:nvSpPr>
        <p:spPr>
          <a:xfrm>
            <a:off x="5666791" y="3729727"/>
            <a:ext cx="40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숫자 </a:t>
            </a:r>
            <a:r>
              <a:rPr lang="en-US" altLang="ko-KR"/>
              <a:t>4 </a:t>
            </a:r>
            <a:r>
              <a:rPr lang="ko-KR" altLang="en-US"/>
              <a:t>입력시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246166-8908-C8B6-2488-139B7EC7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15" y="4364194"/>
            <a:ext cx="742950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AEC156-A8CF-EB6C-E216-59E16571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48" y="4316569"/>
            <a:ext cx="857250" cy="600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801E77-37D2-9FD4-ABA8-68434BEC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781" y="4316569"/>
            <a:ext cx="923925" cy="828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BA479C-08FA-EE72-F0B3-D10C09563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564" y="4178456"/>
            <a:ext cx="1190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C5653E5-822A-9001-A59F-8718784A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1" y="2334606"/>
            <a:ext cx="9980510" cy="3293317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11ADFD95-4449-7E06-BB89-D3794C2C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WHILE</a:t>
            </a:r>
            <a:r>
              <a:rPr lang="ko-KR" altLang="en-US" sz="4400" dirty="0"/>
              <a:t> 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8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95B0-AC47-69F7-8815-53FE5406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24262-0667-3686-43CC-9CA1AEC05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85" y="1839480"/>
            <a:ext cx="12056533" cy="48799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삽입</a:t>
            </a:r>
            <a:r>
              <a:rPr lang="en-US" altLang="ko-KR" sz="2000" dirty="0"/>
              <a:t>,</a:t>
            </a:r>
            <a:r>
              <a:rPr lang="ko-KR" altLang="en-US" sz="2000" dirty="0"/>
              <a:t>조회</a:t>
            </a:r>
            <a:r>
              <a:rPr lang="en-US" altLang="ko-KR" sz="2000" dirty="0"/>
              <a:t>,</a:t>
            </a:r>
            <a:r>
              <a:rPr lang="ko-KR" altLang="en-US" sz="2000" dirty="0"/>
              <a:t>삭제</a:t>
            </a:r>
            <a:r>
              <a:rPr lang="en-US" altLang="ko-KR" sz="2000" dirty="0"/>
              <a:t>,</a:t>
            </a:r>
            <a:r>
              <a:rPr lang="ko-KR" altLang="en-US" sz="2000" dirty="0"/>
              <a:t>수정을 모두 수행하는 프로시저를 작성하세요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프로시저명 </a:t>
            </a:r>
            <a:r>
              <a:rPr lang="en-US" altLang="ko-KR" sz="2000" dirty="0"/>
              <a:t>SQL_CRUD</a:t>
            </a:r>
          </a:p>
          <a:p>
            <a:r>
              <a:rPr lang="ko-KR" altLang="en-US" sz="2000" dirty="0"/>
              <a:t>변수 </a:t>
            </a:r>
            <a:r>
              <a:rPr lang="en-US" altLang="ko-KR" sz="2000" dirty="0"/>
              <a:t>: @CRUD NVARCHAR(2)</a:t>
            </a:r>
          </a:p>
          <a:p>
            <a:r>
              <a:rPr lang="ko-KR" altLang="en-US" sz="2000" dirty="0"/>
              <a:t>조건 </a:t>
            </a:r>
            <a:r>
              <a:rPr lang="en-US" altLang="ko-KR" sz="2000" dirty="0"/>
              <a:t>: 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@CRUD</a:t>
            </a:r>
            <a:r>
              <a:rPr lang="ko-KR" altLang="en-US" sz="2000" dirty="0"/>
              <a:t>가 </a:t>
            </a:r>
            <a:r>
              <a:rPr lang="en-US" altLang="ko-KR" sz="2000" dirty="0"/>
              <a:t>‘C’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CUSTOMER </a:t>
            </a:r>
            <a:r>
              <a:rPr lang="ko-KR" altLang="en-US" sz="2000" dirty="0"/>
              <a:t>테이블에 </a:t>
            </a:r>
            <a:r>
              <a:rPr lang="en-US" altLang="ko-KR" sz="2000" dirty="0"/>
              <a:t>‘F369’ INSERT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@CRUD</a:t>
            </a:r>
            <a:r>
              <a:rPr lang="ko-KR" altLang="en-US" sz="2000" dirty="0"/>
              <a:t>가 </a:t>
            </a:r>
            <a:r>
              <a:rPr lang="en-US" altLang="ko-KR" sz="2000" dirty="0"/>
              <a:t>‘R’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CUSTOMER </a:t>
            </a:r>
            <a:r>
              <a:rPr lang="ko-KR" altLang="en-US" sz="2000" dirty="0"/>
              <a:t>테이블 전체 </a:t>
            </a:r>
            <a:r>
              <a:rPr lang="en-US" altLang="ko-KR" sz="2000" dirty="0"/>
              <a:t>SELECT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@CRUD</a:t>
            </a:r>
            <a:r>
              <a:rPr lang="ko-KR" altLang="en-US" sz="2000" dirty="0"/>
              <a:t>가 </a:t>
            </a:r>
            <a:r>
              <a:rPr lang="en-US" altLang="ko-KR" sz="2000" dirty="0"/>
              <a:t>‘U’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CUSTOMER </a:t>
            </a:r>
            <a:r>
              <a:rPr lang="ko-KR" altLang="en-US" sz="2000" dirty="0"/>
              <a:t>테이블에 </a:t>
            </a:r>
            <a:r>
              <a:rPr lang="en-US" altLang="ko-KR" sz="2000" dirty="0"/>
              <a:t>‘A123’</a:t>
            </a:r>
            <a:r>
              <a:rPr lang="ko-KR" altLang="en-US" sz="2000" dirty="0"/>
              <a:t>을 </a:t>
            </a:r>
            <a:r>
              <a:rPr lang="en-US" altLang="ko-KR" sz="2000" dirty="0"/>
              <a:t>‘A321’</a:t>
            </a:r>
            <a:r>
              <a:rPr lang="ko-KR" altLang="en-US" sz="2000" dirty="0"/>
              <a:t>으로  </a:t>
            </a:r>
            <a:r>
              <a:rPr lang="en-US" altLang="ko-KR" sz="2000" dirty="0"/>
              <a:t>UPDATE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@CRUD</a:t>
            </a:r>
            <a:r>
              <a:rPr lang="ko-KR" altLang="en-US" sz="2000" dirty="0"/>
              <a:t>가 </a:t>
            </a:r>
            <a:r>
              <a:rPr lang="en-US" altLang="ko-KR" sz="2000" dirty="0"/>
              <a:t>‘D’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CUSTOMER </a:t>
            </a:r>
            <a:r>
              <a:rPr lang="ko-KR" altLang="en-US" sz="2000" dirty="0"/>
              <a:t>테이블에 </a:t>
            </a:r>
            <a:r>
              <a:rPr lang="en-US" altLang="ko-KR" sz="2000" dirty="0"/>
              <a:t>‘E258’ DELETE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IF-ELSE</a:t>
            </a:r>
            <a:r>
              <a:rPr lang="ko-KR" altLang="en-US" sz="2000" dirty="0"/>
              <a:t>문을 사용하여 작성해주세요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INSERT INTO CUSTOMER VALUES (‘E258’, ‘</a:t>
            </a:r>
            <a:r>
              <a:rPr lang="en-US" altLang="ko-KR" sz="2000" dirty="0" err="1"/>
              <a:t>poiu</a:t>
            </a:r>
            <a:r>
              <a:rPr lang="en-US" altLang="ko-KR" sz="2000" dirty="0"/>
              <a:t>’, ‘</a:t>
            </a:r>
            <a:r>
              <a:rPr lang="ko-KR" altLang="en-US" sz="2000" dirty="0" err="1"/>
              <a:t>디엘</a:t>
            </a:r>
            <a:r>
              <a:rPr lang="en-US" altLang="ko-KR" sz="2000" dirty="0"/>
              <a:t>5’, ‘010-1212-3434’)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695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46162-709C-09BC-B075-EFF06B6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D3B57-5EF8-2B2E-4B61-FB181743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87" y="2292539"/>
            <a:ext cx="10143668" cy="417853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프로시저를 작성하세요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조건 </a:t>
            </a:r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프로시저 이름 </a:t>
            </a:r>
            <a:r>
              <a:rPr lang="en-US" altLang="ko-KR" sz="2000" dirty="0"/>
              <a:t>: SQL_TEST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프로시저 변수 </a:t>
            </a:r>
            <a:r>
              <a:rPr lang="en-US" altLang="ko-KR" sz="2000" dirty="0"/>
              <a:t>: @TYPE NVARCHAR(2)</a:t>
            </a:r>
          </a:p>
          <a:p>
            <a:r>
              <a:rPr lang="en-US" altLang="ko-KR" sz="2000" dirty="0"/>
              <a:t>3. </a:t>
            </a:r>
            <a:r>
              <a:rPr lang="ko-KR" altLang="en-US" sz="2000" dirty="0" err="1"/>
              <a:t>동적쿼리를</a:t>
            </a:r>
            <a:r>
              <a:rPr lang="ko-KR" altLang="en-US" sz="2000" dirty="0"/>
              <a:t> 사용하여 </a:t>
            </a:r>
            <a:r>
              <a:rPr lang="en-US" altLang="ko-KR" sz="2000" dirty="0"/>
              <a:t>SELECT </a:t>
            </a:r>
            <a:r>
              <a:rPr lang="ko-KR" altLang="en-US" sz="2000" dirty="0"/>
              <a:t>하세요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4. @TYPE</a:t>
            </a:r>
            <a:r>
              <a:rPr lang="ko-KR" altLang="en-US" sz="2000" dirty="0"/>
              <a:t>이 </a:t>
            </a:r>
            <a:r>
              <a:rPr lang="en-US" altLang="ko-KR" sz="2000" dirty="0"/>
              <a:t>‘C’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CUSTOMER TABLE</a:t>
            </a:r>
            <a:r>
              <a:rPr lang="ko-KR" altLang="en-US" sz="2000" dirty="0"/>
              <a:t>의 </a:t>
            </a:r>
            <a:r>
              <a:rPr lang="en-US" altLang="ko-KR" sz="2000" dirty="0"/>
              <a:t>ID</a:t>
            </a:r>
            <a:r>
              <a:rPr lang="ko-KR" altLang="en-US" sz="2000" dirty="0"/>
              <a:t>가 </a:t>
            </a:r>
            <a:r>
              <a:rPr lang="en-US" altLang="ko-KR" sz="2000" dirty="0"/>
              <a:t>‘B456’</a:t>
            </a:r>
            <a:r>
              <a:rPr lang="ko-KR" altLang="en-US" sz="2000" dirty="0"/>
              <a:t>인 아이디 검색</a:t>
            </a:r>
            <a:endParaRPr lang="en-US" altLang="ko-KR" sz="2000" dirty="0"/>
          </a:p>
          <a:p>
            <a:r>
              <a:rPr lang="en-US" altLang="ko-KR" sz="2000" dirty="0"/>
              <a:t>5. @TYPE</a:t>
            </a:r>
            <a:r>
              <a:rPr lang="ko-KR" altLang="en-US" sz="2000" dirty="0"/>
              <a:t>이 </a:t>
            </a:r>
            <a:r>
              <a:rPr lang="en-US" altLang="ko-KR" sz="2000" dirty="0"/>
              <a:t>‘I’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ITEM TABLE</a:t>
            </a:r>
            <a:r>
              <a:rPr lang="ko-KR" altLang="en-US" sz="2000" dirty="0"/>
              <a:t>의 </a:t>
            </a:r>
            <a:r>
              <a:rPr lang="en-US" altLang="ko-KR" sz="2000" dirty="0"/>
              <a:t>ITEM_CD</a:t>
            </a:r>
            <a:r>
              <a:rPr lang="ko-KR" altLang="en-US" sz="2000" dirty="0"/>
              <a:t>가 </a:t>
            </a:r>
            <a:r>
              <a:rPr lang="en-US" altLang="ko-KR" sz="2000" dirty="0"/>
              <a:t>‘A0002’</a:t>
            </a:r>
            <a:r>
              <a:rPr lang="ko-KR" altLang="en-US" sz="2000" dirty="0"/>
              <a:t>인 제품 검색</a:t>
            </a:r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프로시저 내 변수 </a:t>
            </a:r>
            <a:r>
              <a:rPr lang="en-US" altLang="ko-KR" sz="2000" dirty="0"/>
              <a:t>: @QUERRY -&gt;</a:t>
            </a:r>
            <a:r>
              <a:rPr lang="ko-KR" altLang="en-US" sz="2000" dirty="0"/>
              <a:t> 완성되어 실행 될 쿼리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      @WHERE -&gt; WHERE</a:t>
            </a:r>
            <a:r>
              <a:rPr lang="ko-KR" altLang="en-US" sz="2000" dirty="0"/>
              <a:t>절에 들어갈 조건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      @FROM -&gt; FROM</a:t>
            </a:r>
            <a:r>
              <a:rPr lang="ko-KR" altLang="en-US" sz="2000" dirty="0"/>
              <a:t>절에 들어갈 테이블 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프로시저 내 변수 </a:t>
            </a:r>
            <a:r>
              <a:rPr lang="en-US" altLang="ko-KR" sz="2000" dirty="0"/>
              <a:t>TYPE</a:t>
            </a:r>
            <a:r>
              <a:rPr lang="ko-KR" altLang="en-US" sz="2000" dirty="0"/>
              <a:t>은 전부 </a:t>
            </a:r>
            <a:r>
              <a:rPr lang="en-US" altLang="ko-KR" sz="2000" dirty="0"/>
              <a:t>NVARCHAR(MAX)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378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67F758-D64C-3B14-A57C-6195F5A7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1" y="4117694"/>
            <a:ext cx="527685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B2D66-3BB8-4BBE-B19B-0BE339DCCC94}"/>
              </a:ext>
            </a:extLst>
          </p:cNvPr>
          <p:cNvSpPr txBox="1"/>
          <p:nvPr/>
        </p:nvSpPr>
        <p:spPr>
          <a:xfrm>
            <a:off x="932251" y="3550116"/>
            <a:ext cx="496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TABLE emp </a:t>
            </a:r>
            <a:r>
              <a:rPr lang="ko-KR" altLang="en-US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2F03D-66A2-2FB2-1F55-49D1BCF0BA8A}"/>
              </a:ext>
            </a:extLst>
          </p:cNvPr>
          <p:cNvSpPr txBox="1"/>
          <p:nvPr/>
        </p:nvSpPr>
        <p:spPr>
          <a:xfrm>
            <a:off x="932251" y="2505670"/>
            <a:ext cx="941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직군별</a:t>
            </a:r>
            <a:r>
              <a:rPr lang="en-US" altLang="ko-KR" dirty="0"/>
              <a:t>, </a:t>
            </a:r>
            <a:r>
              <a:rPr lang="ko-KR" altLang="en-US" dirty="0" err="1"/>
              <a:t>년월별</a:t>
            </a:r>
            <a:r>
              <a:rPr lang="ko-KR" altLang="en-US" dirty="0"/>
              <a:t> 입사 건수를 구하는 쿼리를 </a:t>
            </a:r>
            <a:r>
              <a:rPr lang="ko-KR" altLang="en-US" dirty="0" err="1"/>
              <a:t>동적쿼리로</a:t>
            </a:r>
            <a:r>
              <a:rPr lang="ko-KR" altLang="en-US" dirty="0"/>
              <a:t> 작성하세요</a:t>
            </a:r>
            <a:r>
              <a:rPr lang="en-US" altLang="ko-KR" dirty="0"/>
              <a:t>.(</a:t>
            </a:r>
            <a:r>
              <a:rPr lang="ko-KR" altLang="en-US" dirty="0"/>
              <a:t>존재하는 </a:t>
            </a:r>
            <a:r>
              <a:rPr lang="ko-KR" altLang="en-US" dirty="0" err="1"/>
              <a:t>년월만</a:t>
            </a:r>
            <a:r>
              <a:rPr lang="ko-KR" altLang="en-US" dirty="0"/>
              <a:t> 표시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입사일이 </a:t>
            </a:r>
            <a:r>
              <a:rPr lang="en-US" altLang="ko-KR" dirty="0"/>
              <a:t>1981-01-01 ~1981-06-30 </a:t>
            </a:r>
            <a:r>
              <a:rPr lang="ko-KR" altLang="en-US" dirty="0"/>
              <a:t>만 조회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CFBE28-BC20-6672-F185-3E3AB726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4" y="4649608"/>
            <a:ext cx="3152775" cy="66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BA2EE1-B268-0D2E-09FB-D00773924E33}"/>
              </a:ext>
            </a:extLst>
          </p:cNvPr>
          <p:cNvSpPr txBox="1"/>
          <p:nvPr/>
        </p:nvSpPr>
        <p:spPr>
          <a:xfrm>
            <a:off x="7749154" y="4198985"/>
            <a:ext cx="168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3FFBA2A-BAC5-F147-5925-103E0E82F696}"/>
              </a:ext>
            </a:extLst>
          </p:cNvPr>
          <p:cNvSpPr/>
          <p:nvPr/>
        </p:nvSpPr>
        <p:spPr>
          <a:xfrm>
            <a:off x="6377842" y="4982983"/>
            <a:ext cx="931817" cy="226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8B2EF9-A0A5-330C-B40F-9EBBC57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/>
              <a:t>4 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26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8C2682E-8239-0B77-11BC-CD2BC5DD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00" y="3736898"/>
            <a:ext cx="1608656" cy="2325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28C2E3-D015-C45B-E75A-3A969D2D539B}"/>
              </a:ext>
            </a:extLst>
          </p:cNvPr>
          <p:cNvSpPr txBox="1"/>
          <p:nvPr/>
        </p:nvSpPr>
        <p:spPr>
          <a:xfrm>
            <a:off x="8816948" y="3780475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9ED11D1B-9B93-9322-7E25-7BEDE59E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A1DB8F3-1808-4737-76A5-16579F48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16705"/>
            <a:ext cx="10143668" cy="3435531"/>
          </a:xfrm>
        </p:spPr>
        <p:txBody>
          <a:bodyPr/>
          <a:lstStyle/>
          <a:p>
            <a:r>
              <a:rPr lang="en-US" altLang="ko-KR" dirty="0" err="1"/>
              <a:t>whlie</a:t>
            </a:r>
            <a:r>
              <a:rPr lang="ko-KR" altLang="en-US" dirty="0"/>
              <a:t>을 사용하여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숫자를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37820-34D3-7329-DF56-46C6EDA3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WHILE</a:t>
            </a:r>
            <a:r>
              <a:rPr lang="ko-KR" altLang="en-US" sz="4400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CD190-264C-A961-0106-05B3B2ED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while</a:t>
            </a:r>
            <a:r>
              <a:rPr lang="ko-KR" altLang="en-US" dirty="0"/>
              <a:t>문을 사용하여 구구단을 출력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440C1-F2EB-BF74-380B-47DC845914A2}"/>
              </a:ext>
            </a:extLst>
          </p:cNvPr>
          <p:cNvSpPr txBox="1"/>
          <p:nvPr/>
        </p:nvSpPr>
        <p:spPr>
          <a:xfrm>
            <a:off x="8290138" y="2461497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228EAD-72A2-356B-03F8-7ED8E5C3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203" y="2569409"/>
            <a:ext cx="1179135" cy="34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1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A0B1C-160B-EB28-3464-78630095C645}"/>
              </a:ext>
            </a:extLst>
          </p:cNvPr>
          <p:cNvSpPr txBox="1"/>
          <p:nvPr/>
        </p:nvSpPr>
        <p:spPr>
          <a:xfrm>
            <a:off x="1003034" y="2374961"/>
            <a:ext cx="884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STUFF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dirty="0"/>
              <a:t>지정된 문자열의 시작위치와 크기를 지정하여 원하는 문자로 </a:t>
            </a:r>
            <a:r>
              <a:rPr lang="ko-KR" altLang="en-US"/>
              <a:t>치환하는 함수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BBC07-9E2B-6877-A4C6-ED3666471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89"/>
          <a:stretch/>
        </p:blipFill>
        <p:spPr>
          <a:xfrm>
            <a:off x="1003034" y="2849346"/>
            <a:ext cx="6000750" cy="628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1514B-76AB-EF84-3FD5-A2ED4F4AAD54}"/>
              </a:ext>
            </a:extLst>
          </p:cNvPr>
          <p:cNvSpPr txBox="1"/>
          <p:nvPr/>
        </p:nvSpPr>
        <p:spPr>
          <a:xfrm>
            <a:off x="949234" y="3633037"/>
            <a:ext cx="102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XML : </a:t>
            </a:r>
            <a:r>
              <a:rPr lang="ko-KR" altLang="en-US" dirty="0"/>
              <a:t>쿼리의 실행 결과를 </a:t>
            </a:r>
            <a:r>
              <a:rPr lang="en-US" altLang="ko-KR" dirty="0"/>
              <a:t>XML</a:t>
            </a:r>
            <a:r>
              <a:rPr lang="ko-KR" altLang="en-US" dirty="0"/>
              <a:t>형식으로 </a:t>
            </a:r>
            <a:r>
              <a:rPr lang="ko-KR" altLang="en-US" dirty="0" err="1"/>
              <a:t>만들어줌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2E6118-530B-DA7A-D074-2CBC877FC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98" y="4073594"/>
            <a:ext cx="6905760" cy="1971675"/>
          </a:xfrm>
          <a:prstGeom prst="rect">
            <a:avLst/>
          </a:prstGeom>
        </p:spPr>
      </p:pic>
      <p:sp>
        <p:nvSpPr>
          <p:cNvPr id="12" name="제목 3">
            <a:extLst>
              <a:ext uri="{FF2B5EF4-FFF2-40B4-BE49-F238E27FC236}">
                <a16:creationId xmlns:a16="http://schemas.microsoft.com/office/drawing/2014/main" id="{66990E31-332B-7451-A9CF-87EDA882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03" y="666962"/>
            <a:ext cx="10709024" cy="1188950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STUFF, FOR XML PATH</a:t>
            </a:r>
            <a:r>
              <a:rPr lang="ko-KR" altLang="en-US" sz="4400" dirty="0"/>
              <a:t>를 활용한</a:t>
            </a:r>
            <a:br>
              <a:rPr lang="en-US" altLang="ko-KR" sz="4400" dirty="0"/>
            </a:br>
            <a:r>
              <a:rPr lang="ko-KR" altLang="en-US" sz="4400" dirty="0"/>
              <a:t> 문자열 합치기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46C23E-277C-BE03-5B34-0807454FAF3E}"/>
              </a:ext>
            </a:extLst>
          </p:cNvPr>
          <p:cNvGrpSpPr/>
          <p:nvPr/>
        </p:nvGrpSpPr>
        <p:grpSpPr>
          <a:xfrm>
            <a:off x="7669908" y="2815518"/>
            <a:ext cx="3632830" cy="1790700"/>
            <a:chOff x="8204557" y="2899421"/>
            <a:chExt cx="3632830" cy="17907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CFF6B4-B144-B4A6-3ACD-2492A8914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4616"/>
            <a:stretch/>
          </p:blipFill>
          <p:spPr>
            <a:xfrm>
              <a:off x="9989100" y="3179527"/>
              <a:ext cx="1848287" cy="1276350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CEF3A834-FE81-869C-7E41-8A1B98A60B85}"/>
                </a:ext>
              </a:extLst>
            </p:cNvPr>
            <p:cNvSpPr/>
            <p:nvPr/>
          </p:nvSpPr>
          <p:spPr>
            <a:xfrm>
              <a:off x="9193445" y="3626114"/>
              <a:ext cx="1314994" cy="3831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1597BDE-08C4-2EDB-3BC0-41F2401F6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489" r="32528"/>
            <a:stretch/>
          </p:blipFill>
          <p:spPr>
            <a:xfrm>
              <a:off x="8204557" y="2899421"/>
              <a:ext cx="1418414" cy="179070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0D2B98A-EF0A-FCA5-37AD-186CB74140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142" b="10516"/>
          <a:stretch/>
        </p:blipFill>
        <p:spPr>
          <a:xfrm>
            <a:off x="8795659" y="4668511"/>
            <a:ext cx="2447107" cy="1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4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4048D-0E0D-9915-3020-BDB99C7C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STUFF, FOR XML PATH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ECCB1-1941-4DDE-B4C0-33B21D1D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54" y="2384906"/>
            <a:ext cx="10143668" cy="619552"/>
          </a:xfrm>
        </p:spPr>
        <p:txBody>
          <a:bodyPr/>
          <a:lstStyle/>
          <a:p>
            <a:r>
              <a:rPr lang="en-US" altLang="ko-KR" dirty="0"/>
              <a:t>SALES </a:t>
            </a:r>
            <a:r>
              <a:rPr lang="ko-KR" altLang="en-US" dirty="0"/>
              <a:t>테이블을 활용해서 </a:t>
            </a:r>
            <a:r>
              <a:rPr lang="ko-KR" altLang="en-US" dirty="0" err="1"/>
              <a:t>타입별</a:t>
            </a:r>
            <a:r>
              <a:rPr lang="ko-KR" altLang="en-US" dirty="0"/>
              <a:t> 구매자 리스트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22BFA-F381-5965-9BE5-5EE91C33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01" y="3069772"/>
            <a:ext cx="3569914" cy="28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9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57F8-B9B5-E311-274C-58B37E9E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53899-9C06-CCBE-6DF5-02E1C404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697" y="2421604"/>
            <a:ext cx="9941319" cy="127039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임시테이블 또는 가상테이블의 개념으로 반복되는 서브 쿼리 블록을 하나의 </a:t>
            </a:r>
            <a:r>
              <a:rPr lang="en-US" altLang="ko-KR" sz="1400" dirty="0"/>
              <a:t>WITH</a:t>
            </a:r>
            <a:r>
              <a:rPr lang="ko-KR" altLang="en-US" sz="1400" dirty="0"/>
              <a:t>절 블록으로 만들어 사용할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길고 여러 번 반복해서 사용해야 하는 긴 조회 쿼리를 </a:t>
            </a:r>
            <a:r>
              <a:rPr lang="en-US" altLang="ko-KR" sz="1400" dirty="0"/>
              <a:t>WITH</a:t>
            </a:r>
            <a:r>
              <a:rPr lang="ko-KR" altLang="en-US" sz="1400" dirty="0"/>
              <a:t>절을 이용해 임시 테이블을 생성해 여러 군데에서 간편하게 </a:t>
            </a:r>
            <a:endParaRPr lang="en-US" altLang="ko-KR" sz="1400" dirty="0"/>
          </a:p>
          <a:p>
            <a:r>
              <a:rPr lang="ko-KR" altLang="en-US" sz="1400" dirty="0"/>
              <a:t>사용할 수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33079-8F8B-F705-30D0-DBD19D1F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676" y="3692000"/>
            <a:ext cx="2398935" cy="21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444BBB-2053-6229-FA9A-D8C644BD84F5}"/>
              </a:ext>
            </a:extLst>
          </p:cNvPr>
          <p:cNvSpPr txBox="1"/>
          <p:nvPr/>
        </p:nvSpPr>
        <p:spPr>
          <a:xfrm>
            <a:off x="980883" y="1609674"/>
            <a:ext cx="97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 쿼리와 </a:t>
            </a:r>
            <a:r>
              <a:rPr lang="en-US" altLang="ko-KR" dirty="0"/>
              <a:t>WITH </a:t>
            </a:r>
            <a:r>
              <a:rPr lang="ko-KR" altLang="en-US" dirty="0"/>
              <a:t>구문을 사용하여 각 부서별 부서원들에 대해 하나의 컬럼에 나열하세요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25180-1D87-91AD-D210-4F384B9846DB}"/>
              </a:ext>
            </a:extLst>
          </p:cNvPr>
          <p:cNvSpPr txBox="1"/>
          <p:nvPr/>
        </p:nvSpPr>
        <p:spPr>
          <a:xfrm>
            <a:off x="1440040" y="2633292"/>
            <a:ext cx="609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ORG_NAME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USER_NAME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GAM_NLS_USER A</a:t>
            </a:r>
          </a:p>
          <a:p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GAM_USER_INNER B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HT_NO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</a:p>
          <a:p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GAM_ORG_USER C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USER_ID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GAM_ORG D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ORG_ID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ORG_ID</a:t>
            </a:r>
          </a:p>
          <a:p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GAM_NLS_ORG E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ORG_ID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ORG_ID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LCID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1042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ORG_NAME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LCID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1042</a:t>
            </a:r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2231A-843E-E441-0A5F-F4B7D494F910}"/>
              </a:ext>
            </a:extLst>
          </p:cNvPr>
          <p:cNvSpPr txBox="1"/>
          <p:nvPr/>
        </p:nvSpPr>
        <p:spPr>
          <a:xfrm>
            <a:off x="1440040" y="2297941"/>
            <a:ext cx="2055222" cy="38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 쿼리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1741FC-FB7E-AB67-248E-3F2B9065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40" y="4040706"/>
            <a:ext cx="1933575" cy="190613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1E8DE83-4D8B-28F9-438A-F97567793AC6}"/>
              </a:ext>
            </a:extLst>
          </p:cNvPr>
          <p:cNvSpPr/>
          <p:nvPr/>
        </p:nvSpPr>
        <p:spPr>
          <a:xfrm>
            <a:off x="3749856" y="4930263"/>
            <a:ext cx="1933575" cy="282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D14981-FAF0-DBD1-7DE5-BDD167F97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36" y="4322287"/>
            <a:ext cx="3009900" cy="1315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F7B10-448F-0748-696A-5472F2D0972F}"/>
              </a:ext>
            </a:extLst>
          </p:cNvPr>
          <p:cNvSpPr txBox="1"/>
          <p:nvPr/>
        </p:nvSpPr>
        <p:spPr>
          <a:xfrm>
            <a:off x="7201989" y="5649673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12" name="제목 9">
            <a:extLst>
              <a:ext uri="{FF2B5EF4-FFF2-40B4-BE49-F238E27FC236}">
                <a16:creationId xmlns:a16="http://schemas.microsoft.com/office/drawing/2014/main" id="{37F49710-0F72-9FB6-9885-4480CF0E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>
            <a:normAutofit/>
          </a:bodyPr>
          <a:lstStyle/>
          <a:p>
            <a:r>
              <a:rPr lang="en-US" altLang="ko-KR" dirty="0"/>
              <a:t>WITH STUFF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7688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F55F-9C94-429E-7C11-0B8AB82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프로시저</a:t>
            </a:r>
            <a:r>
              <a:rPr lang="en-US" altLang="ko-KR" dirty="0"/>
              <a:t>(Stored Procedure)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5847-5413-ADFC-F2B0-B49D566B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데이터베이스 내에서 미리 정의된 </a:t>
            </a:r>
            <a:r>
              <a:rPr lang="en-US" altLang="ko-KR" dirty="0"/>
              <a:t>SQL </a:t>
            </a:r>
            <a:r>
              <a:rPr lang="ko-KR" altLang="en-US" dirty="0"/>
              <a:t>코드 블록입니다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저장 프로시저는 특정 작업을 수행하기 위한 </a:t>
            </a:r>
            <a:r>
              <a:rPr lang="en-US" altLang="ko-KR" dirty="0"/>
              <a:t>SQL </a:t>
            </a:r>
            <a:r>
              <a:rPr lang="ko-KR" altLang="en-US" dirty="0"/>
              <a:t>문의 집합으로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이름을 부여하고 매개 변수를 사용하여 호출할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저장 프로시저는 데이터 조작</a:t>
            </a:r>
            <a:r>
              <a:rPr lang="en-US" altLang="ko-KR" dirty="0"/>
              <a:t>, </a:t>
            </a:r>
            <a:r>
              <a:rPr lang="ko-KR" altLang="en-US" dirty="0"/>
              <a:t>데이터 검색</a:t>
            </a:r>
            <a:r>
              <a:rPr lang="en-US" altLang="ko-KR" dirty="0"/>
              <a:t>, </a:t>
            </a:r>
            <a:r>
              <a:rPr lang="ko-KR" altLang="en-US" dirty="0"/>
              <a:t>비즈니스 로직 수행 등 </a:t>
            </a:r>
            <a:endParaRPr lang="en-US" altLang="ko-KR" dirty="0"/>
          </a:p>
          <a:p>
            <a:r>
              <a:rPr lang="ko-KR" altLang="en-US" dirty="0"/>
              <a:t>다양한 작업을 수행하는 데 활용됩니다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쿼리문들의 집합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810</Words>
  <Application>Microsoft Office PowerPoint</Application>
  <PresentationFormat>와이드스크린</PresentationFormat>
  <Paragraphs>116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돋움체</vt:lpstr>
      <vt:lpstr>맑은 고딕</vt:lpstr>
      <vt:lpstr>Arial</vt:lpstr>
      <vt:lpstr>Office 테마</vt:lpstr>
      <vt:lpstr>MSSQL 교육 4일차</vt:lpstr>
      <vt:lpstr>WHILE 문</vt:lpstr>
      <vt:lpstr>WHILE 실습 1</vt:lpstr>
      <vt:lpstr>WHILE 실습 2</vt:lpstr>
      <vt:lpstr>STUFF, FOR XML PATH를 활용한  문자열 합치기</vt:lpstr>
      <vt:lpstr>STUFF, FOR XML PATH 실습</vt:lpstr>
      <vt:lpstr>WITH 구문</vt:lpstr>
      <vt:lpstr>WITH STUFF 실습</vt:lpstr>
      <vt:lpstr>저장 프로시저(Stored Procedure)</vt:lpstr>
      <vt:lpstr>저장 프로시저 장점</vt:lpstr>
      <vt:lpstr>CREATE PROCEDURE</vt:lpstr>
      <vt:lpstr>ALTER PROCEDURE</vt:lpstr>
      <vt:lpstr>프로시저 호출</vt:lpstr>
      <vt:lpstr>프로시저 실습 </vt:lpstr>
      <vt:lpstr>동적 쿼리</vt:lpstr>
      <vt:lpstr>동적쿼리</vt:lpstr>
      <vt:lpstr>동적쿼리</vt:lpstr>
      <vt:lpstr>동적 쿼리 실습</vt:lpstr>
      <vt:lpstr>과제 1</vt:lpstr>
      <vt:lpstr>과제 2</vt:lpstr>
      <vt:lpstr>과제 3</vt:lpstr>
      <vt:lpstr>과제 4 (심화)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혜원</dc:creator>
  <cp:lastModifiedBy>김 현환</cp:lastModifiedBy>
  <cp:revision>19</cp:revision>
  <cp:lastPrinted>2022-07-28T05:55:43Z</cp:lastPrinted>
  <dcterms:created xsi:type="dcterms:W3CDTF">2022-07-27T23:02:01Z</dcterms:created>
  <dcterms:modified xsi:type="dcterms:W3CDTF">2023-08-03T05:13:33Z</dcterms:modified>
</cp:coreProperties>
</file>