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06" y="-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6647"/>
            <a:ext cx="9144000" cy="336470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250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amy" panose="02000503000000020004" pitchFamily="50" charset="0"/>
              </a:rPr>
              <a:t>PD3d</a:t>
            </a:r>
            <a:endParaRPr lang="en-US" sz="250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a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53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Steamy</vt:lpstr>
      <vt:lpstr>Depth</vt:lpstr>
      <vt:lpstr>PD3d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PD3d</dc:title>
  <dc:creator>Lobo, Fluvio</dc:creator>
  <cp:lastModifiedBy>Lobo, Fluvio</cp:lastModifiedBy>
  <cp:revision>1</cp:revision>
  <dcterms:created xsi:type="dcterms:W3CDTF">2016-08-24T20:11:13Z</dcterms:created>
  <dcterms:modified xsi:type="dcterms:W3CDTF">2016-08-24T20:16:40Z</dcterms:modified>
</cp:coreProperties>
</file>