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0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C218-5380-49F1-BD56-75CFA0CD4A2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D7D2-22E9-4A6B-8B88-6DBA8B4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3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Patient-centered design validation and fabrication of single-use medical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4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4995" y="687823"/>
            <a:ext cx="5481005" cy="5478308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495425" y="1299024"/>
            <a:ext cx="1860072" cy="51072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Generation of Design Space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096000" y="689846"/>
            <a:ext cx="5481005" cy="547830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6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0125" y="68580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 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1" y="5796799"/>
            <a:ext cx="150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FRONT 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95712" y="1299024"/>
            <a:ext cx="1860072" cy="51072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Generation of Solution Space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6536215" y="1299024"/>
            <a:ext cx="1860072" cy="51072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Visualization Environment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836502" y="1299024"/>
            <a:ext cx="1860072" cy="51072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Interactive Environment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25928" y="2538495"/>
            <a:ext cx="1860072" cy="6842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Engineering Design Database (original model and model variants)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219325" y="3426977"/>
            <a:ext cx="1860072" cy="6842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Anatomical Model(s)</a:t>
            </a:r>
            <a:endParaRPr lang="en-US" sz="1200" dirty="0"/>
          </a:p>
        </p:txBody>
      </p:sp>
      <p:cxnSp>
        <p:nvCxnSpPr>
          <p:cNvPr id="15" name="Curved Connector 14"/>
          <p:cNvCxnSpPr>
            <a:stCxn id="2" idx="2"/>
            <a:endCxn id="12" idx="0"/>
          </p:cNvCxnSpPr>
          <p:nvPr/>
        </p:nvCxnSpPr>
        <p:spPr>
          <a:xfrm rot="5400000">
            <a:off x="1526341" y="1639374"/>
            <a:ext cx="728745" cy="106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" idx="2"/>
            <a:endCxn id="13" idx="0"/>
          </p:cNvCxnSpPr>
          <p:nvPr/>
        </p:nvCxnSpPr>
        <p:spPr>
          <a:xfrm rot="16200000" flipH="1">
            <a:off x="1978798" y="2256413"/>
            <a:ext cx="1617227" cy="723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4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Patient-centered design validation and fabrication of single-use medical devices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Patient-centered design validation and fabrication of single-use medical devices</dc:title>
  <dc:creator>WOLF512</dc:creator>
  <cp:lastModifiedBy>WOLF512</cp:lastModifiedBy>
  <cp:revision>6</cp:revision>
  <dcterms:created xsi:type="dcterms:W3CDTF">2018-04-16T00:47:14Z</dcterms:created>
  <dcterms:modified xsi:type="dcterms:W3CDTF">2018-04-16T01:57:19Z</dcterms:modified>
</cp:coreProperties>
</file>