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C7CC-EBF9-447F-806D-CD1783BA8D93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C47B-5FED-4448-85CC-D770E047B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 Features Figures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Fluvio L Lobo Fenoglietto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5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43" y="1584800"/>
            <a:ext cx="8230313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2396" y="417251"/>
            <a:ext cx="484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Feature: Play audio from memory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80843" y="1584800"/>
            <a:ext cx="8230313" cy="3688400"/>
            <a:chOff x="1980843" y="1584800"/>
            <a:chExt cx="8230313" cy="368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843" y="1584800"/>
              <a:ext cx="8230313" cy="368840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2272683" y="4305670"/>
              <a:ext cx="1837678" cy="3551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64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 Features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Features Figures</dc:title>
  <dc:creator>Lobo, Fluvio</dc:creator>
  <cp:lastModifiedBy>Lobo, Fluvio</cp:lastModifiedBy>
  <cp:revision>3</cp:revision>
  <dcterms:created xsi:type="dcterms:W3CDTF">2017-07-07T18:32:50Z</dcterms:created>
  <dcterms:modified xsi:type="dcterms:W3CDTF">2017-07-07T18:41:32Z</dcterms:modified>
</cp:coreProperties>
</file>