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8" autoAdjust="0"/>
    <p:restoredTop sz="94660"/>
  </p:normalViewPr>
  <p:slideViewPr>
    <p:cSldViewPr snapToGrid="0" showGuides="1">
      <p:cViewPr varScale="1">
        <p:scale>
          <a:sx n="118" d="100"/>
          <a:sy n="118" d="100"/>
        </p:scale>
        <p:origin x="17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94403-3E3D-4FE4-9CA5-2AE5AE80EADD}" type="datetimeFigureOut">
              <a:rPr lang="en-US" smtClean="0"/>
              <a:t>6/2/2016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633F5-A08C-4086-84B6-29EE9277E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904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94403-3E3D-4FE4-9CA5-2AE5AE80EADD}" type="datetimeFigureOut">
              <a:rPr lang="en-US" smtClean="0"/>
              <a:t>6/2/2016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633F5-A08C-4086-84B6-29EE9277E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195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94403-3E3D-4FE4-9CA5-2AE5AE80EADD}" type="datetimeFigureOut">
              <a:rPr lang="en-US" smtClean="0"/>
              <a:t>6/2/2016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633F5-A08C-4086-84B6-29EE9277E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933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94403-3E3D-4FE4-9CA5-2AE5AE80EADD}" type="datetimeFigureOut">
              <a:rPr lang="en-US" smtClean="0"/>
              <a:t>6/2/2016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633F5-A08C-4086-84B6-29EE9277E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764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94403-3E3D-4FE4-9CA5-2AE5AE80EADD}" type="datetimeFigureOut">
              <a:rPr lang="en-US" smtClean="0"/>
              <a:t>6/2/2016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633F5-A08C-4086-84B6-29EE9277E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559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94403-3E3D-4FE4-9CA5-2AE5AE80EADD}" type="datetimeFigureOut">
              <a:rPr lang="en-US" smtClean="0"/>
              <a:t>6/2/2016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633F5-A08C-4086-84B6-29EE9277E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877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94403-3E3D-4FE4-9CA5-2AE5AE80EADD}" type="datetimeFigureOut">
              <a:rPr lang="en-US" smtClean="0"/>
              <a:t>6/2/2016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633F5-A08C-4086-84B6-29EE9277E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595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94403-3E3D-4FE4-9CA5-2AE5AE80EADD}" type="datetimeFigureOut">
              <a:rPr lang="en-US" smtClean="0"/>
              <a:t>6/2/2016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633F5-A08C-4086-84B6-29EE9277E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390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94403-3E3D-4FE4-9CA5-2AE5AE80EADD}" type="datetimeFigureOut">
              <a:rPr lang="en-US" smtClean="0"/>
              <a:t>6/2/2016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633F5-A08C-4086-84B6-29EE9277E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891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94403-3E3D-4FE4-9CA5-2AE5AE80EADD}" type="datetimeFigureOut">
              <a:rPr lang="en-US" smtClean="0"/>
              <a:t>6/2/2016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633F5-A08C-4086-84B6-29EE9277E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460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94403-3E3D-4FE4-9CA5-2AE5AE80EADD}" type="datetimeFigureOut">
              <a:rPr lang="en-US" smtClean="0"/>
              <a:t>6/2/2016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633F5-A08C-4086-84B6-29EE9277E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929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494403-3E3D-4FE4-9CA5-2AE5AE80EADD}" type="datetimeFigureOut">
              <a:rPr lang="en-US" smtClean="0"/>
              <a:t>6/2/2016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2633F5-A08C-4086-84B6-29EE9277E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09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0" y="0"/>
              <a:ext cx="12192000" cy="6858000"/>
            </a:xfrm>
            <a:prstGeom prst="rect">
              <a:avLst/>
            </a:prstGeom>
          </p:spPr>
        </p:pic>
        <p:cxnSp>
          <p:nvCxnSpPr>
            <p:cNvPr id="6" name="Straight Arrow Connector 5"/>
            <p:cNvCxnSpPr>
              <a:stCxn id="13" idx="3"/>
            </p:cNvCxnSpPr>
            <p:nvPr/>
          </p:nvCxnSpPr>
          <p:spPr>
            <a:xfrm>
              <a:off x="1849120" y="739726"/>
              <a:ext cx="4714240" cy="73972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>
              <a:stCxn id="13" idx="3"/>
            </p:cNvCxnSpPr>
            <p:nvPr/>
          </p:nvCxnSpPr>
          <p:spPr>
            <a:xfrm>
              <a:off x="1849120" y="739726"/>
              <a:ext cx="4175760" cy="221390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13" idx="3"/>
            </p:cNvCxnSpPr>
            <p:nvPr/>
          </p:nvCxnSpPr>
          <p:spPr>
            <a:xfrm>
              <a:off x="1849120" y="739726"/>
              <a:ext cx="1849120" cy="2013634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254000" y="416560"/>
              <a:ext cx="15951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smtClean="0"/>
                <a:t>3D Printed Stethoscopes</a:t>
              </a:r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9489440" y="463258"/>
              <a:ext cx="15951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Thick-walled, hollowed infill</a:t>
              </a:r>
              <a:endParaRPr lang="en-US" dirty="0"/>
            </a:p>
          </p:txBody>
        </p:sp>
        <p:cxnSp>
          <p:nvCxnSpPr>
            <p:cNvPr id="24" name="Straight Arrow Connector 23"/>
            <p:cNvCxnSpPr>
              <a:stCxn id="23" idx="1"/>
            </p:cNvCxnSpPr>
            <p:nvPr/>
          </p:nvCxnSpPr>
          <p:spPr>
            <a:xfrm flipH="1">
              <a:off x="7447280" y="786424"/>
              <a:ext cx="2042160" cy="786424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436880" y="5567680"/>
              <a:ext cx="15951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smtClean="0"/>
                <a:t>Regular metal stethoscope</a:t>
              </a:r>
              <a:endParaRPr lang="en-US" dirty="0"/>
            </a:p>
          </p:txBody>
        </p:sp>
        <p:cxnSp>
          <p:nvCxnSpPr>
            <p:cNvPr id="29" name="Straight Arrow Connector 28"/>
            <p:cNvCxnSpPr>
              <a:stCxn id="27" idx="3"/>
            </p:cNvCxnSpPr>
            <p:nvPr/>
          </p:nvCxnSpPr>
          <p:spPr>
            <a:xfrm flipV="1">
              <a:off x="2032000" y="4978400"/>
              <a:ext cx="2631440" cy="91244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62895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/>
          <p:cNvGrpSpPr/>
          <p:nvPr/>
        </p:nvGrpSpPr>
        <p:grpSpPr>
          <a:xfrm>
            <a:off x="2057400" y="635000"/>
            <a:ext cx="8627533" cy="5672667"/>
            <a:chOff x="2057400" y="635000"/>
            <a:chExt cx="8627533" cy="5672667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875" t="9260" r="12360" b="8024"/>
            <a:stretch/>
          </p:blipFill>
          <p:spPr>
            <a:xfrm>
              <a:off x="2057400" y="635000"/>
              <a:ext cx="8627533" cy="5672667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5926667" y="1159934"/>
              <a:ext cx="9736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Arduino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>
              <a:off x="5283200" y="1344600"/>
              <a:ext cx="643467" cy="114460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6002867" y="5096934"/>
              <a:ext cx="1295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Bluetooth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 flipV="1">
              <a:off x="5342467" y="5020733"/>
              <a:ext cx="660400" cy="26086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4267199" y="5796001"/>
              <a:ext cx="1295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Battery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087034" y="5281600"/>
              <a:ext cx="1295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Charger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9" name="Straight Arrow Connector 18"/>
            <p:cNvCxnSpPr>
              <a:stCxn id="17" idx="1"/>
            </p:cNvCxnSpPr>
            <p:nvPr/>
          </p:nvCxnSpPr>
          <p:spPr>
            <a:xfrm flipH="1" flipV="1">
              <a:off x="4030133" y="5723467"/>
              <a:ext cx="237066" cy="25720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18" idx="0"/>
            </p:cNvCxnSpPr>
            <p:nvPr/>
          </p:nvCxnSpPr>
          <p:spPr>
            <a:xfrm flipV="1">
              <a:off x="2734734" y="5020733"/>
              <a:ext cx="194733" cy="26086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6472767" y="2054200"/>
              <a:ext cx="165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Accelerometer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29" name="Straight Arrow Connector 28"/>
            <p:cNvCxnSpPr>
              <a:stCxn id="28" idx="2"/>
            </p:cNvCxnSpPr>
            <p:nvPr/>
          </p:nvCxnSpPr>
          <p:spPr>
            <a:xfrm flipH="1">
              <a:off x="6413500" y="2423532"/>
              <a:ext cx="884767" cy="119380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28" idx="2"/>
            </p:cNvCxnSpPr>
            <p:nvPr/>
          </p:nvCxnSpPr>
          <p:spPr>
            <a:xfrm>
              <a:off x="7298267" y="2423532"/>
              <a:ext cx="1481666" cy="111553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38" idx="0"/>
            </p:cNvCxnSpPr>
            <p:nvPr/>
          </p:nvCxnSpPr>
          <p:spPr>
            <a:xfrm flipV="1">
              <a:off x="8339667" y="4263769"/>
              <a:ext cx="152400" cy="152903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7514167" y="5792802"/>
              <a:ext cx="165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Microphone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30961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2217218" y="1327093"/>
            <a:ext cx="7477040" cy="4288779"/>
            <a:chOff x="2217218" y="1327093"/>
            <a:chExt cx="7477040" cy="428877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93" t="6353" r="7970" b="4588"/>
            <a:stretch/>
          </p:blipFill>
          <p:spPr>
            <a:xfrm>
              <a:off x="2217218" y="1327093"/>
              <a:ext cx="7477040" cy="4288779"/>
            </a:xfrm>
            <a:prstGeom prst="rect">
              <a:avLst/>
            </a:prstGeom>
          </p:spPr>
        </p:pic>
        <p:cxnSp>
          <p:nvCxnSpPr>
            <p:cNvPr id="3" name="Straight Arrow Connector 2"/>
            <p:cNvCxnSpPr>
              <a:stCxn id="4" idx="0"/>
            </p:cNvCxnSpPr>
            <p:nvPr/>
          </p:nvCxnSpPr>
          <p:spPr>
            <a:xfrm flipV="1">
              <a:off x="3193132" y="4709565"/>
              <a:ext cx="391640" cy="44396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2367632" y="5153532"/>
              <a:ext cx="165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Arduino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5" name="Straight Arrow Connector 4"/>
            <p:cNvCxnSpPr>
              <a:stCxn id="6" idx="2"/>
            </p:cNvCxnSpPr>
            <p:nvPr/>
          </p:nvCxnSpPr>
          <p:spPr>
            <a:xfrm flipH="1">
              <a:off x="8261968" y="1897215"/>
              <a:ext cx="521413" cy="1218219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7957881" y="1527883"/>
              <a:ext cx="165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Microphone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3102771" y="2611679"/>
              <a:ext cx="825500" cy="138578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2277271" y="2242347"/>
              <a:ext cx="165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WAV Shield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H="1">
              <a:off x="4018632" y="1897215"/>
              <a:ext cx="1588493" cy="44947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781625" y="1527883"/>
              <a:ext cx="165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Audio Sink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H="1">
              <a:off x="5454032" y="2301083"/>
              <a:ext cx="1282681" cy="89527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5911212" y="1931751"/>
              <a:ext cx="165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Volume Control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23" name="Straight Arrow Connector 22"/>
            <p:cNvCxnSpPr>
              <a:stCxn id="24" idx="0"/>
            </p:cNvCxnSpPr>
            <p:nvPr/>
          </p:nvCxnSpPr>
          <p:spPr>
            <a:xfrm flipH="1" flipV="1">
              <a:off x="7638881" y="3908453"/>
              <a:ext cx="901006" cy="95126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7714387" y="4859719"/>
              <a:ext cx="165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Pitch Shifter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508999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26</Words>
  <Application>Microsoft Office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Lobo, Fluvio</dc:creator>
  <cp:lastModifiedBy>Lobo, Fluvio</cp:lastModifiedBy>
  <cp:revision>3</cp:revision>
  <dcterms:created xsi:type="dcterms:W3CDTF">2016-03-14T15:28:46Z</dcterms:created>
  <dcterms:modified xsi:type="dcterms:W3CDTF">2016-06-02T16:38:11Z</dcterms:modified>
</cp:coreProperties>
</file>