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4667-E7F4-4CCD-A881-5368E149D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Game: Jam!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7FD6-5F74-4F5E-ABFE-D69AE771B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Noel, Dasha, John and Josh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58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4961-BDC8-4098-BD2A-C17DD49B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Theme: Twins!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BDA9-7DFC-4798-BF02-8951EC1C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Storyline: Lua and Leo simply cannot agree on what jam to make!</a:t>
            </a:r>
          </a:p>
          <a:p>
            <a:r>
              <a:rPr lang="en-US" dirty="0"/>
              <a:t>Gameplay</a:t>
            </a:r>
            <a:r>
              <a:rPr lang="en-US"/>
              <a:t>: Race </a:t>
            </a:r>
            <a:r>
              <a:rPr lang="en-US" dirty="0"/>
              <a:t>your twin to make the jam you want!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2207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</TotalTime>
  <Words>41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Game: Jam!</vt:lpstr>
      <vt:lpstr>Theme: Twins!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Game: Jam!</dc:title>
  <dc:creator>Darya Shumitskiy (student)</dc:creator>
  <cp:lastModifiedBy>Darya Shumitskiy (student)</cp:lastModifiedBy>
  <cp:revision>1</cp:revision>
  <dcterms:created xsi:type="dcterms:W3CDTF">2019-02-24T14:32:18Z</dcterms:created>
  <dcterms:modified xsi:type="dcterms:W3CDTF">2019-02-24T14:34:07Z</dcterms:modified>
</cp:coreProperties>
</file>