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49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37F90-FD3B-4FD5-B986-41221C0E67EB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FF458-E912-429D-B2CD-F5418F47B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888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25FB-B45C-4892-BFF9-B6664E041B0C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41D8-64E6-4CA2-A39B-441B7B44E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4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25FB-B45C-4892-BFF9-B6664E041B0C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41D8-64E6-4CA2-A39B-441B7B44E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75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25FB-B45C-4892-BFF9-B6664E041B0C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41D8-64E6-4CA2-A39B-441B7B44EE87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4568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25FB-B45C-4892-BFF9-B6664E041B0C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41D8-64E6-4CA2-A39B-441B7B44E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511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25FB-B45C-4892-BFF9-B6664E041B0C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41D8-64E6-4CA2-A39B-441B7B44EE8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6681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25FB-B45C-4892-BFF9-B6664E041B0C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41D8-64E6-4CA2-A39B-441B7B44E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796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25FB-B45C-4892-BFF9-B6664E041B0C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41D8-64E6-4CA2-A39B-441B7B44E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328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25FB-B45C-4892-BFF9-B6664E041B0C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41D8-64E6-4CA2-A39B-441B7B44E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43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25FB-B45C-4892-BFF9-B6664E041B0C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41D8-64E6-4CA2-A39B-441B7B44E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85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25FB-B45C-4892-BFF9-B6664E041B0C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41D8-64E6-4CA2-A39B-441B7B44E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32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25FB-B45C-4892-BFF9-B6664E041B0C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41D8-64E6-4CA2-A39B-441B7B44E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0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25FB-B45C-4892-BFF9-B6664E041B0C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41D8-64E6-4CA2-A39B-441B7B44E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77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25FB-B45C-4892-BFF9-B6664E041B0C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41D8-64E6-4CA2-A39B-441B7B44E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74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25FB-B45C-4892-BFF9-B6664E041B0C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41D8-64E6-4CA2-A39B-441B7B44E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47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25FB-B45C-4892-BFF9-B6664E041B0C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41D8-64E6-4CA2-A39B-441B7B44E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74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25FB-B45C-4892-BFF9-B6664E041B0C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41D8-64E6-4CA2-A39B-441B7B44E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23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725FB-B45C-4892-BFF9-B6664E041B0C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BF41D8-64E6-4CA2-A39B-441B7B44E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68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Solving</a:t>
            </a:r>
            <a:r>
              <a:rPr lang="de-DE" dirty="0" smtClean="0"/>
              <a:t> 1D </a:t>
            </a:r>
            <a:r>
              <a:rPr lang="de-DE" dirty="0" err="1" smtClean="0"/>
              <a:t>heat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4319215"/>
            <a:ext cx="9144000" cy="1655762"/>
          </a:xfrm>
        </p:spPr>
        <p:txBody>
          <a:bodyPr/>
          <a:lstStyle/>
          <a:p>
            <a:pPr algn="ctr"/>
            <a:r>
              <a:rPr lang="en-US" dirty="0" smtClean="0"/>
              <a:t>Daria </a:t>
            </a:r>
            <a:r>
              <a:rPr lang="en-US" dirty="0" err="1" smtClean="0"/>
              <a:t>Demeshko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488846"/>
            <a:ext cx="1481703" cy="24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71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and discretization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∈[0,2]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𝑐𝑜𝑛𝑠𝑡</m:t>
                    </m:r>
                  </m:oMath>
                </a14:m>
                <a:endParaRPr lang="en-US" b="0" dirty="0" smtClean="0"/>
              </a:p>
              <a:p>
                <a:r>
                  <a:rPr lang="en-US" dirty="0" err="1" smtClean="0"/>
                  <a:t>Dirichlet</a:t>
                </a:r>
                <a:r>
                  <a:rPr lang="en-US" dirty="0" smtClean="0"/>
                  <a:t> boundary conditions: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Initial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Source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Discretization: forward Euler time scheme and second-order centered finite difference formula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endParaRPr lang="en-US" b="0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488846"/>
            <a:ext cx="1481703" cy="24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6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36" y="1364202"/>
            <a:ext cx="9144018" cy="4572009"/>
          </a:xfrm>
          <a:prstGeom prst="rect">
            <a:avLst/>
          </a:prstGeom>
          <a:effectLst>
            <a:outerShdw blurRad="63500" sx="102000" sy="102000" algn="ctr" rotWithShape="0">
              <a:schemeClr val="bg2">
                <a:alpha val="40000"/>
              </a:scheme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488846"/>
            <a:ext cx="1481703" cy="24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27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vs </a:t>
            </a:r>
            <a:r>
              <a:rPr lang="en-US" dirty="0" err="1" smtClean="0"/>
              <a:t>Numba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488846"/>
            <a:ext cx="1481703" cy="24900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82" y="1636369"/>
            <a:ext cx="5852172" cy="4389129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8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85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67875" y="2518787"/>
            <a:ext cx="8596668" cy="1320800"/>
          </a:xfrm>
        </p:spPr>
        <p:txBody>
          <a:bodyPr>
            <a:noAutofit/>
          </a:bodyPr>
          <a:lstStyle/>
          <a:p>
            <a:r>
              <a:rPr lang="en-US" sz="10000" dirty="0" smtClean="0"/>
              <a:t>Thanks!</a:t>
            </a:r>
            <a:endParaRPr lang="ru-RU" sz="10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488846"/>
            <a:ext cx="1481703" cy="24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8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Красный и оранжевый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16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Cambria Math</vt:lpstr>
      <vt:lpstr>Trebuchet MS</vt:lpstr>
      <vt:lpstr>Wingdings 3</vt:lpstr>
      <vt:lpstr>Аспект</vt:lpstr>
      <vt:lpstr>Solving 1D heat equation</vt:lpstr>
      <vt:lpstr>Problem statement and discretization</vt:lpstr>
      <vt:lpstr>Results</vt:lpstr>
      <vt:lpstr>Numpy vs Numba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dimensional heat equation parallization</dc:title>
  <dc:creator>User</dc:creator>
  <cp:lastModifiedBy>User</cp:lastModifiedBy>
  <cp:revision>6</cp:revision>
  <dcterms:created xsi:type="dcterms:W3CDTF">2023-12-19T18:38:56Z</dcterms:created>
  <dcterms:modified xsi:type="dcterms:W3CDTF">2023-12-26T14:10:52Z</dcterms:modified>
</cp:coreProperties>
</file>