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/>
    <p:restoredTop sz="94640"/>
  </p:normalViewPr>
  <p:slideViewPr>
    <p:cSldViewPr snapToGrid="0" snapToObjects="1">
      <p:cViewPr>
        <p:scale>
          <a:sx n="63" d="100"/>
          <a:sy n="63" d="100"/>
        </p:scale>
        <p:origin x="170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8C6FF-C5EC-F740-A96E-97BBBE3BE48F}" type="datetimeFigureOut">
              <a:rPr lang="ru-RU" smtClean="0"/>
              <a:t>26.10.17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843D8-4F8B-3142-8C14-6A668CBEF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6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406-F4CF-5048-B278-36D41751DF1F}" type="datetimeFigureOut">
              <a:rPr lang="ru-RU" smtClean="0"/>
              <a:t>26.10.17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1D6D-5E4A-5D4F-A9A4-112CA97321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406-F4CF-5048-B278-36D41751DF1F}" type="datetimeFigureOut">
              <a:rPr lang="ru-RU" smtClean="0"/>
              <a:t>26.10.17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1D6D-5E4A-5D4F-A9A4-112CA97321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406-F4CF-5048-B278-36D41751DF1F}" type="datetimeFigureOut">
              <a:rPr lang="ru-RU" smtClean="0"/>
              <a:t>26.10.17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1D6D-5E4A-5D4F-A9A4-112CA97321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406-F4CF-5048-B278-36D41751DF1F}" type="datetimeFigureOut">
              <a:rPr lang="ru-RU" smtClean="0"/>
              <a:t>26.10.17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1D6D-5E4A-5D4F-A9A4-112CA97321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406-F4CF-5048-B278-36D41751DF1F}" type="datetimeFigureOut">
              <a:rPr lang="ru-RU" smtClean="0"/>
              <a:t>26.10.17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1D6D-5E4A-5D4F-A9A4-112CA97321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406-F4CF-5048-B278-36D41751DF1F}" type="datetimeFigureOut">
              <a:rPr lang="ru-RU" smtClean="0"/>
              <a:t>26.10.17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1D6D-5E4A-5D4F-A9A4-112CA97321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406-F4CF-5048-B278-36D41751DF1F}" type="datetimeFigureOut">
              <a:rPr lang="ru-RU" smtClean="0"/>
              <a:t>26.10.17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1D6D-5E4A-5D4F-A9A4-112CA97321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406-F4CF-5048-B278-36D41751DF1F}" type="datetimeFigureOut">
              <a:rPr lang="ru-RU" smtClean="0"/>
              <a:t>26.10.17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1D6D-5E4A-5D4F-A9A4-112CA97321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406-F4CF-5048-B278-36D41751DF1F}" type="datetimeFigureOut">
              <a:rPr lang="ru-RU" smtClean="0"/>
              <a:t>26.10.17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1D6D-5E4A-5D4F-A9A4-112CA97321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406-F4CF-5048-B278-36D41751DF1F}" type="datetimeFigureOut">
              <a:rPr lang="ru-RU" smtClean="0"/>
              <a:t>26.10.17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1D6D-5E4A-5D4F-A9A4-112CA97321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406-F4CF-5048-B278-36D41751DF1F}" type="datetimeFigureOut">
              <a:rPr lang="ru-RU" smtClean="0"/>
              <a:t>26.10.17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1D6D-5E4A-5D4F-A9A4-112CA97321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9406-F4CF-5048-B278-36D41751DF1F}" type="datetimeFigureOut">
              <a:rPr lang="ru-RU" smtClean="0"/>
              <a:t>26.10.17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A1D6D-5E4A-5D4F-A9A4-112CA97321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68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sprostor.ru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2" b="106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ru-RU" sz="8000" dirty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rPr>
              <a:t>Сельские просторы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ru-RU" sz="2800" dirty="0" smtClean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rPr>
              <a:t>Даша Игнатенко</a:t>
            </a:r>
          </a:p>
          <a:p>
            <a:pPr algn="r"/>
            <a:r>
              <a:rPr lang="ru-RU" sz="2800" dirty="0" err="1" smtClean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rPr>
              <a:t>Инфопоиск</a:t>
            </a:r>
            <a:r>
              <a:rPr lang="ru-RU" sz="2800" dirty="0" smtClean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rPr>
              <a:t>, 26.10.2017</a:t>
            </a:r>
            <a:endParaRPr lang="ru-RU" sz="2800" dirty="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35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5" r="19558" b="1"/>
          <a:stretch/>
        </p:blipFill>
        <p:spPr>
          <a:xfrm>
            <a:off x="3493317" y="1370478"/>
            <a:ext cx="7011895" cy="48064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Ресурс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/>
              <a:t>http://sprostor.ru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95069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 r="2088" b="3"/>
          <a:stretch/>
        </p:blipFill>
        <p:spPr>
          <a:xfrm>
            <a:off x="6719501" y="645982"/>
            <a:ext cx="3995928" cy="5577837"/>
          </a:xfrm>
          <a:prstGeom prst="rect">
            <a:avLst/>
          </a:prstGeom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ru-RU" dirty="0"/>
              <a:t>Ресурс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930" y="2438400"/>
            <a:ext cx="5286921" cy="3785419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sprostor.ru</a:t>
            </a:r>
            <a:endParaRPr lang="en-US" sz="2400" dirty="0" smtClean="0"/>
          </a:p>
          <a:p>
            <a:r>
              <a:rPr lang="ru-RU" sz="2400" dirty="0" err="1" smtClean="0"/>
              <a:t>Парсинг</a:t>
            </a:r>
            <a:r>
              <a:rPr lang="ru-RU" sz="2400" dirty="0" smtClean="0"/>
              <a:t> через раздел с архивом</a:t>
            </a:r>
            <a:endParaRPr lang="en-US" sz="2400" dirty="0" smtClean="0"/>
          </a:p>
          <a:p>
            <a:r>
              <a:rPr lang="ru-RU" sz="2400" dirty="0" err="1" smtClean="0"/>
              <a:t>Краулер</a:t>
            </a:r>
            <a:r>
              <a:rPr lang="ru-RU" sz="2400" dirty="0" smtClean="0"/>
              <a:t>:</a:t>
            </a:r>
          </a:p>
          <a:p>
            <a:pPr lvl="1"/>
            <a:r>
              <a:rPr lang="ru-RU" sz="2000" dirty="0" smtClean="0"/>
              <a:t>Собирает по всем страницам ссылки на все выпуски</a:t>
            </a:r>
          </a:p>
          <a:p>
            <a:pPr lvl="1"/>
            <a:r>
              <a:rPr lang="ru-RU" sz="2000" dirty="0" smtClean="0"/>
              <a:t>Проходит по выпускам и собирает ссылки на статьи</a:t>
            </a:r>
          </a:p>
          <a:p>
            <a:pPr lvl="1"/>
            <a:r>
              <a:rPr lang="ru-RU" sz="2000" dirty="0" smtClean="0"/>
              <a:t>Выкачивает статьи, записывая метаданные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253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Корпус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1710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документов</a:t>
            </a:r>
          </a:p>
          <a:p>
            <a:r>
              <a:rPr lang="is-IS" dirty="0" smtClean="0">
                <a:latin typeface="Helvetica" charset="0"/>
                <a:ea typeface="Helvetica" charset="0"/>
                <a:cs typeface="Helvetica" charset="0"/>
              </a:rPr>
              <a:t>30503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лемм</a:t>
            </a:r>
          </a:p>
          <a:p>
            <a:pPr lvl="1"/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- стоп-слова</a:t>
            </a:r>
          </a:p>
          <a:p>
            <a:pPr lvl="1"/>
            <a:r>
              <a:rPr lang="ru-RU" dirty="0" err="1" smtClean="0">
                <a:latin typeface="Helvetica" charset="0"/>
                <a:ea typeface="Helvetica" charset="0"/>
                <a:cs typeface="Helvetica" charset="0"/>
              </a:rPr>
              <a:t>Лемматизатор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 из </a:t>
            </a: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Mystem</a:t>
            </a: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is-IS" dirty="0" smtClean="0">
                <a:latin typeface="Helvetica" charset="0"/>
                <a:ea typeface="Helvetica" charset="0"/>
                <a:cs typeface="Helvetica" charset="0"/>
              </a:rPr>
              <a:t>804062 </a:t>
            </a:r>
            <a:r>
              <a:rPr lang="ru-RU" dirty="0" err="1">
                <a:latin typeface="Helvetica" charset="0"/>
                <a:ea typeface="Helvetica" charset="0"/>
                <a:cs typeface="Helvetica" charset="0"/>
              </a:rPr>
              <a:t>т</a:t>
            </a:r>
            <a:r>
              <a:rPr lang="ru-RU" dirty="0" err="1" smtClean="0">
                <a:latin typeface="Helvetica" charset="0"/>
                <a:ea typeface="Helvetica" charset="0"/>
                <a:cs typeface="Helvetica" charset="0"/>
              </a:rPr>
              <a:t>окенов</a:t>
            </a:r>
            <a:endParaRPr lang="ru-RU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Корпус</a:t>
            </a:r>
            <a:endParaRPr lang="ru-RU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1710 </a:t>
            </a:r>
            <a:r>
              <a:rPr lang="ru-RU" dirty="0" smtClean="0">
                <a:latin typeface="Helvetica" charset="0"/>
                <a:ea typeface="Helvetica" charset="0"/>
                <a:cs typeface="Helvetica" charset="0"/>
              </a:rPr>
              <a:t>документов</a:t>
            </a: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Templates</a:t>
            </a:r>
          </a:p>
          <a:p>
            <a:pPr marL="685800" lvl="2">
              <a:spcBef>
                <a:spcPts val="1000"/>
              </a:spcBef>
            </a:pPr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Index.html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latin typeface="Helvetica" charset="0"/>
                <a:ea typeface="Helvetica" charset="0"/>
                <a:cs typeface="Helvetica" charset="0"/>
              </a:rPr>
              <a:t>App.py</a:t>
            </a: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lvl="1"/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Обратные индексы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48" y="1825625"/>
            <a:ext cx="8403904" cy="4351338"/>
          </a:xfrm>
        </p:spPr>
      </p:pic>
    </p:spTree>
    <p:extLst>
      <p:ext uri="{BB962C8B-B14F-4D97-AF65-F5344CB8AC3E}">
        <p14:creationId xmlns:p14="http://schemas.microsoft.com/office/powerpoint/2010/main" val="11681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Ранжирование </a:t>
            </a:r>
            <a:r>
              <a:rPr lang="mr-IN" dirty="0" smtClean="0"/>
              <a:t>–</a:t>
            </a:r>
            <a:r>
              <a:rPr lang="ru-RU" dirty="0" smtClean="0"/>
              <a:t> топ 10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Функция, которая возвращает </a:t>
            </a:r>
            <a:r>
              <a:rPr lang="en-US" dirty="0" smtClean="0"/>
              <a:t>Okapi score </a:t>
            </a:r>
            <a:r>
              <a:rPr lang="ru-RU" dirty="0" smtClean="0"/>
              <a:t>для 1 слова во всех документах (словарь)</a:t>
            </a:r>
          </a:p>
          <a:p>
            <a:endParaRPr lang="ru-RU" dirty="0" smtClean="0"/>
          </a:p>
          <a:p>
            <a:r>
              <a:rPr lang="ru-RU" dirty="0" smtClean="0"/>
              <a:t>Функция, которая обрабатывает запросы любой длины</a:t>
            </a:r>
            <a:r>
              <a:rPr lang="en-US" dirty="0" smtClean="0"/>
              <a:t> </a:t>
            </a:r>
            <a:r>
              <a:rPr lang="ru-RU" dirty="0" smtClean="0"/>
              <a:t>и возвращает 10 самых релевантных</a:t>
            </a:r>
          </a:p>
          <a:p>
            <a:endParaRPr lang="ru-RU" dirty="0"/>
          </a:p>
          <a:p>
            <a:r>
              <a:rPr lang="ru-RU" dirty="0" smtClean="0"/>
              <a:t>Ещё одна функция, которая переводит выдачу в формат (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ru-RU" dirty="0" smtClean="0"/>
              <a:t>заголовок статьи, </a:t>
            </a:r>
            <a:r>
              <a:rPr lang="en-US" dirty="0" smtClean="0"/>
              <a:t>okapi score</a:t>
            </a:r>
            <a:r>
              <a:rPr lang="ru-RU" dirty="0" smtClean="0"/>
              <a:t>)</a:t>
            </a:r>
          </a:p>
        </p:txBody>
      </p:sp>
      <p:sp>
        <p:nvSpPr>
          <p:cNvPr id="9" name="Стрелка вниз 8"/>
          <p:cNvSpPr/>
          <p:nvPr/>
        </p:nvSpPr>
        <p:spPr>
          <a:xfrm>
            <a:off x="4856480" y="2641600"/>
            <a:ext cx="1117600" cy="568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4856480" y="4124801"/>
            <a:ext cx="1117600" cy="568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Ранжирование </a:t>
            </a:r>
            <a:r>
              <a:rPr lang="mr-IN" dirty="0" smtClean="0"/>
              <a:t>–</a:t>
            </a:r>
            <a:r>
              <a:rPr lang="ru-RU" dirty="0" smtClean="0"/>
              <a:t> топ 10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2032794"/>
            <a:ext cx="9893300" cy="3937000"/>
          </a:xfrm>
        </p:spPr>
      </p:pic>
    </p:spTree>
    <p:extLst>
      <p:ext uri="{BB962C8B-B14F-4D97-AF65-F5344CB8AC3E}">
        <p14:creationId xmlns:p14="http://schemas.microsoft.com/office/powerpoint/2010/main" val="6714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19932" y="581378"/>
            <a:ext cx="1074936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mr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•°*”˜˜”*°•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</a:t>
            </a:r>
            <a:r>
              <a:rPr lang="ru-RU" sz="5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изайн</a:t>
            </a:r>
            <a:r>
              <a:rPr lang="mr-I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•°*”˜˜”*°•</a:t>
            </a:r>
          </a:p>
          <a:p>
            <a:pPr algn="ctr"/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" y="1955800"/>
            <a:ext cx="10988470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o girl">
  <a:themeElements>
    <a:clrScheme name="Цвет 2">
      <a:dk1>
        <a:srgbClr val="000000"/>
      </a:dk1>
      <a:lt1>
        <a:srgbClr val="FFEDFB"/>
      </a:lt1>
      <a:dk2>
        <a:srgbClr val="A7A7A7"/>
      </a:dk2>
      <a:lt2>
        <a:srgbClr val="535353"/>
      </a:lt2>
      <a:accent1>
        <a:srgbClr val="DFCBCF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0000FF"/>
      </a:hlink>
      <a:folHlink>
        <a:srgbClr val="FF00FF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mo girl" id="{E9D06B95-E2AB-184E-8121-50FDFB4C78AD}" vid="{DDB56FDE-8638-D24D-A881-B584854C329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emo girl</Template>
  <TotalTime>293</TotalTime>
  <Words>126</Words>
  <Application>Microsoft Macintosh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Helvetica</vt:lpstr>
      <vt:lpstr>Mangal</vt:lpstr>
      <vt:lpstr>Arial</vt:lpstr>
      <vt:lpstr>emo girl</vt:lpstr>
      <vt:lpstr>Сельские просторы</vt:lpstr>
      <vt:lpstr>Ресурс</vt:lpstr>
      <vt:lpstr>Ресурс</vt:lpstr>
      <vt:lpstr> Корпус</vt:lpstr>
      <vt:lpstr> Корпус</vt:lpstr>
      <vt:lpstr>Обратные индексы</vt:lpstr>
      <vt:lpstr>Ранжирование – топ 10</vt:lpstr>
      <vt:lpstr>Ранжирование – топ 10</vt:lpstr>
      <vt:lpstr>Презентация PowerPoint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Сельские просторы</dc:title>
  <dc:creator>ignadash@gmail.com</dc:creator>
  <cp:lastModifiedBy>ignadash@gmail.com</cp:lastModifiedBy>
  <cp:revision>15</cp:revision>
  <cp:lastPrinted>2017-10-26T10:09:23Z</cp:lastPrinted>
  <dcterms:created xsi:type="dcterms:W3CDTF">2017-10-25T20:15:23Z</dcterms:created>
  <dcterms:modified xsi:type="dcterms:W3CDTF">2017-10-26T10:13:24Z</dcterms:modified>
</cp:coreProperties>
</file>