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62"/>
    <p:restoredTop sz="96291"/>
  </p:normalViewPr>
  <p:slideViewPr>
    <p:cSldViewPr snapToGrid="0" snapToObjects="1">
      <p:cViewPr varScale="1">
        <p:scale>
          <a:sx n="116" d="100"/>
          <a:sy n="116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903C7F-41B7-1685-D520-F0474DA29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855" y="2328882"/>
            <a:ext cx="6753019" cy="2268559"/>
          </a:xfrm>
        </p:spPr>
        <p:txBody>
          <a:bodyPr/>
          <a:lstStyle/>
          <a:p>
            <a:r>
              <a:rPr lang="ru-RU" dirty="0"/>
              <a:t>Сайт герои войны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A9E9EF-5375-8397-A1CE-E7F7840E0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4017334"/>
            <a:ext cx="5357600" cy="1160213"/>
          </a:xfrm>
        </p:spPr>
        <p:txBody>
          <a:bodyPr/>
          <a:lstStyle/>
          <a:p>
            <a:r>
              <a:rPr lang="ru-RU" dirty="0"/>
              <a:t>Киреева Дарья Сергеевна</a:t>
            </a:r>
          </a:p>
        </p:txBody>
      </p:sp>
    </p:spTree>
    <p:extLst>
      <p:ext uri="{BB962C8B-B14F-4D97-AF65-F5344CB8AC3E}">
        <p14:creationId xmlns:p14="http://schemas.microsoft.com/office/powerpoint/2010/main" val="398994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5CCC4-3061-4FF5-A633-F456000C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3B3DD5-8285-70D4-B347-9CD7F540C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597572"/>
            <a:ext cx="7796540" cy="4452372"/>
          </a:xfrm>
        </p:spPr>
        <p:txBody>
          <a:bodyPr/>
          <a:lstStyle/>
          <a:p>
            <a:r>
              <a:rPr lang="ru-RU" dirty="0"/>
              <a:t>Проект создан для увековеченья памяти о защитниках нашей родины в Великой Отечественной войне. </a:t>
            </a:r>
          </a:p>
          <a:p>
            <a:r>
              <a:rPr lang="ru-RU" dirty="0"/>
              <a:t>Каждый человек может внести своих родственников  участвовавших в боях на фронтах Великой Отечественной войны и тружеников тыла.</a:t>
            </a:r>
          </a:p>
          <a:p>
            <a:r>
              <a:rPr lang="ru-RU" dirty="0"/>
              <a:t>Заинтересовавшийся человек может зайти на сайт увидеть и прочитать подробную информацию о героях войны.</a:t>
            </a:r>
          </a:p>
        </p:txBody>
      </p:sp>
    </p:spTree>
    <p:extLst>
      <p:ext uri="{BB962C8B-B14F-4D97-AF65-F5344CB8AC3E}">
        <p14:creationId xmlns:p14="http://schemas.microsoft.com/office/powerpoint/2010/main" val="32723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EDD68-8731-CA43-AFE0-F3BA5AB3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694923"/>
          </a:xfrm>
        </p:spPr>
        <p:txBody>
          <a:bodyPr/>
          <a:lstStyle/>
          <a:p>
            <a:r>
              <a:rPr lang="en-US" dirty="0"/>
              <a:t> </a:t>
            </a:r>
            <a:r>
              <a:rPr lang="ru-RU" dirty="0"/>
              <a:t>Для работы вам понадобится: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0E4A42-35CA-5C5C-E7F9-30057B707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2675" y="1502979"/>
            <a:ext cx="7796540" cy="454696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установки программы на локальный компьютер нам необходимо установить: </a:t>
            </a:r>
          </a:p>
          <a:p>
            <a:r>
              <a:rPr lang="en-US" dirty="0">
                <a:hlinkClick r:id="rId2"/>
              </a:rPr>
              <a:t>Python</a:t>
            </a:r>
            <a:endParaRPr lang="ru-RU" dirty="0"/>
          </a:p>
          <a:p>
            <a:r>
              <a:rPr lang="ru-RU" dirty="0" err="1"/>
              <a:t>pip</a:t>
            </a:r>
            <a:r>
              <a:rPr lang="ru-RU" dirty="0"/>
              <a:t> </a:t>
            </a:r>
            <a:r>
              <a:rPr lang="ru-RU" dirty="0" err="1"/>
              <a:t>install</a:t>
            </a:r>
            <a:r>
              <a:rPr lang="ru-RU" dirty="0"/>
              <a:t> </a:t>
            </a:r>
            <a:r>
              <a:rPr lang="ru-RU" dirty="0" err="1"/>
              <a:t>flask</a:t>
            </a:r>
            <a:endParaRPr lang="ru-RU" dirty="0"/>
          </a:p>
          <a:p>
            <a:r>
              <a:rPr lang="en-US" dirty="0"/>
              <a:t>pip install flask-wtf</a:t>
            </a:r>
            <a:endParaRPr lang="ru-RU" dirty="0"/>
          </a:p>
          <a:p>
            <a:r>
              <a:rPr lang="en-US" dirty="0"/>
              <a:t>pip install </a:t>
            </a:r>
            <a:r>
              <a:rPr lang="en-US" dirty="0" err="1"/>
              <a:t>sqlalchemy</a:t>
            </a:r>
            <a:endParaRPr lang="ru-RU" dirty="0"/>
          </a:p>
          <a:p>
            <a:r>
              <a:rPr lang="ru-RU" dirty="0" err="1"/>
              <a:t>pip</a:t>
            </a:r>
            <a:r>
              <a:rPr lang="ru-RU" dirty="0"/>
              <a:t> </a:t>
            </a:r>
            <a:r>
              <a:rPr lang="ru-RU" dirty="0" err="1"/>
              <a:t>install</a:t>
            </a:r>
            <a:r>
              <a:rPr lang="ru-RU" dirty="0"/>
              <a:t> </a:t>
            </a:r>
            <a:r>
              <a:rPr lang="ru-RU" dirty="0" err="1"/>
              <a:t>SQLAlchemy-serializer</a:t>
            </a:r>
            <a:endParaRPr lang="ru-RU" dirty="0"/>
          </a:p>
          <a:p>
            <a:r>
              <a:rPr lang="ru-RU" dirty="0" err="1"/>
              <a:t>pip</a:t>
            </a:r>
            <a:r>
              <a:rPr lang="ru-RU" dirty="0"/>
              <a:t> </a:t>
            </a:r>
            <a:r>
              <a:rPr lang="ru-RU" dirty="0" err="1"/>
              <a:t>install</a:t>
            </a:r>
            <a:r>
              <a:rPr lang="ru-RU" dirty="0"/>
              <a:t> </a:t>
            </a:r>
            <a:r>
              <a:rPr lang="ru-RU" dirty="0" err="1"/>
              <a:t>flask_login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92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3370D-E65F-DF08-0038-CF16C8C99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0"/>
            <a:ext cx="7958331" cy="51624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Описание работы: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71719E-85B0-6899-5967-4D4B64112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228" y="603667"/>
            <a:ext cx="8373477" cy="972885"/>
          </a:xfrm>
        </p:spPr>
        <p:txBody>
          <a:bodyPr/>
          <a:lstStyle/>
          <a:p>
            <a:r>
              <a:rPr lang="ru-RU" dirty="0"/>
              <a:t>Теперь откройте файл </a:t>
            </a:r>
            <a:r>
              <a:rPr lang="en-US" dirty="0" err="1"/>
              <a:t>main.py</a:t>
            </a:r>
            <a:r>
              <a:rPr lang="ru-RU" dirty="0"/>
              <a:t>. Открыв любой браузер в адресной строке введите </a:t>
            </a:r>
            <a:r>
              <a:rPr lang="en" dirty="0">
                <a:hlinkClick r:id="rId2"/>
              </a:rPr>
              <a:t>http://127.0.0.1:5000/</a:t>
            </a:r>
            <a:r>
              <a:rPr lang="en" dirty="0"/>
              <a:t>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B3CA5E-61DB-93C7-3CDD-3FE061849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663972"/>
            <a:ext cx="7620000" cy="4762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93A8D0-25DC-F659-6688-360CA4A7DB1D}"/>
              </a:ext>
            </a:extLst>
          </p:cNvPr>
          <p:cNvSpPr txBox="1"/>
          <p:nvPr/>
        </p:nvSpPr>
        <p:spPr>
          <a:xfrm>
            <a:off x="4419636" y="6519446"/>
            <a:ext cx="3580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Вы попадаете на главную страницу</a:t>
            </a:r>
          </a:p>
        </p:txBody>
      </p:sp>
    </p:spTree>
    <p:extLst>
      <p:ext uri="{BB962C8B-B14F-4D97-AF65-F5344CB8AC3E}">
        <p14:creationId xmlns:p14="http://schemas.microsoft.com/office/powerpoint/2010/main" val="237724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1755F3-5064-7AE5-2F5E-75679FDD8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097" y="73574"/>
            <a:ext cx="8257863" cy="1765736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На этой странице можно увидеть героев ВОВ. Для того чтобы узнать подробную информацию, нажмите кнопку </a:t>
            </a:r>
            <a:r>
              <a:rPr lang="ru-RU" b="1" u="sng" dirty="0"/>
              <a:t>Посмотреть больше информации</a:t>
            </a:r>
            <a:r>
              <a:rPr lang="ru-RU" dirty="0"/>
              <a:t>. Если вы хотите вернуться назад нажмите кнопку </a:t>
            </a:r>
            <a:r>
              <a:rPr lang="ru-RU" b="1" u="sng" dirty="0"/>
              <a:t>Вернуться</a:t>
            </a:r>
            <a:r>
              <a:rPr lang="ru-RU" dirty="0"/>
              <a:t>. Если информацию выложили вы можно изменить или дополнить её нажав кнопку </a:t>
            </a:r>
            <a:r>
              <a:rPr lang="ru-RU" b="1" u="sng" dirty="0"/>
              <a:t>Изменить</a:t>
            </a:r>
            <a:r>
              <a:rPr lang="ru-RU" dirty="0"/>
              <a:t>, а также удалить её нажав кнопку </a:t>
            </a:r>
            <a:r>
              <a:rPr lang="ru-RU" b="1" u="sng" dirty="0"/>
              <a:t>Удалить</a:t>
            </a:r>
            <a:r>
              <a:rPr lang="ru-RU" dirty="0"/>
              <a:t>. Вы можете добавить героя для этого нажмите кнопку </a:t>
            </a:r>
            <a:r>
              <a:rPr lang="ru-RU" b="1" u="sng" dirty="0"/>
              <a:t>Добавить героя</a:t>
            </a:r>
            <a:r>
              <a:rPr lang="ru-RU" dirty="0"/>
              <a:t>. </a:t>
            </a:r>
            <a:endParaRPr lang="ru-RU" b="1" u="sng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42A404-3A26-4467-C621-430F8E368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500"/>
            <a:ext cx="762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4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0F80479-0436-54B9-6D4A-03C5EB363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737" y="143220"/>
            <a:ext cx="9435402" cy="1564394"/>
          </a:xfrm>
        </p:spPr>
        <p:txBody>
          <a:bodyPr/>
          <a:lstStyle/>
          <a:p>
            <a:r>
              <a:rPr lang="ru-RU" dirty="0"/>
              <a:t>Если вы хотите сменить пользователя нужно в адресной строке ввести </a:t>
            </a:r>
            <a:r>
              <a:rPr lang="en-US" dirty="0"/>
              <a:t>&lt;</a:t>
            </a:r>
            <a:r>
              <a:rPr lang="en" dirty="0"/>
              <a:t>http://127.0.0.1</a:t>
            </a:r>
            <a:r>
              <a:rPr lang="en-US" dirty="0"/>
              <a:t>:</a:t>
            </a:r>
            <a:r>
              <a:rPr lang="ru-RU" dirty="0"/>
              <a:t>5000/</a:t>
            </a:r>
            <a:r>
              <a:rPr lang="en" dirty="0"/>
              <a:t>logout&gt;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0CFEA9-687B-EC55-5AD8-0268408C7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561" y="1594232"/>
            <a:ext cx="8192877" cy="512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4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78BD6-68CD-1BB6-D9FF-F942512F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285" y="169077"/>
            <a:ext cx="7958331" cy="1077229"/>
          </a:xfrm>
        </p:spPr>
        <p:txBody>
          <a:bodyPr/>
          <a:lstStyle/>
          <a:p>
            <a:r>
              <a:rPr lang="ru-RU" b="1" dirty="0"/>
              <a:t>Описание реализации: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4D6DFA-4EAE-2F07-4687-73DF476F4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285" y="1597446"/>
            <a:ext cx="8299854" cy="4452498"/>
          </a:xfrm>
        </p:spPr>
        <p:txBody>
          <a:bodyPr/>
          <a:lstStyle/>
          <a:p>
            <a:r>
              <a:rPr lang="en" dirty="0"/>
              <a:t>HTML</a:t>
            </a:r>
          </a:p>
          <a:p>
            <a:r>
              <a:rPr lang="en" dirty="0"/>
              <a:t>Python</a:t>
            </a:r>
          </a:p>
          <a:p>
            <a:r>
              <a:rPr lang="ru-RU" dirty="0"/>
              <a:t>База данных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9217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6E7A36-AC36-4F1E-98C1-02F71042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D1AEAE-E45A-90C8-BD2B-33CC2B1F1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Эту программу можно усовершенствовать: добавлять фотографии, создавать буклеты про каждого героя, добавить карту по передвижению солдата в составе подразделения на фронтах войны, а так же улучшить дизайн.</a:t>
            </a:r>
          </a:p>
        </p:txBody>
      </p:sp>
    </p:spTree>
    <p:extLst>
      <p:ext uri="{BB962C8B-B14F-4D97-AF65-F5344CB8AC3E}">
        <p14:creationId xmlns:p14="http://schemas.microsoft.com/office/powerpoint/2010/main" val="1375137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Мэдисон</Template>
  <TotalTime>121</TotalTime>
  <Words>237</Words>
  <Application>Microsoft Macintosh PowerPoint</Application>
  <PresentationFormat>Широкоэкранный</PresentationFormat>
  <Paragraphs>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Мэдисон</vt:lpstr>
      <vt:lpstr>Сайт герои войны</vt:lpstr>
      <vt:lpstr>Введение:</vt:lpstr>
      <vt:lpstr> Для работы вам понадобится:</vt:lpstr>
      <vt:lpstr>Описание работы:</vt:lpstr>
      <vt:lpstr>Презентация PowerPoint</vt:lpstr>
      <vt:lpstr>Презентация PowerPoint</vt:lpstr>
      <vt:lpstr>Описание реализации:</vt:lpstr>
      <vt:lpstr>Заключение: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герои войны</dc:title>
  <dc:creator>Microsoft Office User</dc:creator>
  <cp:lastModifiedBy>Microsoft Office User</cp:lastModifiedBy>
  <cp:revision>1</cp:revision>
  <dcterms:created xsi:type="dcterms:W3CDTF">2022-05-17T14:36:55Z</dcterms:created>
  <dcterms:modified xsi:type="dcterms:W3CDTF">2022-05-17T16:37:56Z</dcterms:modified>
</cp:coreProperties>
</file>