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+RnUsoHYn2+IoIciKJYvrRMy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047D4C-A33E-44A3-853F-2B897B952070}">
  <a:tblStyle styleId="{54047D4C-A33E-44A3-853F-2B897B9520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5400"/>
              <a:t>STAYZE – Rent Prediction</a:t>
            </a:r>
            <a:br>
              <a:rPr lang="en-IN"/>
            </a:br>
            <a:r>
              <a:rPr lang="en-IN" sz="3000"/>
              <a:t>TEAM – DATA BLITZ</a:t>
            </a:r>
            <a:endParaRPr sz="3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Dashang Makwana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Nevina Dalal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Simran Mulani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Vishakha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17094" l="19855" r="35158" t="34553"/>
          <a:stretch/>
        </p:blipFill>
        <p:spPr>
          <a:xfrm>
            <a:off x="679000" y="1987488"/>
            <a:ext cx="5002708" cy="288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8115" l="18479" r="34878" t="31288"/>
          <a:stretch/>
        </p:blipFill>
        <p:spPr>
          <a:xfrm>
            <a:off x="6096000" y="1851625"/>
            <a:ext cx="5170151" cy="315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9" name="Google Shape;14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115" l="13774" r="24713" t="32104"/>
          <a:stretch/>
        </p:blipFill>
        <p:spPr>
          <a:xfrm>
            <a:off x="2352583" y="2281561"/>
            <a:ext cx="7217545" cy="3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422" l="15036" r="15762" t="32716"/>
          <a:stretch/>
        </p:blipFill>
        <p:spPr>
          <a:xfrm>
            <a:off x="2555856" y="1887769"/>
            <a:ext cx="6536606" cy="286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Evaluation Methods Used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RMSE (Root Mean Square Error):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RMSLE (Root Mean Squared Log Error):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b="0" lang="en-IN"/>
            </a:br>
            <a:endParaRPr/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30509" l="35496" r="51341" t="61689"/>
          <a:stretch/>
        </p:blipFill>
        <p:spPr>
          <a:xfrm>
            <a:off x="1109709" y="4733443"/>
            <a:ext cx="3300902" cy="104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47054" l="34300" r="50543" t="44672"/>
          <a:stretch/>
        </p:blipFill>
        <p:spPr>
          <a:xfrm>
            <a:off x="1109709" y="2390127"/>
            <a:ext cx="3497801" cy="115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Models Used</a:t>
            </a:r>
            <a:endParaRPr/>
          </a:p>
        </p:txBody>
      </p:sp>
      <p:graphicFrame>
        <p:nvGraphicFramePr>
          <p:cNvPr id="168" name="Google Shape;168;p14"/>
          <p:cNvGraphicFramePr/>
          <p:nvPr/>
        </p:nvGraphicFramePr>
        <p:xfrm>
          <a:off x="1162976" y="14204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{54047D4C-A33E-44A3-853F-2B897B952070}</a:tableStyleId>
              </a:tblPr>
              <a:tblGrid>
                <a:gridCol w="2384450"/>
                <a:gridCol w="2377475"/>
                <a:gridCol w="2377475"/>
                <a:gridCol w="2377475"/>
              </a:tblGrid>
              <a:tr h="41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Train RMSE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RMSE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Result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234.97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222.36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Gradient Boosting Regressor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232.19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220.63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Regressor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231.86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233.39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with Search CV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223.14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211.1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with Feature selection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232.51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IN" sz="1500" u="none" cap="none" strike="noStrike"/>
                      </a:b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IN" sz="1500" u="none" cap="none" strike="noStrike"/>
                      </a:b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233.86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Lasso 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109.370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109.372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234.82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Ridge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135.648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136.165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222.27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Bagging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138.513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139.240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220.69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Adaboost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209.96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209.95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233.24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XG Boost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235.53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222.79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with Feature Selection and Randomized Search CV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223.56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213.07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1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Business Insights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Additional Data for better Insights..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If the following data was also provided we could’ve been able to explore the data in more depth: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Property specifications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(area, room amenities, parking space, society amenities, smoking area,  no. of beds, ppl capacity)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Review category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(good/bad)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Host data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( personal details , profession)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More Business problems that could be solved..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Customer(home owner) attrition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Leverage reviews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Dynamic pricing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On-board new home owners to company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838200" y="843379"/>
            <a:ext cx="10515600" cy="5333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IN" sz="4800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Our Approach</a:t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6866" l="39021" r="31254" t="41285"/>
          <a:stretch/>
        </p:blipFill>
        <p:spPr>
          <a:xfrm>
            <a:off x="2888548" y="1895225"/>
            <a:ext cx="6414900" cy="38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We were provided with the following Train and Test datasets with the following information and details: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             ID, Name                                     Details of the host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              Price                                            Reviews, availability etc.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43272" l="34833" r="60248" t="48927"/>
          <a:stretch/>
        </p:blipFill>
        <p:spPr>
          <a:xfrm>
            <a:off x="1869015" y="3148002"/>
            <a:ext cx="836930" cy="74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35710" l="34434" r="60513" t="56963"/>
          <a:stretch/>
        </p:blipFill>
        <p:spPr>
          <a:xfrm>
            <a:off x="6096000" y="3175069"/>
            <a:ext cx="935114" cy="69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43746" l="58098" r="37514" t="47744"/>
          <a:stretch/>
        </p:blipFill>
        <p:spPr>
          <a:xfrm>
            <a:off x="1869015" y="4463625"/>
            <a:ext cx="836929" cy="8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6">
            <a:alphaModFix/>
          </a:blip>
          <a:srcRect b="34056" l="57832" r="37514" t="55307"/>
          <a:stretch/>
        </p:blipFill>
        <p:spPr>
          <a:xfrm>
            <a:off x="6096000" y="4340117"/>
            <a:ext cx="906223" cy="111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Pre-processing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R</a:t>
            </a:r>
            <a:r>
              <a:rPr lang="en-IN"/>
              <a:t>emoved unwanted variables (host ID, host, name)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 Applied log transform on Price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 L</a:t>
            </a:r>
            <a:r>
              <a:rPr lang="en-IN"/>
              <a:t>abel encoded the Category column (neighbourhood, neighbourhood group, room type)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EDA</a:t>
            </a:r>
            <a:endParaRPr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546" l="17549" r="7600" t="41126"/>
          <a:stretch/>
        </p:blipFill>
        <p:spPr>
          <a:xfrm>
            <a:off x="838200" y="2170822"/>
            <a:ext cx="6627920" cy="244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 b="22237" l="17283" r="47218" t="38527"/>
          <a:stretch/>
        </p:blipFill>
        <p:spPr>
          <a:xfrm>
            <a:off x="7466120" y="3741624"/>
            <a:ext cx="3628674" cy="244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837" l="14757" r="1482" t="42544"/>
          <a:stretch/>
        </p:blipFill>
        <p:spPr>
          <a:xfrm>
            <a:off x="394315" y="2141651"/>
            <a:ext cx="11031245" cy="257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565" l="13773" r="13926" t="33941"/>
          <a:stretch/>
        </p:blipFill>
        <p:spPr>
          <a:xfrm>
            <a:off x="1977820" y="1770587"/>
            <a:ext cx="8236360" cy="355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20755" l="20657" r="33940" t="33320"/>
          <a:stretch/>
        </p:blipFill>
        <p:spPr>
          <a:xfrm>
            <a:off x="1083075" y="762522"/>
            <a:ext cx="5305077" cy="301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4">
            <a:alphaModFix/>
          </a:blip>
          <a:srcRect b="18929" l="20315" r="18517" t="34553"/>
          <a:stretch/>
        </p:blipFill>
        <p:spPr>
          <a:xfrm>
            <a:off x="5228293" y="3780929"/>
            <a:ext cx="5880632" cy="251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2020-03-14T06:05:04Z</dcterms:created>
  <dc:creator>Simran Mulani</dc:creator>
</cp:coreProperties>
</file>