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2" r:id="rId5"/>
    <p:sldId id="258" r:id="rId6"/>
    <p:sldId id="259" r:id="rId7"/>
    <p:sldId id="260" r:id="rId8"/>
    <p:sldId id="261" r:id="rId9"/>
    <p:sldId id="262" r:id="rId10"/>
    <p:sldId id="268" r:id="rId11"/>
    <p:sldId id="264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4C46-6BC8-42AA-BFC8-CBDA2D2184D5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65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4C46-6BC8-42AA-BFC8-CBDA2D2184D5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4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4C46-6BC8-42AA-BFC8-CBDA2D2184D5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13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4C46-6BC8-42AA-BFC8-CBDA2D2184D5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833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4C46-6BC8-42AA-BFC8-CBDA2D2184D5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225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4C46-6BC8-42AA-BFC8-CBDA2D2184D5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922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4C46-6BC8-42AA-BFC8-CBDA2D2184D5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983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4C46-6BC8-42AA-BFC8-CBDA2D2184D5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01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4C46-6BC8-42AA-BFC8-CBDA2D2184D5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40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4C46-6BC8-42AA-BFC8-CBDA2D2184D5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59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4C46-6BC8-42AA-BFC8-CBDA2D2184D5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2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4C46-6BC8-42AA-BFC8-CBDA2D2184D5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60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4C46-6BC8-42AA-BFC8-CBDA2D2184D5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17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4C46-6BC8-42AA-BFC8-CBDA2D2184D5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58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4C46-6BC8-42AA-BFC8-CBDA2D2184D5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84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4C46-6BC8-42AA-BFC8-CBDA2D2184D5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57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A4C46-6BC8-42AA-BFC8-CBDA2D2184D5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AF16A44-2102-4223-8C01-F40EA3758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94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Основы программирования История и современное состояние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762699" cy="2935240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algn="r"/>
            <a:r>
              <a:rPr lang="ru-RU" dirty="0" smtClean="0"/>
              <a:t>Выполнила: </a:t>
            </a:r>
            <a:r>
              <a:rPr lang="ru-RU" dirty="0" err="1" smtClean="0"/>
              <a:t>Опачанова</a:t>
            </a:r>
            <a:r>
              <a:rPr lang="ru-RU" dirty="0" smtClean="0"/>
              <a:t> Дарья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33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19618" y="845866"/>
            <a:ext cx="9758149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Новые направления в программировании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sz="3600" dirty="0"/>
          </a:p>
          <a:p>
            <a:r>
              <a:rPr lang="ru-RU" sz="3600" dirty="0"/>
              <a:t>Мощным толчком в развитии новых направлений в программировании послужило объединение компьютерных и телекоммуникационных технологий.</a:t>
            </a:r>
          </a:p>
        </p:txBody>
      </p:sp>
    </p:spTree>
    <p:extLst>
      <p:ext uri="{BB962C8B-B14F-4D97-AF65-F5344CB8AC3E}">
        <p14:creationId xmlns:p14="http://schemas.microsoft.com/office/powerpoint/2010/main" val="203353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1313" y="1187356"/>
            <a:ext cx="72196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Согласно классификации языки делятся на:</a:t>
            </a:r>
          </a:p>
          <a:p>
            <a:endParaRPr lang="ru-RU" sz="2800" dirty="0"/>
          </a:p>
          <a:p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•	символьные – Пролог, Лисп и </a:t>
            </a:r>
            <a:r>
              <a:rPr lang="ru-RU" sz="2800" dirty="0" err="1" smtClean="0"/>
              <a:t>Снобол</a:t>
            </a:r>
            <a:r>
              <a:rPr lang="ru-RU" sz="2800" dirty="0" smtClean="0"/>
              <a:t>;</a:t>
            </a:r>
          </a:p>
          <a:p>
            <a:endParaRPr lang="ru-RU" sz="2800" dirty="0" smtClean="0"/>
          </a:p>
          <a:p>
            <a:r>
              <a:rPr lang="ru-RU" sz="2800" dirty="0" smtClean="0"/>
              <a:t>•	вычислительные – Паскаль, С, Алгол, Бейсик, Фортран.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6611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43534" y="20549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4000" dirty="0" smtClean="0"/>
              <a:t>Спасибо за внимание</a:t>
            </a:r>
            <a:endParaRPr lang="ru-RU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104859" y="5883031"/>
            <a:ext cx="3280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https://vk.com/id161204927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642920" y="5438894"/>
            <a:ext cx="4742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Если у вас возникли какие-то вопросы: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9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7498" y="543595"/>
            <a:ext cx="803398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/>
          </a:p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Программирование процесс создания компьютерных программ </a:t>
            </a:r>
          </a:p>
          <a:p>
            <a:endParaRPr lang="ru-RU" sz="2800" dirty="0" smtClean="0"/>
          </a:p>
          <a:p>
            <a:endParaRPr lang="ru-RU" sz="2800" dirty="0"/>
          </a:p>
          <a:p>
            <a:endParaRPr lang="ru-RU" sz="2800" dirty="0" smtClean="0"/>
          </a:p>
          <a:p>
            <a:endParaRPr lang="ru-RU" sz="2800" dirty="0" smtClean="0"/>
          </a:p>
          <a:p>
            <a:r>
              <a:rPr lang="ru-RU" sz="3200" dirty="0" smtClean="0"/>
              <a:t>• Программирование сочетает в себе элементы инженерии, науки, математики и искусства</a:t>
            </a:r>
            <a:r>
              <a:rPr lang="ru-RU" sz="3200" dirty="0" smtClean="0"/>
              <a:t>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9655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7999" y="3105835"/>
            <a:ext cx="678397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• Основа программирования – это языки программирования.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6776" y="693561"/>
            <a:ext cx="84908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Программирование процесс создания компьютерных программ </a:t>
            </a:r>
          </a:p>
        </p:txBody>
      </p:sp>
    </p:spTree>
    <p:extLst>
      <p:ext uri="{BB962C8B-B14F-4D97-AF65-F5344CB8AC3E}">
        <p14:creationId xmlns:p14="http://schemas.microsoft.com/office/powerpoint/2010/main" val="230317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11532" y="3444631"/>
            <a:ext cx="102675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• «Программа = алгоритм + структура данных».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38696" y="623893"/>
            <a:ext cx="87695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Программирование процесс создания компьютерных программ </a:t>
            </a:r>
          </a:p>
        </p:txBody>
      </p:sp>
    </p:spTree>
    <p:extLst>
      <p:ext uri="{BB962C8B-B14F-4D97-AF65-F5344CB8AC3E}">
        <p14:creationId xmlns:p14="http://schemas.microsoft.com/office/powerpoint/2010/main" val="277947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24836" y="582516"/>
            <a:ext cx="8311486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 и структура данных 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sz="4000" dirty="0" smtClean="0"/>
              <a:t>• Свойства </a:t>
            </a:r>
            <a:r>
              <a:rPr lang="ru-RU" sz="4000" dirty="0" smtClean="0"/>
              <a:t>алгоритмов</a:t>
            </a:r>
          </a:p>
          <a:p>
            <a:endParaRPr lang="ru-RU" sz="4000" dirty="0" smtClean="0"/>
          </a:p>
          <a:p>
            <a:r>
              <a:rPr lang="ru-RU" sz="4000" dirty="0" smtClean="0"/>
              <a:t>• Структурные </a:t>
            </a:r>
            <a:r>
              <a:rPr lang="ru-RU" sz="4000" dirty="0" smtClean="0"/>
              <a:t>данные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85169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97039" y="491319"/>
            <a:ext cx="1003110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История программирования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r>
              <a:rPr lang="ru-RU" sz="4000" dirty="0" smtClean="0"/>
              <a:t>Впервые </a:t>
            </a:r>
            <a:r>
              <a:rPr lang="ru-RU" sz="4000" dirty="0" smtClean="0"/>
              <a:t>компьютеры начали использовать для решения военных задач во Второй Мировой войне</a:t>
            </a:r>
            <a:r>
              <a:rPr lang="ru-RU" sz="28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1974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23582" y="608294"/>
            <a:ext cx="112730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	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Структурное и модульное программирование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28205" y="2771534"/>
            <a:ext cx="107637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 smtClean="0"/>
              <a:t>	сложная задача разбивается на простые, функционально управляемые </a:t>
            </a:r>
            <a:r>
              <a:rPr lang="ru-RU" sz="3600" dirty="0" smtClean="0"/>
              <a:t>задачи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 smtClean="0"/>
              <a:t>	управляющие структуры </a:t>
            </a:r>
            <a:r>
              <a:rPr lang="ru-RU" sz="3600" dirty="0" smtClean="0"/>
              <a:t>просты</a:t>
            </a:r>
            <a:endParaRPr lang="ru-RU" sz="3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 smtClean="0"/>
              <a:t>	программа разрабатывается </a:t>
            </a:r>
            <a:r>
              <a:rPr lang="ru-RU" sz="3600" dirty="0" smtClean="0"/>
              <a:t>поэтапно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4921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68824" y="703829"/>
            <a:ext cx="11423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Объектно-ориентированное программирование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1790" y="2571888"/>
            <a:ext cx="672007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/>
          </a:p>
          <a:p>
            <a:pPr marL="514350" indent="-514350">
              <a:buAutoNum type="arabicPeriod"/>
            </a:pPr>
            <a:r>
              <a:rPr lang="ru-RU" sz="3600" dirty="0" smtClean="0"/>
              <a:t>Инкапсуляция </a:t>
            </a:r>
          </a:p>
          <a:p>
            <a:pPr marL="514350" indent="-514350">
              <a:buAutoNum type="arabicPeriod"/>
            </a:pPr>
            <a:r>
              <a:rPr lang="ru-RU" sz="3600" dirty="0" smtClean="0"/>
              <a:t>Наследование </a:t>
            </a:r>
          </a:p>
          <a:p>
            <a:pPr marL="514350" indent="-514350">
              <a:buAutoNum type="arabicPeriod"/>
            </a:pPr>
            <a:r>
              <a:rPr lang="ru-RU" sz="3600" dirty="0" smtClean="0"/>
              <a:t>Полиморфизм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2228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7793" y="555725"/>
            <a:ext cx="85683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	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Компонентное программирование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29636" y="1635415"/>
            <a:ext cx="9362364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/>
          </a:p>
          <a:p>
            <a:r>
              <a:rPr lang="ru-RU" sz="3200" dirty="0" smtClean="0"/>
              <a:t>1.	(внутренний) программы для аппаратуры; </a:t>
            </a:r>
          </a:p>
          <a:p>
            <a:r>
              <a:rPr lang="ru-RU" sz="3200" dirty="0" smtClean="0"/>
              <a:t>2.	ядро ОС; </a:t>
            </a:r>
          </a:p>
          <a:p>
            <a:r>
              <a:rPr lang="ru-RU" sz="3200" dirty="0" smtClean="0"/>
              <a:t>3.	программы сопряжения; </a:t>
            </a:r>
          </a:p>
          <a:p>
            <a:r>
              <a:rPr lang="ru-RU" sz="3200" dirty="0" smtClean="0"/>
              <a:t>4.	часть ОС, ориентированная на пользователя; </a:t>
            </a:r>
          </a:p>
          <a:p>
            <a:r>
              <a:rPr lang="ru-RU" sz="3200" dirty="0" smtClean="0"/>
              <a:t>5.	системы программирования; </a:t>
            </a:r>
          </a:p>
          <a:p>
            <a:r>
              <a:rPr lang="ru-RU" sz="3200" dirty="0" smtClean="0"/>
              <a:t>6.	(внешний) программы пользователя.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130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193</TotalTime>
  <Words>125</Words>
  <Application>Microsoft Office PowerPoint</Application>
  <PresentationFormat>Широкоэкранный</PresentationFormat>
  <Paragraphs>73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Легкий дым</vt:lpstr>
      <vt:lpstr>Основы программирования История и современное состояние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 история и современное состояние</dc:title>
  <dc:creator>Дарья Опачанова</dc:creator>
  <cp:lastModifiedBy>student</cp:lastModifiedBy>
  <cp:revision>10</cp:revision>
  <dcterms:created xsi:type="dcterms:W3CDTF">2018-10-21T22:25:56Z</dcterms:created>
  <dcterms:modified xsi:type="dcterms:W3CDTF">2019-01-29T16:30:48Z</dcterms:modified>
</cp:coreProperties>
</file>