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5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3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3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2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2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8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0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4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4C46-6BC8-42AA-BFC8-CBDA2D2184D5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4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программирования </a:t>
            </a:r>
            <a:r>
              <a:rPr lang="ru-RU" dirty="0" smtClean="0"/>
              <a:t>История </a:t>
            </a:r>
            <a:r>
              <a:rPr lang="ru-RU" dirty="0" smtClean="0"/>
              <a:t>и современное состояние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762699" cy="293524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Выполнила: </a:t>
            </a:r>
            <a:r>
              <a:rPr lang="ru-RU" dirty="0" err="1" smtClean="0"/>
              <a:t>Опачанова</a:t>
            </a:r>
            <a:r>
              <a:rPr lang="ru-RU" dirty="0" smtClean="0"/>
              <a:t> Дарья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3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682388"/>
            <a:ext cx="780197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языка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r>
              <a:rPr lang="ru-RU" sz="3200" dirty="0"/>
              <a:t>Развитие возможностей вычислительного оборудования привело к необходимости написания ёмких программ для управления ЭВМ. Это место по праву занял язык Си, который стал активно использоваться в 70-х годах. </a:t>
            </a:r>
          </a:p>
        </p:txBody>
      </p:sp>
    </p:spTree>
    <p:extLst>
      <p:ext uri="{BB962C8B-B14F-4D97-AF65-F5344CB8AC3E}">
        <p14:creationId xmlns:p14="http://schemas.microsoft.com/office/powerpoint/2010/main" val="13000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1313" y="1187356"/>
            <a:ext cx="7219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Согласно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классификации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языки делятся на: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•	символьные – Пролог, Лисп и </a:t>
            </a:r>
            <a:r>
              <a:rPr lang="ru-RU" sz="2800" dirty="0" err="1" smtClean="0"/>
              <a:t>Снобол</a:t>
            </a:r>
            <a:r>
              <a:rPr lang="ru-RU" sz="2800" dirty="0" smtClean="0"/>
              <a:t>;</a:t>
            </a:r>
          </a:p>
          <a:p>
            <a:endParaRPr lang="ru-RU" sz="2800" dirty="0" smtClean="0"/>
          </a:p>
          <a:p>
            <a:r>
              <a:rPr lang="ru-RU" sz="2800" dirty="0" smtClean="0"/>
              <a:t>•	вычислительные – Паскаль, С, Алгол, Бейсик, Фортран.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61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3534" y="20549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40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7498" y="543595"/>
            <a:ext cx="803398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 процесс создания компьютерных программ 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3200" dirty="0" smtClean="0"/>
              <a:t>• Программирование сочетает в себе элементы инженерии, науки, математики и искусства.</a:t>
            </a:r>
          </a:p>
          <a:p>
            <a:r>
              <a:rPr lang="ru-RU" sz="3200" dirty="0" smtClean="0"/>
              <a:t>• Основа программирования – это языки программирования. </a:t>
            </a:r>
          </a:p>
          <a:p>
            <a:r>
              <a:rPr lang="ru-RU" sz="3200" dirty="0" smtClean="0"/>
              <a:t>• «Программа = алгоритм + структура данных» (с) </a:t>
            </a:r>
            <a:r>
              <a:rPr lang="ru-RU" sz="3200" dirty="0" err="1" smtClean="0"/>
              <a:t>Никлаус</a:t>
            </a:r>
            <a:r>
              <a:rPr lang="ru-RU" sz="3200" dirty="0" smtClean="0"/>
              <a:t> Вирт.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5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4836" y="582516"/>
            <a:ext cx="831148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и структура данных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800" dirty="0" smtClean="0"/>
              <a:t>• Свойства алгоритмов: дискретность, определенность, понятность, конечность, универсальность, результативность. Алгоритм Евклида </a:t>
            </a:r>
          </a:p>
          <a:p>
            <a:endParaRPr lang="ru-RU" sz="2800" dirty="0" smtClean="0"/>
          </a:p>
          <a:p>
            <a:r>
              <a:rPr lang="ru-RU" sz="2800" dirty="0" smtClean="0"/>
              <a:t>• Структурные данные – программные единицы, позволяющие обрабатывать и хранить множество данных в вычислительной технике. Бинарное дерево (ветвящиеся структурные данные)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1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7039" y="491319"/>
            <a:ext cx="100311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программирования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800" dirty="0" smtClean="0"/>
              <a:t>• Впервые компьютеры начали использовать для решения военных задач во Второй Мировой войне. </a:t>
            </a:r>
          </a:p>
          <a:p>
            <a:r>
              <a:rPr lang="ru-RU" sz="2800" dirty="0" smtClean="0"/>
              <a:t>• 1950 -е – создание первых программируемых компьютеров. </a:t>
            </a:r>
          </a:p>
          <a:p>
            <a:r>
              <a:rPr lang="ru-RU" sz="2800" dirty="0" smtClean="0"/>
              <a:t>• 1960 -е – распространение программирования. </a:t>
            </a:r>
          </a:p>
          <a:p>
            <a:r>
              <a:rPr lang="ru-RU" sz="2800" dirty="0" smtClean="0"/>
              <a:t>• 1970 -е – период «хаоса» в программировании. </a:t>
            </a:r>
          </a:p>
          <a:p>
            <a:r>
              <a:rPr lang="ru-RU" sz="2800" dirty="0" smtClean="0"/>
              <a:t>• 1980 -е – возрождение программирования. Создание Интернета. </a:t>
            </a:r>
          </a:p>
          <a:p>
            <a:r>
              <a:rPr lang="ru-RU" sz="2800" dirty="0" smtClean="0"/>
              <a:t>• 1990 -е – совершенствование программирования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97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3582" y="608294"/>
            <a:ext cx="11273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Структурное и модульное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5235" y="1473957"/>
            <a:ext cx="102767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	сложная задача разбивается на простые, функционально управляемые задачи, каждая задача имеет один вход и один выход; управляющий поток программы состоит из совокупности элементарных функциональных подзадач;</a:t>
            </a:r>
          </a:p>
          <a:p>
            <a:r>
              <a:rPr lang="ru-RU" sz="2800" dirty="0" smtClean="0"/>
              <a:t>•	управляющие структуры просты, т. е. логическая задача должна состоять из минимальной, функционально полной совокупности достаточно простых управляющих структур;</a:t>
            </a:r>
          </a:p>
          <a:p>
            <a:r>
              <a:rPr lang="ru-RU" sz="2800" dirty="0" smtClean="0"/>
              <a:t>•	программа разрабатывается поэтапно, на каждом этапе решается ограниченное число точно поставленных задач.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92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8824" y="703829"/>
            <a:ext cx="11423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Объектно-ориентированное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7230" y="1692322"/>
            <a:ext cx="108636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1.	Инкапсуляция -- объединение в единое целое данных и алгоритмов их обработки. Данные здесь -- поля объекта, а алгоритмы -- объектные методы. </a:t>
            </a:r>
          </a:p>
          <a:p>
            <a:r>
              <a:rPr lang="ru-RU" sz="2800" dirty="0" smtClean="0"/>
              <a:t>2.	Наследование -- свойство объектов порождать своих потомков. Объект-потомок автоматически наследует все поля и методы, может дополнять объекты новыми полями, заменять и дополнять методы. </a:t>
            </a:r>
          </a:p>
          <a:p>
            <a:r>
              <a:rPr lang="ru-RU" sz="2800" dirty="0" smtClean="0"/>
              <a:t>3.	Полиморфизм -- свойство родственных объектов решать схожие по смыслу проблемы разными способами.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2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7793" y="555725"/>
            <a:ext cx="8568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Компонентное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29636" y="1635415"/>
            <a:ext cx="93623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r>
              <a:rPr lang="ru-RU" sz="3200" dirty="0" smtClean="0"/>
              <a:t>1.	(внутренний) программы для аппаратуры; </a:t>
            </a:r>
          </a:p>
          <a:p>
            <a:r>
              <a:rPr lang="ru-RU" sz="3200" dirty="0" smtClean="0"/>
              <a:t>2.	ядро ОС; </a:t>
            </a:r>
          </a:p>
          <a:p>
            <a:r>
              <a:rPr lang="ru-RU" sz="3200" dirty="0" smtClean="0"/>
              <a:t>3.	программы сопряжения; </a:t>
            </a:r>
          </a:p>
          <a:p>
            <a:r>
              <a:rPr lang="ru-RU" sz="3200" dirty="0" smtClean="0"/>
              <a:t>4.	часть ОС, ориентированная на пользователя; </a:t>
            </a:r>
          </a:p>
          <a:p>
            <a:r>
              <a:rPr lang="ru-RU" sz="3200" dirty="0" smtClean="0"/>
              <a:t>5.	системы программирования; </a:t>
            </a:r>
          </a:p>
          <a:p>
            <a:r>
              <a:rPr lang="ru-RU" sz="3200" dirty="0" smtClean="0"/>
              <a:t>6.	(внешний) программы пользователя.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3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9618" y="845866"/>
            <a:ext cx="975814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направления в программировании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sz="4000" dirty="0"/>
              <a:t>Мощным толчком в развитии новых направлений в программировании послужило объединение компьютерных и телекоммуникационных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0335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9" y="723331"/>
            <a:ext cx="772008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	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Узконаправленные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языки</a:t>
            </a:r>
          </a:p>
          <a:p>
            <a:endParaRPr lang="ru-RU" sz="4000" dirty="0"/>
          </a:p>
          <a:p>
            <a:endParaRPr lang="ru-RU" sz="4000" dirty="0"/>
          </a:p>
          <a:p>
            <a:endParaRPr lang="ru-RU" dirty="0"/>
          </a:p>
          <a:p>
            <a:r>
              <a:rPr lang="ru-RU" sz="4400" dirty="0"/>
              <a:t>Из-за увеличения сфер использования ЭВМ появились и другие языки для отдельных разработок в новых сферах</a:t>
            </a:r>
          </a:p>
        </p:txBody>
      </p:sp>
    </p:spTree>
    <p:extLst>
      <p:ext uri="{BB962C8B-B14F-4D97-AF65-F5344CB8AC3E}">
        <p14:creationId xmlns:p14="http://schemas.microsoft.com/office/powerpoint/2010/main" val="29905794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195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Основы программирования История и современное состояние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история и современное состояние</dc:title>
  <dc:creator>Дарья Опачанова</dc:creator>
  <cp:lastModifiedBy>Дарья Опачанова</cp:lastModifiedBy>
  <cp:revision>6</cp:revision>
  <dcterms:created xsi:type="dcterms:W3CDTF">2018-10-21T22:25:56Z</dcterms:created>
  <dcterms:modified xsi:type="dcterms:W3CDTF">2018-10-28T22:03:47Z</dcterms:modified>
</cp:coreProperties>
</file>