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6" r:id="rId5"/>
    <p:sldId id="265" r:id="rId6"/>
    <p:sldId id="264" r:id="rId7"/>
    <p:sldId id="263" r:id="rId8"/>
    <p:sldId id="272" r:id="rId9"/>
    <p:sldId id="271" r:id="rId10"/>
    <p:sldId id="270" r:id="rId11"/>
    <p:sldId id="269" r:id="rId12"/>
    <p:sldId id="273" r:id="rId13"/>
    <p:sldId id="276" r:id="rId14"/>
    <p:sldId id="274" r:id="rId15"/>
    <p:sldId id="275" r:id="rId16"/>
    <p:sldId id="277" r:id="rId17"/>
    <p:sldId id="278" r:id="rId18"/>
    <p:sldId id="279" r:id="rId19"/>
    <p:sldId id="281" r:id="rId20"/>
    <p:sldId id="280" r:id="rId21"/>
    <p:sldId id="282" r:id="rId22"/>
    <p:sldId id="283" r:id="rId23"/>
    <p:sldId id="284" r:id="rId24"/>
    <p:sldId id="257" r:id="rId25"/>
    <p:sldId id="260" r:id="rId26"/>
    <p:sldId id="258" r:id="rId27"/>
    <p:sldId id="261" r:id="rId28"/>
    <p:sldId id="268" r:id="rId29"/>
    <p:sldId id="259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69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E68E-29A9-4070-BED7-1C6172ACE8E0}" type="datetimeFigureOut">
              <a:rPr lang="ru-RU" smtClean="0"/>
              <a:pPr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FB7C-4BAC-42DD-8CD9-B886B9CC3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r/r_basic_synta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Представление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Корпусные методы исследований языковых процессов</a:t>
            </a:r>
          </a:p>
          <a:p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Даша Попова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9.11.2018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Сколько раз в НКРЯ встречается имя «Надежда»?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Подсказка. Так как не во всем НКРЯ снята омонимия, можно попробовать оценить количество вхождений этого имени на основе того, сколько раз в НКРЯ встретилось слово «Надежда», написанное с заглавной буквы. Для этого в поле «Слово» расширенного поиска укажите лексему «надежда», а в дополнительных признаках поставьте галочку напротив параметра «слово с заглавной буквы». Таким образом вы получите максимальное количество вхождений. Для того, чтобы найти минимальное, дополните поле дополнительных признаков параметром «-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» и выпишите получившееся количество вхождений в качестве минимального.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Какая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квазиприставка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— «экстра-» или «ультра-» — стала использоваться в прилагательных раньше?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Подсказка. Поиск НКРЯ дает возможность задавать часть искомого слова с помощью звездочки (*) и искать по содержащимся в словах морфемам в разделе «словообразование». Выберите более подходящий способ, после чего составьте по запросу для каждой и отсортируйте обе выдачи по дате.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4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Сколько раз за 1990-2000 годы в текстах, созданных мужчинами, в корпусе упоминается чья-нибудь одежда?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Подсказка. Задайте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подкорпус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состоящий из текстов, созданных мужчинами в указанный срок, после чего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воспользуйте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ь поиском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подкорпусу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по семантическим признакам и найдите словосочетания «притяжательное прилагательное + предмет одежды». Ответом на вопрос будет найденное количество вхождений.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зык статистического программирования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люсы: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ш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ироко распространен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хорошие возможности для визуализации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ожно писать скрипты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минусы: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овладеть в совершенстве сложно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медленный, если код длинный и неэффективный</a:t>
            </a:r>
          </a:p>
        </p:txBody>
      </p:sp>
    </p:spTree>
    <p:extLst>
      <p:ext uri="{BB962C8B-B14F-4D97-AF65-F5344CB8AC3E}">
        <p14:creationId xmlns:p14="http://schemas.microsoft.com/office/powerpoint/2010/main" val="24062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Console: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поиграем с простыми вычислениями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1+2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“Hi there, Console!”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4*5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6/3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2^3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^0.5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8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Console: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поиграем с простыми вычислениями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9^0.5^3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(9^0.5)^3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^(0.5^3)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Что Вы можете сказать про ()?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7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переменные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 = 3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 = 3 + 7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&lt;- 3 + 6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 + 6 -&gt; x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 ^ 3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4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3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x^y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Функции: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29936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НКРЯ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Какого цвета бывают эмоции? Перечислите три первых по алфавиту прилагательных из выдачи в алфавитном порядке.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mean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среднее арифметическое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 (англ. 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arithmetic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mean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average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сумма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всех значений, деленная на их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количество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Rindfleischetikettierungsüberwachungsaufgabenübertragungsgesetz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Какова средняя длина слов в немецком?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В реальности, средняя длина слов в немецком 5-7 знаков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Как Вы думаете, в русском больше или меньше?</a:t>
            </a:r>
          </a:p>
          <a:p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м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ожет быть дробным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В чём опасность среднего арифметического?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Найдите, как посчитать среднее в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Ответ: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&gt;x = c(1,5)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&gt;mean(x)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median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Как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часто русские писатели XXI века употребляют местоимение «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фсе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«Медиана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– это значение признака, справа и слева от которого находится равное число наблюдений (по 50 %). Этот параметр (в отличие от среднего значения) устойчив к «выбросам», то есть к резким индивидуальным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отклонениям». </a:t>
            </a:r>
            <a:r>
              <a:rPr lang="ru-RU" sz="1400" dirty="0" err="1" smtClean="0">
                <a:solidFill>
                  <a:schemeClr val="accent1">
                    <a:lumMod val="75000"/>
                  </a:schemeClr>
                </a:solidFill>
              </a:rPr>
              <a:t>Копотев</a:t>
            </a:r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 2014: Глава 16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Медиана и среднее арифметическое могут быть близки или даже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совпадать, если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выборке нет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выбросов.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&gt;median(x)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mode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Вы знаете, почему максимальная длина SMS– или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твиттер-сообщения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составляет 140 знаков?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Мода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Эта цифра была выбрана не случайно. В далеком 1985 году немецкий инженер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Фридхельм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Хиллебранд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провел исследование и выяснил, что большинство текстов новостных сообщений и почтовых открыток имеет объем около 140 знаков. Средняя длина этих сообщений была, конечно, гораздо большей: новости могут быть довольно длинными.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 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Копотев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 2014: Глава 16</a:t>
            </a:r>
          </a:p>
          <a:p>
            <a:pPr>
              <a:buNone/>
            </a:pP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Мода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Величина, которая указывает не среднее, а самое часто встречающееся значение, называется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мода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2">
                    <a:lumMod val="75000"/>
                  </a:schemeClr>
                </a:solidFill>
              </a:rPr>
              <a:t>mode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Использование моды особенно эффективно для анализа качественных данных, которые не могут быть сведены к среднему арифметическому.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Мода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аспределение прилагательных мужского, женского и среднего рода в НКРЯ: 42% --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муж.род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36% --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жен.род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22% -- средний род.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 чем это говорит?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Среднее арифметическое для трех родов вычислить невозможно в силу того, что содержательно распределение по родам не может быть усреднено.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нет встроенной функции для моды: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getmode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function(v) {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uniqv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unique(v)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uniqv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which.max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(tabulate(match(v,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uniqv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)))] 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Корпусное мини-исследование: Московское метро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Какие вопросы должны войти в анкету?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Литература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Михаил. 2014. Введение в корпусную лингвистику. Глава 16.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www.tutorialspoint.com/r/r_basic_syntax.htm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НКРЯ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Подсказка. Для того, чтобы задать словосочетания «цвет + эмоция», в лексико-грамматическом поиске, воспользовавшись полем для поиска по семантическим признакам, в качестве первого слова задайте прилагательное цвета, а второго — существительное, обозначающее эмоцию. Получившуюся выдачу отсортируйте по левому контексту, после чего возьмите три первых различных прилагательных.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НКРЯ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 текстах какой тематики в НКРЯ чаще всего встречаются слова, начинающиеся с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квазиприставки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«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квази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-» («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квазипатриот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», но не «Квазимодо»)?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НКРЯ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Подсказка. Поиск НКРЯ дает возможность искать по содержащимся в словах морфемам в разделе «словообразование» и задавать только часть искомого слова с помощью звездочки (*). Затем перейдите в раздел статистики по гиперссылке над выдачей и найдите данные о тематиках текстов, вошедших в выдачу.</a:t>
            </a: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 каком году в НКРЯ впервые встретилось слово, начинающееся с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квазиприставки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«псевдо-» («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псевдовещь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», но не «псевдоним»)?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Подсказка. Поиск НКРЯ дает возможность искать по содержащимся в словах морфемам в разделе «словообразование» и задавать только часть искомого слова с помощью звездочки (*). Выберите более подходящий способ, не забывая исключить не интересующие вас слова с помощью знака минус (-). Для того, чтобы упорядочить результаты по году создания, поменяйте порядок сортировки на вкладке «настройки».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Какой автор, представленный в корпусе, чаще всего использует «животные» прилагательные для характеристики эмоций?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Подсказка. Следует искать словосочетания, состоящие из относительного прилагательного, образованного от названия животного, и существительного, обозначающего некоторый вид эмоций. Для задания такого словосочетания воспользуйтесь поиском по семантическим характеристикам, после чего ознакомьтесь со статистикой по авторам.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874</Words>
  <Application>Microsoft Office PowerPoint</Application>
  <PresentationFormat>Экран (4:3)</PresentationFormat>
  <Paragraphs>97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Представление данных</vt:lpstr>
      <vt:lpstr>НКРЯ</vt:lpstr>
      <vt:lpstr>НКРЯ</vt:lpstr>
      <vt:lpstr>НКРЯ</vt:lpstr>
      <vt:lpstr>НКРЯ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</vt:lpstr>
      <vt:lpstr>R</vt:lpstr>
      <vt:lpstr>R</vt:lpstr>
      <vt:lpstr>R: переменные</vt:lpstr>
      <vt:lpstr>The mean</vt:lpstr>
      <vt:lpstr>Презентация PowerPoint</vt:lpstr>
      <vt:lpstr>The median</vt:lpstr>
      <vt:lpstr>Презентация PowerPoint</vt:lpstr>
      <vt:lpstr>The mode</vt:lpstr>
      <vt:lpstr>Мода</vt:lpstr>
      <vt:lpstr>Мода</vt:lpstr>
      <vt:lpstr>Мода</vt:lpstr>
      <vt:lpstr>Корпусное мини-исследование: Московское метро</vt:lpstr>
      <vt:lpstr>Литература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Студент НИУ ВШЭ</cp:lastModifiedBy>
  <cp:revision>42</cp:revision>
  <dcterms:created xsi:type="dcterms:W3CDTF">2018-11-05T06:31:05Z</dcterms:created>
  <dcterms:modified xsi:type="dcterms:W3CDTF">2018-11-09T17:59:49Z</dcterms:modified>
</cp:coreProperties>
</file>