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3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96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199f1d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199f1de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95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199f1d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199f1de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этому же примыкают банки данных + библиотеки, упрощающие пользование такими ресурсами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999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199f1d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199f1d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199f1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199f1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66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199f1d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199f1d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42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0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d191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6d191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88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67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383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1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cf968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cf968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16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5cf96834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5cf96834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6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cf9683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cf9683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a7717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a7717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0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cf9683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cf9683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5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5cf96834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5cf96834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40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a6c32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a6c32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11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6d191d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6d191d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использовать в разумных целях? какие визуализации иллюстративны? какой должна быть архитектура таких ресурсов?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021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5cf96834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5cf96834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Почему так?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Во-первых, огромная задача. Во-вторых, долгое время идей о системности лексики вообще не возникало: хаос, который системно всё равно не описать (значения всё равно слишком причудливы, а слов очень-очень много)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20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schapopow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ria.ryzhova@mail.r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ld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old.clld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serman.r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abelne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НИС “Компьютерная лексикография”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1: Вводное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Попова, </a:t>
            </a:r>
            <a:r>
              <a:rPr lang="ru" u="sng">
                <a:solidFill>
                  <a:schemeClr val="hlink"/>
                </a:solidFill>
                <a:hlinkClick r:id="rId3"/>
              </a:rPr>
              <a:t>daschapopowa@gmail.com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</a:t>
            </a:r>
            <a:r>
              <a:rPr lang="ru" u="sng">
                <a:solidFill>
                  <a:schemeClr val="hlink"/>
                </a:solidFill>
                <a:hlinkClick r:id="rId4"/>
              </a:rPr>
              <a:t>daria.ryzhova@mail.ru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48850" y="4608819"/>
            <a:ext cx="81231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Школа лингвистики НИУ ВШЭ, 2020 г.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Системная лексикография (МСШ)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</a:rPr>
              <a:t>Требования: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унификация (похожие явления должны описываться одинаково)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простой метаязык (ограниченный круг используемых в толкованиях слов)</a:t>
            </a:r>
            <a:endParaRPr sz="3850" dirty="0">
              <a:solidFill>
                <a:srgbClr val="8FA75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ориентация на грамматику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опора на корпус и лингвистический эксперимент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сторону глобальной стандартизации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Intercontinental Dictionary Series (IDS, https://ids.clld.org/) как один из первых шагов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Cross-Linguistic Linked Data (</a:t>
            </a:r>
            <a:r>
              <a:rPr lang="ru" sz="2200" u="sng">
                <a:solidFill>
                  <a:schemeClr val="accent5"/>
                </a:solidFill>
                <a:hlinkClick r:id="rId3"/>
              </a:rPr>
              <a:t>https://clld.org/</a:t>
            </a:r>
            <a:r>
              <a:rPr lang="ru" sz="2200"/>
              <a:t>) как центр стандартизации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7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Intercontinental Dictionary Series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Автор идеи и руководитель проекта: Mary Ritchie Key (1924-2003), 1980-е (University of California, Irvine)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Начиная с 1998 – в сотрудничестве с Бернардом Комри (Max Planck Institute for Evolutionary Anthropology, Лейпциг, Германия)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Один из первых глобальных кросс-лингвистических проектов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Серия электронных словников, находящихся в открытом доступе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Общая база: 1310 «входов», разбитых на 22 раздела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6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IDS: примеры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55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Физический мир: sand, water, sea, island, mountain, sun, moon, wind, burn (v)...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Термины родства: boy, girl, man, woman, brother, sister, marry, marriage… + личные местоимения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Животные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Части тела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Еда и напитки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Одежда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Дом, домашняя утварь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Сельское хозяйство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Базовые действия и технологии: do / make, work, bend, cut, break, pull, stretch…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Движение...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Исследования на базе IDS: заимствования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M. Haspelmath, U. Tadmor. Loanwords in the World's Languages: A Comparative Handbook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World Loanword Database: </a:t>
            </a:r>
            <a:r>
              <a:rPr lang="ru" sz="2400" u="sng">
                <a:solidFill>
                  <a:schemeClr val="accent5"/>
                </a:solidFill>
                <a:hlinkClick r:id="rId3"/>
              </a:rPr>
              <a:t>https://wold.clld.org/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Типология заимствований, материалы 41 языка; в основе -- словник проекта IDS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Martin Haspelmath &amp; Robert Forkel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glottolog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WALS, WOLD и другие базы данных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агрегаторы типа CLICS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софт и формат данных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журналы</a:t>
            </a:r>
            <a:br>
              <a:rPr lang="ru" sz="2000"/>
            </a:br>
            <a:r>
              <a:rPr lang="ru" sz="2000"/>
              <a:t>например, Dictionaria (</a:t>
            </a:r>
            <a:r>
              <a:rPr lang="ru" sz="2000" u="sng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000"/>
              <a:t>): словари малых языков с грамматическим комментарием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157675"/>
            <a:ext cx="8520600" cy="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Database of </a:t>
            </a:r>
            <a:r>
              <a:rPr lang="ru" b="1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ross-</a:t>
            </a:r>
            <a:r>
              <a:rPr lang="ru" b="1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ru" b="1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nguistic </a:t>
            </a:r>
            <a:r>
              <a:rPr lang="ru" b="1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olexification</a:t>
            </a:r>
            <a:r>
              <a:rPr lang="ru" b="1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 (CLICS)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chemeClr val="accent5"/>
                </a:solidFill>
                <a:hlinkClick r:id="rId3"/>
              </a:rPr>
              <a:t>https://clics.clld.org/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2"/>
                </a:solidFill>
              </a:rPr>
              <a:t>Агрегатор доступных электронных словарей (словников) и баз данных</a:t>
            </a:r>
            <a:endParaRPr sz="2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2"/>
                </a:solidFill>
              </a:rPr>
              <a:t>Содержит: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ru" sz="2400">
                <a:solidFill>
                  <a:schemeClr val="accent2"/>
                </a:solidFill>
              </a:rPr>
              <a:t>Набор лексических значений («концептов») -- IDS в основе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ru" sz="2400">
                <a:solidFill>
                  <a:schemeClr val="accent2"/>
                </a:solidFill>
              </a:rPr>
              <a:t>Сведения о колексификации</a:t>
            </a:r>
            <a:endParaRPr sz="24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10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779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Ср.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‘старший брат’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‘младший брат’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VS. дислексификация: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‘старший брат’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‘младший брат’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75" y="2680475"/>
            <a:ext cx="723178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525" y="2725663"/>
            <a:ext cx="34956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475" y="4293963"/>
            <a:ext cx="4762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475" y="4721525"/>
            <a:ext cx="4762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0575" y="4069075"/>
            <a:ext cx="16859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2525" y="4513038"/>
            <a:ext cx="29622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5817375" y="4195875"/>
            <a:ext cx="2676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171575" y="27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‘старший брат’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51" y="274575"/>
            <a:ext cx="6167550" cy="459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535950" y="515100"/>
            <a:ext cx="20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475" y="66275"/>
            <a:ext cx="5169575" cy="48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78000" y="431025"/>
            <a:ext cx="83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идеология курса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9725" y="1152475"/>
            <a:ext cx="786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 будем составлять словари, но будем изучать компьютерные методы получения информации, которая обычно указывается в словарях разных типов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НЕ программирование в чистом виде: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сами методы, но и примеры их применения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рассказываем и показываем, но и обсуждаем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дальше?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Таких баз (лексических и не только) становится все больше и больше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Их можно пополнять, можно ими пользоваться (в большинстве случаев открыты и данные, и код)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Один из ключевых вопросов современной лексической семантики: как сделать такие ресурсы более качественными -- и как создавать их (полу)автоматически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7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курса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751425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Блок 1: Вводный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организационные вопросы</a:t>
            </a:r>
            <a:br>
              <a:rPr lang="ru" dirty="0"/>
            </a:br>
            <a:r>
              <a:rPr lang="ru" dirty="0"/>
              <a:t>основные тенденции в современной лексикографии</a:t>
            </a:r>
            <a:br>
              <a:rPr lang="ru" dirty="0"/>
            </a:br>
            <a:r>
              <a:rPr lang="ru" dirty="0"/>
              <a:t>техническая часть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2: Дистрибутивные модели (word2vec и вокруг)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3: WordNet, MultiWordNet, FrameNet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4: Визуализации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Блок 5: Sentiment 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7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курса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751425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1: Вводный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274E13"/>
                </a:solidFill>
              </a:rPr>
              <a:t>организационные вопросы</a:t>
            </a:r>
            <a:br>
              <a:rPr lang="ru" b="1">
                <a:solidFill>
                  <a:srgbClr val="274E13"/>
                </a:solidFill>
              </a:rPr>
            </a:br>
            <a:r>
              <a:rPr lang="ru" b="1">
                <a:solidFill>
                  <a:srgbClr val="274E13"/>
                </a:solidFill>
              </a:rPr>
              <a:t>основные тенденции в современной лексикографии</a:t>
            </a:r>
            <a:br>
              <a:rPr lang="ru" b="1">
                <a:solidFill>
                  <a:srgbClr val="274E13"/>
                </a:solidFill>
              </a:rPr>
            </a:br>
            <a:r>
              <a:rPr lang="ru"/>
              <a:t>техническая часть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Блок 2: Дистрибутивные модели (word2vec и вокруг: репрезентации для словосочетаний, семантическая дизамбигуация...)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Блок 3: WordNet, MultiWordNet, FrameNet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Блок 4: Визуализации (графы, решетки формальных понятий, многомерное шкалирование)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Блок 5: Sentiment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контроля и формула оценки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Домашние задания: несколько штук</a:t>
            </a:r>
            <a:br>
              <a:rPr lang="ru" sz="2200" dirty="0"/>
            </a:br>
            <a:r>
              <a:rPr lang="ru" sz="2200" dirty="0"/>
              <a:t>(возможно частичное выполнение на парах)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Обсуждение статей (презентация на 5 мин. + дискуссия)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Эссе (=экзамен)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(и анализ) нескольких статей</a:t>
            </a:r>
            <a:endParaRPr sz="22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ИЛИ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собственное проектное предложение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0.5 * Домашние задания + 0.2 * Статья + 0.3 * Эссе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Современная лексикография: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стандартизация и дигитализация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Дигитализация: преимущества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аудио- и видеоинформация, картинки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гиперссылки и новые возможности поиска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возможность подключения мультиязычных данных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больше примеров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визуализации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машиночитаемость как особый бонус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возможность краудсорсинга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Дигитализация: преимущества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Ср.: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бесермянский словарь (</a:t>
            </a:r>
            <a:r>
              <a:rPr lang="ru" sz="2400" u="sng">
                <a:solidFill>
                  <a:schemeClr val="hlink"/>
                </a:solidFill>
                <a:hlinkClick r:id="rId3"/>
              </a:rPr>
              <a:t>http://beserman.ru/</a:t>
            </a:r>
            <a:r>
              <a:rPr lang="ru" sz="2400"/>
              <a:t>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BabelNet (</a:t>
            </a:r>
            <a:r>
              <a:rPr lang="ru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http://babelnet.org/</a:t>
            </a:r>
            <a:r>
              <a:rPr lang="ru" sz="2400"/>
              <a:t>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Стандартизация.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традиционной лексикографии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нет единого метаязыка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порочные круги: грусть – это тоска, тоска – это грусть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dirty="0">
                <a:solidFill>
                  <a:srgbClr val="000000"/>
                </a:solidFill>
              </a:rPr>
              <a:t>похожие явления описываются по-разному, ср.: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 i="1" dirty="0">
                <a:solidFill>
                  <a:srgbClr val="000000"/>
                </a:solidFill>
              </a:rPr>
              <a:t>одна вторая, две третьих, три пятых…</a:t>
            </a:r>
            <a:endParaRPr sz="22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</a:rPr>
              <a:t>В Малом академическом словаре есть словарные статьи для слов </a:t>
            </a:r>
            <a:r>
              <a:rPr lang="ru" sz="2200" i="1" dirty="0">
                <a:solidFill>
                  <a:srgbClr val="000000"/>
                </a:solidFill>
              </a:rPr>
              <a:t>вторая, третья, четвертая, пятая, шестая, восьмая,</a:t>
            </a:r>
            <a:endParaRPr sz="22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</a:rPr>
              <a:t>но нет статей для слов </a:t>
            </a:r>
            <a:r>
              <a:rPr lang="ru" sz="2200" i="1" dirty="0">
                <a:solidFill>
                  <a:srgbClr val="000000"/>
                </a:solidFill>
              </a:rPr>
              <a:t>седьмая, девятая, десятая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708</Words>
  <Application>Microsoft Office PowerPoint</Application>
  <PresentationFormat>Экран (16:9)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Maven Pro</vt:lpstr>
      <vt:lpstr>Proxima Nova</vt:lpstr>
      <vt:lpstr>Arial</vt:lpstr>
      <vt:lpstr>Spearmint</vt:lpstr>
      <vt:lpstr>НИС “Компьютерная лексикография” Занятие 1: Вводное</vt:lpstr>
      <vt:lpstr>Цель и идеология курса</vt:lpstr>
      <vt:lpstr>План курса</vt:lpstr>
      <vt:lpstr>План курса</vt:lpstr>
      <vt:lpstr>Средства контроля и формула оценки</vt:lpstr>
      <vt:lpstr>Современная лексикография: стандартизация и дигитализация</vt:lpstr>
      <vt:lpstr>Дигитализация: преимущества</vt:lpstr>
      <vt:lpstr>Дигитализация: преимущества</vt:lpstr>
      <vt:lpstr>Стандартизация. Проблемы традиционной лексикографии</vt:lpstr>
      <vt:lpstr>Системная лексикография (МСШ)</vt:lpstr>
      <vt:lpstr>В сторону глобальной стандартизации</vt:lpstr>
      <vt:lpstr>Intercontinental Dictionary Series</vt:lpstr>
      <vt:lpstr>IDS: примеры</vt:lpstr>
      <vt:lpstr>Исследования на базе IDS: заимствования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CLICS целиком</vt:lpstr>
      <vt:lpstr>Что дальше?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“Компьютерная лексикография” Занятие 1: Вводное</dc:title>
  <cp:lastModifiedBy>Дарья Рыжова</cp:lastModifiedBy>
  <cp:revision>3</cp:revision>
  <dcterms:modified xsi:type="dcterms:W3CDTF">2020-01-30T19:25:53Z</dcterms:modified>
</cp:coreProperties>
</file>