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1ff50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1ff50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1ff50f9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1ff50f9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51ff50f9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51ff50f9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1ff50f9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51ff50f9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51ff50f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51ff50f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1ff50f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51ff50f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1ff50f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1ff50f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349767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349767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hyperlink" Target="https://github.com/google-research/bert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i.facebook.com/blog/roberta-an-optimized-method-for-pretraining-self-supervised-nlp-systems/" TargetMode="External"/><Relationship Id="rId4" Type="http://schemas.openxmlformats.org/officeDocument/2006/relationships/hyperlink" Target="https://ai.googleblog.com/2019/12/albert-lite-bert-for-self-supervise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k.com/away.php?to=https%3A%2F%2Fhuggingface.co%2FDeepPavlov%2Frubert-base-cased&amp;cc_key=" TargetMode="External"/><Relationship Id="rId4" Type="http://schemas.openxmlformats.org/officeDocument/2006/relationships/hyperlink" Target="https://vk.com/away.php?to=https%3A%2F%2Fhuggingface.co%2FDeepPavlov%2Frubert-base-cased&amp;cc_key=" TargetMode="External"/><Relationship Id="rId9" Type="http://schemas.openxmlformats.org/officeDocument/2006/relationships/hyperlink" Target="https://discuss.huggingface.co/t/generate-raw-word-embeddings-using-transformer-models-like-bert-for-downstream-process/2958" TargetMode="External"/><Relationship Id="rId5" Type="http://schemas.openxmlformats.org/officeDocument/2006/relationships/hyperlink" Target="https://vk.com/away.php?to=http%3A%2F%2Fdocs.deeppavlov.ai%2Fen%2Fmaster%2Ffeatures%2Fpretrained_vectors.html%23bert&amp;cc_key=" TargetMode="External"/><Relationship Id="rId6" Type="http://schemas.openxmlformats.org/officeDocument/2006/relationships/hyperlink" Target="https://vk.com/away.php?to=http%3A%2F%2Fdocs.deeppavlov.ai%2Fen%2Fmaster%2Ffeatures%2Fpretrained_vectors.html%23bert&amp;cc_key=" TargetMode="External"/><Relationship Id="rId7" Type="http://schemas.openxmlformats.org/officeDocument/2006/relationships/hyperlink" Target="http://docs.deeppavlov.ai/en/master/features/models/bert.html" TargetMode="External"/><Relationship Id="rId8" Type="http://schemas.openxmlformats.org/officeDocument/2006/relationships/hyperlink" Target="https://www.youtube.com/watch?v=FKlPCK1uFr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Компьютерная семантика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февраля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Даша Рыжова, Даша Попова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36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= Bidirectional Encoder Representations from Transformers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Devlin et al. 2018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https://arxiv.org/pdf/1810.04805.pdf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Код: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https://github.com/google-research/bert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Jacob Devlin (jacobdevlin@google.com), Ming-Wei Chang (mingweichang@google.com), Kenton Lee (</a:t>
            </a:r>
            <a:r>
              <a:rPr lang="en" sz="1400">
                <a:solidFill>
                  <a:schemeClr val="dk1"/>
                </a:solidFill>
              </a:rPr>
              <a:t>kentonl@google.com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BERT is the first </a:t>
            </a:r>
            <a:r>
              <a:rPr i="1" lang="en" sz="1400">
                <a:solidFill>
                  <a:schemeClr val="dk1"/>
                </a:solidFill>
              </a:rPr>
              <a:t>unsupervised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i="1" lang="en" sz="1400">
                <a:solidFill>
                  <a:schemeClr val="dk1"/>
                </a:solidFill>
              </a:rPr>
              <a:t>deeply bidirectional</a:t>
            </a:r>
            <a:r>
              <a:rPr lang="en" sz="1400">
                <a:solidFill>
                  <a:schemeClr val="dk1"/>
                </a:solidFill>
              </a:rPr>
              <a:t> system for pre-training NLP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bidirectional = учитывает левый и правый контекст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unsupervised = обучен на неразмеченном корпусе (BooksCorpus, Wikipedia)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80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45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75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архитектура (Devlin et al. 2018)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463"/>
            <a:ext cx="9144000" cy="32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BERT: архитектура (https://github.com/google-research/bert)</a:t>
            </a:r>
            <a:endParaRPr sz="21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★"/>
            </a:pPr>
            <a:r>
              <a:rPr lang="en" sz="1300">
                <a:solidFill>
                  <a:schemeClr val="dk1"/>
                </a:solidFill>
              </a:rPr>
              <a:t>BERT represents "bank" using both its left and right context — I made a ... deposit — starting from the very bottom of a deep neural network, so it is </a:t>
            </a:r>
            <a:r>
              <a:rPr i="1" lang="en" sz="1300">
                <a:solidFill>
                  <a:schemeClr val="dk1"/>
                </a:solidFill>
              </a:rPr>
              <a:t>deeply bidirectional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675" y="1652825"/>
            <a:ext cx="2921674" cy="32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BERT: архитектура </a:t>
            </a:r>
            <a:r>
              <a:rPr lang="en" sz="2538"/>
              <a:t>(</a:t>
            </a:r>
            <a:r>
              <a:rPr lang="en" sz="2538"/>
              <a:t>https://github.com/google-research/bert)</a:t>
            </a:r>
            <a:endParaRPr sz="2538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★"/>
            </a:pPr>
            <a:r>
              <a:rPr lang="en" sz="1700">
                <a:solidFill>
                  <a:schemeClr val="dk1"/>
                </a:solidFill>
              </a:rPr>
              <a:t>Masked Language Models (MLM): 15% токенов на входе маскируются, потом последовательность прогоняется через глубокий двунаправленный трансформер для предсказания замаскированных слов: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Input: the man went to the [MASK1] . he bought a [MASK2] of milk.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Labels: [MASK1] = store; [MASK2] = gallon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★"/>
            </a:pPr>
            <a:r>
              <a:rPr lang="en" sz="1700">
                <a:solidFill>
                  <a:schemeClr val="dk1"/>
                </a:solidFill>
              </a:rPr>
              <a:t>Предсказание следующего предложения (Next Sentence Prediction, NSP):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Sentence A: the man went to the store.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Sentence B: he bought a gallon of milk.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Label: IsNextSentence/NotNextSentence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BERT показы</a:t>
            </a:r>
            <a:r>
              <a:rPr lang="en" sz="1900">
                <a:solidFill>
                  <a:schemeClr val="dk1"/>
                </a:solidFill>
              </a:rPr>
              <a:t>вает отличные результаты при решении различных задач, например: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GLUE (General Language Understanding Evaluation)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SQuAD (Stanford Question Answering Dataset) -- span-level task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NER (Named-entity Recognition) -- word-level task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NLI (Natural Language Inference) -- sentence-pair level task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...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Решение различных задач NLU не требует перетренировки модели!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29725"/>
            <a:ext cx="85206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98975"/>
            <a:ext cx="85206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Devlin et al. 2018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650" y="1152475"/>
            <a:ext cx="6917649" cy="38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Модификации BERTa: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RoBERTa: нет NSP, динамическая маскировка, чтобы замаскированный токен изменялся в эпоху обучения, обучена на большем объёме данных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https://ai.facebook.com/blog/roberta-an-optimized-method-for-pretraining-self-supervised-nlp-systems/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Albert (Lite BERT): размерность вложений скрытых слоев (например, 768) больше размерности словарных вложений (например, 128)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https://ai.googleblog.com/2019/12/albert-lite-bert-for-self-supervised.html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BERT-Tiny, BERT-Mini, BERT-Small, BERT-Medium, BERT-Base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Тренировка модели для различных языков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BERT для русского: рекомендации Насти Рыжовой (спасибо!) </a:t>
            </a:r>
            <a:endParaRPr sz="222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96690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Удобнее всего пользоваться RuBert в Hugging face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https://huggingface.co/DeepPavlov/rubert-base-cased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Модели можно также взять со странички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http://docs.deeppavlov.ai/en/master/features/pretrain..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Разархивировать и переименовать файл bert_config.json в config.json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from transformers import BertForMaskedLM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model = BertForMaskedLM.from_pretrained(“ru_conversational_cased_L-12_H-768_A-12_pt”)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И, собственно, модели на DeepPavlov: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http://docs.deeppavlov.ai/en/master/features/models/bert.html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Отличный </a:t>
            </a:r>
            <a:r>
              <a:rPr lang="en" sz="1100">
                <a:solidFill>
                  <a:srgbClr val="000000"/>
                </a:solidFill>
              </a:rPr>
              <a:t>тьюториал по BERTу</a:t>
            </a:r>
            <a:r>
              <a:rPr lang="en" sz="1100"/>
              <a:t>: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https://www.youtube.com/watch?v=FKlPCK1uFrc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Как достать вектора слов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