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77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2e1FOVfFTfMDXthu1XsSK1MkcpB_4hUJHfJ8If2xcsE/edit#gid=4935437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hyperlink" Target="https://github.com/dashapopova/CompSem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+AX8rqX5lWw9jNmJ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НИС “Компьютерная семантика”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Школа лингвистики НИУ ВШЭ, 2023 г.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5397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Предмет обсуждения: компьютерная семантика в широком смысле (но с некоторым перекосом в сторону лексики)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5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курса </a:t>
            </a:r>
            <a:r>
              <a:rPr lang="ru" sz="1800" dirty="0"/>
              <a:t>(</a:t>
            </a:r>
            <a:r>
              <a:rPr lang="ru" sz="1800" dirty="0">
                <a:hlinkClick r:id="rId3"/>
              </a:rPr>
              <a:t>гугл-таблица</a:t>
            </a:r>
            <a:r>
              <a:rPr lang="ru" sz="1800" dirty="0"/>
              <a:t>)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03412" y="696957"/>
            <a:ext cx="8428888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0. Вводная часть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1: Лексические ресурсы: WordNet, MultiWordNet, FrameNet, графы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2: Дистрибутивные модели</a:t>
            </a:r>
            <a:r>
              <a:rPr lang="en-US" dirty="0"/>
              <a:t> (</a:t>
            </a:r>
            <a:r>
              <a:rPr lang="ru-RU" dirty="0"/>
              <a:t>в т.ч. приглашаем Нику Зыкову и Катю Волошину</a:t>
            </a:r>
            <a:r>
              <a:rPr lang="en-US" dirty="0"/>
              <a:t>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3: </a:t>
            </a:r>
            <a:r>
              <a:rPr lang="en-US" dirty="0"/>
              <a:t>Natural Language Inference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" dirty="0"/>
              <a:t>Блок 4: Полисемия: метафора, метонимия (приглашаем Юлию Бадрызлову)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5: Семантические карты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-RU" dirty="0"/>
              <a:t>Блок 6: </a:t>
            </a:r>
            <a:r>
              <a:rPr lang="en-US" dirty="0"/>
              <a:t>Rational Speech Act Theory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buNone/>
            </a:pPr>
            <a:r>
              <a:rPr lang="ru-RU" dirty="0"/>
              <a:t>Блок 7: </a:t>
            </a:r>
            <a:r>
              <a:rPr lang="en-US" dirty="0"/>
              <a:t>S</a:t>
            </a:r>
            <a:r>
              <a:rPr lang="ru" dirty="0"/>
              <a:t>entiment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Средства контроля и формула оценки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54638"/>
            <a:ext cx="8660178" cy="375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4 штуки</a:t>
            </a:r>
            <a:endParaRPr lang="ru-RU"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Презентация статьи (10 мин. + дискуссия), запись </a:t>
            </a:r>
            <a:r>
              <a:rPr lang="ru" sz="2200" dirty="0">
                <a:hlinkClick r:id="rId3"/>
              </a:rPr>
              <a:t>здесь</a:t>
            </a:r>
            <a:endParaRPr lang="ru"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Эссе (=экзамен). Один из вариантов: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и критический анализ нескольких статей</a:t>
            </a:r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и популярное изложение нескольких статей</a:t>
            </a:r>
            <a:br>
              <a:rPr lang="ru" sz="2200" dirty="0"/>
            </a:br>
            <a:r>
              <a:rPr lang="ru" sz="1600" dirty="0"/>
              <a:t>(см. Системный Блокъ)</a:t>
            </a:r>
            <a:endParaRPr lang="ru"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собственное проектное предложение</a:t>
            </a:r>
          </a:p>
          <a:p>
            <a:pPr marL="546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/>
              <a:t>Примеры тем м</a:t>
            </a:r>
            <a:r>
              <a:rPr lang="ru" sz="2200" dirty="0"/>
              <a:t>ожно посмотреть </a:t>
            </a:r>
            <a:r>
              <a:rPr lang="ru" sz="2200" dirty="0">
                <a:hlinkClick r:id="rId4"/>
              </a:rPr>
              <a:t>здесь</a:t>
            </a:r>
            <a:r>
              <a:rPr lang="ru" sz="2200" dirty="0"/>
              <a:t> же, вкладка «темы эссе»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ru" b="1" dirty="0"/>
              <a:t>0.6 * Домашние задания + 0.1 * Презентация + 0.3 * Эссе</a:t>
            </a:r>
            <a:endParaRPr lang="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курса и каналы общения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Все материалы к курсу будут появляться здесь: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2"/>
              </a:rPr>
              <a:t>https://github.com/dashapopova/CompSem202</a:t>
            </a:r>
            <a:r>
              <a:rPr lang="ru-RU" dirty="0">
                <a:latin typeface="+mn-lt"/>
                <a:hlinkClick r:id="rId2"/>
              </a:rPr>
              <a:t>4</a:t>
            </a:r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Темы занятий, запись на статьи, темы эссе:</a:t>
            </a:r>
          </a:p>
          <a:p>
            <a:pPr marL="114300" indent="0">
              <a:buNone/>
            </a:pPr>
            <a:r>
              <a:rPr lang="en-US" dirty="0">
                <a:latin typeface="+mn-lt"/>
                <a:hlinkClick r:id="rId3"/>
              </a:rPr>
              <a:t>https://docs.google.com/spreadsheets/d/12e1FOVfFTfMDXthu1XsSK1MkcpB_4hUJHfJ8If2xcsE/edit?usp=sharing</a:t>
            </a:r>
            <a:r>
              <a:rPr lang="en-US" dirty="0">
                <a:latin typeface="+mn-lt"/>
              </a:rPr>
              <a:t> </a:t>
            </a:r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Чат в </a:t>
            </a:r>
            <a:r>
              <a:rPr lang="ru-RU" dirty="0" err="1">
                <a:latin typeface="+mn-lt"/>
              </a:rPr>
              <a:t>телеграм</a:t>
            </a:r>
            <a:r>
              <a:rPr lang="ru-RU" dirty="0">
                <a:latin typeface="+mn-lt"/>
              </a:rPr>
              <a:t>: </a:t>
            </a:r>
            <a:r>
              <a:rPr lang="en-US" dirty="0">
                <a:latin typeface="+mn-lt"/>
                <a:hlinkClick r:id="rId4"/>
              </a:rPr>
              <a:t>https://t.me/+AX8rqX5lWw9jNmJi</a:t>
            </a:r>
            <a:endParaRPr lang="ru-RU" dirty="0">
              <a:latin typeface="+mn-lt"/>
            </a:endParaRPr>
          </a:p>
          <a:p>
            <a:pPr marL="114300" indent="0"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384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295</Words>
  <Application>Microsoft Office PowerPoint</Application>
  <PresentationFormat>Экран (16:9)</PresentationFormat>
  <Paragraphs>34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НИС “Компьютерная семантика”</vt:lpstr>
      <vt:lpstr>Цель и идеология курса</vt:lpstr>
      <vt:lpstr>План курса (гугл-таблица)</vt:lpstr>
      <vt:lpstr>Средства контроля и формула оценки</vt:lpstr>
      <vt:lpstr>Материалы курса и каналы 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dc:creator>Daria R</dc:creator>
  <cp:lastModifiedBy>Daria R</cp:lastModifiedBy>
  <cp:revision>24</cp:revision>
  <dcterms:modified xsi:type="dcterms:W3CDTF">2024-01-08T18:57:36Z</dcterms:modified>
</cp:coreProperties>
</file>