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PT Sans Narrow" panose="020B0604020202020204" charset="-52"/>
      <p:regular r:id="rId21"/>
      <p:bold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0b74592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0b74592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06bc5544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06bc5544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06bc5544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06bc5544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06bc5544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06bc5544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Cluster quality is evaluated by percentage purity (Zhao and Karypis, 2003). If nir isthe number of items from the i-th true (gold standard) class assigned to the r-th cluster, n is the total  number of items and k the number of clusters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06bc5544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06bc5544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08a52f3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08a52f3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6bc554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06bc554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06bc554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06bc554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0b74592c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0b74592c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0b74592c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0b74592c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595959"/>
                </a:solidFill>
              </a:rPr>
              <a:t>про словарь: какие там есть группы, слова, каких нет и почему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595959"/>
                </a:solidFill>
              </a:rPr>
              <a:t>размер словаря core и extended vocabulary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0b74592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0b74592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0b74592c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0b74592c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0b74592c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0b74592c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311700" y="1113325"/>
            <a:ext cx="8520600" cy="3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980"/>
              <a:t>Nouns are vectors </a:t>
            </a:r>
            <a:endParaRPr sz="39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980"/>
              <a:t>adjectives are matrices:</a:t>
            </a:r>
            <a:endParaRPr sz="39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3980"/>
              <a:t>Representing adjective-noun constructions in semantic space</a:t>
            </a:r>
            <a:endParaRPr sz="39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8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11700" y="4471825"/>
            <a:ext cx="8520600" cy="49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Екатерина Кострыкина, Валерия Лелик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Study 1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5238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293"/>
              <a:t>Предложенный авторами подход основан на гипотезе, что семантика AN зависит не от распределения самого прилагательного, а от того, как прилагательное влияет на распределение существительного </a:t>
            </a:r>
            <a:endParaRPr sz="2293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9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Study 1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12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048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>
                <a:highlight>
                  <a:srgbClr val="FFFFFF"/>
                </a:highlight>
              </a:rPr>
              <a:t>В этом исследовании авторы  берут AN из корпуса (которое получается умножением вектора сущ на матрицу прил) </a:t>
            </a:r>
            <a:endParaRPr sz="1500">
              <a:highlight>
                <a:srgbClr val="FFFFFF"/>
              </a:highlight>
            </a:endParaRPr>
          </a:p>
          <a:p>
            <a:pPr marL="457200" marR="3048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>
                <a:highlight>
                  <a:srgbClr val="FFFFFF"/>
                </a:highlight>
              </a:rPr>
              <a:t>Вычисляют центроиды всех векторов всех  ANs в состав которых входит одно и то же прилагательное  </a:t>
            </a:r>
            <a:r>
              <a:rPr lang="ru" sz="1200">
                <a:highlight>
                  <a:srgbClr val="FFFFFF"/>
                </a:highlight>
              </a:rPr>
              <a:t>(e.g., the normalized vectors of American adult, American menu, etc., summed to construct the American N centroid).</a:t>
            </a:r>
            <a:endParaRPr sz="1200">
              <a:highlight>
                <a:srgbClr val="FFFFFF"/>
              </a:highlight>
            </a:endParaRPr>
          </a:p>
          <a:p>
            <a:pPr marL="457200" marR="3048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>
                <a:highlight>
                  <a:srgbClr val="FFFFFF"/>
                </a:highlight>
              </a:rPr>
              <a:t>Затем смотрят, какие векторы рядом, (это могут быть прил, сущ и ANs), выбираем 3 ближайших соседей.</a:t>
            </a:r>
            <a:endParaRPr sz="1500">
              <a:highlight>
                <a:srgbClr val="FFFFFF"/>
              </a:highlight>
            </a:endParaRPr>
          </a:p>
          <a:p>
            <a:pPr marL="457200" marR="3048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500">
                <a:highlight>
                  <a:srgbClr val="FFFFFF"/>
                </a:highlight>
              </a:rPr>
              <a:t>Таким образом мы представляем контекст в котором может быть такое прилагательное, это помогает лучше выстроить композициональное значение.</a:t>
            </a:r>
            <a:br>
              <a:rPr lang="ru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l="12077" t="14825" r="18985" b="1841"/>
          <a:stretch/>
        </p:blipFill>
        <p:spPr>
          <a:xfrm>
            <a:off x="5157350" y="1187087"/>
            <a:ext cx="3866198" cy="262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Study 2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этом исследовании векторы генерировались моделями, обученными с помощью различных композиционных методов.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Цель: построить AN на основе информации о его компонентах. Затем сравниваем сгенерированные моделями ANs с ANs из AN test set.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Наилучшее качество показал метод alm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Затем add (лучше, чем mult). В ранних исследованиях метод mult считался лучшим, чем add. Это может объясняться как “природой” AN, так и невыгодностью применения SVD для понижения размерности.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28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Study 3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933475"/>
            <a:ext cx="4907700" cy="39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 классификации. Авторы, представляя прилагательные в виде: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матрицы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центроида (среднее AN векторов)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вектора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 используют CLUTO для кластеризации.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Всего рассматривается 4 класса: цвет (white, black, red, green), положительная оценка (nice, excellent, important, major, appropriate), время (recent, new, current, old, young), и размер (big, huge, little, small, large).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Все 3 метода лучше, чем случайное распределение прилагательных по классам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175" y="1814949"/>
            <a:ext cx="4080825" cy="20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5560675" y="4065125"/>
            <a:ext cx="249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4">
            <a:alphaModFix/>
          </a:blip>
          <a:srcRect l="7467" t="32978" r="25683" b="50000"/>
          <a:stretch/>
        </p:blipFill>
        <p:spPr>
          <a:xfrm>
            <a:off x="5319924" y="1096462"/>
            <a:ext cx="3382301" cy="4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Conclusions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Разница между observed и predicted-AN должна быть изучена более тщательно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настоящий момент используются разные модели для обучения на разных прилагательных. Нужно создавать более сложные модели с иерархической структурой, которые бы учитывали сходства между прилагательными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Подход авторов распространяется на случаи аффиксации: для вычисления значения приставки re- достаточно собрать некоторое количество пар V/reV, и векторизовать такие пары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Подход может быть расширен и применен к рекурсивным конструкциям, таким как - sad little red hat, а также к другим более абстрактным конструкциям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595"/>
              <a:t>Авторы рассматривают случаи:</a:t>
            </a:r>
            <a:endParaRPr sz="159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595"/>
              <a:t>[ red car ] = {. . . red objects. . . } </a:t>
            </a:r>
            <a:r>
              <a:rPr lang="ru" sz="1556">
                <a:solidFill>
                  <a:srgbClr val="202122"/>
                </a:solidFill>
                <a:highlight>
                  <a:srgbClr val="FFFFFF"/>
                </a:highlight>
              </a:rPr>
              <a:t>⋂</a:t>
            </a:r>
            <a:r>
              <a:rPr lang="ru" sz="1595"/>
              <a:t> {. . . cars. . . }</a:t>
            </a:r>
            <a:endParaRPr sz="159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777" b="1"/>
              <a:t>но</a:t>
            </a:r>
            <a:endParaRPr sz="1777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595" i="1"/>
              <a:t>red Ferrari</a:t>
            </a:r>
            <a:r>
              <a:rPr lang="ru" sz="1595"/>
              <a:t> - красная снаружи</a:t>
            </a:r>
            <a:endParaRPr sz="159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595" i="1"/>
              <a:t>red watermelon</a:t>
            </a:r>
            <a:r>
              <a:rPr lang="ru" sz="1595"/>
              <a:t> - красный внутри</a:t>
            </a:r>
            <a:endParaRPr sz="159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595" i="1"/>
              <a:t>red traffic light</a:t>
            </a:r>
            <a:r>
              <a:rPr lang="ru" sz="1595"/>
              <a:t> - вид сигнала</a:t>
            </a:r>
            <a:endParaRPr sz="159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59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ru" sz="1595"/>
              <a:t>Поэтому, словосочетания </a:t>
            </a:r>
            <a:r>
              <a:rPr lang="ru" sz="1595" b="1"/>
              <a:t>прил (в атрибутивной позиции) + сущ</a:t>
            </a:r>
            <a:r>
              <a:rPr lang="ru" sz="1595"/>
              <a:t> следует рассматривать, как некую функцию прилагательного над значением существительного</a:t>
            </a:r>
            <a:endParaRPr sz="159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Adjectives as linear maps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4543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Прилагательные в атрибутивной позиции рассматриваются авторами как матрицы. С помощью них создается вектор AN (прил * сущ):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/>
              <a:t>p = Bv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 - вектор AN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 - матрица весов, представляющая прилагательное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V - одномерный вектор, существительное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190575" y="1945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320"/>
              <a:t>Методы и данные </a:t>
            </a:r>
            <a:endParaRPr sz="43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Корпус данных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Web-derived ukWaC corpus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 mid-2009 dump of the English Wikipedia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the British National Corpus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Корпусы были соединены в один, токенизированы, была произведена частеречная разметка (POS-taging) и лемматизация с помощью TreeTagger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240025"/>
            <a:ext cx="8520600" cy="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44"/>
              <a:t>Vocabulary</a:t>
            </a:r>
            <a:endParaRPr sz="2544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020650"/>
            <a:ext cx="8520600" cy="4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74" b="1"/>
              <a:t>Core vocabulary </a:t>
            </a:r>
            <a:r>
              <a:rPr lang="ru" sz="1274"/>
              <a:t>- только существительные и прилагательные </a:t>
            </a:r>
            <a:endParaRPr sz="1274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74" b="1"/>
              <a:t>Extended vocabulary </a:t>
            </a:r>
            <a:r>
              <a:rPr lang="ru" sz="1274"/>
              <a:t>- существительные, прилагательные и AN (прил*сущ)</a:t>
            </a:r>
            <a:endParaRPr sz="1274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74" b="1"/>
              <a:t>AN test set:</a:t>
            </a:r>
            <a:endParaRPr sz="1274" b="1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74"/>
              <a:t>Группы прилагательных:</a:t>
            </a:r>
            <a:endParaRPr sz="1274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74"/>
              <a:t>size (big, great, huge, large, major, small, little), </a:t>
            </a:r>
            <a:endParaRPr sz="1274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74"/>
              <a:t>denominal (American, European, national, mental, historical, electronic),</a:t>
            </a:r>
            <a:endParaRPr sz="1274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74"/>
              <a:t>colors (white, black, red, green) </a:t>
            </a:r>
            <a:endParaRPr sz="1274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74"/>
              <a:t>positive evaluation (nice, excellent, important, appropriate),</a:t>
            </a:r>
            <a:endParaRPr sz="1274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74"/>
              <a:t>temporal (old, recent, new, young, current), </a:t>
            </a:r>
            <a:endParaRPr sz="1274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74"/>
              <a:t>modal (necessary, possible), </a:t>
            </a:r>
            <a:endParaRPr sz="1274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74"/>
              <a:t>some common abstract antonymous pairs (difficult, easy, good, bad, special, general, different, common)</a:t>
            </a:r>
            <a:endParaRPr sz="1274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Semantic space construction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584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Матрица совместной встречаемости: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10к лемм (сущ, прил, глагол), наиболее часто встречающиеся со словами из core vocabulary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Dimensionality reduction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584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применить к данным логистическую регрессию, потребовалось понизить размерность исходной матрицы (только сущ и прил) с помощью сингулярного разложения (SVD).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12K×10K matrix </a:t>
            </a:r>
            <a:r>
              <a:rPr lang="ru" sz="2200"/>
              <a:t>=&gt; </a:t>
            </a:r>
            <a:r>
              <a:rPr lang="ru"/>
              <a:t>12K×300 matrix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Далее, в матрицу были добавлены AN.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Размер в итоге составил 40,999 × 300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Composition methods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23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alm (adjective-specific linear map): AN генерируется умножением матрицы прил на вектор сущ, коэффициенты линейной регрессии - это j-e веса для i-х строк в матрице. Разные коэффициенты для разных прилагательных. Leave-one-out training regime, каждый target AN генерируется с помощью матрицы прилагательного которая была выделена из других ANs с таким же прилагательным, исключая target AN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slm (single linear map): матрица имеет одинаковые веса для линейной регрессии для всех ANs. Тренировочные данные - рандомно выбранные 2000 пар сущ и прил для target AN, который нужно сгенерировать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add: обучение на суммированных векторах: прил + сущ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mult: обучение на покомпонентном умножении векторов: прил * сущ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adjective vectors: используем векторы прил, как основу для AN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noun vectors: используем векторы сущ, как основу для 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960</Words>
  <Application>Microsoft Office PowerPoint</Application>
  <PresentationFormat>Экран 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PT Sans Narrow</vt:lpstr>
      <vt:lpstr>Open Sans</vt:lpstr>
      <vt:lpstr>Roboto</vt:lpstr>
      <vt:lpstr>Arial</vt:lpstr>
      <vt:lpstr>Tropic</vt:lpstr>
      <vt:lpstr>Nouns are vectors  adjectives are matrices: Representing adjective-noun constructions in semantic space </vt:lpstr>
      <vt:lpstr>Введение </vt:lpstr>
      <vt:lpstr>Adjectives as linear maps</vt:lpstr>
      <vt:lpstr>Методы и данные </vt:lpstr>
      <vt:lpstr>Корпус данных</vt:lpstr>
      <vt:lpstr>Vocabulary</vt:lpstr>
      <vt:lpstr>Semantic space construction</vt:lpstr>
      <vt:lpstr>Dimensionality reduction</vt:lpstr>
      <vt:lpstr> Composition methods</vt:lpstr>
      <vt:lpstr>Study 1</vt:lpstr>
      <vt:lpstr>Study 1</vt:lpstr>
      <vt:lpstr>Study 2</vt:lpstr>
      <vt:lpstr>Study 3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Nouns are vectors  adjectives are matrices: Representing adjective-noun constructions in semantic space </dc:title>
  <cp:lastModifiedBy>Лелик Валерия Павловна</cp:lastModifiedBy>
  <cp:revision>2</cp:revision>
  <dcterms:modified xsi:type="dcterms:W3CDTF">2021-03-01T17:11:26Z</dcterms:modified>
</cp:coreProperties>
</file>