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8C7A-A19A-C75F-AA14-F5622662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7684D-03DB-E926-16D1-A467E30C0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49B21-EDF2-82E3-3F9D-4865A760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14A6-4023-49F3-99AA-377D38A2725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1D091-F027-96DC-5E6B-B9F49D7E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4940-7FB6-9B27-66E8-0E3FA3FE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BE3B-E3B1-4E9A-8CF3-7DBAE54C0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84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24D4-0384-3126-C253-AB2FFB58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97CE5-AED6-8D33-6AAC-032994268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1FAD5-297D-C075-0A01-1617B3B5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14A6-4023-49F3-99AA-377D38A2725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421F-FD8A-03EA-BAE2-5FF3E476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11F8-C254-34D4-7075-B40CBD66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BE3B-E3B1-4E9A-8CF3-7DBAE54C0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EB0F9-154D-50BD-2C42-98D676CC1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037E5-BDB0-16CE-AD8E-AD249A980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BC874-6369-224D-0AC0-71C1651A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14A6-4023-49F3-99AA-377D38A2725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46905-32A1-6436-6E19-01657537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868B-4AB0-1287-6E60-BF548EC9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BE3B-E3B1-4E9A-8CF3-7DBAE54C0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75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4E1B-9F1A-B9B2-DADC-5A0DED1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3620-ADBC-E3BE-4BE8-0E62A6FB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8451-D865-CEAF-FD62-4F372D06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14A6-4023-49F3-99AA-377D38A2725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59041-868F-B399-A6A4-1E17522C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713C-4283-4738-1647-166C46DA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BE3B-E3B1-4E9A-8CF3-7DBAE54C0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96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1C1B-1ED5-CFAB-26FD-D119F260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C7E66-B620-B2DD-67B6-0B5F0391F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DD27-F390-06E5-BDC1-E84DFF40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14A6-4023-49F3-99AA-377D38A2725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FAAC1-0457-B6E5-8588-693E02A6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B6C9-25A1-1BA9-78B1-EB954FAB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BE3B-E3B1-4E9A-8CF3-7DBAE54C0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1E8B-E8F1-7D04-7162-50F0AED6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315D-3ECF-B298-141E-8A54B1DA0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8E7E8-4780-9E37-7DBB-FF14D5A5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056B8-972B-13B7-F021-3A8E8D3E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14A6-4023-49F3-99AA-377D38A2725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2DE1F-44EB-B579-0B80-0F1FF8EC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98273-573E-F575-692D-A279FE7E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BE3B-E3B1-4E9A-8CF3-7DBAE54C0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7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69AD-3416-8DE9-2449-62B24673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4CF49-4056-4D1C-D603-C1FE9AC3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9002D-73D7-D463-9506-2E6086729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F9D29-2B55-4781-F6B5-9D6FE9684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33616-E3E1-CC39-4DF7-465E4D5B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C7658-6558-7409-AE86-DAD580C2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14A6-4023-49F3-99AA-377D38A2725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07661-F6BD-0260-BD6A-11CC4E97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1FD1B-23AE-B3BE-9348-D59A3DEE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BE3B-E3B1-4E9A-8CF3-7DBAE54C0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4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23CD-526A-4E0A-D1D8-3AEFFEFA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F9898-F99F-8ACB-D2C5-4B08AC47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14A6-4023-49F3-99AA-377D38A2725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682FE-ED22-76C4-9043-051FAC40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BF0CD-F859-6B6A-F858-599E8DE1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BE3B-E3B1-4E9A-8CF3-7DBAE54C0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1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965BB-BC5C-9462-F39A-063F746A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14A6-4023-49F3-99AA-377D38A2725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0C206-0B84-0F06-B9FD-9D2CF2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44D17-2DB1-D625-9DFB-D431B973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BE3B-E3B1-4E9A-8CF3-7DBAE54C0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52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B65A-8FDB-9A93-D788-2654FB98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FF30-A609-DF3C-67D5-1488D4D0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4C062-924F-C1C7-7EA7-67024BDA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57F38-7113-E471-9AAA-72AF7A8C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14A6-4023-49F3-99AA-377D38A2725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BDA99-38B1-8260-A41F-D0F784C7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CC943-6D14-1579-376D-BD33D90F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BE3B-E3B1-4E9A-8CF3-7DBAE54C0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3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D767-7C0F-27E0-F9BE-F8CD88A1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AE75C-42F0-867F-B77B-3C3C2AE3A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8F68-2991-0572-2B37-29C0DE3E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E3A24-8D23-E99E-600C-A2F32AB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14A6-4023-49F3-99AA-377D38A2725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1A043-34B7-87A1-7215-B5C614CD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B75C4-248A-16C8-574C-2FC6AD54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BE3B-E3B1-4E9A-8CF3-7DBAE54C0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9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CDF63-8347-5B59-B503-8132982D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1A7F-A536-F58A-A899-1DF3E7A9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A5C1-8606-998E-FC2E-953A02076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14A6-4023-49F3-99AA-377D38A2725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F38F-B8FE-F7F6-5282-CAB197537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CBCC-DC09-7867-21CC-DA875365E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DBE3B-E3B1-4E9A-8CF3-7DBAE54C0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5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20F0-CE3B-BA52-00EF-E6623D609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61"/>
            <a:ext cx="9144000" cy="4419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B050"/>
                </a:solidFill>
                <a:latin typeface="Arial Black" panose="020B0A04020102020204" pitchFamily="34" charset="0"/>
              </a:rPr>
              <a:t>Sample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4A321-E163-7544-1AF1-93386FA03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07721"/>
            <a:ext cx="9144000" cy="4450079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000" dirty="0"/>
              <a:t>Women are more likely to buy as compared to men (~65%)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000" dirty="0"/>
              <a:t>Maharashtra , Karnataka and Uttar Pradesh are the top 3 states(~35%)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000" dirty="0"/>
              <a:t> Adult age group (30-49 years) is max contributing (~50%)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000" dirty="0"/>
              <a:t>Amazon, Flipkart and Myntra channels are max contributing (~80%)</a:t>
            </a:r>
          </a:p>
          <a:p>
            <a:pPr algn="just"/>
            <a:r>
              <a:rPr lang="en-IN" b="1" dirty="0"/>
              <a:t>Final Conclusion to improve </a:t>
            </a:r>
            <a:r>
              <a:rPr lang="en-IN" b="1" dirty="0" err="1"/>
              <a:t>Vrinda</a:t>
            </a:r>
            <a:r>
              <a:rPr lang="en-IN" b="1" dirty="0"/>
              <a:t> store sales: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/>
              <a:t>Target</a:t>
            </a:r>
            <a:r>
              <a:rPr lang="en-IN" sz="2000" b="1" dirty="0"/>
              <a:t> </a:t>
            </a:r>
            <a:r>
              <a:rPr lang="en-IN" sz="2000" dirty="0"/>
              <a:t>women customers of age group(30-49 </a:t>
            </a:r>
            <a:r>
              <a:rPr lang="en-IN" sz="2000" dirty="0" err="1"/>
              <a:t>yrs</a:t>
            </a:r>
            <a:r>
              <a:rPr lang="en-IN" sz="2000" dirty="0"/>
              <a:t>) living in </a:t>
            </a:r>
            <a:r>
              <a:rPr lang="en-IN" sz="2000" b="1" dirty="0"/>
              <a:t>Maharashtra , Karnataka and Uttar Pradesh</a:t>
            </a:r>
            <a:r>
              <a:rPr lang="en-IN" sz="2000" dirty="0"/>
              <a:t> by showing </a:t>
            </a:r>
            <a:r>
              <a:rPr lang="en-IN" sz="2000" dirty="0">
                <a:latin typeface="+mj-lt"/>
              </a:rPr>
              <a:t>ads/offers/coupons/</a:t>
            </a:r>
            <a:r>
              <a:rPr lang="en-IN" sz="2000" dirty="0" err="1">
                <a:latin typeface="+mj-lt"/>
              </a:rPr>
              <a:t>marketbasket</a:t>
            </a:r>
            <a:r>
              <a:rPr lang="en-IN" sz="2000" dirty="0">
                <a:latin typeface="+mj-lt"/>
              </a:rPr>
              <a:t> </a:t>
            </a:r>
            <a:r>
              <a:rPr lang="en-IN" sz="2000" dirty="0"/>
              <a:t>available on </a:t>
            </a:r>
            <a:r>
              <a:rPr lang="en-IN" sz="2000" b="1" dirty="0"/>
              <a:t>Amazon, Flipkart and Myntra. </a:t>
            </a:r>
          </a:p>
        </p:txBody>
      </p:sp>
    </p:spTree>
    <p:extLst>
      <p:ext uri="{BB962C8B-B14F-4D97-AF65-F5344CB8AC3E}">
        <p14:creationId xmlns:p14="http://schemas.microsoft.com/office/powerpoint/2010/main" val="135350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Wingdings</vt:lpstr>
      <vt:lpstr>Office Theme</vt:lpstr>
      <vt:lpstr>Sample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Insights</dc:title>
  <dc:creator>Harichandan Das</dc:creator>
  <cp:lastModifiedBy>Harichandan Das</cp:lastModifiedBy>
  <cp:revision>5</cp:revision>
  <dcterms:created xsi:type="dcterms:W3CDTF">2023-11-16T16:29:42Z</dcterms:created>
  <dcterms:modified xsi:type="dcterms:W3CDTF">2023-11-16T16:53:38Z</dcterms:modified>
</cp:coreProperties>
</file>