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end Stack" id="{EF19FBDA-B7B8-42CB-8164-7DCAAEB77B60}">
          <p14:sldIdLst>
            <p14:sldId id="256"/>
          </p14:sldIdLst>
        </p14:section>
        <p14:section name="Backend Stack" id="{CB80C0F3-CA3B-4BC5-B227-FFA74737D85A}">
          <p14:sldIdLst>
            <p14:sldId id="257"/>
          </p14:sldIdLst>
        </p14:section>
        <p14:section name="Analytical Stack" id="{A7CEF7A4-B782-42BB-9B59-B9C03FE74D54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C8C9FA"/>
    <a:srgbClr val="D3D4FB"/>
    <a:srgbClr val="E2F2D8"/>
    <a:srgbClr val="DAD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7F2A-10B4-4495-86B9-3E39E6E3B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C0024-23F7-4B6E-82C4-02BAE6B0B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5A7B-4479-4B23-B530-BCCEB60B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BEA7-6414-4F07-AD84-CA4E917F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150D-6E70-4B4C-BF85-F24E24A1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35A8-3E85-4D4D-9F8F-1967D711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F0FFB-39C9-4F58-9848-AD4341EA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B4B0-6D55-4F40-A9BB-35E0C062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38FE-09B0-4CA9-A72B-61B56246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8E14-A3CD-488A-94B0-D06C3E9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BD9E6-EC40-466B-B219-F2154243D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2C874-CF48-4533-AAD0-9BA5E4B6C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DEE1-918D-42B4-90B9-87CAEF4B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A4-1800-4DD8-9B67-58938168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2736-1FB4-4E1E-B339-15839B7C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C804-B92C-450A-AE47-C2BF67E7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084C-25B7-4FF3-A937-876FDC3C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D277-9B31-4A93-8EEC-0BB130FA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27C6-C921-412B-8B72-2DCD606A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265E-2073-42AF-8E3A-A307D1D5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63FD-DB71-4864-8C58-6D9C9D9D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DF078-EC3A-43D4-9D62-DE5BEE52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86FD-EDAD-4106-8B1E-65978963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9F25-7840-497B-BC9C-B149AB21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85EA-7969-49E2-9B84-1D46C129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7E27-7026-4E50-B9FA-FE0F35DE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33001-9565-41BE-8D97-5C4E8C4B3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35BE1-45FF-40B6-8E75-75055F8E5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5B6F-B2DB-43AA-AC76-FE541C18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9886-A48D-4C61-86F6-E15C65C6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A1221-E7C7-4CE0-9628-ABDD1DFB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6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D2D0-D368-46A9-A383-4ABA1046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08AD-151F-49B5-BA10-A7E4C09B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F7330-489E-4CC8-9A26-FADC575B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BA6D9-3F9F-4EC2-A72B-51AAFF73D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81E2D-D6CD-413B-A0CE-1CC337BA4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AF98-146E-4A1F-869A-960E6849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FFB4B-3700-4375-A791-FFCDA5F2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1382F-C468-40BC-8CFB-F2B2A567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A39C-F586-4E5C-8471-6586C41B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0D9EF-7835-4940-861A-1863429D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63822-2269-4C01-828C-F06E4BAA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B33E-3622-44FA-A4A8-7285017C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625AB-589C-433D-8DB2-C61D7CBA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C0E73-359F-43A6-B490-DEC38CDB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4950-850D-4B65-835F-BAECF02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5DC6-C157-4D22-9204-7AEB0374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D723-5D6F-48B4-99CD-94C6FE7C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37D3B-FF65-40F6-8ACF-8C7C963D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968B-8703-4281-98BC-050E25DD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E0743-56D1-455F-9699-E780950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39303-BFC2-4125-A125-3F7C20CC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A73D-821D-45D8-9983-A88099C9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163C5-8B92-4015-82A0-AA6F7C3D2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B5376-F2BC-4447-9E13-396B923C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3CA0D-81B5-407C-B96B-F4E9D4F5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132EE-DAD8-4808-85E6-BF1CF651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60B4-E8E2-4341-BB55-FD75113A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DF804-0C30-48E8-92FB-ECDA4F41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7C07E-50E6-4B87-972E-CB07AB5A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E37D-6D32-4210-9205-71B278B36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E64E-72F7-4BAB-B2E7-450E2B11CCC8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BCD5-0C31-4082-953E-BAA00207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1B9C-738A-4255-8BFC-612D245A7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47FB-AF32-4C7E-B0E1-16440B8F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5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12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39.pn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svg"/><Relationship Id="rId10" Type="http://schemas.openxmlformats.org/officeDocument/2006/relationships/image" Target="../media/image36.sv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D58CA90-3BDE-4E49-A80B-24F93B8BA52D}"/>
              </a:ext>
            </a:extLst>
          </p:cNvPr>
          <p:cNvSpPr/>
          <p:nvPr/>
        </p:nvSpPr>
        <p:spPr>
          <a:xfrm>
            <a:off x="2963771" y="515742"/>
            <a:ext cx="2824886" cy="5868280"/>
          </a:xfrm>
          <a:prstGeom prst="roundRect">
            <a:avLst>
              <a:gd name="adj" fmla="val 0"/>
            </a:avLst>
          </a:prstGeom>
          <a:solidFill>
            <a:srgbClr val="DA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698BEE-2803-4033-B045-21215813F2A5}"/>
              </a:ext>
            </a:extLst>
          </p:cNvPr>
          <p:cNvSpPr/>
          <p:nvPr/>
        </p:nvSpPr>
        <p:spPr>
          <a:xfrm>
            <a:off x="8223415" y="515742"/>
            <a:ext cx="2824886" cy="5868280"/>
          </a:xfrm>
          <a:prstGeom prst="roundRect">
            <a:avLst>
              <a:gd name="adj" fmla="val 0"/>
            </a:avLst>
          </a:prstGeom>
          <a:solidFill>
            <a:srgbClr val="E2F2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6F288-BF56-4D46-8B99-A552648C83E4}"/>
              </a:ext>
            </a:extLst>
          </p:cNvPr>
          <p:cNvSpPr/>
          <p:nvPr/>
        </p:nvSpPr>
        <p:spPr>
          <a:xfrm>
            <a:off x="1638332" y="336543"/>
            <a:ext cx="9946864" cy="62572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675CFC-6C43-44D1-A9D1-F1482A411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332" y="336544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2A0E76F-F7DA-4161-9DCA-A8C271CF0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79328" y="698586"/>
            <a:ext cx="711200" cy="71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504040-F6AB-44BE-884E-96E676FF16F2}"/>
              </a:ext>
            </a:extLst>
          </p:cNvPr>
          <p:cNvSpPr txBox="1"/>
          <p:nvPr/>
        </p:nvSpPr>
        <p:spPr>
          <a:xfrm>
            <a:off x="8483976" y="1409786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Simple Storage Service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2AAC7F-1473-4897-8162-234A142B0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6472" y="3134296"/>
            <a:ext cx="4699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1FCFD-F677-434E-8776-9AD5E156F6E3}"/>
              </a:ext>
            </a:extLst>
          </p:cNvPr>
          <p:cNvSpPr txBox="1"/>
          <p:nvPr/>
        </p:nvSpPr>
        <p:spPr>
          <a:xfrm>
            <a:off x="8509612" y="3661956"/>
            <a:ext cx="227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Website Bucket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F9862-7CE2-4107-9003-2062F0AC9FD0}"/>
              </a:ext>
            </a:extLst>
          </p:cNvPr>
          <p:cNvSpPr txBox="1"/>
          <p:nvPr/>
        </p:nvSpPr>
        <p:spPr>
          <a:xfrm>
            <a:off x="3225261" y="147420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CloudFront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EA1EC78-4338-417E-BC2E-D2204448D9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0613" y="698586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09A6A1-0059-4B14-A7B2-B785633D236D}"/>
              </a:ext>
            </a:extLst>
          </p:cNvPr>
          <p:cNvSpPr txBox="1"/>
          <p:nvPr/>
        </p:nvSpPr>
        <p:spPr>
          <a:xfrm>
            <a:off x="3226745" y="270153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Edge location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4C281A5-6328-4737-A610-8DFD248DC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2747" y="2275586"/>
            <a:ext cx="469900" cy="469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8EC840-E405-4DCE-80F7-60554FD508E0}"/>
              </a:ext>
            </a:extLst>
          </p:cNvPr>
          <p:cNvSpPr txBox="1"/>
          <p:nvPr/>
        </p:nvSpPr>
        <p:spPr>
          <a:xfrm>
            <a:off x="3226745" y="421354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Edge location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77DE806-E1EF-45C5-8046-E44714180F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2747" y="3787597"/>
            <a:ext cx="4699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3FD344-4ADE-4DF4-B334-8C9F2AE91B07}"/>
              </a:ext>
            </a:extLst>
          </p:cNvPr>
          <p:cNvSpPr txBox="1"/>
          <p:nvPr/>
        </p:nvSpPr>
        <p:spPr>
          <a:xfrm>
            <a:off x="3225261" y="557387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Edge location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A67250B-FA28-4D58-A8AD-C5F089FF9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1263" y="5147923"/>
            <a:ext cx="469900" cy="4699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686522A-831A-4E68-8AA3-B3C03E3BD184}"/>
              </a:ext>
            </a:extLst>
          </p:cNvPr>
          <p:cNvSpPr/>
          <p:nvPr/>
        </p:nvSpPr>
        <p:spPr>
          <a:xfrm>
            <a:off x="8501481" y="2719636"/>
            <a:ext cx="2301905" cy="274123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504260E2-FDAB-40D6-AABA-9EFC422969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8834" y="2711875"/>
            <a:ext cx="330200" cy="330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99F856-D32E-4304-ABF9-5D62ACA9FC26}"/>
              </a:ext>
            </a:extLst>
          </p:cNvPr>
          <p:cNvSpPr/>
          <p:nvPr/>
        </p:nvSpPr>
        <p:spPr>
          <a:xfrm>
            <a:off x="3225262" y="1955595"/>
            <a:ext cx="2301904" cy="120495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CBFC9DF-BF50-4A4B-9E4E-0E8F55521D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7131" y="1947206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47FAAD-E3D5-4E76-8BE1-1684456AFF62}"/>
              </a:ext>
            </a:extLst>
          </p:cNvPr>
          <p:cNvSpPr/>
          <p:nvPr/>
        </p:nvSpPr>
        <p:spPr>
          <a:xfrm>
            <a:off x="3217131" y="3491425"/>
            <a:ext cx="2301904" cy="120495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B2C54CE-20EF-4E6E-9A8C-703CB2D88A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9000" y="3483036"/>
            <a:ext cx="330200" cy="330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70E20C-0705-42A6-9472-80B0509C62E6}"/>
              </a:ext>
            </a:extLst>
          </p:cNvPr>
          <p:cNvSpPr/>
          <p:nvPr/>
        </p:nvSpPr>
        <p:spPr>
          <a:xfrm>
            <a:off x="3225262" y="5027704"/>
            <a:ext cx="2301904" cy="120495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D68473E-8B6B-4E04-985B-401259A9B2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7131" y="5019315"/>
            <a:ext cx="330200" cy="330200"/>
          </a:xfrm>
          <a:prstGeom prst="rect">
            <a:avLst/>
          </a:prstGeom>
        </p:spPr>
      </p:pic>
      <p:cxnSp>
        <p:nvCxnSpPr>
          <p:cNvPr id="26" name="Elbow Connector 59">
            <a:extLst>
              <a:ext uri="{FF2B5EF4-FFF2-40B4-BE49-F238E27FC236}">
                <a16:creationId xmlns:a16="http://schemas.microsoft.com/office/drawing/2014/main" id="{9FCE50B3-030B-486F-90F7-A409444301E4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5527166" y="2558074"/>
            <a:ext cx="2974315" cy="15321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A6A55F-2E45-4BFE-BA6B-F3E1418A5060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5519035" y="4090255"/>
            <a:ext cx="2982446" cy="3649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60">
            <a:extLst>
              <a:ext uri="{FF2B5EF4-FFF2-40B4-BE49-F238E27FC236}">
                <a16:creationId xmlns:a16="http://schemas.microsoft.com/office/drawing/2014/main" id="{3AEDDD7B-AB93-43A1-B7A7-98A4E6D75181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 flipV="1">
            <a:off x="5527166" y="4090255"/>
            <a:ext cx="2974315" cy="153992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>
            <a:extLst>
              <a:ext uri="{FF2B5EF4-FFF2-40B4-BE49-F238E27FC236}">
                <a16:creationId xmlns:a16="http://schemas.microsoft.com/office/drawing/2014/main" id="{FEA763CE-70E3-4333-8839-8EF01D400D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88358" y="2327048"/>
            <a:ext cx="483586" cy="4699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24F885-510B-4089-A355-02F54B94D9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84343" y="3858954"/>
            <a:ext cx="483586" cy="4699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447CFCB8-10EE-4B42-B2A3-E745A2E4FD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584343" y="5390860"/>
            <a:ext cx="483586" cy="4699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B866DB3-8ADD-463D-9CCC-E5EFF64B3993}"/>
              </a:ext>
            </a:extLst>
          </p:cNvPr>
          <p:cNvCxnSpPr>
            <a:cxnSpLocks/>
          </p:cNvCxnSpPr>
          <p:nvPr/>
        </p:nvCxnSpPr>
        <p:spPr>
          <a:xfrm>
            <a:off x="1145572" y="2444793"/>
            <a:ext cx="20634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1A4FD4-C14E-4091-BAAB-E868C3CF0EF1}"/>
              </a:ext>
            </a:extLst>
          </p:cNvPr>
          <p:cNvCxnSpPr>
            <a:cxnSpLocks/>
          </p:cNvCxnSpPr>
          <p:nvPr/>
        </p:nvCxnSpPr>
        <p:spPr>
          <a:xfrm>
            <a:off x="1145572" y="2686643"/>
            <a:ext cx="207968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C1BF6C-6967-4145-BC80-C2CE7C459245}"/>
              </a:ext>
            </a:extLst>
          </p:cNvPr>
          <p:cNvCxnSpPr>
            <a:cxnSpLocks/>
          </p:cNvCxnSpPr>
          <p:nvPr/>
        </p:nvCxnSpPr>
        <p:spPr>
          <a:xfrm>
            <a:off x="1145572" y="3977208"/>
            <a:ext cx="20634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C46FC1-3F74-4A1F-A16A-AF2D7275231B}"/>
              </a:ext>
            </a:extLst>
          </p:cNvPr>
          <p:cNvCxnSpPr>
            <a:cxnSpLocks/>
          </p:cNvCxnSpPr>
          <p:nvPr/>
        </p:nvCxnSpPr>
        <p:spPr>
          <a:xfrm>
            <a:off x="1145572" y="4219058"/>
            <a:ext cx="207968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42C43A-C313-4F37-B444-9640D7CCED50}"/>
              </a:ext>
            </a:extLst>
          </p:cNvPr>
          <p:cNvCxnSpPr>
            <a:cxnSpLocks/>
          </p:cNvCxnSpPr>
          <p:nvPr/>
        </p:nvCxnSpPr>
        <p:spPr>
          <a:xfrm>
            <a:off x="1145572" y="5522180"/>
            <a:ext cx="206342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E75BAF-9471-4BF1-9511-59BF667BBF29}"/>
              </a:ext>
            </a:extLst>
          </p:cNvPr>
          <p:cNvCxnSpPr>
            <a:cxnSpLocks/>
          </p:cNvCxnSpPr>
          <p:nvPr/>
        </p:nvCxnSpPr>
        <p:spPr>
          <a:xfrm>
            <a:off x="1145572" y="5764030"/>
            <a:ext cx="207968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DD32822C-FCA4-4E32-88A1-3FD3F7EE8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7250" y="4274723"/>
            <a:ext cx="469900" cy="469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BFCE7B0-7217-4867-86E0-B5F58591239A}"/>
              </a:ext>
            </a:extLst>
          </p:cNvPr>
          <p:cNvSpPr txBox="1"/>
          <p:nvPr/>
        </p:nvSpPr>
        <p:spPr>
          <a:xfrm>
            <a:off x="8530390" y="4802383"/>
            <a:ext cx="227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CloudFront HTTP Logs</a:t>
            </a:r>
          </a:p>
        </p:txBody>
      </p:sp>
    </p:spTree>
    <p:extLst>
      <p:ext uri="{BB962C8B-B14F-4D97-AF65-F5344CB8AC3E}">
        <p14:creationId xmlns:p14="http://schemas.microsoft.com/office/powerpoint/2010/main" val="40306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B02547-50AE-4373-B988-9893315F636A}"/>
              </a:ext>
            </a:extLst>
          </p:cNvPr>
          <p:cNvSpPr/>
          <p:nvPr/>
        </p:nvSpPr>
        <p:spPr>
          <a:xfrm>
            <a:off x="2004970" y="747592"/>
            <a:ext cx="1918312" cy="5359594"/>
          </a:xfrm>
          <a:prstGeom prst="roundRect">
            <a:avLst>
              <a:gd name="adj" fmla="val 0"/>
            </a:avLst>
          </a:prstGeom>
          <a:solidFill>
            <a:srgbClr val="EBE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0C04E6-BC41-44D0-B6BA-239D549B45AD}"/>
              </a:ext>
            </a:extLst>
          </p:cNvPr>
          <p:cNvSpPr/>
          <p:nvPr/>
        </p:nvSpPr>
        <p:spPr>
          <a:xfrm>
            <a:off x="1353105" y="302988"/>
            <a:ext cx="9904921" cy="61313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CF8B9E5-238A-48FC-8A1F-8B2B7A057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106" y="30298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2A2D98B-943E-4213-B648-4A3E82B16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96079" y="2486439"/>
            <a:ext cx="483586" cy="469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2581F6-DB85-4394-A238-81816C1FF76C}"/>
              </a:ext>
            </a:extLst>
          </p:cNvPr>
          <p:cNvCxnSpPr>
            <a:cxnSpLocks/>
          </p:cNvCxnSpPr>
          <p:nvPr/>
        </p:nvCxnSpPr>
        <p:spPr>
          <a:xfrm>
            <a:off x="1053293" y="2604184"/>
            <a:ext cx="151706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66D4C2-F016-40E3-B1C0-6614421519CE}"/>
              </a:ext>
            </a:extLst>
          </p:cNvPr>
          <p:cNvCxnSpPr>
            <a:cxnSpLocks/>
          </p:cNvCxnSpPr>
          <p:nvPr/>
        </p:nvCxnSpPr>
        <p:spPr>
          <a:xfrm>
            <a:off x="1053293" y="2846034"/>
            <a:ext cx="151706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64B3CD-D434-46A9-A630-490F2460C011}"/>
              </a:ext>
            </a:extLst>
          </p:cNvPr>
          <p:cNvSpPr txBox="1"/>
          <p:nvPr/>
        </p:nvSpPr>
        <p:spPr>
          <a:xfrm>
            <a:off x="2004968" y="1802480"/>
            <a:ext cx="191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API Gateway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25DD022-1FA1-483A-BFC3-8529E068F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0354" y="1014602"/>
            <a:ext cx="711200" cy="711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915EB0-98E3-42A7-A7A7-31E7E1B402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8616" y="2474252"/>
            <a:ext cx="469900" cy="46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ED49A-4070-4DFC-8167-606E3C2FBDAB}"/>
              </a:ext>
            </a:extLst>
          </p:cNvPr>
          <p:cNvSpPr txBox="1"/>
          <p:nvPr/>
        </p:nvSpPr>
        <p:spPr>
          <a:xfrm>
            <a:off x="2004968" y="3009978"/>
            <a:ext cx="191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Endpoint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5802ED-A2E2-4F66-8343-69EB1380B131}"/>
              </a:ext>
            </a:extLst>
          </p:cNvPr>
          <p:cNvSpPr/>
          <p:nvPr/>
        </p:nvSpPr>
        <p:spPr>
          <a:xfrm>
            <a:off x="4555843" y="747590"/>
            <a:ext cx="1918312" cy="5359595"/>
          </a:xfrm>
          <a:prstGeom prst="roundRect">
            <a:avLst>
              <a:gd name="adj" fmla="val 0"/>
            </a:avLst>
          </a:prstGeom>
          <a:solidFill>
            <a:srgbClr val="FE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D901D8-B007-484A-A70A-803BABC93EC5}"/>
              </a:ext>
            </a:extLst>
          </p:cNvPr>
          <p:cNvSpPr txBox="1"/>
          <p:nvPr/>
        </p:nvSpPr>
        <p:spPr>
          <a:xfrm>
            <a:off x="4575142" y="1796669"/>
            <a:ext cx="191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330DA88-4CB1-40E2-B078-4CAB1ED0DA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1985" y="101460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B4601C-A231-4BD0-8C22-1839B6B13C62}"/>
              </a:ext>
            </a:extLst>
          </p:cNvPr>
          <p:cNvSpPr txBox="1"/>
          <p:nvPr/>
        </p:nvSpPr>
        <p:spPr>
          <a:xfrm>
            <a:off x="4575142" y="3009978"/>
            <a:ext cx="191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Lambda function</a:t>
            </a:r>
          </a:p>
          <a:p>
            <a:pPr algn="ctr"/>
            <a:r>
              <a:rPr lang="en-US" sz="1200" i="1" dirty="0"/>
              <a:t>(API Backend)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48D6244-0FB4-44D7-819B-23F7155FB7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635" y="2483631"/>
            <a:ext cx="469900" cy="4699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7D4782-80B2-4516-99A8-2D4ED2439C42}"/>
              </a:ext>
            </a:extLst>
          </p:cNvPr>
          <p:cNvCxnSpPr>
            <a:cxnSpLocks/>
          </p:cNvCxnSpPr>
          <p:nvPr/>
        </p:nvCxnSpPr>
        <p:spPr>
          <a:xfrm>
            <a:off x="3220510" y="2599359"/>
            <a:ext cx="195044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1A71E-9C89-4348-B658-DD603CC0DCF7}"/>
              </a:ext>
            </a:extLst>
          </p:cNvPr>
          <p:cNvCxnSpPr>
            <a:cxnSpLocks/>
          </p:cNvCxnSpPr>
          <p:nvPr/>
        </p:nvCxnSpPr>
        <p:spPr>
          <a:xfrm>
            <a:off x="3220510" y="2841209"/>
            <a:ext cx="195044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376F32-3941-4DE6-A353-961DDAF3A88D}"/>
              </a:ext>
            </a:extLst>
          </p:cNvPr>
          <p:cNvSpPr/>
          <p:nvPr/>
        </p:nvSpPr>
        <p:spPr>
          <a:xfrm>
            <a:off x="7191857" y="747590"/>
            <a:ext cx="3705443" cy="5359595"/>
          </a:xfrm>
          <a:prstGeom prst="roundRect">
            <a:avLst>
              <a:gd name="adj" fmla="val 0"/>
            </a:avLst>
          </a:prstGeom>
          <a:solidFill>
            <a:srgbClr val="CFD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5343C4A-5649-4C5F-93F1-A1C26C84AE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88978" y="1014602"/>
            <a:ext cx="711200" cy="711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100371C-6835-4AD8-B94E-B19FCE8CE0B2}"/>
              </a:ext>
            </a:extLst>
          </p:cNvPr>
          <p:cNvSpPr txBox="1"/>
          <p:nvPr/>
        </p:nvSpPr>
        <p:spPr>
          <a:xfrm>
            <a:off x="7191858" y="1802480"/>
            <a:ext cx="370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DynamoDB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835F940-2AEB-4359-BC3D-93FE9240DC0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16064" y="2468551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06AE4B-409A-4CA4-B7D3-4B1FFD1536ED}"/>
              </a:ext>
            </a:extLst>
          </p:cNvPr>
          <p:cNvSpPr txBox="1"/>
          <p:nvPr/>
        </p:nvSpPr>
        <p:spPr>
          <a:xfrm>
            <a:off x="7191858" y="3009979"/>
            <a:ext cx="191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01F188-53F5-4D3C-BF6D-113D38C4FEE9}"/>
              </a:ext>
            </a:extLst>
          </p:cNvPr>
          <p:cNvSpPr txBox="1"/>
          <p:nvPr/>
        </p:nvSpPr>
        <p:spPr>
          <a:xfrm>
            <a:off x="7460386" y="4491056"/>
            <a:ext cx="141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Global secondary index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C2BE4DA-7148-4E6D-853D-41B4DD53A4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16064" y="4010825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CE56EDB-792F-4011-BE92-CA4D35E0F524}"/>
              </a:ext>
            </a:extLst>
          </p:cNvPr>
          <p:cNvSpPr txBox="1"/>
          <p:nvPr/>
        </p:nvSpPr>
        <p:spPr>
          <a:xfrm>
            <a:off x="4550271" y="5415254"/>
            <a:ext cx="19183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Lambda function</a:t>
            </a:r>
          </a:p>
          <a:p>
            <a:pPr algn="ctr"/>
            <a:r>
              <a:rPr lang="en-US" sz="1200" i="1" dirty="0"/>
              <a:t>(Streams Reader)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6E4B248-3E55-4E1A-BC6F-4245183B85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7764" y="4888907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9314767-453F-4122-80D4-BFA8C20F7F1B}"/>
              </a:ext>
            </a:extLst>
          </p:cNvPr>
          <p:cNvSpPr txBox="1"/>
          <p:nvPr/>
        </p:nvSpPr>
        <p:spPr>
          <a:xfrm>
            <a:off x="9313914" y="301123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Streams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E804F3-AA72-454F-92CB-9CDC21D1610A}"/>
              </a:ext>
            </a:extLst>
          </p:cNvPr>
          <p:cNvGrpSpPr/>
          <p:nvPr/>
        </p:nvGrpSpPr>
        <p:grpSpPr>
          <a:xfrm>
            <a:off x="9737290" y="2403357"/>
            <a:ext cx="659799" cy="615504"/>
            <a:chOff x="8795932" y="2275604"/>
            <a:chExt cx="659799" cy="615504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713E3C0B-7931-4BF9-8679-4406AFCED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95932" y="2275604"/>
              <a:ext cx="469900" cy="4699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A48AF41-B41E-499F-8058-6C49B87B5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892859" y="2364895"/>
              <a:ext cx="469526" cy="452136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800327B-731B-4049-A549-827F5C29F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986205" y="2438972"/>
              <a:ext cx="469526" cy="45213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ADA83A-1884-4D3B-A7AD-B3281140B994}"/>
              </a:ext>
            </a:extLst>
          </p:cNvPr>
          <p:cNvCxnSpPr>
            <a:cxnSpLocks/>
          </p:cNvCxnSpPr>
          <p:nvPr/>
        </p:nvCxnSpPr>
        <p:spPr>
          <a:xfrm>
            <a:off x="8438258" y="2703501"/>
            <a:ext cx="129064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2F30CA-981A-42D8-AABA-42DB9B825A8B}"/>
              </a:ext>
            </a:extLst>
          </p:cNvPr>
          <p:cNvCxnSpPr>
            <a:cxnSpLocks/>
          </p:cNvCxnSpPr>
          <p:nvPr/>
        </p:nvCxnSpPr>
        <p:spPr>
          <a:xfrm flipV="1">
            <a:off x="8170362" y="3326936"/>
            <a:ext cx="0" cy="57394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35">
            <a:extLst>
              <a:ext uri="{FF2B5EF4-FFF2-40B4-BE49-F238E27FC236}">
                <a16:creationId xmlns:a16="http://schemas.microsoft.com/office/drawing/2014/main" id="{E466EAA4-5DD7-448D-A567-108A32FE4D36}"/>
              </a:ext>
            </a:extLst>
          </p:cNvPr>
          <p:cNvSpPr/>
          <p:nvPr/>
        </p:nvSpPr>
        <p:spPr>
          <a:xfrm rot="10800000" flipH="1">
            <a:off x="5822266" y="3329834"/>
            <a:ext cx="4262699" cy="180378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C1460A-D44C-402F-8481-100FD34AB804}"/>
              </a:ext>
            </a:extLst>
          </p:cNvPr>
          <p:cNvSpPr/>
          <p:nvPr/>
        </p:nvSpPr>
        <p:spPr>
          <a:xfrm>
            <a:off x="2263473" y="2143411"/>
            <a:ext cx="8382156" cy="376428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D394D2FF-477E-4BBC-BB92-5D97EF8AC2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255342" y="2135022"/>
            <a:ext cx="330200" cy="330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5862473-7848-45BE-8B8C-061269BDAA12}"/>
              </a:ext>
            </a:extLst>
          </p:cNvPr>
          <p:cNvGrpSpPr/>
          <p:nvPr/>
        </p:nvGrpSpPr>
        <p:grpSpPr>
          <a:xfrm>
            <a:off x="5868808" y="2699637"/>
            <a:ext cx="2037850" cy="1509786"/>
            <a:chOff x="2674471" y="1590293"/>
            <a:chExt cx="1488358" cy="289181"/>
          </a:xfrm>
        </p:grpSpPr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5721B7A1-0EC8-4E77-8018-FDA3D02D0811}"/>
                </a:ext>
              </a:extLst>
            </p:cNvPr>
            <p:cNvSpPr/>
            <p:nvPr/>
          </p:nvSpPr>
          <p:spPr>
            <a:xfrm rot="10800000">
              <a:off x="3247466" y="1591034"/>
              <a:ext cx="915363" cy="288440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C19E74-3D12-4B9B-8B00-9E178449F25A}"/>
                </a:ext>
              </a:extLst>
            </p:cNvPr>
            <p:cNvCxnSpPr>
              <a:cxnSpLocks/>
            </p:cNvCxnSpPr>
            <p:nvPr/>
          </p:nvCxnSpPr>
          <p:spPr>
            <a:xfrm>
              <a:off x="2674471" y="1590293"/>
              <a:ext cx="57307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20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61B302-7746-4791-A4C1-CE3C008FBDAF}"/>
              </a:ext>
            </a:extLst>
          </p:cNvPr>
          <p:cNvSpPr/>
          <p:nvPr/>
        </p:nvSpPr>
        <p:spPr>
          <a:xfrm>
            <a:off x="3012681" y="747592"/>
            <a:ext cx="1918312" cy="5359594"/>
          </a:xfrm>
          <a:prstGeom prst="roundRect">
            <a:avLst>
              <a:gd name="adj" fmla="val 0"/>
            </a:avLst>
          </a:prstGeom>
          <a:solidFill>
            <a:srgbClr val="D3D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96186-B6AB-431C-8435-0C3000F44EFE}"/>
              </a:ext>
            </a:extLst>
          </p:cNvPr>
          <p:cNvSpPr/>
          <p:nvPr/>
        </p:nvSpPr>
        <p:spPr>
          <a:xfrm>
            <a:off x="1353105" y="302988"/>
            <a:ext cx="9031865" cy="61313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E13E9-AE5F-4132-81D5-C5C42C32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106" y="302988"/>
            <a:ext cx="330200" cy="330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18DDABF-EB09-4B1D-AF0F-59D1A5F47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6237" y="1032381"/>
            <a:ext cx="711200" cy="711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50079-3D91-4F67-9D5B-A1AC00243AC4}"/>
              </a:ext>
            </a:extLst>
          </p:cNvPr>
          <p:cNvSpPr txBox="1"/>
          <p:nvPr/>
        </p:nvSpPr>
        <p:spPr>
          <a:xfrm>
            <a:off x="3012680" y="1743581"/>
            <a:ext cx="191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Amazon Kinesis</a:t>
            </a:r>
          </a:p>
          <a:p>
            <a:r>
              <a:rPr lang="en-US" dirty="0"/>
              <a:t>Data Firehose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000A52-C9D2-4111-9A6D-2B78556825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993" y="2702280"/>
            <a:ext cx="551442" cy="5514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5D6F5D-9242-41AE-9EC6-182F63FFE507}"/>
              </a:ext>
            </a:extLst>
          </p:cNvPr>
          <p:cNvSpPr txBox="1"/>
          <p:nvPr/>
        </p:nvSpPr>
        <p:spPr>
          <a:xfrm>
            <a:off x="3010557" y="3262790"/>
            <a:ext cx="191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pt-BR" dirty="0" err="1"/>
              <a:t>Articles</a:t>
            </a:r>
            <a:r>
              <a:rPr lang="pt-BR" dirty="0"/>
              <a:t> </a:t>
            </a:r>
            <a:r>
              <a:rPr lang="pt-BR" dirty="0" err="1"/>
              <a:t>Stream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671326-A7FD-4992-8E80-3AECEBEAD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993" y="3853291"/>
            <a:ext cx="551442" cy="551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47BE9B-D0A5-4F58-8177-DD726320C672}"/>
              </a:ext>
            </a:extLst>
          </p:cNvPr>
          <p:cNvSpPr txBox="1"/>
          <p:nvPr/>
        </p:nvSpPr>
        <p:spPr>
          <a:xfrm>
            <a:off x="3010557" y="4413801"/>
            <a:ext cx="191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pt-BR" dirty="0"/>
              <a:t>Likes </a:t>
            </a:r>
            <a:r>
              <a:rPr lang="pt-BR" dirty="0" err="1"/>
              <a:t>Stream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F2C03C-DA61-497C-8141-9F6C4A617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116" y="5001624"/>
            <a:ext cx="551442" cy="5514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3A8753-9F0B-48E1-991C-A60B8EDDB518}"/>
              </a:ext>
            </a:extLst>
          </p:cNvPr>
          <p:cNvSpPr txBox="1"/>
          <p:nvPr/>
        </p:nvSpPr>
        <p:spPr>
          <a:xfrm>
            <a:off x="3012680" y="5562134"/>
            <a:ext cx="191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pt-BR" dirty="0"/>
              <a:t>HTTP </a:t>
            </a:r>
            <a:r>
              <a:rPr lang="pt-BR" dirty="0" err="1"/>
              <a:t>Metadata</a:t>
            </a:r>
            <a:r>
              <a:rPr lang="pt-BR" dirty="0"/>
              <a:t> </a:t>
            </a:r>
            <a:r>
              <a:rPr lang="pt-BR" dirty="0" err="1"/>
              <a:t>Stream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CE1AD0-C752-4B3C-BDDB-62CA66EFABF0}"/>
              </a:ext>
            </a:extLst>
          </p:cNvPr>
          <p:cNvSpPr/>
          <p:nvPr/>
        </p:nvSpPr>
        <p:spPr>
          <a:xfrm>
            <a:off x="5380989" y="747592"/>
            <a:ext cx="1918312" cy="5359594"/>
          </a:xfrm>
          <a:prstGeom prst="roundRect">
            <a:avLst>
              <a:gd name="adj" fmla="val 0"/>
            </a:avLst>
          </a:prstGeom>
          <a:solidFill>
            <a:srgbClr val="C9E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535D5F5-55A4-4011-8A60-8F87631A5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4545" y="1102201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685E7D-33BE-47DD-96E0-4325DE1B0E21}"/>
              </a:ext>
            </a:extLst>
          </p:cNvPr>
          <p:cNvSpPr txBox="1"/>
          <p:nvPr/>
        </p:nvSpPr>
        <p:spPr>
          <a:xfrm>
            <a:off x="5417814" y="1868034"/>
            <a:ext cx="183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Simple Storage Service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F975B75-3862-46F2-ADB0-D7D0DF9635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1394" y="2743051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1F72CA-0AD0-46C8-B444-66AFB967A8E8}"/>
              </a:ext>
            </a:extLst>
          </p:cNvPr>
          <p:cNvSpPr txBox="1"/>
          <p:nvPr/>
        </p:nvSpPr>
        <p:spPr>
          <a:xfrm>
            <a:off x="5377187" y="3264464"/>
            <a:ext cx="191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pt-BR" dirty="0"/>
              <a:t>S3 </a:t>
            </a:r>
            <a:r>
              <a:rPr lang="pt-BR" dirty="0" err="1"/>
              <a:t>Bucket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43100FB-8B8D-467A-8F0C-3A263D71D2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1394" y="3894062"/>
            <a:ext cx="469900" cy="469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7DBAC1D-E455-4F3C-A220-31B032AB6C1C}"/>
              </a:ext>
            </a:extLst>
          </p:cNvPr>
          <p:cNvSpPr txBox="1"/>
          <p:nvPr/>
        </p:nvSpPr>
        <p:spPr>
          <a:xfrm>
            <a:off x="5377187" y="4413801"/>
            <a:ext cx="191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pt-BR" dirty="0"/>
              <a:t>S3 </a:t>
            </a:r>
            <a:r>
              <a:rPr lang="pt-BR" dirty="0" err="1"/>
              <a:t>Bucket</a:t>
            </a:r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8C82A6D-FE41-48D3-8C2B-E4214F6DD9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1394" y="5042395"/>
            <a:ext cx="469900" cy="469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CBFCCC0-EC6E-4159-9154-7E8F842ECB3D}"/>
              </a:ext>
            </a:extLst>
          </p:cNvPr>
          <p:cNvSpPr txBox="1"/>
          <p:nvPr/>
        </p:nvSpPr>
        <p:spPr>
          <a:xfrm>
            <a:off x="5377187" y="5562134"/>
            <a:ext cx="191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pt-BR" dirty="0"/>
              <a:t>S3 </a:t>
            </a:r>
            <a:r>
              <a:rPr lang="pt-BR" dirty="0" err="1"/>
              <a:t>Bucket</a:t>
            </a:r>
            <a:endParaRPr lang="en-US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EDA1043-C996-48F0-BFA1-538A7B39DB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7212" y="2449910"/>
            <a:ext cx="428233" cy="42823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69A410-509B-41C3-A687-3E8B5D3BC0A1}"/>
              </a:ext>
            </a:extLst>
          </p:cNvPr>
          <p:cNvSpPr/>
          <p:nvPr/>
        </p:nvSpPr>
        <p:spPr>
          <a:xfrm>
            <a:off x="7749296" y="747592"/>
            <a:ext cx="1918312" cy="5359594"/>
          </a:xfrm>
          <a:prstGeom prst="roundRect">
            <a:avLst>
              <a:gd name="adj" fmla="val 0"/>
            </a:avLst>
          </a:prstGeom>
          <a:solidFill>
            <a:srgbClr val="D3D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6EAAA-1C52-412C-9481-DA548D17BA23}"/>
              </a:ext>
            </a:extLst>
          </p:cNvPr>
          <p:cNvSpPr txBox="1"/>
          <p:nvPr/>
        </p:nvSpPr>
        <p:spPr>
          <a:xfrm>
            <a:off x="7891353" y="1836948"/>
            <a:ext cx="169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Athena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6458FE22-33E4-4E19-9E7A-EE3853DC59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1458" y="1102201"/>
            <a:ext cx="711200" cy="711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0B0A86E-244C-4373-A79E-E3372CAFCBB5}"/>
              </a:ext>
            </a:extLst>
          </p:cNvPr>
          <p:cNvSpPr/>
          <p:nvPr/>
        </p:nvSpPr>
        <p:spPr>
          <a:xfrm>
            <a:off x="1637213" y="2456693"/>
            <a:ext cx="8281228" cy="35335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5A6B86"/>
                </a:solidFill>
              </a:rPr>
              <a:t>           AWS Glue</a:t>
            </a:r>
          </a:p>
          <a:p>
            <a:r>
              <a:rPr lang="en-US" sz="1200" dirty="0">
                <a:solidFill>
                  <a:srgbClr val="5A6B86"/>
                </a:solidFill>
              </a:rPr>
              <a:t>           Data Catalog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3E7EF652-DD99-430B-9A72-B9A25359F8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1337" y="2702280"/>
            <a:ext cx="551442" cy="55144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91B0C0E-BF98-4A11-8EE4-9AC8C5A36415}"/>
              </a:ext>
            </a:extLst>
          </p:cNvPr>
          <p:cNvSpPr txBox="1"/>
          <p:nvPr/>
        </p:nvSpPr>
        <p:spPr>
          <a:xfrm>
            <a:off x="7741695" y="3253722"/>
            <a:ext cx="192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pt-BR" dirty="0"/>
              <a:t>Workgroup Query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5346F4-17A5-4388-BD02-3D07C35D8416}"/>
              </a:ext>
            </a:extLst>
          </p:cNvPr>
          <p:cNvCxnSpPr>
            <a:cxnSpLocks/>
          </p:cNvCxnSpPr>
          <p:nvPr/>
        </p:nvCxnSpPr>
        <p:spPr>
          <a:xfrm>
            <a:off x="4327437" y="2972583"/>
            <a:ext cx="165710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413FEE-6D93-4D83-8D8A-44067B1B09D1}"/>
              </a:ext>
            </a:extLst>
          </p:cNvPr>
          <p:cNvCxnSpPr>
            <a:cxnSpLocks/>
          </p:cNvCxnSpPr>
          <p:nvPr/>
        </p:nvCxnSpPr>
        <p:spPr>
          <a:xfrm>
            <a:off x="4327437" y="4114028"/>
            <a:ext cx="165710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61FFD8-68CA-4D38-8ACF-0738355F584C}"/>
              </a:ext>
            </a:extLst>
          </p:cNvPr>
          <p:cNvCxnSpPr>
            <a:cxnSpLocks/>
          </p:cNvCxnSpPr>
          <p:nvPr/>
        </p:nvCxnSpPr>
        <p:spPr>
          <a:xfrm>
            <a:off x="4327437" y="5264803"/>
            <a:ext cx="165710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785F51-3534-4CBF-B78D-F67F78158430}"/>
              </a:ext>
            </a:extLst>
          </p:cNvPr>
          <p:cNvCxnSpPr/>
          <p:nvPr/>
        </p:nvCxnSpPr>
        <p:spPr>
          <a:xfrm>
            <a:off x="6707238" y="2963252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60">
            <a:extLst>
              <a:ext uri="{FF2B5EF4-FFF2-40B4-BE49-F238E27FC236}">
                <a16:creationId xmlns:a16="http://schemas.microsoft.com/office/drawing/2014/main" id="{C7CAAAD5-F714-4FB0-9DA4-79071B858A20}"/>
              </a:ext>
            </a:extLst>
          </p:cNvPr>
          <p:cNvCxnSpPr>
            <a:cxnSpLocks/>
          </p:cNvCxnSpPr>
          <p:nvPr/>
        </p:nvCxnSpPr>
        <p:spPr>
          <a:xfrm flipV="1">
            <a:off x="6714178" y="2969631"/>
            <a:ext cx="1633097" cy="114331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5">
            <a:extLst>
              <a:ext uri="{FF2B5EF4-FFF2-40B4-BE49-F238E27FC236}">
                <a16:creationId xmlns:a16="http://schemas.microsoft.com/office/drawing/2014/main" id="{0D59250F-81C0-4EA0-9BAE-BCA9F92C9E74}"/>
              </a:ext>
            </a:extLst>
          </p:cNvPr>
          <p:cNvSpPr/>
          <p:nvPr/>
        </p:nvSpPr>
        <p:spPr>
          <a:xfrm rot="10800000" flipH="1">
            <a:off x="6715119" y="4112941"/>
            <a:ext cx="810122" cy="11518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8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81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Moreira Nagem Byrro</dc:creator>
  <cp:lastModifiedBy>Renato Moreira Nagem Byrro</cp:lastModifiedBy>
  <cp:revision>12</cp:revision>
  <dcterms:created xsi:type="dcterms:W3CDTF">2020-07-14T13:50:03Z</dcterms:created>
  <dcterms:modified xsi:type="dcterms:W3CDTF">2020-07-15T14:04:26Z</dcterms:modified>
</cp:coreProperties>
</file>