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179384C-3DBE-4F1A-8FD1-131BBB7566F9}">
  <a:tblStyle styleId="{4179384C-3DBE-4F1A-8FD1-131BBB756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$30-$50k annual income category gives the highest revenue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2209788" y="25334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Analysis &amp; Visualization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628900" y="3624826"/>
            <a:ext cx="7086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HW1: Supermarket Transaction Business Intelligence and Big Data analysis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56125" y="3548625"/>
            <a:ext cx="44535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77900" lvl="0" indent="-342900" rtl="0">
              <a:lnSpc>
                <a:spcPct val="122083"/>
              </a:lnSpc>
              <a:spcBef>
                <a:spcPts val="0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Abhilash Basuru Yethesh Kumar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Abhinaya Krishnamachari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Annapoorna Chandrashekar Kadur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Darshan Dalvi 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Frida Lin (Rong-Chian)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743604" y="3446750"/>
            <a:ext cx="41805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Gokul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amanan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Soundararajan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Harjeet Singhs Jaggi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Pradnya Prabhudesai</a:t>
            </a:r>
          </a:p>
          <a:p>
            <a:pPr marL="977900" lvl="0" indent="-342900" rtl="0">
              <a:spcBef>
                <a:spcPts val="185"/>
              </a:spcBef>
              <a:buClr>
                <a:srgbClr val="363433"/>
              </a:buClr>
              <a:buSzPct val="100000"/>
              <a:buFont typeface="Calibri"/>
              <a:buChar char="●"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Supriya Nanjundaswamy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049" y="654875"/>
            <a:ext cx="2171900" cy="21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2209788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rofitable State?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l="2480" t="4884" r="4261" b="3296"/>
          <a:stretch/>
        </p:blipFill>
        <p:spPr>
          <a:xfrm>
            <a:off x="1160400" y="1721600"/>
            <a:ext cx="4879450" cy="279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Shape 100"/>
          <p:cNvGraphicFramePr/>
          <p:nvPr/>
        </p:nvGraphicFramePr>
        <p:xfrm>
          <a:off x="2936675" y="4694495"/>
          <a:ext cx="7192725" cy="1981050"/>
        </p:xfrm>
        <a:graphic>
          <a:graphicData uri="http://schemas.openxmlformats.org/drawingml/2006/table">
            <a:tbl>
              <a:tblPr>
                <a:noFill/>
                <a:tableStyleId>{4179384C-3DBE-4F1A-8FD1-131BBB7566F9}</a:tableStyleId>
              </a:tblPr>
              <a:tblGrid>
                <a:gridCol w="29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4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</a:rPr>
                        <a:t>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</a:rPr>
                        <a:t>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</a:rPr>
                        <a:t>WA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</a:rPr>
                        <a:t>Number of cities with stores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</a:rPr>
                        <a:t>Distinct customers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1651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879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1392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IN" b="1"/>
                        <a:t>Total Revenue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34,730.41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30,138.44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58,419.67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</a:rPr>
                        <a:t>Rev. generated per customers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21.04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/>
                        <a:t>34.29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41.97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l="58948" t="4178" r="9697" b="47514"/>
          <a:stretch/>
        </p:blipFill>
        <p:spPr>
          <a:xfrm>
            <a:off x="6375075" y="1182350"/>
            <a:ext cx="3996425" cy="33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l="89154" t="4179" b="70082"/>
          <a:stretch/>
        </p:blipFill>
        <p:spPr>
          <a:xfrm>
            <a:off x="9189279" y="1468686"/>
            <a:ext cx="1268844" cy="1629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5102600" y="2344050"/>
            <a:ext cx="2305800" cy="372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 rot="10800000" flipH="1">
            <a:off x="3823225" y="2849550"/>
            <a:ext cx="3540600" cy="34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/>
          <p:nvPr/>
        </p:nvCxnSpPr>
        <p:spPr>
          <a:xfrm rot="10800000" flipH="1">
            <a:off x="2484350" y="3162350"/>
            <a:ext cx="4834800" cy="99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295853" y="0"/>
            <a:ext cx="96003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Rev. per Transaction in Countries 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l="1455" t="8683" r="11390" b="12730"/>
          <a:stretch/>
        </p:blipFill>
        <p:spPr>
          <a:xfrm>
            <a:off x="811575" y="1718200"/>
            <a:ext cx="10568850" cy="4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209788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Trends Observed in </a:t>
            </a: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</a:t>
            </a: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ies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15425" y="4570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77900" marR="527685" lvl="0" indent="0" rtl="0">
              <a:lnSpc>
                <a:spcPct val="107916"/>
              </a:lnSpc>
              <a:spcBef>
                <a:spcPts val="860"/>
              </a:spcBef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married: blue/ single: orange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25" y="1390599"/>
            <a:ext cx="9249950" cy="4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209788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Premium Customers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88" y="1470000"/>
            <a:ext cx="9742622" cy="52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428988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</a:t>
            </a: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 Loss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t="1382" b="1246"/>
          <a:stretch/>
        </p:blipFill>
        <p:spPr>
          <a:xfrm>
            <a:off x="2523463" y="3814400"/>
            <a:ext cx="9583475" cy="28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4526025" y="4264675"/>
            <a:ext cx="1221900" cy="2444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l="1215" t="14888" r="18288" b="8482"/>
          <a:stretch/>
        </p:blipFill>
        <p:spPr>
          <a:xfrm>
            <a:off x="2599675" y="226725"/>
            <a:ext cx="9321276" cy="323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8142900" y="188775"/>
            <a:ext cx="1020600" cy="331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602225" y="188775"/>
            <a:ext cx="1020600" cy="331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-2601512" y="22739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oduct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Revenue</a:t>
            </a: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209788" y="26940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4800" b="1">
                <a:latin typeface="Calibri"/>
                <a:ea typeface="Calibri"/>
                <a:cs typeface="Calibri"/>
                <a:sym typeface="Calibri"/>
              </a:rPr>
              <a:t>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Dalvi</dc:creator>
  <cp:lastModifiedBy>Darshan Anand Dalvi</cp:lastModifiedBy>
  <cp:revision>1</cp:revision>
  <dcterms:modified xsi:type="dcterms:W3CDTF">2017-10-13T13:51:44Z</dcterms:modified>
</cp:coreProperties>
</file>