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691813" cy="7561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4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457"/>
            <a:ext cx="9088041" cy="2632440"/>
          </a:xfrm>
        </p:spPr>
        <p:txBody>
          <a:bodyPr anchor="b"/>
          <a:lstStyle>
            <a:lvl1pPr algn="ctr">
              <a:defRPr sz="66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1414"/>
            <a:ext cx="8018860" cy="1825554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063" indent="0" algn="ctr">
              <a:buNone/>
              <a:defRPr sz="2205"/>
            </a:lvl2pPr>
            <a:lvl3pPr marL="1008126" indent="0" algn="ctr">
              <a:buNone/>
              <a:defRPr sz="1985"/>
            </a:lvl3pPr>
            <a:lvl4pPr marL="1512189" indent="0" algn="ctr">
              <a:buNone/>
              <a:defRPr sz="1764"/>
            </a:lvl4pPr>
            <a:lvl5pPr marL="2016252" indent="0" algn="ctr">
              <a:buNone/>
              <a:defRPr sz="1764"/>
            </a:lvl5pPr>
            <a:lvl6pPr marL="2520315" indent="0" algn="ctr">
              <a:buNone/>
              <a:defRPr sz="1764"/>
            </a:lvl6pPr>
            <a:lvl7pPr marL="3024378" indent="0" algn="ctr">
              <a:buNone/>
              <a:defRPr sz="1764"/>
            </a:lvl7pPr>
            <a:lvl8pPr marL="3528441" indent="0" algn="ctr">
              <a:buNone/>
              <a:defRPr sz="1764"/>
            </a:lvl8pPr>
            <a:lvl9pPr marL="4032504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92D8-0EF5-417A-9714-389506B38626}" type="datetimeFigureOut">
              <a:rPr lang="en-NL" smtClean="0"/>
              <a:t>04/11/2020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6273-736A-4745-9229-772546046C2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62093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92D8-0EF5-417A-9714-389506B38626}" type="datetimeFigureOut">
              <a:rPr lang="en-NL" smtClean="0"/>
              <a:t>04/11/2020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6273-736A-4745-9229-772546046C2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34335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567"/>
            <a:ext cx="2305422" cy="64078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567"/>
            <a:ext cx="6782619" cy="64078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92D8-0EF5-417A-9714-389506B38626}" type="datetimeFigureOut">
              <a:rPr lang="en-NL" smtClean="0"/>
              <a:t>04/11/2020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6273-736A-4745-9229-772546046C2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587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92D8-0EF5-417A-9714-389506B38626}" type="datetimeFigureOut">
              <a:rPr lang="en-NL" smtClean="0"/>
              <a:t>04/11/2020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6273-736A-4745-9229-772546046C2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03769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5067"/>
            <a:ext cx="9221689" cy="3145275"/>
          </a:xfrm>
        </p:spPr>
        <p:txBody>
          <a:bodyPr anchor="b"/>
          <a:lstStyle>
            <a:lvl1pPr>
              <a:defRPr sz="66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60097"/>
            <a:ext cx="9221689" cy="1654026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406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8126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3pPr>
            <a:lvl4pPr marL="151218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625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203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437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844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2504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92D8-0EF5-417A-9714-389506B38626}" type="datetimeFigureOut">
              <a:rPr lang="en-NL" smtClean="0"/>
              <a:t>04/11/2020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6273-736A-4745-9229-772546046C2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28877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836"/>
            <a:ext cx="4544021" cy="47975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836"/>
            <a:ext cx="4544021" cy="47975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92D8-0EF5-417A-9714-389506B38626}" type="datetimeFigureOut">
              <a:rPr lang="en-NL" smtClean="0"/>
              <a:t>04/11/2020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6273-736A-4745-9229-772546046C2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0609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569"/>
            <a:ext cx="9221689" cy="1461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560"/>
            <a:ext cx="4523137" cy="90840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961"/>
            <a:ext cx="4523137" cy="40624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560"/>
            <a:ext cx="4545413" cy="90840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961"/>
            <a:ext cx="4545413" cy="40624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92D8-0EF5-417A-9714-389506B38626}" type="datetimeFigureOut">
              <a:rPr lang="en-NL" smtClean="0"/>
              <a:t>04/11/2020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6273-736A-4745-9229-772546046C2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9463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92D8-0EF5-417A-9714-389506B38626}" type="datetimeFigureOut">
              <a:rPr lang="en-NL" smtClean="0"/>
              <a:t>04/11/2020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6273-736A-4745-9229-772546046C2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6465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92D8-0EF5-417A-9714-389506B38626}" type="datetimeFigureOut">
              <a:rPr lang="en-NL" smtClean="0"/>
              <a:t>04/11/2020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6273-736A-4745-9229-772546046C2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30725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4084"/>
            <a:ext cx="3448388" cy="176429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683"/>
            <a:ext cx="5412730" cy="5373398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8379"/>
            <a:ext cx="3448388" cy="4202453"/>
          </a:xfrm>
        </p:spPr>
        <p:txBody>
          <a:bodyPr/>
          <a:lstStyle>
            <a:lvl1pPr marL="0" indent="0">
              <a:buNone/>
              <a:defRPr sz="1764"/>
            </a:lvl1pPr>
            <a:lvl2pPr marL="504063" indent="0">
              <a:buNone/>
              <a:defRPr sz="1544"/>
            </a:lvl2pPr>
            <a:lvl3pPr marL="1008126" indent="0">
              <a:buNone/>
              <a:defRPr sz="1323"/>
            </a:lvl3pPr>
            <a:lvl4pPr marL="1512189" indent="0">
              <a:buNone/>
              <a:defRPr sz="1103"/>
            </a:lvl4pPr>
            <a:lvl5pPr marL="2016252" indent="0">
              <a:buNone/>
              <a:defRPr sz="1103"/>
            </a:lvl5pPr>
            <a:lvl6pPr marL="2520315" indent="0">
              <a:buNone/>
              <a:defRPr sz="1103"/>
            </a:lvl6pPr>
            <a:lvl7pPr marL="3024378" indent="0">
              <a:buNone/>
              <a:defRPr sz="1103"/>
            </a:lvl7pPr>
            <a:lvl8pPr marL="3528441" indent="0">
              <a:buNone/>
              <a:defRPr sz="1103"/>
            </a:lvl8pPr>
            <a:lvl9pPr marL="4032504" indent="0">
              <a:buNone/>
              <a:defRPr sz="11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92D8-0EF5-417A-9714-389506B38626}" type="datetimeFigureOut">
              <a:rPr lang="en-NL" smtClean="0"/>
              <a:t>04/11/2020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6273-736A-4745-9229-772546046C2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87889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4084"/>
            <a:ext cx="3448388" cy="176429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683"/>
            <a:ext cx="5412730" cy="5373398"/>
          </a:xfrm>
        </p:spPr>
        <p:txBody>
          <a:bodyPr anchor="t"/>
          <a:lstStyle>
            <a:lvl1pPr marL="0" indent="0">
              <a:buNone/>
              <a:defRPr sz="3528"/>
            </a:lvl1pPr>
            <a:lvl2pPr marL="504063" indent="0">
              <a:buNone/>
              <a:defRPr sz="3087"/>
            </a:lvl2pPr>
            <a:lvl3pPr marL="1008126" indent="0">
              <a:buNone/>
              <a:defRPr sz="2646"/>
            </a:lvl3pPr>
            <a:lvl4pPr marL="1512189" indent="0">
              <a:buNone/>
              <a:defRPr sz="2205"/>
            </a:lvl4pPr>
            <a:lvl5pPr marL="2016252" indent="0">
              <a:buNone/>
              <a:defRPr sz="2205"/>
            </a:lvl5pPr>
            <a:lvl6pPr marL="2520315" indent="0">
              <a:buNone/>
              <a:defRPr sz="2205"/>
            </a:lvl6pPr>
            <a:lvl7pPr marL="3024378" indent="0">
              <a:buNone/>
              <a:defRPr sz="2205"/>
            </a:lvl7pPr>
            <a:lvl8pPr marL="3528441" indent="0">
              <a:buNone/>
              <a:defRPr sz="2205"/>
            </a:lvl8pPr>
            <a:lvl9pPr marL="4032504" indent="0">
              <a:buNone/>
              <a:defRPr sz="22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8379"/>
            <a:ext cx="3448388" cy="4202453"/>
          </a:xfrm>
        </p:spPr>
        <p:txBody>
          <a:bodyPr/>
          <a:lstStyle>
            <a:lvl1pPr marL="0" indent="0">
              <a:buNone/>
              <a:defRPr sz="1764"/>
            </a:lvl1pPr>
            <a:lvl2pPr marL="504063" indent="0">
              <a:buNone/>
              <a:defRPr sz="1544"/>
            </a:lvl2pPr>
            <a:lvl3pPr marL="1008126" indent="0">
              <a:buNone/>
              <a:defRPr sz="1323"/>
            </a:lvl3pPr>
            <a:lvl4pPr marL="1512189" indent="0">
              <a:buNone/>
              <a:defRPr sz="1103"/>
            </a:lvl4pPr>
            <a:lvl5pPr marL="2016252" indent="0">
              <a:buNone/>
              <a:defRPr sz="1103"/>
            </a:lvl5pPr>
            <a:lvl6pPr marL="2520315" indent="0">
              <a:buNone/>
              <a:defRPr sz="1103"/>
            </a:lvl6pPr>
            <a:lvl7pPr marL="3024378" indent="0">
              <a:buNone/>
              <a:defRPr sz="1103"/>
            </a:lvl7pPr>
            <a:lvl8pPr marL="3528441" indent="0">
              <a:buNone/>
              <a:defRPr sz="1103"/>
            </a:lvl8pPr>
            <a:lvl9pPr marL="4032504" indent="0">
              <a:buNone/>
              <a:defRPr sz="11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92D8-0EF5-417A-9714-389506B38626}" type="datetimeFigureOut">
              <a:rPr lang="en-NL" smtClean="0"/>
              <a:t>04/11/2020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6273-736A-4745-9229-772546046C2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76706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569"/>
            <a:ext cx="9221689" cy="1461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836"/>
            <a:ext cx="9221689" cy="479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8172"/>
            <a:ext cx="2405658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092D8-0EF5-417A-9714-389506B38626}" type="datetimeFigureOut">
              <a:rPr lang="en-NL" smtClean="0"/>
              <a:t>04/11/2020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8172"/>
            <a:ext cx="3608487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8172"/>
            <a:ext cx="2405658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E6273-736A-4745-9229-772546046C2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42207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8126" rtl="0" eaLnBrk="1" latinLnBrk="0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32" indent="-252032" algn="l" defTabSz="1008126" rtl="0" eaLnBrk="1" latinLnBrk="0" hangingPunct="1">
        <a:lnSpc>
          <a:spcPct val="90000"/>
        </a:lnSpc>
        <a:spcBef>
          <a:spcPts val="1103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95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158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221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284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2347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6410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0473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4536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126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252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378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504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8BC837F-9235-4BC6-B8E6-6C536F8F1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40841" cy="3780631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7DA62C57-A640-49D4-94EA-9625C69102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337" y="-1"/>
            <a:ext cx="5040841" cy="3780631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2C9B9513-F0FD-4221-B3EE-5A5D16A29B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0630"/>
            <a:ext cx="5040845" cy="3780634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E1015C99-5DEE-452E-BD29-3BA9D895A3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334" y="3780630"/>
            <a:ext cx="5040843" cy="378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886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Marius van Laar</dc:creator>
  <cp:lastModifiedBy>Marius van Laar</cp:lastModifiedBy>
  <cp:revision>2</cp:revision>
  <dcterms:created xsi:type="dcterms:W3CDTF">2020-11-04T10:18:07Z</dcterms:created>
  <dcterms:modified xsi:type="dcterms:W3CDTF">2020-11-04T11:12:55Z</dcterms:modified>
</cp:coreProperties>
</file>