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BE31-AC66-4002-BCE8-90BEE3702E69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BA39-93A1-457B-85CA-72CACA0291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5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BE31-AC66-4002-BCE8-90BEE3702E69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BA39-93A1-457B-85CA-72CACA0291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01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BE31-AC66-4002-BCE8-90BEE3702E69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BA39-93A1-457B-85CA-72CACA0291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50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BE31-AC66-4002-BCE8-90BEE3702E69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BA39-93A1-457B-85CA-72CACA0291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12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BE31-AC66-4002-BCE8-90BEE3702E69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BA39-93A1-457B-85CA-72CACA0291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86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BE31-AC66-4002-BCE8-90BEE3702E69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BA39-93A1-457B-85CA-72CACA0291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75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BE31-AC66-4002-BCE8-90BEE3702E69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BA39-93A1-457B-85CA-72CACA0291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76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BE31-AC66-4002-BCE8-90BEE3702E69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BA39-93A1-457B-85CA-72CACA0291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596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BE31-AC66-4002-BCE8-90BEE3702E69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BA39-93A1-457B-85CA-72CACA0291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65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BE31-AC66-4002-BCE8-90BEE3702E69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BA39-93A1-457B-85CA-72CACA0291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00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BE31-AC66-4002-BCE8-90BEE3702E69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BA39-93A1-457B-85CA-72CACA0291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6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8BE31-AC66-4002-BCE8-90BEE3702E69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BA39-93A1-457B-85CA-72CACA0291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13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3291" y="0"/>
            <a:ext cx="11485417" cy="1819708"/>
          </a:xfrm>
        </p:spPr>
        <p:txBody>
          <a:bodyPr>
            <a:no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науки Российской Федерации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профессионального образования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 имени Александра Григорьевича и Николая Григорьевича Столетовых»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ВлГУ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инновационных технологий и предпринимательства</a:t>
            </a:r>
            <a:endParaRPr lang="ru-RU" sz="1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76400" y="2368984"/>
            <a:ext cx="9144000" cy="1655762"/>
          </a:xfrm>
        </p:spPr>
        <p:txBody>
          <a:bodyPr>
            <a:normAutofit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на тему:</a:t>
            </a: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«История появления информационных технологий»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922326" y="3687818"/>
            <a:ext cx="32696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Выполнила: ст.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Ирсп-121</a:t>
            </a:r>
          </a:p>
          <a:p>
            <a:pPr algn="r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Колмогорцева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Д.А.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Приняла: преподаватель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Гогина Д.М.</a:t>
            </a:r>
          </a:p>
          <a:p>
            <a:pPr algn="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216591" y="6236915"/>
            <a:ext cx="1758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Владимир, 2023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80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43452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Введение. </a:t>
            </a:r>
            <a:b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информационных технологий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67779"/>
            <a:ext cx="5493327" cy="3560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Информационные технологии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процесс создания, хранения, передачи, восприятия информации и методы реализации таких процессов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26" name="Picture 2" descr="https://www.zilkr.io/img/carousel/com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577" y="1664759"/>
            <a:ext cx="5503863" cy="366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85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развития информационных технологий: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64994" y="1960415"/>
            <a:ext cx="1814946" cy="14547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Ручные ИТ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745798" y="3415141"/>
            <a:ext cx="1945698" cy="14547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Механические ИТ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107347" y="1960414"/>
            <a:ext cx="1978605" cy="14547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Электрические ИТ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567180" y="3415142"/>
            <a:ext cx="1814946" cy="14547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Электронные ИТ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9825469" y="1960414"/>
            <a:ext cx="2016490" cy="14547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Компьютерные ИТ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 стрелкой 9"/>
          <p:cNvCxnSpPr>
            <a:stCxn id="4" idx="3"/>
            <a:endCxn id="5" idx="0"/>
          </p:cNvCxnSpPr>
          <p:nvPr/>
        </p:nvCxnSpPr>
        <p:spPr>
          <a:xfrm>
            <a:off x="2279940" y="2687779"/>
            <a:ext cx="1438707" cy="7273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5" idx="0"/>
            <a:endCxn id="6" idx="1"/>
          </p:cNvCxnSpPr>
          <p:nvPr/>
        </p:nvCxnSpPr>
        <p:spPr>
          <a:xfrm flipV="1">
            <a:off x="3718647" y="2687778"/>
            <a:ext cx="1388700" cy="7273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3"/>
            <a:endCxn id="7" idx="0"/>
          </p:cNvCxnSpPr>
          <p:nvPr/>
        </p:nvCxnSpPr>
        <p:spPr>
          <a:xfrm>
            <a:off x="7085952" y="2687778"/>
            <a:ext cx="1388701" cy="7273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7" idx="0"/>
            <a:endCxn id="8" idx="1"/>
          </p:cNvCxnSpPr>
          <p:nvPr/>
        </p:nvCxnSpPr>
        <p:spPr>
          <a:xfrm flipV="1">
            <a:off x="8474653" y="2687778"/>
            <a:ext cx="1350816" cy="7273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Ручные Информационные Технологии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867400" cy="4351338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(с античных времен до второй половины XIX века)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Главными инструментами информационных технологий в то время были ручное перо, книга, чернильница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передачи информации — почта.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2" name="Picture 4" descr="https://stihi.ru/pics/2015/11/27/30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301" y="1479261"/>
            <a:ext cx="4254499" cy="425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09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Механические Информационные Технологии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077691" cy="4351338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(с конца XIX века по наше время)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качестве инструментов здесь выступают диктофоны, телефоны, пишущие машинки, современная почта. Цель и способы коммуникации прежние, но проходят в более удобной форме.</a:t>
            </a:r>
          </a:p>
        </p:txBody>
      </p:sp>
      <p:pic>
        <p:nvPicPr>
          <p:cNvPr id="3074" name="Picture 2" descr="https://i.pinimg.com/736x/41/01/b3/4101b32874dead6e8eb2734d95ba2f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751" y="1690688"/>
            <a:ext cx="4415641" cy="407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74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6527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Электрические Информационные Технологии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6527" y="1690688"/>
            <a:ext cx="5521037" cy="4351338"/>
          </a:xfrm>
        </p:spPr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(с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1940-х по 1960-е годы)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Эта эпоха характеризуется появлением первых ЭВМ и программного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обеспечения, электрических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пишущих машинок, портативных диктофонов. Акцент информационной технологии смещен с формы на содержание.</a:t>
            </a:r>
          </a:p>
        </p:txBody>
      </p:sp>
      <p:pic>
        <p:nvPicPr>
          <p:cNvPr id="4098" name="Picture 2" descr="https://29letters.files.wordpress.com/2013/12/optima-typewriter-image-01-small-b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12" y="1690688"/>
            <a:ext cx="523596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447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Электронные Информационные Технологии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07994"/>
            <a:ext cx="5188527" cy="4351338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(с 1970-х годов по наше время)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ЭВМ того времени становятся совершенными, создаются автоматизированные системы управления (АСУ) и информационно-поисковые системы (ИПС). Упор делается на создание содержательной информации.</a:t>
            </a:r>
          </a:p>
        </p:txBody>
      </p:sp>
      <p:pic>
        <p:nvPicPr>
          <p:cNvPr id="5122" name="Picture 2" descr="https://technowagy.com.ua/wp-content/uploads/2017/06/ASUT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62" y="1358612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72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Компьютерные Информационные технологии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468091" cy="4351338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(с 1980-х годов по наше время)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Основной инструмент этой технологии — персональный компьютер (ПК) с набором программного обеспечения для выполнения задач разного назначения.</a:t>
            </a:r>
          </a:p>
        </p:txBody>
      </p:sp>
      <p:pic>
        <p:nvPicPr>
          <p:cNvPr id="6148" name="Picture 4" descr="https://avatars.mds.yandex.net/i?id=07d5482fb5c8f752f6849388201c78c11e0d980b-8497330-images-thumbs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492" y="1825625"/>
            <a:ext cx="4430568" cy="374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185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0799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 информационными технологиями понимается переработка информации на базе компьютерных вычислительных систем.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информационные технологии прочно вошли в нашу жизнь. Они открыли новые возможности для работы и отдыха, позволили во многом облегчить труд человека.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19166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256</Words>
  <Application>Microsoft Office PowerPoint</Application>
  <PresentationFormat>Широкоэкранный</PresentationFormat>
  <Paragraphs>30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Министерство образования и науки Российской Федерации Федеральное государственное бюджетное образовательное учреждение Высшего профессионального образования «Владимирский государственный университет имени Александра Григорьевича и Николая Григорьевича Столетовых»  (ВлГУ)   Колледж инновационных технологий и предпринимательства</vt:lpstr>
      <vt:lpstr>Введение.  Понятие информационных технологий</vt:lpstr>
      <vt:lpstr>Основные этапы развития информационных технологий:</vt:lpstr>
      <vt:lpstr>Ручные Информационные Технологии</vt:lpstr>
      <vt:lpstr>Механические Информационные Технологии</vt:lpstr>
      <vt:lpstr>Электрические Информационные Технологии</vt:lpstr>
      <vt:lpstr>Электронные Информационные Технологии</vt:lpstr>
      <vt:lpstr>Компьютерные Информационные технологии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Российской Федерации Федеральное государственное бюджетное образовательное учреждение Высшего профессионального образования «Владимирский государственный университет имени Александра Григорьевича и Николая Григорьевича Столетовых»  (ВлГУ)   Колледж инновационных технологий и предпринимательства</dc:title>
  <dc:creator>Дарья Колмогрцева</dc:creator>
  <cp:lastModifiedBy>Дарья Колмогрцева</cp:lastModifiedBy>
  <cp:revision>11</cp:revision>
  <dcterms:created xsi:type="dcterms:W3CDTF">2023-01-29T14:51:09Z</dcterms:created>
  <dcterms:modified xsi:type="dcterms:W3CDTF">2023-01-29T16:45:43Z</dcterms:modified>
</cp:coreProperties>
</file>