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4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10043"/>
    <a:srgbClr val="0060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9" autoAdjust="0"/>
    <p:restoredTop sz="94666" autoAdjust="0"/>
  </p:normalViewPr>
  <p:slideViewPr>
    <p:cSldViewPr snapToObjects="1">
      <p:cViewPr>
        <p:scale>
          <a:sx n="125" d="100"/>
          <a:sy n="125" d="100"/>
        </p:scale>
        <p:origin x="-4016" y="-2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56A54-2605-A247-81D8-41E2D367714D}" type="datetimeFigureOut">
              <a:rPr lang="de-DE" smtClean="0"/>
              <a:pPr/>
              <a:t>24/10/15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B377-4B42-6743-8563-377EB99C5E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612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FBC86-85CC-B34D-BB56-DDE331AAC5E7}" type="datetimeFigureOut">
              <a:rPr lang="de-DE" smtClean="0"/>
              <a:pPr/>
              <a:t>24/10/15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D127-255F-E14F-A5A1-07F11B1D8D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08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9280" y="474114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fld id="{57FFC010-DE17-2E4F-A3CE-21658994C6E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Goethestr. 75 / 40237 Düsseldorf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99321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B92A9D3-29F9-7448-AE96-EDAD86D49C22}" type="datetime1">
              <a:rPr lang="en-US" smtClean="0"/>
              <a:pPr/>
              <a:t>24/10/15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664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41C1C-8495-9D4D-8E62-D040A74A825A}" type="datetime1">
              <a:rPr lang="en-US" smtClean="0"/>
              <a:pPr/>
              <a:t>24/10/15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97241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9280" y="474114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fld id="{57FFC010-DE17-2E4F-A3CE-21658994C6E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Goethestr. 75 / 40237 Düsseldorf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48988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0D269C-91C3-1D46-B57E-2C0CC77715C4}" type="datetime1">
              <a:rPr lang="en-US" smtClean="0"/>
              <a:pPr/>
              <a:t>24/10/15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13823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BAE581-DD91-8144-857A-B28BB3F521E5}" type="datetime1">
              <a:rPr lang="en-US" smtClean="0"/>
              <a:pPr/>
              <a:t>24/10/15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2551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013FFD-805C-E743-81EE-BB7C76DFCF3B}" type="datetime1">
              <a:rPr lang="en-US" smtClean="0"/>
              <a:pPr/>
              <a:t>24/10/15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22484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42A93A0-0DFF-BC43-8DC4-6CAF9B09243D}" type="datetime1">
              <a:rPr lang="en-US" smtClean="0"/>
              <a:pPr/>
              <a:t>24/10/15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55404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D58FDD-DDC3-A44A-ADF8-CF9561013635}" type="datetime1">
              <a:rPr lang="en-US" smtClean="0"/>
              <a:pPr/>
              <a:t>24/10/15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0"/>
            <a:ext cx="2630796" cy="23357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76668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1099D5E-9155-0E49-9280-C43C1452F59B}" type="datetime1">
              <a:rPr lang="en-US" smtClean="0"/>
              <a:pPr/>
              <a:t>24/10/15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68317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1BAEA-3E92-A241-A10C-5AC932D87E24}" type="datetime1">
              <a:rPr lang="en-US" smtClean="0"/>
              <a:pPr/>
              <a:t>24/10/15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00499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396893" y="0"/>
            <a:ext cx="804462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/>
          <p:cNvSpPr/>
          <p:nvPr userDrawn="1"/>
        </p:nvSpPr>
        <p:spPr>
          <a:xfrm rot="16200000">
            <a:off x="4286248" y="1024660"/>
            <a:ext cx="5166593" cy="307108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43113"/>
            <a:ext cx="5652610" cy="243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Goethestr. 75 / 40237 Düsseldorf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9280" y="474114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fld id="{57FFC010-DE17-2E4F-A3CE-21658994C6E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Bild 3" descr="appcom_aufzug_logo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0253" y="302839"/>
            <a:ext cx="1197638" cy="5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2000" b="0" i="0" kern="1200">
          <a:solidFill>
            <a:schemeClr val="bg1"/>
          </a:solidFill>
          <a:latin typeface="TitilliumText25L 1 wt"/>
          <a:ea typeface="+mj-ea"/>
          <a:cs typeface="TitilliumText25L 1 wt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40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20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10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05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05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553200" y="4729808"/>
            <a:ext cx="2133600" cy="273844"/>
          </a:xfrm>
        </p:spPr>
        <p:txBody>
          <a:bodyPr/>
          <a:lstStyle/>
          <a:p>
            <a:fld id="{57FFC010-DE17-2E4F-A3CE-21658994C6EA}" type="slidenum">
              <a:rPr lang="de-DE" smtClean="0">
                <a:solidFill>
                  <a:schemeClr val="bg1"/>
                </a:solidFill>
              </a:rPr>
              <a:pPr/>
              <a:t>1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Bild 4" descr="wallpaper.jpg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340" cy="5143500"/>
          </a:xfrm>
          <a:prstGeom prst="rect">
            <a:avLst/>
          </a:prstGeom>
        </p:spPr>
      </p:pic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75236" y="4718469"/>
            <a:ext cx="5562601" cy="273844"/>
          </a:xfrm>
        </p:spPr>
        <p:txBody>
          <a:bodyPr/>
          <a:lstStyle/>
          <a:p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appcom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interactive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 GmbH /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Erkrather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 Str. 228a / 40233 Düsseldorf</a:t>
            </a:r>
            <a:endParaRPr lang="de-DE" dirty="0">
              <a:solidFill>
                <a:schemeClr val="bg1">
                  <a:lumMod val="85000"/>
                </a:schemeClr>
              </a:solidFill>
              <a:latin typeface="TitilliumText22L 600 wt"/>
              <a:cs typeface="TitilliumText22L 600 wt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38955" y="3409619"/>
            <a:ext cx="3848755" cy="128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TitilliumText25L 1 wt"/>
                <a:ea typeface="+mj-ea"/>
                <a:cs typeface="TitilliumText25L 1 wt"/>
              </a:defRPr>
            </a:lvl1pPr>
          </a:lstStyle>
          <a:p>
            <a:pPr algn="l">
              <a:lnSpc>
                <a:spcPct val="90000"/>
              </a:lnSpc>
            </a:pPr>
            <a:r>
              <a:rPr lang="de-DE" sz="3200" dirty="0" smtClean="0">
                <a:latin typeface="Titillium Regular"/>
                <a:cs typeface="Titillium Regular"/>
              </a:rPr>
              <a:t>Ruby/Ruby on </a:t>
            </a:r>
            <a:r>
              <a:rPr lang="de-DE" sz="3200" dirty="0" err="1" smtClean="0">
                <a:latin typeface="Titillium Regular"/>
                <a:cs typeface="Titillium Regular"/>
              </a:rPr>
              <a:t>Rails</a:t>
            </a:r>
            <a:r>
              <a:rPr lang="de-DE" sz="3200" dirty="0" smtClean="0">
                <a:latin typeface="Titillium Regular"/>
                <a:cs typeface="Titillium Regular"/>
              </a:rPr>
              <a:t/>
            </a:r>
            <a:br>
              <a:rPr lang="de-DE" sz="3200" dirty="0" smtClean="0">
                <a:latin typeface="Titillium Regular"/>
                <a:cs typeface="Titillium Regular"/>
              </a:rPr>
            </a:br>
            <a:r>
              <a:rPr lang="de-DE" sz="800" dirty="0" smtClean="0">
                <a:latin typeface="Titillium Regular"/>
                <a:cs typeface="Titillium Regular"/>
              </a:rPr>
              <a:t/>
            </a:r>
            <a:br>
              <a:rPr lang="de-DE" sz="800" dirty="0" smtClean="0">
                <a:latin typeface="Titillium Regular"/>
                <a:cs typeface="Titillium Regular"/>
              </a:rPr>
            </a:br>
            <a:r>
              <a:rPr lang="de-DE" sz="800" dirty="0" smtClean="0">
                <a:latin typeface="Titillium Regular"/>
                <a:cs typeface="Titillium Regular"/>
              </a:rPr>
              <a:t> </a:t>
            </a:r>
            <a:r>
              <a:rPr lang="de-DE" sz="1400" dirty="0" smtClean="0">
                <a:latin typeface="Titillium Regular"/>
                <a:cs typeface="Titillium Regular"/>
              </a:rPr>
              <a:t>Workshop</a:t>
            </a:r>
            <a:endParaRPr lang="de-DE" sz="1400" dirty="0">
              <a:latin typeface="Titillium Regular"/>
              <a:cs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32923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74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Ruby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gems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Ruby </a:t>
            </a:r>
            <a:r>
              <a:rPr lang="de-DE" dirty="0" err="1" smtClean="0">
                <a:latin typeface="Titillium Regular"/>
              </a:rPr>
              <a:t>gem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is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basically</a:t>
            </a:r>
            <a:r>
              <a:rPr lang="de-DE" dirty="0" smtClean="0">
                <a:latin typeface="Titillium Regular"/>
              </a:rPr>
              <a:t> a </a:t>
            </a:r>
            <a:r>
              <a:rPr lang="de-DE" dirty="0" err="1" smtClean="0">
                <a:latin typeface="Titillium Regular"/>
              </a:rPr>
              <a:t>library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Has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defined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directory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structure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Can </a:t>
            </a:r>
            <a:r>
              <a:rPr lang="de-DE" dirty="0" err="1" smtClean="0">
                <a:latin typeface="Titillium Regular"/>
              </a:rPr>
              <a:t>be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build</a:t>
            </a:r>
            <a:r>
              <a:rPr lang="de-DE" dirty="0" smtClean="0">
                <a:latin typeface="Titillium Regular"/>
              </a:rPr>
              <a:t>, </a:t>
            </a:r>
            <a:r>
              <a:rPr lang="de-DE" dirty="0" err="1" smtClean="0">
                <a:latin typeface="Titillium Regular"/>
              </a:rPr>
              <a:t>installed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and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managed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i="1" dirty="0" err="1" smtClean="0">
                <a:latin typeface="Titillium Regular"/>
              </a:rPr>
              <a:t>gem</a:t>
            </a:r>
            <a:endParaRPr lang="de-DE" dirty="0">
              <a:latin typeface="Titillium Regular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09780" y="2483286"/>
            <a:ext cx="7142540" cy="15286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$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gem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install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timecop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$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gem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list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timecop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$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irb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require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‘</a:t>
            </a:r>
            <a:r>
              <a:rPr lang="de-DE" sz="1600" dirty="0" err="1">
                <a:solidFill>
                  <a:schemeClr val="bg1"/>
                </a:solidFill>
                <a:latin typeface="Lucida Console" pitchFamily="49" charset="0"/>
              </a:rPr>
              <a:t>timecop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‘</a:t>
            </a:r>
          </a:p>
          <a:p>
            <a:pPr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=&gt;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nil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10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3862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Ruby on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rails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 -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Introduction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Web </a:t>
            </a:r>
            <a:r>
              <a:rPr lang="de-DE" dirty="0" err="1" smtClean="0">
                <a:latin typeface="Titillium Regular"/>
              </a:rPr>
              <a:t>framework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for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ruby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First </a:t>
            </a:r>
            <a:r>
              <a:rPr lang="de-DE" dirty="0" err="1" smtClean="0">
                <a:latin typeface="Titillium Regular"/>
              </a:rPr>
              <a:t>release</a:t>
            </a:r>
            <a:r>
              <a:rPr lang="de-DE" dirty="0" smtClean="0">
                <a:latin typeface="Titillium Regular"/>
              </a:rPr>
              <a:t> in 2004 </a:t>
            </a:r>
            <a:r>
              <a:rPr lang="de-DE" dirty="0" err="1" smtClean="0">
                <a:latin typeface="Titillium Regular"/>
              </a:rPr>
              <a:t>by</a:t>
            </a:r>
            <a:r>
              <a:rPr lang="de-DE" dirty="0" smtClean="0">
                <a:latin typeface="Titillium Regular"/>
              </a:rPr>
              <a:t> David Heinemeier Hansson</a:t>
            </a:r>
            <a:endParaRPr lang="de-DE" dirty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Based</a:t>
            </a:r>
            <a:r>
              <a:rPr lang="de-DE" dirty="0" smtClean="0">
                <a:latin typeface="Titillium Regular"/>
              </a:rPr>
              <a:t> on 5A </a:t>
            </a:r>
            <a:r>
              <a:rPr lang="de-DE" dirty="0" err="1" smtClean="0">
                <a:latin typeface="Titillium Regular"/>
              </a:rPr>
              <a:t>modules</a:t>
            </a:r>
            <a:endParaRPr lang="de-DE" dirty="0">
              <a:latin typeface="Titillium Regular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31540" y="3219822"/>
            <a:ext cx="8280920" cy="369332"/>
          </a:xfrm>
          <a:prstGeom prst="rect">
            <a:avLst/>
          </a:prstGeom>
          <a:noFill/>
        </p:spPr>
        <p:txBody>
          <a:bodyPr wrap="square" numCol="5" rtlCol="0">
            <a:spAutoFit/>
          </a:bodyPr>
          <a:lstStyle/>
          <a:p>
            <a:pPr algn="ctr"/>
            <a:r>
              <a:rPr lang="de-DE" dirty="0" err="1" smtClean="0"/>
              <a:t>Active</a:t>
            </a:r>
            <a:r>
              <a:rPr lang="de-DE" dirty="0" smtClean="0"/>
              <a:t> Support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Action Pack Action Mailer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159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3879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Ruby on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rails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 -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Architecture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7574"/>
            <a:ext cx="5999205" cy="357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857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Content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Introduction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smtClean="0">
                <a:latin typeface="Titillium Regular"/>
              </a:rPr>
              <a:t>Basics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Methods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Classes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and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modules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Exceptions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smtClean="0">
                <a:latin typeface="Titillium Regular"/>
              </a:rPr>
              <a:t>Ruby </a:t>
            </a:r>
            <a:r>
              <a:rPr lang="de-DE" dirty="0" err="1" smtClean="0">
                <a:latin typeface="Titillium Regular"/>
              </a:rPr>
              <a:t>gems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smtClean="0">
                <a:latin typeface="Titillium Regular"/>
              </a:rPr>
              <a:t>Ruby on </a:t>
            </a:r>
            <a:r>
              <a:rPr lang="de-DE" dirty="0" err="1" smtClean="0">
                <a:latin typeface="Titillium Regular"/>
              </a:rPr>
              <a:t>Rails</a:t>
            </a: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Introduction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Created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by</a:t>
            </a:r>
            <a:r>
              <a:rPr lang="de-DE" dirty="0" smtClean="0">
                <a:latin typeface="Titillium Regular"/>
              </a:rPr>
              <a:t> Yukihiro Matsumoto in 1995</a:t>
            </a: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Dynamic </a:t>
            </a:r>
            <a:r>
              <a:rPr lang="de-DE" dirty="0" err="1" smtClean="0">
                <a:latin typeface="Titillium Regular"/>
              </a:rPr>
              <a:t>programming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language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Some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features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Garbage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collecting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(</a:t>
            </a:r>
            <a:r>
              <a:rPr lang="de-DE" dirty="0" err="1" smtClean="0">
                <a:latin typeface="Titillium Regular"/>
              </a:rPr>
              <a:t>almost</a:t>
            </a:r>
            <a:r>
              <a:rPr lang="de-DE" dirty="0" smtClean="0">
                <a:latin typeface="Titillium Regular"/>
              </a:rPr>
              <a:t>) </a:t>
            </a:r>
            <a:r>
              <a:rPr lang="de-DE" dirty="0" err="1" smtClean="0">
                <a:latin typeface="Titillium Regular"/>
              </a:rPr>
              <a:t>everything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is</a:t>
            </a:r>
            <a:r>
              <a:rPr lang="de-DE" dirty="0" smtClean="0">
                <a:latin typeface="Titillium Regular"/>
              </a:rPr>
              <a:t> an </a:t>
            </a:r>
            <a:r>
              <a:rPr lang="de-DE" dirty="0" err="1" smtClean="0">
                <a:latin typeface="Titillium Regular"/>
              </a:rPr>
              <a:t>object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Interpreted</a:t>
            </a:r>
            <a:r>
              <a:rPr lang="de-DE" dirty="0" smtClean="0">
                <a:latin typeface="Titillium Regular"/>
              </a:rPr>
              <a:t> (not </a:t>
            </a:r>
            <a:r>
              <a:rPr lang="de-DE" dirty="0" err="1" smtClean="0">
                <a:latin typeface="Titillium Regular"/>
              </a:rPr>
              <a:t>compiled</a:t>
            </a:r>
            <a:r>
              <a:rPr lang="de-DE" dirty="0" smtClean="0">
                <a:latin typeface="Titillium Regular"/>
              </a:rPr>
              <a:t>)</a:t>
            </a: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Reflection</a:t>
            </a:r>
            <a:r>
              <a:rPr lang="de-DE" dirty="0" smtClean="0">
                <a:latin typeface="Titillium Regular"/>
              </a:rPr>
              <a:t>/</a:t>
            </a:r>
            <a:r>
              <a:rPr lang="de-DE" dirty="0" err="1" smtClean="0">
                <a:latin typeface="Titillium Regular"/>
              </a:rPr>
              <a:t>Retrospection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REPL (IRB)</a:t>
            </a: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Introduction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12311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$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irb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puts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„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=&gt;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nil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Comments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puts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„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this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the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program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=&gt;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nil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=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begin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This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a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multi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line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comment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=end</a:t>
            </a:r>
          </a:p>
          <a:p>
            <a:pPr marL="342900" indent="-342900">
              <a:spcBef>
                <a:spcPts val="400"/>
              </a:spcBef>
              <a:buFont typeface="Symbol"/>
              <a:buChar char="Þ"/>
            </a:pP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Numbers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18261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42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decimal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0x2a # hex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0052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oct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0b101010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binary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42.class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3.upto(10) { |i|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puts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i }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3507854"/>
            <a:ext cx="71425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Numbers </a:t>
            </a:r>
            <a:r>
              <a:rPr lang="de-DE" dirty="0" err="1" smtClean="0">
                <a:latin typeface="Titillium Regular"/>
              </a:rPr>
              <a:t>are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objects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Symbol"/>
              <a:buChar char="Þ"/>
            </a:pPr>
            <a:r>
              <a:rPr lang="de-DE" dirty="0" err="1" smtClean="0">
                <a:latin typeface="Titillium Regular"/>
              </a:rPr>
              <a:t>We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can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use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methods</a:t>
            </a:r>
            <a:r>
              <a:rPr lang="de-DE" dirty="0" smtClean="0">
                <a:latin typeface="Titillium Regular"/>
              </a:rPr>
              <a:t> on </a:t>
            </a:r>
            <a:r>
              <a:rPr lang="de-DE" dirty="0" err="1" smtClean="0">
                <a:latin typeface="Titillium Regular"/>
              </a:rPr>
              <a:t>numbers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</a:pP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String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12311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‘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‘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#{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name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},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nice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meet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you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str =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“ +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 &lt;&lt; “!“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2769964"/>
            <a:ext cx="714254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Backslash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only</a:t>
            </a:r>
            <a:r>
              <a:rPr lang="de-DE" dirty="0" smtClean="0">
                <a:latin typeface="Titillium Regular"/>
              </a:rPr>
              <a:t> in “-type </a:t>
            </a:r>
            <a:r>
              <a:rPr lang="de-DE" dirty="0" err="1" smtClean="0">
                <a:latin typeface="Titillium Regular"/>
              </a:rPr>
              <a:t>string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interpreted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Use</a:t>
            </a:r>
            <a:r>
              <a:rPr lang="de-DE" dirty="0" smtClean="0">
                <a:latin typeface="Titillium Regular"/>
              </a:rPr>
              <a:t> ‘-type </a:t>
            </a:r>
            <a:r>
              <a:rPr lang="de-DE" dirty="0" err="1" smtClean="0">
                <a:latin typeface="Titillium Regular"/>
              </a:rPr>
              <a:t>strings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whenever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you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can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Many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convenient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methods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e.g. </a:t>
            </a:r>
            <a:r>
              <a:rPr lang="de-DE" dirty="0" err="1" smtClean="0">
                <a:latin typeface="Titillium Regular"/>
              </a:rPr>
              <a:t>split</a:t>
            </a:r>
            <a:r>
              <a:rPr lang="de-DE" dirty="0" smtClean="0">
                <a:latin typeface="Titillium Regular"/>
              </a:rPr>
              <a:t>, </a:t>
            </a:r>
            <a:r>
              <a:rPr lang="de-DE" dirty="0" err="1" smtClean="0">
                <a:latin typeface="Titillium Regular"/>
              </a:rPr>
              <a:t>count</a:t>
            </a:r>
            <a:r>
              <a:rPr lang="de-DE" dirty="0" smtClean="0">
                <a:latin typeface="Titillium Regular"/>
              </a:rPr>
              <a:t>, </a:t>
            </a:r>
            <a:r>
              <a:rPr lang="de-DE" dirty="0" err="1" smtClean="0">
                <a:latin typeface="Titillium Regular"/>
              </a:rPr>
              <a:t>delete</a:t>
            </a:r>
            <a:r>
              <a:rPr lang="de-DE" dirty="0" smtClean="0">
                <a:latin typeface="Titillium Regular"/>
              </a:rPr>
              <a:t>, [ ], …</a:t>
            </a: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Range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15286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(1..10) # =&gt; 1, 2, 3, 4, 5, 6, 7, 8, 9, 10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(1...10) # =&gt; 1, 2, 3, 4, 5, 6, 7, 8, 9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(‘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a‘..‘z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‘)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alphabet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downcased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characters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(1..10) === 2.5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true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(1..10) === 42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false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3049478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Array </a:t>
            </a:r>
            <a:r>
              <a:rPr lang="de-DE" dirty="0" err="1" smtClean="0">
                <a:latin typeface="Titillium Regular"/>
              </a:rPr>
              <a:t>like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object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to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define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ranges</a:t>
            </a:r>
            <a:r>
              <a:rPr lang="de-DE" dirty="0" smtClean="0">
                <a:latin typeface="Titillium Regular"/>
              </a:rPr>
              <a:t>	</a:t>
            </a: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Example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of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beautiful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ruby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syntax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Symbol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9335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: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symbol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symbol“.object_id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some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variant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value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: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symbol.object_id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some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constant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value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2337916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Symbols </a:t>
            </a:r>
            <a:r>
              <a:rPr lang="de-DE" dirty="0" err="1" smtClean="0">
                <a:latin typeface="Titillium Regular"/>
              </a:rPr>
              <a:t>are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unique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to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ruby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Share </a:t>
            </a:r>
            <a:r>
              <a:rPr lang="de-DE" dirty="0" err="1" smtClean="0">
                <a:latin typeface="Titillium Regular"/>
              </a:rPr>
              <a:t>the</a:t>
            </a:r>
            <a:r>
              <a:rPr lang="de-DE" dirty="0" smtClean="0">
                <a:latin typeface="Titillium Regular"/>
              </a:rPr>
              <a:t> same </a:t>
            </a:r>
            <a:r>
              <a:rPr lang="de-DE" dirty="0" err="1" smtClean="0">
                <a:latin typeface="Titillium Regular"/>
              </a:rPr>
              <a:t>address</a:t>
            </a:r>
            <a:r>
              <a:rPr lang="de-DE" dirty="0" smtClean="0">
                <a:latin typeface="Titillium Regular"/>
              </a:rPr>
              <a:t> in </a:t>
            </a:r>
            <a:r>
              <a:rPr lang="de-DE" dirty="0" err="1" smtClean="0">
                <a:latin typeface="Titillium Regular"/>
              </a:rPr>
              <a:t>memory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Good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for</a:t>
            </a:r>
            <a:r>
              <a:rPr lang="de-DE" dirty="0" smtClean="0">
                <a:latin typeface="Titillium Regular"/>
              </a:rPr>
              <a:t> „</a:t>
            </a:r>
            <a:r>
              <a:rPr lang="de-DE" dirty="0" err="1" smtClean="0">
                <a:latin typeface="Titillium Regular"/>
              </a:rPr>
              <a:t>instance-less</a:t>
            </a:r>
            <a:r>
              <a:rPr lang="de-DE" dirty="0" smtClean="0">
                <a:latin typeface="Titillium Regular"/>
              </a:rPr>
              <a:t>“ </a:t>
            </a:r>
            <a:r>
              <a:rPr lang="de-DE" dirty="0" err="1" smtClean="0">
                <a:latin typeface="Titillium Regular"/>
              </a:rPr>
              <a:t>comparison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or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keys</a:t>
            </a: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Macintosh PowerPoint</Application>
  <PresentationFormat>Bildschirmpräsentation (16:9)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>Lukas Czarnecki</Manager>
  <Company>appcom interactive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Czarnecki</dc:creator>
  <cp:lastModifiedBy>Stefan Neidig</cp:lastModifiedBy>
  <cp:revision>695</cp:revision>
  <dcterms:created xsi:type="dcterms:W3CDTF">2013-07-24T09:09:38Z</dcterms:created>
  <dcterms:modified xsi:type="dcterms:W3CDTF">2015-10-24T08:53:01Z</dcterms:modified>
</cp:coreProperties>
</file>