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6" r:id="rId3"/>
    <p:sldId id="267" r:id="rId4"/>
    <p:sldId id="263" r:id="rId5"/>
    <p:sldId id="264" r:id="rId6"/>
    <p:sldId id="262" r:id="rId7"/>
    <p:sldId id="260" r:id="rId8"/>
    <p:sldId id="268" r:id="rId9"/>
    <p:sldId id="271" r:id="rId10"/>
    <p:sldId id="265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D23DFD-8475-EAA6-CF73-677B465506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09017-AEE8-8864-8B95-030A3BE0C4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B9880-6421-4050-A227-25EADD66102E}" type="datetime1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BCF98-5116-63DE-C8CD-2D8FBF421B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70B8-FD42-88D8-CB67-DDFE07A19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EA85B-2EED-4A00-AAA5-8B1F35B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832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B9EBA-A2EF-4106-9700-CBF40F3ADF0C}" type="datetime1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06246-63A6-4DCC-AAB5-A43E89D5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74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+ tell about parameter space reduction by investigation of correlation matrix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3FB9EBA-A2EF-4106-9700-CBF40F3ADF0C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06246-63A6-4DCC-AAB5-A43E89D503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385F-8F05-276D-CC6E-75DA71893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407067"/>
            <a:ext cx="10325100" cy="167903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72002-15BA-941D-0828-F4B826D3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5728536" cy="1074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17AA068B-D766-FA59-FE7D-B01A77D3F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4" t="24085" r="3274" b="24490"/>
          <a:stretch/>
        </p:blipFill>
        <p:spPr>
          <a:xfrm>
            <a:off x="228600" y="466726"/>
            <a:ext cx="2143125" cy="597693"/>
          </a:xfrm>
          <a:prstGeom prst="rect">
            <a:avLst/>
          </a:prstGeom>
        </p:spPr>
      </p:pic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8DC9702-6873-DAD5-EE54-1794F1BFF80A}"/>
              </a:ext>
            </a:extLst>
          </p:cNvPr>
          <p:cNvGrpSpPr/>
          <p:nvPr userDrawn="1"/>
        </p:nvGrpSpPr>
        <p:grpSpPr>
          <a:xfrm>
            <a:off x="7413080" y="6475331"/>
            <a:ext cx="4264571" cy="267390"/>
            <a:chOff x="7413080" y="6475331"/>
            <a:chExt cx="4264571" cy="267390"/>
          </a:xfrm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D0DF246-C5BF-F9D4-03C3-97075540CA7D}"/>
                </a:ext>
              </a:extLst>
            </p:cNvPr>
            <p:cNvSpPr/>
            <p:nvPr/>
          </p:nvSpPr>
          <p:spPr>
            <a:xfrm>
              <a:off x="8302725" y="6475331"/>
              <a:ext cx="262434" cy="262432"/>
            </a:xfrm>
            <a:custGeom>
              <a:avLst/>
              <a:gdLst>
                <a:gd name="connsiteX0" fmla="*/ 2420197 w 5399999"/>
                <a:gd name="connsiteY0" fmla="*/ 1523990 h 5399999"/>
                <a:gd name="connsiteX1" fmla="*/ 2420197 w 5399999"/>
                <a:gd name="connsiteY1" fmla="*/ 1648539 h 5399999"/>
                <a:gd name="connsiteX2" fmla="*/ 2448810 w 5399999"/>
                <a:gd name="connsiteY2" fmla="*/ 1648539 h 5399999"/>
                <a:gd name="connsiteX3" fmla="*/ 2543898 w 5399999"/>
                <a:gd name="connsiteY3" fmla="*/ 1742008 h 5399999"/>
                <a:gd name="connsiteX4" fmla="*/ 2543898 w 5399999"/>
                <a:gd name="connsiteY4" fmla="*/ 1742789 h 5399999"/>
                <a:gd name="connsiteX5" fmla="*/ 2543898 w 5399999"/>
                <a:gd name="connsiteY5" fmla="*/ 2479957 h 5399999"/>
                <a:gd name="connsiteX6" fmla="*/ 2449591 w 5399999"/>
                <a:gd name="connsiteY6" fmla="*/ 2574207 h 5399999"/>
                <a:gd name="connsiteX7" fmla="*/ 2448810 w 5399999"/>
                <a:gd name="connsiteY7" fmla="*/ 2574207 h 5399999"/>
                <a:gd name="connsiteX8" fmla="*/ 2420197 w 5399999"/>
                <a:gd name="connsiteY8" fmla="*/ 2574207 h 5399999"/>
                <a:gd name="connsiteX9" fmla="*/ 2420197 w 5399999"/>
                <a:gd name="connsiteY9" fmla="*/ 2698756 h 5399999"/>
                <a:gd name="connsiteX10" fmla="*/ 3047123 w 5399999"/>
                <a:gd name="connsiteY10" fmla="*/ 2698737 h 5399999"/>
                <a:gd name="connsiteX11" fmla="*/ 3047123 w 5399999"/>
                <a:gd name="connsiteY11" fmla="*/ 2574197 h 5399999"/>
                <a:gd name="connsiteX12" fmla="*/ 3018510 w 5399999"/>
                <a:gd name="connsiteY12" fmla="*/ 2574197 h 5399999"/>
                <a:gd name="connsiteX13" fmla="*/ 2924260 w 5399999"/>
                <a:gd name="connsiteY13" fmla="*/ 2480262 h 5399999"/>
                <a:gd name="connsiteX14" fmla="*/ 2924260 w 5399999"/>
                <a:gd name="connsiteY14" fmla="*/ 2479948 h 5399999"/>
                <a:gd name="connsiteX15" fmla="*/ 2924260 w 5399999"/>
                <a:gd name="connsiteY15" fmla="*/ 1742779 h 5399999"/>
                <a:gd name="connsiteX16" fmla="*/ 3018196 w 5399999"/>
                <a:gd name="connsiteY16" fmla="*/ 1648529 h 5399999"/>
                <a:gd name="connsiteX17" fmla="*/ 3018510 w 5399999"/>
                <a:gd name="connsiteY17" fmla="*/ 1648529 h 5399999"/>
                <a:gd name="connsiteX18" fmla="*/ 3047123 w 5399999"/>
                <a:gd name="connsiteY18" fmla="*/ 1648529 h 5399999"/>
                <a:gd name="connsiteX19" fmla="*/ 3047123 w 5399999"/>
                <a:gd name="connsiteY19" fmla="*/ 1523990 h 5399999"/>
                <a:gd name="connsiteX20" fmla="*/ 4253855 w 5399999"/>
                <a:gd name="connsiteY20" fmla="*/ 1523971 h 5399999"/>
                <a:gd name="connsiteX21" fmla="*/ 4484427 w 5399999"/>
                <a:gd name="connsiteY21" fmla="*/ 2130704 h 5399999"/>
                <a:gd name="connsiteX22" fmla="*/ 4756232 w 5399999"/>
                <a:gd name="connsiteY22" fmla="*/ 2575026 h 5399999"/>
                <a:gd name="connsiteX23" fmla="*/ 4603918 w 5399999"/>
                <a:gd name="connsiteY23" fmla="*/ 2575026 h 5399999"/>
                <a:gd name="connsiteX24" fmla="*/ 4360716 w 5399999"/>
                <a:gd name="connsiteY24" fmla="*/ 2317527 h 5399999"/>
                <a:gd name="connsiteX25" fmla="*/ 4234491 w 5399999"/>
                <a:gd name="connsiteY25" fmla="*/ 2317527 h 5399999"/>
                <a:gd name="connsiteX26" fmla="*/ 4234491 w 5399999"/>
                <a:gd name="connsiteY26" fmla="*/ 2699575 h 5399999"/>
                <a:gd name="connsiteX27" fmla="*/ 5145005 w 5399999"/>
                <a:gd name="connsiteY27" fmla="*/ 2699575 h 5399999"/>
                <a:gd name="connsiteX28" fmla="*/ 4900964 w 5399999"/>
                <a:gd name="connsiteY28" fmla="*/ 2059181 h 5399999"/>
                <a:gd name="connsiteX29" fmla="*/ 4647666 w 5399999"/>
                <a:gd name="connsiteY29" fmla="*/ 1646834 h 5399999"/>
                <a:gd name="connsiteX30" fmla="*/ 4761290 w 5399999"/>
                <a:gd name="connsiteY30" fmla="*/ 1647682 h 5399999"/>
                <a:gd name="connsiteX31" fmla="*/ 5034781 w 5399999"/>
                <a:gd name="connsiteY31" fmla="*/ 1905181 h 5399999"/>
                <a:gd name="connsiteX32" fmla="*/ 5155958 w 5399999"/>
                <a:gd name="connsiteY32" fmla="*/ 1905181 h 5399999"/>
                <a:gd name="connsiteX33" fmla="*/ 5155958 w 5399999"/>
                <a:gd name="connsiteY33" fmla="*/ 1523971 h 5399999"/>
                <a:gd name="connsiteX34" fmla="*/ 3197751 w 5399999"/>
                <a:gd name="connsiteY34" fmla="*/ 1523971 h 5399999"/>
                <a:gd name="connsiteX35" fmla="*/ 3428323 w 5399999"/>
                <a:gd name="connsiteY35" fmla="*/ 2130704 h 5399999"/>
                <a:gd name="connsiteX36" fmla="*/ 3700128 w 5399999"/>
                <a:gd name="connsiteY36" fmla="*/ 2575026 h 5399999"/>
                <a:gd name="connsiteX37" fmla="*/ 3547814 w 5399999"/>
                <a:gd name="connsiteY37" fmla="*/ 2575026 h 5399999"/>
                <a:gd name="connsiteX38" fmla="*/ 3304612 w 5399999"/>
                <a:gd name="connsiteY38" fmla="*/ 2317527 h 5399999"/>
                <a:gd name="connsiteX39" fmla="*/ 3177539 w 5399999"/>
                <a:gd name="connsiteY39" fmla="*/ 2317527 h 5399999"/>
                <a:gd name="connsiteX40" fmla="*/ 3177539 w 5399999"/>
                <a:gd name="connsiteY40" fmla="*/ 2699575 h 5399999"/>
                <a:gd name="connsiteX41" fmla="*/ 4088062 w 5399999"/>
                <a:gd name="connsiteY41" fmla="*/ 2699575 h 5399999"/>
                <a:gd name="connsiteX42" fmla="*/ 3844022 w 5399999"/>
                <a:gd name="connsiteY42" fmla="*/ 2059181 h 5399999"/>
                <a:gd name="connsiteX43" fmla="*/ 3589886 w 5399999"/>
                <a:gd name="connsiteY43" fmla="*/ 1646834 h 5399999"/>
                <a:gd name="connsiteX44" fmla="*/ 3705186 w 5399999"/>
                <a:gd name="connsiteY44" fmla="*/ 1647682 h 5399999"/>
                <a:gd name="connsiteX45" fmla="*/ 3978677 w 5399999"/>
                <a:gd name="connsiteY45" fmla="*/ 1905181 h 5399999"/>
                <a:gd name="connsiteX46" fmla="*/ 4100693 w 5399999"/>
                <a:gd name="connsiteY46" fmla="*/ 1905181 h 5399999"/>
                <a:gd name="connsiteX47" fmla="*/ 4100693 w 5399999"/>
                <a:gd name="connsiteY47" fmla="*/ 1523971 h 5399999"/>
                <a:gd name="connsiteX48" fmla="*/ 244878 w 5399999"/>
                <a:gd name="connsiteY48" fmla="*/ 1523971 h 5399999"/>
                <a:gd name="connsiteX49" fmla="*/ 244878 w 5399999"/>
                <a:gd name="connsiteY49" fmla="*/ 1905181 h 5399999"/>
                <a:gd name="connsiteX50" fmla="*/ 366064 w 5399999"/>
                <a:gd name="connsiteY50" fmla="*/ 1905181 h 5399999"/>
                <a:gd name="connsiteX51" fmla="*/ 640394 w 5399999"/>
                <a:gd name="connsiteY51" fmla="*/ 1647682 h 5399999"/>
                <a:gd name="connsiteX52" fmla="*/ 754837 w 5399999"/>
                <a:gd name="connsiteY52" fmla="*/ 1646834 h 5399999"/>
                <a:gd name="connsiteX53" fmla="*/ 500700 w 5399999"/>
                <a:gd name="connsiteY53" fmla="*/ 2059181 h 5399999"/>
                <a:gd name="connsiteX54" fmla="*/ 201120 w 5399999"/>
                <a:gd name="connsiteY54" fmla="*/ 2699575 h 5399999"/>
                <a:gd name="connsiteX55" fmla="*/ 1167174 w 5399999"/>
                <a:gd name="connsiteY55" fmla="*/ 2699575 h 5399999"/>
                <a:gd name="connsiteX56" fmla="*/ 1167174 w 5399999"/>
                <a:gd name="connsiteY56" fmla="*/ 2317527 h 5399999"/>
                <a:gd name="connsiteX57" fmla="*/ 1040949 w 5399999"/>
                <a:gd name="connsiteY57" fmla="*/ 2317527 h 5399999"/>
                <a:gd name="connsiteX58" fmla="*/ 798594 w 5399999"/>
                <a:gd name="connsiteY58" fmla="*/ 2575026 h 5399999"/>
                <a:gd name="connsiteX59" fmla="*/ 645442 w 5399999"/>
                <a:gd name="connsiteY59" fmla="*/ 2575026 h 5399999"/>
                <a:gd name="connsiteX60" fmla="*/ 918095 w 5399999"/>
                <a:gd name="connsiteY60" fmla="*/ 2130704 h 5399999"/>
                <a:gd name="connsiteX61" fmla="*/ 1189900 w 5399999"/>
                <a:gd name="connsiteY61" fmla="*/ 1523971 h 5399999"/>
                <a:gd name="connsiteX62" fmla="*/ 1295095 w 5399999"/>
                <a:gd name="connsiteY62" fmla="*/ 1523133 h 5399999"/>
                <a:gd name="connsiteX63" fmla="*/ 1295095 w 5399999"/>
                <a:gd name="connsiteY63" fmla="*/ 1648520 h 5399999"/>
                <a:gd name="connsiteX64" fmla="*/ 1323708 w 5399999"/>
                <a:gd name="connsiteY64" fmla="*/ 1648520 h 5399999"/>
                <a:gd name="connsiteX65" fmla="*/ 1417958 w 5399999"/>
                <a:gd name="connsiteY65" fmla="*/ 1742456 h 5399999"/>
                <a:gd name="connsiteX66" fmla="*/ 1417958 w 5399999"/>
                <a:gd name="connsiteY66" fmla="*/ 1742770 h 5399999"/>
                <a:gd name="connsiteX67" fmla="*/ 1417958 w 5399999"/>
                <a:gd name="connsiteY67" fmla="*/ 2479938 h 5399999"/>
                <a:gd name="connsiteX68" fmla="*/ 1324022 w 5399999"/>
                <a:gd name="connsiteY68" fmla="*/ 2574188 h 5399999"/>
                <a:gd name="connsiteX69" fmla="*/ 1323708 w 5399999"/>
                <a:gd name="connsiteY69" fmla="*/ 2574188 h 5399999"/>
                <a:gd name="connsiteX70" fmla="*/ 1295095 w 5399999"/>
                <a:gd name="connsiteY70" fmla="*/ 2574188 h 5399999"/>
                <a:gd name="connsiteX71" fmla="*/ 1295095 w 5399999"/>
                <a:gd name="connsiteY71" fmla="*/ 2698728 h 5399999"/>
                <a:gd name="connsiteX72" fmla="*/ 2290600 w 5399999"/>
                <a:gd name="connsiteY72" fmla="*/ 2699575 h 5399999"/>
                <a:gd name="connsiteX73" fmla="*/ 2290600 w 5399999"/>
                <a:gd name="connsiteY73" fmla="*/ 2317528 h 5399999"/>
                <a:gd name="connsiteX74" fmla="*/ 2164375 w 5399999"/>
                <a:gd name="connsiteY74" fmla="*/ 2317528 h 5399999"/>
                <a:gd name="connsiteX75" fmla="*/ 1921173 w 5399999"/>
                <a:gd name="connsiteY75" fmla="*/ 2575026 h 5399999"/>
                <a:gd name="connsiteX76" fmla="*/ 1794948 w 5399999"/>
                <a:gd name="connsiteY76" fmla="*/ 2575026 h 5399999"/>
                <a:gd name="connsiteX77" fmla="*/ 1794948 w 5399999"/>
                <a:gd name="connsiteY77" fmla="*/ 2174462 h 5399999"/>
                <a:gd name="connsiteX78" fmla="*/ 1839544 w 5399999"/>
                <a:gd name="connsiteY78" fmla="*/ 2174462 h 5399999"/>
                <a:gd name="connsiteX79" fmla="*/ 1934632 w 5399999"/>
                <a:gd name="connsiteY79" fmla="*/ 2268293 h 5399999"/>
                <a:gd name="connsiteX80" fmla="*/ 1934632 w 5399999"/>
                <a:gd name="connsiteY80" fmla="*/ 2269560 h 5399999"/>
                <a:gd name="connsiteX81" fmla="*/ 1934632 w 5399999"/>
                <a:gd name="connsiteY81" fmla="*/ 2316680 h 5399999"/>
                <a:gd name="connsiteX82" fmla="*/ 2059181 w 5399999"/>
                <a:gd name="connsiteY82" fmla="*/ 2316680 h 5399999"/>
                <a:gd name="connsiteX83" fmla="*/ 2059181 w 5399999"/>
                <a:gd name="connsiteY83" fmla="*/ 1905190 h 5399999"/>
                <a:gd name="connsiteX84" fmla="*/ 1934632 w 5399999"/>
                <a:gd name="connsiteY84" fmla="*/ 1905190 h 5399999"/>
                <a:gd name="connsiteX85" fmla="*/ 1934632 w 5399999"/>
                <a:gd name="connsiteY85" fmla="*/ 1953158 h 5399999"/>
                <a:gd name="connsiteX86" fmla="*/ 1840801 w 5399999"/>
                <a:gd name="connsiteY86" fmla="*/ 2048246 h 5399999"/>
                <a:gd name="connsiteX87" fmla="*/ 1839534 w 5399999"/>
                <a:gd name="connsiteY87" fmla="*/ 2048246 h 5399999"/>
                <a:gd name="connsiteX88" fmla="*/ 1794938 w 5399999"/>
                <a:gd name="connsiteY88" fmla="*/ 2048246 h 5399999"/>
                <a:gd name="connsiteX89" fmla="*/ 1794938 w 5399999"/>
                <a:gd name="connsiteY89" fmla="*/ 1647682 h 5399999"/>
                <a:gd name="connsiteX90" fmla="*/ 1921164 w 5399999"/>
                <a:gd name="connsiteY90" fmla="*/ 1647682 h 5399999"/>
                <a:gd name="connsiteX91" fmla="*/ 2164366 w 5399999"/>
                <a:gd name="connsiteY91" fmla="*/ 1905181 h 5399999"/>
                <a:gd name="connsiteX92" fmla="*/ 2290591 w 5399999"/>
                <a:gd name="connsiteY92" fmla="*/ 1905181 h 5399999"/>
                <a:gd name="connsiteX93" fmla="*/ 2290591 w 5399999"/>
                <a:gd name="connsiteY93" fmla="*/ 1523133 h 5399999"/>
                <a:gd name="connsiteX94" fmla="*/ 0 w 5399999"/>
                <a:gd name="connsiteY94" fmla="*/ 0 h 5399999"/>
                <a:gd name="connsiteX95" fmla="*/ 5399999 w 5399999"/>
                <a:gd name="connsiteY95" fmla="*/ 0 h 5399999"/>
                <a:gd name="connsiteX96" fmla="*/ 5399999 w 5399999"/>
                <a:gd name="connsiteY96" fmla="*/ 5399999 h 5399999"/>
                <a:gd name="connsiteX97" fmla="*/ 0 w 5399999"/>
                <a:gd name="connsiteY97" fmla="*/ 5399999 h 53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99999" h="5399999">
                  <a:moveTo>
                    <a:pt x="2420197" y="1523990"/>
                  </a:moveTo>
                  <a:lnTo>
                    <a:pt x="2420197" y="1648539"/>
                  </a:lnTo>
                  <a:lnTo>
                    <a:pt x="2448810" y="1648539"/>
                  </a:lnTo>
                  <a:cubicBezTo>
                    <a:pt x="2500874" y="1648091"/>
                    <a:pt x="2543450" y="1689935"/>
                    <a:pt x="2543898" y="1742008"/>
                  </a:cubicBezTo>
                  <a:cubicBezTo>
                    <a:pt x="2543898" y="1742265"/>
                    <a:pt x="2543898" y="1742532"/>
                    <a:pt x="2543898" y="1742789"/>
                  </a:cubicBezTo>
                  <a:lnTo>
                    <a:pt x="2543898" y="2479957"/>
                  </a:lnTo>
                  <a:cubicBezTo>
                    <a:pt x="2543879" y="2532030"/>
                    <a:pt x="2501664" y="2574226"/>
                    <a:pt x="2449591" y="2574207"/>
                  </a:cubicBezTo>
                  <a:cubicBezTo>
                    <a:pt x="2449334" y="2574207"/>
                    <a:pt x="2449067" y="2574207"/>
                    <a:pt x="2448810" y="2574207"/>
                  </a:cubicBezTo>
                  <a:lnTo>
                    <a:pt x="2420197" y="2574207"/>
                  </a:lnTo>
                  <a:lnTo>
                    <a:pt x="2420197" y="2698756"/>
                  </a:lnTo>
                  <a:lnTo>
                    <a:pt x="3047123" y="2698737"/>
                  </a:lnTo>
                  <a:lnTo>
                    <a:pt x="3047123" y="2574197"/>
                  </a:lnTo>
                  <a:lnTo>
                    <a:pt x="3018510" y="2574197"/>
                  </a:lnTo>
                  <a:cubicBezTo>
                    <a:pt x="2966541" y="2574283"/>
                    <a:pt x="2924346" y="2532221"/>
                    <a:pt x="2924260" y="2480262"/>
                  </a:cubicBezTo>
                  <a:cubicBezTo>
                    <a:pt x="2924260" y="2480157"/>
                    <a:pt x="2924260" y="2480052"/>
                    <a:pt x="2924260" y="2479948"/>
                  </a:cubicBezTo>
                  <a:lnTo>
                    <a:pt x="2924260" y="1742779"/>
                  </a:lnTo>
                  <a:cubicBezTo>
                    <a:pt x="2924174" y="1690811"/>
                    <a:pt x="2966237" y="1648615"/>
                    <a:pt x="3018196" y="1648529"/>
                  </a:cubicBezTo>
                  <a:cubicBezTo>
                    <a:pt x="3018300" y="1648529"/>
                    <a:pt x="3018405" y="1648529"/>
                    <a:pt x="3018510" y="1648529"/>
                  </a:cubicBezTo>
                  <a:lnTo>
                    <a:pt x="3047123" y="1648529"/>
                  </a:lnTo>
                  <a:lnTo>
                    <a:pt x="3047123" y="1523990"/>
                  </a:lnTo>
                  <a:close/>
                  <a:moveTo>
                    <a:pt x="4253855" y="1523971"/>
                  </a:moveTo>
                  <a:cubicBezTo>
                    <a:pt x="4253855" y="1523971"/>
                    <a:pt x="4110799" y="1710785"/>
                    <a:pt x="4484427" y="2130704"/>
                  </a:cubicBezTo>
                  <a:cubicBezTo>
                    <a:pt x="4484427" y="2130704"/>
                    <a:pt x="4749507" y="2439543"/>
                    <a:pt x="4756232" y="2575026"/>
                  </a:cubicBezTo>
                  <a:lnTo>
                    <a:pt x="4603918" y="2575026"/>
                  </a:lnTo>
                  <a:cubicBezTo>
                    <a:pt x="4384281" y="2575026"/>
                    <a:pt x="4360716" y="2317527"/>
                    <a:pt x="4360716" y="2317527"/>
                  </a:cubicBezTo>
                  <a:lnTo>
                    <a:pt x="4234491" y="2317527"/>
                  </a:lnTo>
                  <a:lnTo>
                    <a:pt x="4234491" y="2699575"/>
                  </a:lnTo>
                  <a:lnTo>
                    <a:pt x="5145005" y="2699575"/>
                  </a:lnTo>
                  <a:cubicBezTo>
                    <a:pt x="5145005" y="2699575"/>
                    <a:pt x="5309939" y="2521172"/>
                    <a:pt x="4900964" y="2059181"/>
                  </a:cubicBezTo>
                  <a:cubicBezTo>
                    <a:pt x="4900964" y="2059181"/>
                    <a:pt x="4686376" y="1838706"/>
                    <a:pt x="4647666" y="1646834"/>
                  </a:cubicBezTo>
                  <a:lnTo>
                    <a:pt x="4761290" y="1647682"/>
                  </a:lnTo>
                  <a:cubicBezTo>
                    <a:pt x="4905898" y="1648444"/>
                    <a:pt x="5025323" y="1760877"/>
                    <a:pt x="5034781" y="1905181"/>
                  </a:cubicBezTo>
                  <a:lnTo>
                    <a:pt x="5155958" y="1905181"/>
                  </a:lnTo>
                  <a:lnTo>
                    <a:pt x="5155958" y="1523971"/>
                  </a:lnTo>
                  <a:close/>
                  <a:moveTo>
                    <a:pt x="3197751" y="1523971"/>
                  </a:moveTo>
                  <a:cubicBezTo>
                    <a:pt x="3197751" y="1523971"/>
                    <a:pt x="3054695" y="1710785"/>
                    <a:pt x="3428323" y="2130704"/>
                  </a:cubicBezTo>
                  <a:cubicBezTo>
                    <a:pt x="3428323" y="2130704"/>
                    <a:pt x="3693404" y="2439543"/>
                    <a:pt x="3700128" y="2575026"/>
                  </a:cubicBezTo>
                  <a:lnTo>
                    <a:pt x="3547814" y="2575026"/>
                  </a:lnTo>
                  <a:cubicBezTo>
                    <a:pt x="3328177" y="2575026"/>
                    <a:pt x="3304612" y="2317527"/>
                    <a:pt x="3304612" y="2317527"/>
                  </a:cubicBezTo>
                  <a:lnTo>
                    <a:pt x="3177539" y="2317527"/>
                  </a:lnTo>
                  <a:lnTo>
                    <a:pt x="3177539" y="2699575"/>
                  </a:lnTo>
                  <a:lnTo>
                    <a:pt x="4088062" y="2699575"/>
                  </a:lnTo>
                  <a:cubicBezTo>
                    <a:pt x="4088062" y="2699575"/>
                    <a:pt x="4253845" y="2521172"/>
                    <a:pt x="3844022" y="2059181"/>
                  </a:cubicBezTo>
                  <a:cubicBezTo>
                    <a:pt x="3844022" y="2059181"/>
                    <a:pt x="3629434" y="1838706"/>
                    <a:pt x="3589886" y="1646834"/>
                  </a:cubicBezTo>
                  <a:lnTo>
                    <a:pt x="3705186" y="1647682"/>
                  </a:lnTo>
                  <a:cubicBezTo>
                    <a:pt x="3849957" y="1648044"/>
                    <a:pt x="3969609" y="1760696"/>
                    <a:pt x="3978677" y="1905181"/>
                  </a:cubicBezTo>
                  <a:lnTo>
                    <a:pt x="4100693" y="1905181"/>
                  </a:lnTo>
                  <a:lnTo>
                    <a:pt x="4100693" y="1523971"/>
                  </a:lnTo>
                  <a:close/>
                  <a:moveTo>
                    <a:pt x="244878" y="1523971"/>
                  </a:moveTo>
                  <a:lnTo>
                    <a:pt x="244878" y="1905181"/>
                  </a:lnTo>
                  <a:lnTo>
                    <a:pt x="366064" y="1905181"/>
                  </a:lnTo>
                  <a:cubicBezTo>
                    <a:pt x="376065" y="1760801"/>
                    <a:pt x="495671" y="1648539"/>
                    <a:pt x="640394" y="1647682"/>
                  </a:cubicBezTo>
                  <a:lnTo>
                    <a:pt x="754837" y="1646834"/>
                  </a:lnTo>
                  <a:cubicBezTo>
                    <a:pt x="706869" y="1828609"/>
                    <a:pt x="500700" y="2059181"/>
                    <a:pt x="500700" y="2059181"/>
                  </a:cubicBezTo>
                  <a:cubicBezTo>
                    <a:pt x="165772" y="2410091"/>
                    <a:pt x="201120" y="2699575"/>
                    <a:pt x="201120" y="2699575"/>
                  </a:cubicBezTo>
                  <a:lnTo>
                    <a:pt x="1167174" y="2699575"/>
                  </a:lnTo>
                  <a:lnTo>
                    <a:pt x="1167174" y="2317527"/>
                  </a:lnTo>
                  <a:lnTo>
                    <a:pt x="1040949" y="2317527"/>
                  </a:lnTo>
                  <a:cubicBezTo>
                    <a:pt x="1040949" y="2317527"/>
                    <a:pt x="1018231" y="2575026"/>
                    <a:pt x="798594" y="2575026"/>
                  </a:cubicBezTo>
                  <a:lnTo>
                    <a:pt x="645442" y="2575026"/>
                  </a:lnTo>
                  <a:cubicBezTo>
                    <a:pt x="652176" y="2439543"/>
                    <a:pt x="918095" y="2130704"/>
                    <a:pt x="918095" y="2130704"/>
                  </a:cubicBezTo>
                  <a:cubicBezTo>
                    <a:pt x="1197473" y="1818503"/>
                    <a:pt x="1189900" y="1523971"/>
                    <a:pt x="1189900" y="1523971"/>
                  </a:cubicBezTo>
                  <a:close/>
                  <a:moveTo>
                    <a:pt x="1295095" y="1523133"/>
                  </a:moveTo>
                  <a:lnTo>
                    <a:pt x="1295095" y="1648520"/>
                  </a:lnTo>
                  <a:lnTo>
                    <a:pt x="1323708" y="1648520"/>
                  </a:lnTo>
                  <a:cubicBezTo>
                    <a:pt x="1375676" y="1648434"/>
                    <a:pt x="1417872" y="1690497"/>
                    <a:pt x="1417958" y="1742456"/>
                  </a:cubicBezTo>
                  <a:cubicBezTo>
                    <a:pt x="1417958" y="1742560"/>
                    <a:pt x="1417958" y="1742665"/>
                    <a:pt x="1417958" y="1742770"/>
                  </a:cubicBezTo>
                  <a:lnTo>
                    <a:pt x="1417958" y="2479938"/>
                  </a:lnTo>
                  <a:cubicBezTo>
                    <a:pt x="1418044" y="2531907"/>
                    <a:pt x="1375981" y="2574103"/>
                    <a:pt x="1324022" y="2574188"/>
                  </a:cubicBezTo>
                  <a:cubicBezTo>
                    <a:pt x="1323918" y="2574188"/>
                    <a:pt x="1323813" y="2574188"/>
                    <a:pt x="1323708" y="2574188"/>
                  </a:cubicBezTo>
                  <a:lnTo>
                    <a:pt x="1295095" y="2574188"/>
                  </a:lnTo>
                  <a:lnTo>
                    <a:pt x="1295095" y="2698728"/>
                  </a:lnTo>
                  <a:lnTo>
                    <a:pt x="2290600" y="2699575"/>
                  </a:lnTo>
                  <a:lnTo>
                    <a:pt x="2290600" y="2317528"/>
                  </a:lnTo>
                  <a:lnTo>
                    <a:pt x="2164375" y="2317528"/>
                  </a:lnTo>
                  <a:cubicBezTo>
                    <a:pt x="2164375" y="2317528"/>
                    <a:pt x="2140810" y="2575026"/>
                    <a:pt x="1921173" y="2575026"/>
                  </a:cubicBezTo>
                  <a:lnTo>
                    <a:pt x="1794948" y="2575026"/>
                  </a:lnTo>
                  <a:lnTo>
                    <a:pt x="1794948" y="2174462"/>
                  </a:lnTo>
                  <a:lnTo>
                    <a:pt x="1839544" y="2174462"/>
                  </a:lnTo>
                  <a:cubicBezTo>
                    <a:pt x="1891712" y="2174110"/>
                    <a:pt x="1934289" y="2216124"/>
                    <a:pt x="1934632" y="2268293"/>
                  </a:cubicBezTo>
                  <a:cubicBezTo>
                    <a:pt x="1934632" y="2268712"/>
                    <a:pt x="1934632" y="2269141"/>
                    <a:pt x="1934632" y="2269560"/>
                  </a:cubicBezTo>
                  <a:lnTo>
                    <a:pt x="1934632" y="2316680"/>
                  </a:lnTo>
                  <a:lnTo>
                    <a:pt x="2059181" y="2316680"/>
                  </a:lnTo>
                  <a:lnTo>
                    <a:pt x="2059181" y="1905190"/>
                  </a:lnTo>
                  <a:lnTo>
                    <a:pt x="1934632" y="1905190"/>
                  </a:lnTo>
                  <a:lnTo>
                    <a:pt x="1934632" y="1953158"/>
                  </a:lnTo>
                  <a:cubicBezTo>
                    <a:pt x="1934984" y="2005327"/>
                    <a:pt x="1892970" y="2047903"/>
                    <a:pt x="1840801" y="2048246"/>
                  </a:cubicBezTo>
                  <a:cubicBezTo>
                    <a:pt x="1840382" y="2048246"/>
                    <a:pt x="1839954" y="2048246"/>
                    <a:pt x="1839534" y="2048246"/>
                  </a:cubicBezTo>
                  <a:lnTo>
                    <a:pt x="1794938" y="2048246"/>
                  </a:lnTo>
                  <a:lnTo>
                    <a:pt x="1794938" y="1647682"/>
                  </a:lnTo>
                  <a:lnTo>
                    <a:pt x="1921164" y="1647682"/>
                  </a:lnTo>
                  <a:cubicBezTo>
                    <a:pt x="2140801" y="1647682"/>
                    <a:pt x="2164366" y="1905181"/>
                    <a:pt x="2164366" y="1905181"/>
                  </a:cubicBezTo>
                  <a:lnTo>
                    <a:pt x="2290591" y="1905181"/>
                  </a:lnTo>
                  <a:lnTo>
                    <a:pt x="2290591" y="1523133"/>
                  </a:lnTo>
                  <a:close/>
                  <a:moveTo>
                    <a:pt x="0" y="0"/>
                  </a:moveTo>
                  <a:lnTo>
                    <a:pt x="5399999" y="0"/>
                  </a:lnTo>
                  <a:lnTo>
                    <a:pt x="5399999" y="5399999"/>
                  </a:lnTo>
                  <a:cubicBezTo>
                    <a:pt x="3682527" y="4629169"/>
                    <a:pt x="1717472" y="4629169"/>
                    <a:pt x="0" y="539999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Graphic 255">
              <a:extLst>
                <a:ext uri="{FF2B5EF4-FFF2-40B4-BE49-F238E27FC236}">
                  <a16:creationId xmlns:a16="http://schemas.microsoft.com/office/drawing/2014/main" id="{A4AA97A9-C6D0-2A64-B1D5-B2834A9732C3}"/>
                </a:ext>
              </a:extLst>
            </p:cNvPr>
            <p:cNvSpPr/>
            <p:nvPr/>
          </p:nvSpPr>
          <p:spPr>
            <a:xfrm>
              <a:off x="7413080" y="6494151"/>
              <a:ext cx="809782" cy="224792"/>
            </a:xfrm>
            <a:custGeom>
              <a:avLst/>
              <a:gdLst>
                <a:gd name="connsiteX0" fmla="*/ 3853815 w 5715000"/>
                <a:gd name="connsiteY0" fmla="*/ 1535981 h 1586462"/>
                <a:gd name="connsiteX1" fmla="*/ 4053840 w 5715000"/>
                <a:gd name="connsiteY1" fmla="*/ 598721 h 1586462"/>
                <a:gd name="connsiteX2" fmla="*/ 4130040 w 5715000"/>
                <a:gd name="connsiteY2" fmla="*/ 1535981 h 1586462"/>
                <a:gd name="connsiteX3" fmla="*/ 4561523 w 5715000"/>
                <a:gd name="connsiteY3" fmla="*/ 1535981 h 1586462"/>
                <a:gd name="connsiteX4" fmla="*/ 4361498 w 5715000"/>
                <a:gd name="connsiteY4" fmla="*/ 47223 h 1586462"/>
                <a:gd name="connsiteX5" fmla="*/ 3899535 w 5715000"/>
                <a:gd name="connsiteY5" fmla="*/ 47223 h 1586462"/>
                <a:gd name="connsiteX6" fmla="*/ 3684270 w 5715000"/>
                <a:gd name="connsiteY6" fmla="*/ 939716 h 1586462"/>
                <a:gd name="connsiteX7" fmla="*/ 3469005 w 5715000"/>
                <a:gd name="connsiteY7" fmla="*/ 47223 h 1586462"/>
                <a:gd name="connsiteX8" fmla="*/ 3007043 w 5715000"/>
                <a:gd name="connsiteY8" fmla="*/ 47223 h 1586462"/>
                <a:gd name="connsiteX9" fmla="*/ 2807018 w 5715000"/>
                <a:gd name="connsiteY9" fmla="*/ 1535981 h 1586462"/>
                <a:gd name="connsiteX10" fmla="*/ 3238500 w 5715000"/>
                <a:gd name="connsiteY10" fmla="*/ 1535981 h 1586462"/>
                <a:gd name="connsiteX11" fmla="*/ 3315653 w 5715000"/>
                <a:gd name="connsiteY11" fmla="*/ 598721 h 1586462"/>
                <a:gd name="connsiteX12" fmla="*/ 3515678 w 5715000"/>
                <a:gd name="connsiteY12" fmla="*/ 1535981 h 1586462"/>
                <a:gd name="connsiteX13" fmla="*/ 3853815 w 5715000"/>
                <a:gd name="connsiteY13" fmla="*/ 1535981 h 1586462"/>
                <a:gd name="connsiteX14" fmla="*/ 4762500 w 5715000"/>
                <a:gd name="connsiteY14" fmla="*/ 48176 h 1586462"/>
                <a:gd name="connsiteX15" fmla="*/ 4762500 w 5715000"/>
                <a:gd name="connsiteY15" fmla="*/ 1535981 h 1586462"/>
                <a:gd name="connsiteX16" fmla="*/ 5715000 w 5715000"/>
                <a:gd name="connsiteY16" fmla="*/ 1535981 h 1586462"/>
                <a:gd name="connsiteX17" fmla="*/ 5715000 w 5715000"/>
                <a:gd name="connsiteY17" fmla="*/ 1223561 h 1586462"/>
                <a:gd name="connsiteX18" fmla="*/ 5164455 w 5715000"/>
                <a:gd name="connsiteY18" fmla="*/ 1223561 h 1586462"/>
                <a:gd name="connsiteX19" fmla="*/ 5164455 w 5715000"/>
                <a:gd name="connsiteY19" fmla="*/ 48176 h 1586462"/>
                <a:gd name="connsiteX20" fmla="*/ 4762500 w 5715000"/>
                <a:gd name="connsiteY20" fmla="*/ 48176 h 1586462"/>
                <a:gd name="connsiteX21" fmla="*/ 463867 w 5715000"/>
                <a:gd name="connsiteY21" fmla="*/ 48176 h 1586462"/>
                <a:gd name="connsiteX22" fmla="*/ 0 w 5715000"/>
                <a:gd name="connsiteY22" fmla="*/ 1535981 h 1586462"/>
                <a:gd name="connsiteX23" fmla="*/ 463867 w 5715000"/>
                <a:gd name="connsiteY23" fmla="*/ 1535981 h 1586462"/>
                <a:gd name="connsiteX24" fmla="*/ 525780 w 5715000"/>
                <a:gd name="connsiteY24" fmla="*/ 1268328 h 1586462"/>
                <a:gd name="connsiteX25" fmla="*/ 927735 w 5715000"/>
                <a:gd name="connsiteY25" fmla="*/ 1268328 h 1586462"/>
                <a:gd name="connsiteX26" fmla="*/ 989648 w 5715000"/>
                <a:gd name="connsiteY26" fmla="*/ 1535981 h 1586462"/>
                <a:gd name="connsiteX27" fmla="*/ 1453515 w 5715000"/>
                <a:gd name="connsiteY27" fmla="*/ 1535981 h 1586462"/>
                <a:gd name="connsiteX28" fmla="*/ 989648 w 5715000"/>
                <a:gd name="connsiteY28" fmla="*/ 47223 h 1586462"/>
                <a:gd name="connsiteX29" fmla="*/ 463867 w 5715000"/>
                <a:gd name="connsiteY29" fmla="*/ 47223 h 1586462"/>
                <a:gd name="connsiteX30" fmla="*/ 726758 w 5715000"/>
                <a:gd name="connsiteY30" fmla="*/ 375836 h 1586462"/>
                <a:gd name="connsiteX31" fmla="*/ 865823 w 5715000"/>
                <a:gd name="connsiteY31" fmla="*/ 986388 h 1586462"/>
                <a:gd name="connsiteX32" fmla="*/ 587693 w 5715000"/>
                <a:gd name="connsiteY32" fmla="*/ 986388 h 1586462"/>
                <a:gd name="connsiteX33" fmla="*/ 726758 w 5715000"/>
                <a:gd name="connsiteY33" fmla="*/ 375836 h 1586462"/>
                <a:gd name="connsiteX34" fmla="*/ 2528888 w 5715000"/>
                <a:gd name="connsiteY34" fmla="*/ 468228 h 1586462"/>
                <a:gd name="connsiteX35" fmla="*/ 1537335 w 5715000"/>
                <a:gd name="connsiteY35" fmla="*/ 573956 h 1586462"/>
                <a:gd name="connsiteX36" fmla="*/ 2528888 w 5715000"/>
                <a:gd name="connsiteY36" fmla="*/ 75798 h 1586462"/>
                <a:gd name="connsiteX37" fmla="*/ 2528888 w 5715000"/>
                <a:gd name="connsiteY37" fmla="*/ 468228 h 1586462"/>
                <a:gd name="connsiteX38" fmla="*/ 2209800 w 5715000"/>
                <a:gd name="connsiteY38" fmla="*/ 646346 h 1586462"/>
                <a:gd name="connsiteX39" fmla="*/ 2652713 w 5715000"/>
                <a:gd name="connsiteY39" fmla="*/ 1102593 h 1586462"/>
                <a:gd name="connsiteX40" fmla="*/ 2233613 w 5715000"/>
                <a:gd name="connsiteY40" fmla="*/ 1551221 h 1586462"/>
                <a:gd name="connsiteX41" fmla="*/ 1506855 w 5715000"/>
                <a:gd name="connsiteY41" fmla="*/ 1480736 h 1586462"/>
                <a:gd name="connsiteX42" fmla="*/ 1506855 w 5715000"/>
                <a:gd name="connsiteY42" fmla="*/ 1118786 h 1586462"/>
                <a:gd name="connsiteX43" fmla="*/ 1934528 w 5715000"/>
                <a:gd name="connsiteY43" fmla="*/ 1274996 h 1586462"/>
                <a:gd name="connsiteX44" fmla="*/ 2172653 w 5715000"/>
                <a:gd name="connsiteY44" fmla="*/ 1103546 h 1586462"/>
                <a:gd name="connsiteX45" fmla="*/ 2008823 w 5715000"/>
                <a:gd name="connsiteY45" fmla="*/ 928286 h 1586462"/>
                <a:gd name="connsiteX46" fmla="*/ 2079308 w 5715000"/>
                <a:gd name="connsiteY46" fmla="*/ 348213 h 1586462"/>
                <a:gd name="connsiteX47" fmla="*/ 1970723 w 5715000"/>
                <a:gd name="connsiteY47" fmla="*/ 469181 h 1586462"/>
                <a:gd name="connsiteX48" fmla="*/ 2209800 w 5715000"/>
                <a:gd name="connsiteY48" fmla="*/ 646346 h 158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15000" h="1586462">
                  <a:moveTo>
                    <a:pt x="3853815" y="1535981"/>
                  </a:moveTo>
                  <a:lnTo>
                    <a:pt x="4053840" y="598721"/>
                  </a:lnTo>
                  <a:lnTo>
                    <a:pt x="4130040" y="1535981"/>
                  </a:lnTo>
                  <a:lnTo>
                    <a:pt x="4561523" y="1535981"/>
                  </a:lnTo>
                  <a:lnTo>
                    <a:pt x="4361498" y="47223"/>
                  </a:lnTo>
                  <a:lnTo>
                    <a:pt x="3899535" y="47223"/>
                  </a:lnTo>
                  <a:lnTo>
                    <a:pt x="3684270" y="939716"/>
                  </a:lnTo>
                  <a:lnTo>
                    <a:pt x="3469005" y="47223"/>
                  </a:lnTo>
                  <a:lnTo>
                    <a:pt x="3007043" y="47223"/>
                  </a:lnTo>
                  <a:lnTo>
                    <a:pt x="2807018" y="1535981"/>
                  </a:lnTo>
                  <a:lnTo>
                    <a:pt x="3238500" y="1535981"/>
                  </a:lnTo>
                  <a:lnTo>
                    <a:pt x="3315653" y="598721"/>
                  </a:lnTo>
                  <a:lnTo>
                    <a:pt x="3515678" y="1535981"/>
                  </a:lnTo>
                  <a:lnTo>
                    <a:pt x="3853815" y="1535981"/>
                  </a:lnTo>
                  <a:close/>
                  <a:moveTo>
                    <a:pt x="4762500" y="48176"/>
                  </a:moveTo>
                  <a:lnTo>
                    <a:pt x="4762500" y="1535981"/>
                  </a:lnTo>
                  <a:lnTo>
                    <a:pt x="5715000" y="1535981"/>
                  </a:lnTo>
                  <a:lnTo>
                    <a:pt x="5715000" y="1223561"/>
                  </a:lnTo>
                  <a:lnTo>
                    <a:pt x="5164455" y="1223561"/>
                  </a:lnTo>
                  <a:lnTo>
                    <a:pt x="5164455" y="48176"/>
                  </a:lnTo>
                  <a:lnTo>
                    <a:pt x="4762500" y="48176"/>
                  </a:lnTo>
                  <a:close/>
                  <a:moveTo>
                    <a:pt x="463867" y="48176"/>
                  </a:moveTo>
                  <a:lnTo>
                    <a:pt x="0" y="1535981"/>
                  </a:lnTo>
                  <a:lnTo>
                    <a:pt x="463867" y="1535981"/>
                  </a:lnTo>
                  <a:lnTo>
                    <a:pt x="525780" y="1268328"/>
                  </a:lnTo>
                  <a:lnTo>
                    <a:pt x="927735" y="1268328"/>
                  </a:lnTo>
                  <a:lnTo>
                    <a:pt x="989648" y="1535981"/>
                  </a:lnTo>
                  <a:lnTo>
                    <a:pt x="1453515" y="1535981"/>
                  </a:lnTo>
                  <a:lnTo>
                    <a:pt x="989648" y="47223"/>
                  </a:lnTo>
                  <a:lnTo>
                    <a:pt x="463867" y="47223"/>
                  </a:lnTo>
                  <a:close/>
                  <a:moveTo>
                    <a:pt x="726758" y="375836"/>
                  </a:moveTo>
                  <a:lnTo>
                    <a:pt x="865823" y="986388"/>
                  </a:lnTo>
                  <a:lnTo>
                    <a:pt x="587693" y="986388"/>
                  </a:lnTo>
                  <a:cubicBezTo>
                    <a:pt x="587693" y="985436"/>
                    <a:pt x="726758" y="375836"/>
                    <a:pt x="726758" y="375836"/>
                  </a:cubicBezTo>
                  <a:close/>
                  <a:moveTo>
                    <a:pt x="2528888" y="468228"/>
                  </a:moveTo>
                  <a:cubicBezTo>
                    <a:pt x="2144078" y="140568"/>
                    <a:pt x="1543050" y="273918"/>
                    <a:pt x="1537335" y="573956"/>
                  </a:cubicBezTo>
                  <a:cubicBezTo>
                    <a:pt x="1449705" y="16743"/>
                    <a:pt x="2141220" y="-100414"/>
                    <a:pt x="2528888" y="75798"/>
                  </a:cubicBezTo>
                  <a:cubicBezTo>
                    <a:pt x="2535555" y="165333"/>
                    <a:pt x="2542223" y="261536"/>
                    <a:pt x="2528888" y="468228"/>
                  </a:cubicBezTo>
                  <a:close/>
                  <a:moveTo>
                    <a:pt x="2209800" y="646346"/>
                  </a:moveTo>
                  <a:cubicBezTo>
                    <a:pt x="2368868" y="706353"/>
                    <a:pt x="2652713" y="783506"/>
                    <a:pt x="2652713" y="1102593"/>
                  </a:cubicBezTo>
                  <a:cubicBezTo>
                    <a:pt x="2652713" y="1298808"/>
                    <a:pt x="2458403" y="1483593"/>
                    <a:pt x="2233613" y="1551221"/>
                  </a:cubicBezTo>
                  <a:cubicBezTo>
                    <a:pt x="1955483" y="1635041"/>
                    <a:pt x="1677353" y="1552173"/>
                    <a:pt x="1506855" y="1480736"/>
                  </a:cubicBezTo>
                  <a:lnTo>
                    <a:pt x="1506855" y="1118786"/>
                  </a:lnTo>
                  <a:cubicBezTo>
                    <a:pt x="1650683" y="1218798"/>
                    <a:pt x="1777365" y="1272138"/>
                    <a:pt x="1934528" y="1274996"/>
                  </a:cubicBezTo>
                  <a:cubicBezTo>
                    <a:pt x="2028825" y="1276901"/>
                    <a:pt x="2172653" y="1231181"/>
                    <a:pt x="2172653" y="1103546"/>
                  </a:cubicBezTo>
                  <a:cubicBezTo>
                    <a:pt x="2172653" y="994008"/>
                    <a:pt x="2068830" y="960671"/>
                    <a:pt x="2008823" y="928286"/>
                  </a:cubicBezTo>
                  <a:cubicBezTo>
                    <a:pt x="1665923" y="745406"/>
                    <a:pt x="1769745" y="378693"/>
                    <a:pt x="2079308" y="348213"/>
                  </a:cubicBezTo>
                  <a:cubicBezTo>
                    <a:pt x="1989773" y="377741"/>
                    <a:pt x="1970723" y="425366"/>
                    <a:pt x="1970723" y="469181"/>
                  </a:cubicBezTo>
                  <a:cubicBezTo>
                    <a:pt x="1971675" y="575861"/>
                    <a:pt x="2112645" y="609198"/>
                    <a:pt x="2209800" y="6463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70" name="Graphic 269">
              <a:extLst>
                <a:ext uri="{FF2B5EF4-FFF2-40B4-BE49-F238E27FC236}">
                  <a16:creationId xmlns:a16="http://schemas.microsoft.com/office/drawing/2014/main" id="{54158442-1B3C-F3BC-46D3-20E5C7E546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01263" y="6481157"/>
              <a:ext cx="1576388" cy="261564"/>
            </a:xfrm>
            <a:prstGeom prst="rect">
              <a:avLst/>
            </a:prstGeom>
          </p:spPr>
        </p:pic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D9EB6A8-51C1-935B-7743-F0366C300698}"/>
                </a:ext>
              </a:extLst>
            </p:cNvPr>
            <p:cNvSpPr/>
            <p:nvPr userDrawn="1"/>
          </p:nvSpPr>
          <p:spPr>
            <a:xfrm>
              <a:off x="9491896" y="6480680"/>
              <a:ext cx="155392" cy="251734"/>
            </a:xfrm>
            <a:custGeom>
              <a:avLst/>
              <a:gdLst>
                <a:gd name="connsiteX0" fmla="*/ 500102 w 784329"/>
                <a:gd name="connsiteY0" fmla="*/ 1270612 h 1270613"/>
                <a:gd name="connsiteX1" fmla="*/ 625930 w 784329"/>
                <a:gd name="connsiteY1" fmla="*/ 1270612 h 1270613"/>
                <a:gd name="connsiteX2" fmla="*/ 625932 w 784329"/>
                <a:gd name="connsiteY2" fmla="*/ 1270613 h 1270613"/>
                <a:gd name="connsiteX3" fmla="*/ 500102 w 784329"/>
                <a:gd name="connsiteY3" fmla="*/ 1270613 h 1270613"/>
                <a:gd name="connsiteX4" fmla="*/ 364572 w 784329"/>
                <a:gd name="connsiteY4" fmla="*/ 1270612 h 1270613"/>
                <a:gd name="connsiteX5" fmla="*/ 453025 w 784329"/>
                <a:gd name="connsiteY5" fmla="*/ 1270612 h 1270613"/>
                <a:gd name="connsiteX6" fmla="*/ 453025 w 784329"/>
                <a:gd name="connsiteY6" fmla="*/ 1270613 h 1270613"/>
                <a:gd name="connsiteX7" fmla="*/ 364572 w 784329"/>
                <a:gd name="connsiteY7" fmla="*/ 1270613 h 1270613"/>
                <a:gd name="connsiteX8" fmla="*/ 247979 w 784329"/>
                <a:gd name="connsiteY8" fmla="*/ 1270612 h 1270613"/>
                <a:gd name="connsiteX9" fmla="*/ 317806 w 784329"/>
                <a:gd name="connsiteY9" fmla="*/ 1270612 h 1270613"/>
                <a:gd name="connsiteX10" fmla="*/ 317806 w 784329"/>
                <a:gd name="connsiteY10" fmla="*/ 1270613 h 1270613"/>
                <a:gd name="connsiteX11" fmla="*/ 247979 w 784329"/>
                <a:gd name="connsiteY11" fmla="*/ 1270613 h 1270613"/>
                <a:gd name="connsiteX12" fmla="*/ 110429 w 784329"/>
                <a:gd name="connsiteY12" fmla="*/ 1270612 h 1270613"/>
                <a:gd name="connsiteX13" fmla="*/ 209510 w 784329"/>
                <a:gd name="connsiteY13" fmla="*/ 1270612 h 1270613"/>
                <a:gd name="connsiteX14" fmla="*/ 209511 w 784329"/>
                <a:gd name="connsiteY14" fmla="*/ 1270613 h 1270613"/>
                <a:gd name="connsiteX15" fmla="*/ 110429 w 784329"/>
                <a:gd name="connsiteY15" fmla="*/ 1270613 h 1270613"/>
                <a:gd name="connsiteX16" fmla="*/ 0 w 784329"/>
                <a:gd name="connsiteY16" fmla="*/ 1270612 h 1270613"/>
                <a:gd name="connsiteX17" fmla="*/ 60756 w 784329"/>
                <a:gd name="connsiteY17" fmla="*/ 1270612 h 1270613"/>
                <a:gd name="connsiteX18" fmla="*/ 60756 w 784329"/>
                <a:gd name="connsiteY18" fmla="*/ 1270613 h 1270613"/>
                <a:gd name="connsiteX19" fmla="*/ 0 w 784329"/>
                <a:gd name="connsiteY19" fmla="*/ 1270613 h 1270613"/>
                <a:gd name="connsiteX20" fmla="*/ 784329 w 784329"/>
                <a:gd name="connsiteY20" fmla="*/ 1202197 h 1270613"/>
                <a:gd name="connsiteX21" fmla="*/ 784329 w 784329"/>
                <a:gd name="connsiteY21" fmla="*/ 1270613 h 1270613"/>
                <a:gd name="connsiteX22" fmla="*/ 714967 w 784329"/>
                <a:gd name="connsiteY22" fmla="*/ 1270613 h 1270613"/>
                <a:gd name="connsiteX23" fmla="*/ 714969 w 784329"/>
                <a:gd name="connsiteY23" fmla="*/ 1270612 h 1270613"/>
                <a:gd name="connsiteX24" fmla="*/ 784328 w 784329"/>
                <a:gd name="connsiteY24" fmla="*/ 1270612 h 1270613"/>
                <a:gd name="connsiteX25" fmla="*/ 784328 w 784329"/>
                <a:gd name="connsiteY25" fmla="*/ 1202199 h 1270613"/>
                <a:gd name="connsiteX26" fmla="*/ 670486 w 784329"/>
                <a:gd name="connsiteY26" fmla="*/ 1084735 h 1270613"/>
                <a:gd name="connsiteX27" fmla="*/ 601235 w 784329"/>
                <a:gd name="connsiteY27" fmla="*/ 1155851 h 1270613"/>
                <a:gd name="connsiteX28" fmla="*/ 601235 w 784329"/>
                <a:gd name="connsiteY28" fmla="*/ 1156526 h 1270613"/>
                <a:gd name="connsiteX29" fmla="*/ 671144 w 784329"/>
                <a:gd name="connsiteY29" fmla="*/ 1229252 h 1270613"/>
                <a:gd name="connsiteX30" fmla="*/ 741336 w 784329"/>
                <a:gd name="connsiteY30" fmla="*/ 1157196 h 1270613"/>
                <a:gd name="connsiteX31" fmla="*/ 741336 w 784329"/>
                <a:gd name="connsiteY31" fmla="*/ 1156526 h 1270613"/>
                <a:gd name="connsiteX32" fmla="*/ 670486 w 784329"/>
                <a:gd name="connsiteY32" fmla="*/ 1084735 h 1270613"/>
                <a:gd name="connsiteX33" fmla="*/ 60756 w 784329"/>
                <a:gd name="connsiteY33" fmla="*/ 1043225 h 1270613"/>
                <a:gd name="connsiteX34" fmla="*/ 101132 w 784329"/>
                <a:gd name="connsiteY34" fmla="*/ 1043225 h 1270613"/>
                <a:gd name="connsiteX35" fmla="*/ 198622 w 784329"/>
                <a:gd name="connsiteY35" fmla="*/ 1174849 h 1270613"/>
                <a:gd name="connsiteX36" fmla="*/ 198622 w 784329"/>
                <a:gd name="connsiteY36" fmla="*/ 1043225 h 1270613"/>
                <a:gd name="connsiteX37" fmla="*/ 247979 w 784329"/>
                <a:gd name="connsiteY37" fmla="*/ 1043225 h 1270613"/>
                <a:gd name="connsiteX38" fmla="*/ 247979 w 784329"/>
                <a:gd name="connsiteY38" fmla="*/ 1270612 h 1270613"/>
                <a:gd name="connsiteX39" fmla="*/ 209510 w 784329"/>
                <a:gd name="connsiteY39" fmla="*/ 1270612 h 1270613"/>
                <a:gd name="connsiteX40" fmla="*/ 110429 w 784329"/>
                <a:gd name="connsiteY40" fmla="*/ 1136527 h 1270613"/>
                <a:gd name="connsiteX41" fmla="*/ 110429 w 784329"/>
                <a:gd name="connsiteY41" fmla="*/ 1270612 h 1270613"/>
                <a:gd name="connsiteX42" fmla="*/ 60756 w 784329"/>
                <a:gd name="connsiteY42" fmla="*/ 1270612 h 1270613"/>
                <a:gd name="connsiteX43" fmla="*/ 388374 w 784329"/>
                <a:gd name="connsiteY43" fmla="*/ 1042572 h 1270613"/>
                <a:gd name="connsiteX44" fmla="*/ 430027 w 784329"/>
                <a:gd name="connsiteY44" fmla="*/ 1042572 h 1270613"/>
                <a:gd name="connsiteX45" fmla="*/ 471006 w 784329"/>
                <a:gd name="connsiteY45" fmla="*/ 1177749 h 1270613"/>
                <a:gd name="connsiteX46" fmla="*/ 501603 w 784329"/>
                <a:gd name="connsiteY46" fmla="*/ 1043225 h 1270613"/>
                <a:gd name="connsiteX47" fmla="*/ 556947 w 784329"/>
                <a:gd name="connsiteY47" fmla="*/ 1043225 h 1270613"/>
                <a:gd name="connsiteX48" fmla="*/ 500102 w 784329"/>
                <a:gd name="connsiteY48" fmla="*/ 1270612 h 1270613"/>
                <a:gd name="connsiteX49" fmla="*/ 453025 w 784329"/>
                <a:gd name="connsiteY49" fmla="*/ 1270612 h 1270613"/>
                <a:gd name="connsiteX50" fmla="*/ 408572 w 784329"/>
                <a:gd name="connsiteY50" fmla="*/ 1136654 h 1270613"/>
                <a:gd name="connsiteX51" fmla="*/ 364572 w 784329"/>
                <a:gd name="connsiteY51" fmla="*/ 1270612 h 1270613"/>
                <a:gd name="connsiteX52" fmla="*/ 317806 w 784329"/>
                <a:gd name="connsiteY52" fmla="*/ 1270612 h 1270613"/>
                <a:gd name="connsiteX53" fmla="*/ 260962 w 784329"/>
                <a:gd name="connsiteY53" fmla="*/ 1043225 h 1270613"/>
                <a:gd name="connsiteX54" fmla="*/ 317108 w 784329"/>
                <a:gd name="connsiteY54" fmla="*/ 1043225 h 1270613"/>
                <a:gd name="connsiteX55" fmla="*/ 347395 w 784329"/>
                <a:gd name="connsiteY55" fmla="*/ 1176498 h 1270613"/>
                <a:gd name="connsiteX56" fmla="*/ 671144 w 784329"/>
                <a:gd name="connsiteY56" fmla="*/ 1035102 h 1270613"/>
                <a:gd name="connsiteX57" fmla="*/ 766967 w 784329"/>
                <a:gd name="connsiteY57" fmla="*/ 1079784 h 1270613"/>
                <a:gd name="connsiteX58" fmla="*/ 784328 w 784329"/>
                <a:gd name="connsiteY58" fmla="*/ 1110095 h 1270613"/>
                <a:gd name="connsiteX59" fmla="*/ 784328 w 784329"/>
                <a:gd name="connsiteY59" fmla="*/ 1202199 h 1270613"/>
                <a:gd name="connsiteX60" fmla="*/ 757231 w 784329"/>
                <a:gd name="connsiteY60" fmla="*/ 1243660 h 1270613"/>
                <a:gd name="connsiteX61" fmla="*/ 714969 w 784329"/>
                <a:gd name="connsiteY61" fmla="*/ 1270612 h 1270613"/>
                <a:gd name="connsiteX62" fmla="*/ 625930 w 784329"/>
                <a:gd name="connsiteY62" fmla="*/ 1270612 h 1270613"/>
                <a:gd name="connsiteX63" fmla="*/ 594330 w 784329"/>
                <a:gd name="connsiteY63" fmla="*/ 1252849 h 1270613"/>
                <a:gd name="connsiteX64" fmla="*/ 549399 w 784329"/>
                <a:gd name="connsiteY64" fmla="*/ 1157196 h 1270613"/>
                <a:gd name="connsiteX65" fmla="*/ 549399 w 784329"/>
                <a:gd name="connsiteY65" fmla="*/ 1156526 h 1270613"/>
                <a:gd name="connsiteX66" fmla="*/ 671144 w 784329"/>
                <a:gd name="connsiteY66" fmla="*/ 1035102 h 1270613"/>
                <a:gd name="connsiteX67" fmla="*/ 784329 w 784329"/>
                <a:gd name="connsiteY67" fmla="*/ 570101 h 1270613"/>
                <a:gd name="connsiteX68" fmla="*/ 784329 w 784329"/>
                <a:gd name="connsiteY68" fmla="*/ 1110097 h 1270613"/>
                <a:gd name="connsiteX69" fmla="*/ 784328 w 784329"/>
                <a:gd name="connsiteY69" fmla="*/ 1110095 h 1270613"/>
                <a:gd name="connsiteX70" fmla="*/ 784328 w 784329"/>
                <a:gd name="connsiteY70" fmla="*/ 570103 h 1270613"/>
                <a:gd name="connsiteX71" fmla="*/ 473815 w 784329"/>
                <a:gd name="connsiteY71" fmla="*/ 73448 h 1270613"/>
                <a:gd name="connsiteX72" fmla="*/ 418345 w 784329"/>
                <a:gd name="connsiteY72" fmla="*/ 89876 h 1270613"/>
                <a:gd name="connsiteX73" fmla="*/ 363034 w 784329"/>
                <a:gd name="connsiteY73" fmla="*/ 141535 h 1270613"/>
                <a:gd name="connsiteX74" fmla="*/ 411948 w 784329"/>
                <a:gd name="connsiteY74" fmla="*/ 127052 h 1270613"/>
                <a:gd name="connsiteX75" fmla="*/ 502189 w 784329"/>
                <a:gd name="connsiteY75" fmla="*/ 217299 h 1270613"/>
                <a:gd name="connsiteX76" fmla="*/ 411948 w 784329"/>
                <a:gd name="connsiteY76" fmla="*/ 307540 h 1270613"/>
                <a:gd name="connsiteX77" fmla="*/ 360151 w 784329"/>
                <a:gd name="connsiteY77" fmla="*/ 291121 h 1270613"/>
                <a:gd name="connsiteX78" fmla="*/ 443912 w 784329"/>
                <a:gd name="connsiteY78" fmla="*/ 358109 h 1270613"/>
                <a:gd name="connsiteX79" fmla="*/ 554994 w 784329"/>
                <a:gd name="connsiteY79" fmla="*/ 347522 h 1270613"/>
                <a:gd name="connsiteX80" fmla="*/ 626071 w 784329"/>
                <a:gd name="connsiteY80" fmla="*/ 261465 h 1270613"/>
                <a:gd name="connsiteX81" fmla="*/ 615490 w 784329"/>
                <a:gd name="connsiteY81" fmla="*/ 150367 h 1270613"/>
                <a:gd name="connsiteX82" fmla="*/ 473815 w 784329"/>
                <a:gd name="connsiteY82" fmla="*/ 73448 h 1270613"/>
                <a:gd name="connsiteX83" fmla="*/ 430414 w 784329"/>
                <a:gd name="connsiteY83" fmla="*/ 54110 h 1270613"/>
                <a:gd name="connsiteX84" fmla="*/ 318342 w 784329"/>
                <a:gd name="connsiteY84" fmla="*/ 81951 h 1270613"/>
                <a:gd name="connsiteX85" fmla="*/ 218976 w 784329"/>
                <a:gd name="connsiteY85" fmla="*/ 405783 h 1270613"/>
                <a:gd name="connsiteX86" fmla="*/ 360305 w 784329"/>
                <a:gd name="connsiteY86" fmla="*/ 522526 h 1270613"/>
                <a:gd name="connsiteX87" fmla="*/ 542808 w 784329"/>
                <a:gd name="connsiteY87" fmla="*/ 505138 h 1270613"/>
                <a:gd name="connsiteX88" fmla="*/ 659545 w 784329"/>
                <a:gd name="connsiteY88" fmla="*/ 363803 h 1270613"/>
                <a:gd name="connsiteX89" fmla="*/ 649911 w 784329"/>
                <a:gd name="connsiteY89" fmla="*/ 197471 h 1270613"/>
                <a:gd name="connsiteX90" fmla="*/ 644908 w 784329"/>
                <a:gd name="connsiteY90" fmla="*/ 283534 h 1270613"/>
                <a:gd name="connsiteX91" fmla="*/ 556632 w 784329"/>
                <a:gd name="connsiteY91" fmla="*/ 390410 h 1270613"/>
                <a:gd name="connsiteX92" fmla="*/ 472007 w 784329"/>
                <a:gd name="connsiteY92" fmla="*/ 411605 h 1270613"/>
                <a:gd name="connsiteX93" fmla="*/ 418661 w 784329"/>
                <a:gd name="connsiteY93" fmla="*/ 403553 h 1270613"/>
                <a:gd name="connsiteX94" fmla="*/ 311784 w 784329"/>
                <a:gd name="connsiteY94" fmla="*/ 315282 h 1270613"/>
                <a:gd name="connsiteX95" fmla="*/ 386913 w 784329"/>
                <a:gd name="connsiteY95" fmla="*/ 70435 h 1270613"/>
                <a:gd name="connsiteX96" fmla="*/ 430414 w 784329"/>
                <a:gd name="connsiteY96" fmla="*/ 54110 h 1270613"/>
                <a:gd name="connsiteX97" fmla="*/ 395806 w 784329"/>
                <a:gd name="connsiteY97" fmla="*/ 36784 h 1270613"/>
                <a:gd name="connsiteX98" fmla="*/ 214372 w 784329"/>
                <a:gd name="connsiteY98" fmla="*/ 80014 h 1270613"/>
                <a:gd name="connsiteX99" fmla="*/ 33530 w 784329"/>
                <a:gd name="connsiteY99" fmla="*/ 298957 h 1270613"/>
                <a:gd name="connsiteX100" fmla="*/ 60458 w 784329"/>
                <a:gd name="connsiteY100" fmla="*/ 581650 h 1270613"/>
                <a:gd name="connsiteX101" fmla="*/ 279395 w 784329"/>
                <a:gd name="connsiteY101" fmla="*/ 762492 h 1270613"/>
                <a:gd name="connsiteX102" fmla="*/ 562088 w 784329"/>
                <a:gd name="connsiteY102" fmla="*/ 735564 h 1270613"/>
                <a:gd name="connsiteX103" fmla="*/ 742930 w 784329"/>
                <a:gd name="connsiteY103" fmla="*/ 516627 h 1270613"/>
                <a:gd name="connsiteX104" fmla="*/ 759426 w 784329"/>
                <a:gd name="connsiteY104" fmla="*/ 407321 h 1270613"/>
                <a:gd name="connsiteX105" fmla="*/ 730645 w 784329"/>
                <a:gd name="connsiteY105" fmla="*/ 264841 h 1270613"/>
                <a:gd name="connsiteX106" fmla="*/ 723097 w 784329"/>
                <a:gd name="connsiteY106" fmla="*/ 403597 h 1270613"/>
                <a:gd name="connsiteX107" fmla="*/ 583012 w 784329"/>
                <a:gd name="connsiteY107" fmla="*/ 573117 h 1270613"/>
                <a:gd name="connsiteX108" fmla="*/ 448715 w 784329"/>
                <a:gd name="connsiteY108" fmla="*/ 606746 h 1270613"/>
                <a:gd name="connsiteX109" fmla="*/ 364052 w 784329"/>
                <a:gd name="connsiteY109" fmla="*/ 593974 h 1270613"/>
                <a:gd name="connsiteX110" fmla="*/ 194477 w 784329"/>
                <a:gd name="connsiteY110" fmla="*/ 453939 h 1270613"/>
                <a:gd name="connsiteX111" fmla="*/ 313694 w 784329"/>
                <a:gd name="connsiteY111" fmla="*/ 65527 h 1270613"/>
                <a:gd name="connsiteX112" fmla="*/ 395806 w 784329"/>
                <a:gd name="connsiteY112" fmla="*/ 36784 h 1270613"/>
                <a:gd name="connsiteX113" fmla="*/ 784328 w 784329"/>
                <a:gd name="connsiteY113" fmla="*/ 0 h 1270613"/>
                <a:gd name="connsiteX114" fmla="*/ 784329 w 784329"/>
                <a:gd name="connsiteY114" fmla="*/ 0 h 1270613"/>
                <a:gd name="connsiteX115" fmla="*/ 784329 w 784329"/>
                <a:gd name="connsiteY115" fmla="*/ 209801 h 1270613"/>
                <a:gd name="connsiteX116" fmla="*/ 784328 w 784329"/>
                <a:gd name="connsiteY116" fmla="*/ 209799 h 1270613"/>
                <a:gd name="connsiteX117" fmla="*/ 211034 w 784329"/>
                <a:gd name="connsiteY117" fmla="*/ 0 h 1270613"/>
                <a:gd name="connsiteX118" fmla="*/ 575884 w 784329"/>
                <a:gd name="connsiteY118" fmla="*/ 0 h 1270613"/>
                <a:gd name="connsiteX119" fmla="*/ 773687 w 784329"/>
                <a:gd name="connsiteY119" fmla="*/ 188218 h 1270613"/>
                <a:gd name="connsiteX120" fmla="*/ 784328 w 784329"/>
                <a:gd name="connsiteY120" fmla="*/ 209799 h 1270613"/>
                <a:gd name="connsiteX121" fmla="*/ 784328 w 784329"/>
                <a:gd name="connsiteY121" fmla="*/ 570103 h 1270613"/>
                <a:gd name="connsiteX122" fmla="*/ 750122 w 784329"/>
                <a:gd name="connsiteY122" fmla="*/ 631127 h 1270613"/>
                <a:gd name="connsiteX123" fmla="*/ 595136 w 784329"/>
                <a:gd name="connsiteY123" fmla="*/ 770278 h 1270613"/>
                <a:gd name="connsiteX124" fmla="*/ 13248 w 784329"/>
                <a:gd name="connsiteY124" fmla="*/ 591672 h 1270613"/>
                <a:gd name="connsiteX125" fmla="*/ 0 w 784329"/>
                <a:gd name="connsiteY125" fmla="*/ 564224 h 1270613"/>
                <a:gd name="connsiteX126" fmla="*/ 0 w 784329"/>
                <a:gd name="connsiteY126" fmla="*/ 215650 h 1270613"/>
                <a:gd name="connsiteX127" fmla="*/ 191799 w 784329"/>
                <a:gd name="connsiteY127" fmla="*/ 9612 h 1270613"/>
                <a:gd name="connsiteX128" fmla="*/ 211034 w 784329"/>
                <a:gd name="connsiteY128" fmla="*/ 0 h 12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784329" h="1270613">
                  <a:moveTo>
                    <a:pt x="500102" y="1270612"/>
                  </a:moveTo>
                  <a:lnTo>
                    <a:pt x="625930" y="1270612"/>
                  </a:lnTo>
                  <a:lnTo>
                    <a:pt x="625932" y="1270613"/>
                  </a:lnTo>
                  <a:lnTo>
                    <a:pt x="500102" y="1270613"/>
                  </a:lnTo>
                  <a:close/>
                  <a:moveTo>
                    <a:pt x="364572" y="1270612"/>
                  </a:moveTo>
                  <a:lnTo>
                    <a:pt x="453025" y="1270612"/>
                  </a:lnTo>
                  <a:lnTo>
                    <a:pt x="453025" y="1270613"/>
                  </a:lnTo>
                  <a:lnTo>
                    <a:pt x="364572" y="1270613"/>
                  </a:lnTo>
                  <a:close/>
                  <a:moveTo>
                    <a:pt x="247979" y="1270612"/>
                  </a:moveTo>
                  <a:lnTo>
                    <a:pt x="317806" y="1270612"/>
                  </a:lnTo>
                  <a:lnTo>
                    <a:pt x="317806" y="1270613"/>
                  </a:lnTo>
                  <a:lnTo>
                    <a:pt x="247979" y="1270613"/>
                  </a:lnTo>
                  <a:close/>
                  <a:moveTo>
                    <a:pt x="110429" y="1270612"/>
                  </a:moveTo>
                  <a:lnTo>
                    <a:pt x="209510" y="1270612"/>
                  </a:lnTo>
                  <a:lnTo>
                    <a:pt x="209511" y="1270613"/>
                  </a:lnTo>
                  <a:lnTo>
                    <a:pt x="110429" y="1270613"/>
                  </a:lnTo>
                  <a:close/>
                  <a:moveTo>
                    <a:pt x="0" y="1270612"/>
                  </a:moveTo>
                  <a:lnTo>
                    <a:pt x="60756" y="1270612"/>
                  </a:lnTo>
                  <a:lnTo>
                    <a:pt x="60756" y="1270613"/>
                  </a:lnTo>
                  <a:lnTo>
                    <a:pt x="0" y="1270613"/>
                  </a:lnTo>
                  <a:close/>
                  <a:moveTo>
                    <a:pt x="784329" y="1202197"/>
                  </a:moveTo>
                  <a:lnTo>
                    <a:pt x="784329" y="1270613"/>
                  </a:lnTo>
                  <a:lnTo>
                    <a:pt x="714967" y="1270613"/>
                  </a:lnTo>
                  <a:lnTo>
                    <a:pt x="714969" y="1270612"/>
                  </a:lnTo>
                  <a:lnTo>
                    <a:pt x="784328" y="1270612"/>
                  </a:lnTo>
                  <a:lnTo>
                    <a:pt x="784328" y="1202199"/>
                  </a:lnTo>
                  <a:close/>
                  <a:moveTo>
                    <a:pt x="670486" y="1084735"/>
                  </a:moveTo>
                  <a:cubicBezTo>
                    <a:pt x="629596" y="1084735"/>
                    <a:pt x="601235" y="1115498"/>
                    <a:pt x="601235" y="1155851"/>
                  </a:cubicBezTo>
                  <a:lnTo>
                    <a:pt x="601235" y="1156526"/>
                  </a:lnTo>
                  <a:cubicBezTo>
                    <a:pt x="601235" y="1196879"/>
                    <a:pt x="630254" y="1229252"/>
                    <a:pt x="671144" y="1229252"/>
                  </a:cubicBezTo>
                  <a:cubicBezTo>
                    <a:pt x="712034" y="1229252"/>
                    <a:pt x="741336" y="1197554"/>
                    <a:pt x="741336" y="1157196"/>
                  </a:cubicBezTo>
                  <a:lnTo>
                    <a:pt x="741336" y="1156526"/>
                  </a:lnTo>
                  <a:cubicBezTo>
                    <a:pt x="741336" y="1116168"/>
                    <a:pt x="711376" y="1084735"/>
                    <a:pt x="670486" y="1084735"/>
                  </a:cubicBezTo>
                  <a:close/>
                  <a:moveTo>
                    <a:pt x="60756" y="1043225"/>
                  </a:moveTo>
                  <a:lnTo>
                    <a:pt x="101132" y="1043225"/>
                  </a:lnTo>
                  <a:lnTo>
                    <a:pt x="198622" y="1174849"/>
                  </a:lnTo>
                  <a:lnTo>
                    <a:pt x="198622" y="1043225"/>
                  </a:lnTo>
                  <a:lnTo>
                    <a:pt x="247979" y="1043225"/>
                  </a:lnTo>
                  <a:lnTo>
                    <a:pt x="247979" y="1270612"/>
                  </a:lnTo>
                  <a:lnTo>
                    <a:pt x="209510" y="1270612"/>
                  </a:lnTo>
                  <a:lnTo>
                    <a:pt x="110429" y="1136527"/>
                  </a:lnTo>
                  <a:lnTo>
                    <a:pt x="110429" y="1270612"/>
                  </a:lnTo>
                  <a:lnTo>
                    <a:pt x="60756" y="1270612"/>
                  </a:lnTo>
                  <a:close/>
                  <a:moveTo>
                    <a:pt x="388374" y="1042572"/>
                  </a:moveTo>
                  <a:lnTo>
                    <a:pt x="430027" y="1042572"/>
                  </a:lnTo>
                  <a:lnTo>
                    <a:pt x="471006" y="1177749"/>
                  </a:lnTo>
                  <a:lnTo>
                    <a:pt x="501603" y="1043225"/>
                  </a:lnTo>
                  <a:lnTo>
                    <a:pt x="556947" y="1043225"/>
                  </a:lnTo>
                  <a:lnTo>
                    <a:pt x="500102" y="1270612"/>
                  </a:lnTo>
                  <a:lnTo>
                    <a:pt x="453025" y="1270612"/>
                  </a:lnTo>
                  <a:lnTo>
                    <a:pt x="408572" y="1136654"/>
                  </a:lnTo>
                  <a:lnTo>
                    <a:pt x="364572" y="1270612"/>
                  </a:lnTo>
                  <a:lnTo>
                    <a:pt x="317806" y="1270612"/>
                  </a:lnTo>
                  <a:lnTo>
                    <a:pt x="260962" y="1043225"/>
                  </a:lnTo>
                  <a:lnTo>
                    <a:pt x="317108" y="1043225"/>
                  </a:lnTo>
                  <a:lnTo>
                    <a:pt x="347395" y="1176498"/>
                  </a:lnTo>
                  <a:close/>
                  <a:moveTo>
                    <a:pt x="671144" y="1035102"/>
                  </a:moveTo>
                  <a:cubicBezTo>
                    <a:pt x="711615" y="1035102"/>
                    <a:pt x="745359" y="1052494"/>
                    <a:pt x="766967" y="1079784"/>
                  </a:cubicBezTo>
                  <a:lnTo>
                    <a:pt x="784328" y="1110095"/>
                  </a:lnTo>
                  <a:lnTo>
                    <a:pt x="784328" y="1202199"/>
                  </a:lnTo>
                  <a:lnTo>
                    <a:pt x="757231" y="1243660"/>
                  </a:lnTo>
                  <a:lnTo>
                    <a:pt x="714969" y="1270612"/>
                  </a:lnTo>
                  <a:lnTo>
                    <a:pt x="625930" y="1270612"/>
                  </a:lnTo>
                  <a:lnTo>
                    <a:pt x="594330" y="1252849"/>
                  </a:lnTo>
                  <a:cubicBezTo>
                    <a:pt x="566258" y="1230653"/>
                    <a:pt x="549399" y="1196065"/>
                    <a:pt x="549399" y="1157196"/>
                  </a:cubicBezTo>
                  <a:lnTo>
                    <a:pt x="549399" y="1156526"/>
                  </a:lnTo>
                  <a:cubicBezTo>
                    <a:pt x="549399" y="1089605"/>
                    <a:pt x="599918" y="1035102"/>
                    <a:pt x="671144" y="1035102"/>
                  </a:cubicBezTo>
                  <a:close/>
                  <a:moveTo>
                    <a:pt x="784329" y="570101"/>
                  </a:moveTo>
                  <a:lnTo>
                    <a:pt x="784329" y="1110097"/>
                  </a:lnTo>
                  <a:lnTo>
                    <a:pt x="784328" y="1110095"/>
                  </a:lnTo>
                  <a:lnTo>
                    <a:pt x="784328" y="570103"/>
                  </a:lnTo>
                  <a:close/>
                  <a:moveTo>
                    <a:pt x="473815" y="73448"/>
                  </a:moveTo>
                  <a:cubicBezTo>
                    <a:pt x="454947" y="75092"/>
                    <a:pt x="436102" y="80459"/>
                    <a:pt x="418345" y="89876"/>
                  </a:cubicBezTo>
                  <a:cubicBezTo>
                    <a:pt x="394832" y="102349"/>
                    <a:pt x="376166" y="120406"/>
                    <a:pt x="363034" y="141535"/>
                  </a:cubicBezTo>
                  <a:cubicBezTo>
                    <a:pt x="377134" y="132409"/>
                    <a:pt x="393902" y="127052"/>
                    <a:pt x="411948" y="127052"/>
                  </a:cubicBezTo>
                  <a:cubicBezTo>
                    <a:pt x="461781" y="127052"/>
                    <a:pt x="502189" y="167461"/>
                    <a:pt x="502189" y="217299"/>
                  </a:cubicBezTo>
                  <a:cubicBezTo>
                    <a:pt x="502189" y="267132"/>
                    <a:pt x="461781" y="307540"/>
                    <a:pt x="411948" y="307540"/>
                  </a:cubicBezTo>
                  <a:cubicBezTo>
                    <a:pt x="392657" y="307540"/>
                    <a:pt x="374821" y="301436"/>
                    <a:pt x="360151" y="291121"/>
                  </a:cubicBezTo>
                  <a:cubicBezTo>
                    <a:pt x="378612" y="323417"/>
                    <a:pt x="408168" y="347129"/>
                    <a:pt x="443912" y="358109"/>
                  </a:cubicBezTo>
                  <a:cubicBezTo>
                    <a:pt x="481138" y="369531"/>
                    <a:pt x="520595" y="365762"/>
                    <a:pt x="554994" y="347522"/>
                  </a:cubicBezTo>
                  <a:cubicBezTo>
                    <a:pt x="589409" y="329266"/>
                    <a:pt x="614654" y="298708"/>
                    <a:pt x="626071" y="261465"/>
                  </a:cubicBezTo>
                  <a:cubicBezTo>
                    <a:pt x="637509" y="224238"/>
                    <a:pt x="633741" y="184782"/>
                    <a:pt x="615490" y="150367"/>
                  </a:cubicBezTo>
                  <a:cubicBezTo>
                    <a:pt x="587234" y="97096"/>
                    <a:pt x="530421" y="68517"/>
                    <a:pt x="473815" y="73448"/>
                  </a:cubicBezTo>
                  <a:close/>
                  <a:moveTo>
                    <a:pt x="430414" y="54110"/>
                  </a:moveTo>
                  <a:cubicBezTo>
                    <a:pt x="392519" y="54071"/>
                    <a:pt x="354091" y="62992"/>
                    <a:pt x="318342" y="81951"/>
                  </a:cubicBezTo>
                  <a:cubicBezTo>
                    <a:pt x="201666" y="143837"/>
                    <a:pt x="157090" y="289112"/>
                    <a:pt x="218976" y="405783"/>
                  </a:cubicBezTo>
                  <a:cubicBezTo>
                    <a:pt x="248959" y="462295"/>
                    <a:pt x="299151" y="503760"/>
                    <a:pt x="360305" y="522526"/>
                  </a:cubicBezTo>
                  <a:cubicBezTo>
                    <a:pt x="421461" y="541291"/>
                    <a:pt x="486279" y="535121"/>
                    <a:pt x="542808" y="505138"/>
                  </a:cubicBezTo>
                  <a:cubicBezTo>
                    <a:pt x="599320" y="475156"/>
                    <a:pt x="640780" y="424975"/>
                    <a:pt x="659545" y="363803"/>
                  </a:cubicBezTo>
                  <a:cubicBezTo>
                    <a:pt x="676545" y="308387"/>
                    <a:pt x="673015" y="249999"/>
                    <a:pt x="649911" y="197471"/>
                  </a:cubicBezTo>
                  <a:cubicBezTo>
                    <a:pt x="655185" y="225810"/>
                    <a:pt x="653607" y="255189"/>
                    <a:pt x="644908" y="283534"/>
                  </a:cubicBezTo>
                  <a:cubicBezTo>
                    <a:pt x="630725" y="329792"/>
                    <a:pt x="599370" y="367738"/>
                    <a:pt x="556632" y="390410"/>
                  </a:cubicBezTo>
                  <a:cubicBezTo>
                    <a:pt x="530129" y="404466"/>
                    <a:pt x="501193" y="411605"/>
                    <a:pt x="472007" y="411605"/>
                  </a:cubicBezTo>
                  <a:cubicBezTo>
                    <a:pt x="454155" y="411605"/>
                    <a:pt x="436203" y="408943"/>
                    <a:pt x="418661" y="403553"/>
                  </a:cubicBezTo>
                  <a:cubicBezTo>
                    <a:pt x="372420" y="389353"/>
                    <a:pt x="334457" y="358015"/>
                    <a:pt x="311784" y="315282"/>
                  </a:cubicBezTo>
                  <a:cubicBezTo>
                    <a:pt x="265006" y="227066"/>
                    <a:pt x="298703" y="117224"/>
                    <a:pt x="386913" y="70435"/>
                  </a:cubicBezTo>
                  <a:cubicBezTo>
                    <a:pt x="400980" y="62976"/>
                    <a:pt x="415595" y="57580"/>
                    <a:pt x="430414" y="54110"/>
                  </a:cubicBezTo>
                  <a:close/>
                  <a:moveTo>
                    <a:pt x="395806" y="36784"/>
                  </a:moveTo>
                  <a:cubicBezTo>
                    <a:pt x="333289" y="35417"/>
                    <a:pt x="271127" y="49916"/>
                    <a:pt x="214372" y="80014"/>
                  </a:cubicBezTo>
                  <a:cubicBezTo>
                    <a:pt x="126826" y="126460"/>
                    <a:pt x="62599" y="204211"/>
                    <a:pt x="33530" y="298957"/>
                  </a:cubicBezTo>
                  <a:cubicBezTo>
                    <a:pt x="4460" y="393680"/>
                    <a:pt x="14012" y="494087"/>
                    <a:pt x="60458" y="581650"/>
                  </a:cubicBezTo>
                  <a:cubicBezTo>
                    <a:pt x="106898" y="669196"/>
                    <a:pt x="184655" y="733422"/>
                    <a:pt x="279395" y="762492"/>
                  </a:cubicBezTo>
                  <a:cubicBezTo>
                    <a:pt x="374135" y="791556"/>
                    <a:pt x="474542" y="781993"/>
                    <a:pt x="562088" y="735564"/>
                  </a:cubicBezTo>
                  <a:cubicBezTo>
                    <a:pt x="649634" y="689118"/>
                    <a:pt x="713860" y="611367"/>
                    <a:pt x="742930" y="516627"/>
                  </a:cubicBezTo>
                  <a:cubicBezTo>
                    <a:pt x="753953" y="480673"/>
                    <a:pt x="759426" y="443889"/>
                    <a:pt x="759426" y="407321"/>
                  </a:cubicBezTo>
                  <a:cubicBezTo>
                    <a:pt x="759426" y="358684"/>
                    <a:pt x="749759" y="310395"/>
                    <a:pt x="730645" y="264841"/>
                  </a:cubicBezTo>
                  <a:cubicBezTo>
                    <a:pt x="739521" y="310478"/>
                    <a:pt x="737125" y="357882"/>
                    <a:pt x="723097" y="403597"/>
                  </a:cubicBezTo>
                  <a:cubicBezTo>
                    <a:pt x="700579" y="476949"/>
                    <a:pt x="650824" y="537157"/>
                    <a:pt x="583012" y="573117"/>
                  </a:cubicBezTo>
                  <a:cubicBezTo>
                    <a:pt x="540937" y="595435"/>
                    <a:pt x="495028" y="606746"/>
                    <a:pt x="448715" y="606746"/>
                  </a:cubicBezTo>
                  <a:cubicBezTo>
                    <a:pt x="420382" y="606746"/>
                    <a:pt x="391909" y="602507"/>
                    <a:pt x="364052" y="593974"/>
                  </a:cubicBezTo>
                  <a:cubicBezTo>
                    <a:pt x="290679" y="571462"/>
                    <a:pt x="230447" y="521723"/>
                    <a:pt x="194477" y="453939"/>
                  </a:cubicBezTo>
                  <a:cubicBezTo>
                    <a:pt x="120240" y="313998"/>
                    <a:pt x="173714" y="139753"/>
                    <a:pt x="313694" y="65527"/>
                  </a:cubicBezTo>
                  <a:cubicBezTo>
                    <a:pt x="339858" y="51659"/>
                    <a:pt x="367505" y="42080"/>
                    <a:pt x="395806" y="36784"/>
                  </a:cubicBezTo>
                  <a:close/>
                  <a:moveTo>
                    <a:pt x="784328" y="0"/>
                  </a:moveTo>
                  <a:lnTo>
                    <a:pt x="784329" y="0"/>
                  </a:lnTo>
                  <a:lnTo>
                    <a:pt x="784329" y="209801"/>
                  </a:lnTo>
                  <a:lnTo>
                    <a:pt x="784328" y="209799"/>
                  </a:lnTo>
                  <a:close/>
                  <a:moveTo>
                    <a:pt x="211034" y="0"/>
                  </a:moveTo>
                  <a:lnTo>
                    <a:pt x="575884" y="0"/>
                  </a:lnTo>
                  <a:cubicBezTo>
                    <a:pt x="660265" y="39290"/>
                    <a:pt x="729317" y="104541"/>
                    <a:pt x="773687" y="188218"/>
                  </a:cubicBezTo>
                  <a:lnTo>
                    <a:pt x="784328" y="209799"/>
                  </a:lnTo>
                  <a:lnTo>
                    <a:pt x="784328" y="570103"/>
                  </a:lnTo>
                  <a:lnTo>
                    <a:pt x="750122" y="631127"/>
                  </a:lnTo>
                  <a:cubicBezTo>
                    <a:pt x="711192" y="688946"/>
                    <a:pt x="658451" y="736689"/>
                    <a:pt x="595136" y="770278"/>
                  </a:cubicBezTo>
                  <a:cubicBezTo>
                    <a:pt x="385485" y="881520"/>
                    <a:pt x="124452" y="801384"/>
                    <a:pt x="13248" y="591672"/>
                  </a:cubicBezTo>
                  <a:cubicBezTo>
                    <a:pt x="8461" y="582646"/>
                    <a:pt x="4106" y="573471"/>
                    <a:pt x="0" y="564224"/>
                  </a:cubicBezTo>
                  <a:lnTo>
                    <a:pt x="0" y="215650"/>
                  </a:lnTo>
                  <a:cubicBezTo>
                    <a:pt x="38792" y="127550"/>
                    <a:pt x="105470" y="55416"/>
                    <a:pt x="191799" y="9612"/>
                  </a:cubicBezTo>
                  <a:cubicBezTo>
                    <a:pt x="198151" y="6237"/>
                    <a:pt x="204565" y="3038"/>
                    <a:pt x="211034" y="0"/>
                  </a:cubicBezTo>
                  <a:close/>
                </a:path>
              </a:pathLst>
            </a:custGeom>
            <a:solidFill>
              <a:schemeClr val="bg1"/>
            </a:solidFill>
            <a:ln w="5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CECD1E8-47D4-0286-7DCF-D98624DF9F86}"/>
                </a:ext>
              </a:extLst>
            </p:cNvPr>
            <p:cNvGrpSpPr/>
            <p:nvPr userDrawn="1"/>
          </p:nvGrpSpPr>
          <p:grpSpPr>
            <a:xfrm>
              <a:off x="8651306" y="6484714"/>
              <a:ext cx="756449" cy="243666"/>
              <a:chOff x="7819250" y="6463550"/>
              <a:chExt cx="756449" cy="243666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D361DDF6-A04E-410A-1E73-3F69822DAE0D}"/>
                  </a:ext>
                </a:extLst>
              </p:cNvPr>
              <p:cNvSpPr/>
              <p:nvPr/>
            </p:nvSpPr>
            <p:spPr>
              <a:xfrm>
                <a:off x="7936859" y="6463550"/>
                <a:ext cx="200285" cy="163201"/>
              </a:xfrm>
              <a:custGeom>
                <a:avLst/>
                <a:gdLst>
                  <a:gd name="connsiteX0" fmla="*/ 536926 w 855971"/>
                  <a:gd name="connsiteY0" fmla="*/ 14196 h 697483"/>
                  <a:gd name="connsiteX1" fmla="*/ 523972 w 855971"/>
                  <a:gd name="connsiteY1" fmla="*/ 1337 h 697483"/>
                  <a:gd name="connsiteX2" fmla="*/ 517641 w 855971"/>
                  <a:gd name="connsiteY2" fmla="*/ 1286 h 697483"/>
                  <a:gd name="connsiteX3" fmla="*/ 517590 w 855971"/>
                  <a:gd name="connsiteY3" fmla="*/ 1337 h 697483"/>
                  <a:gd name="connsiteX4" fmla="*/ 1430 w 855971"/>
                  <a:gd name="connsiteY4" fmla="*/ 517401 h 697483"/>
                  <a:gd name="connsiteX5" fmla="*/ 1143 w 855971"/>
                  <a:gd name="connsiteY5" fmla="*/ 523591 h 697483"/>
                  <a:gd name="connsiteX6" fmla="*/ 1430 w 855971"/>
                  <a:gd name="connsiteY6" fmla="*/ 523878 h 697483"/>
                  <a:gd name="connsiteX7" fmla="*/ 14289 w 855971"/>
                  <a:gd name="connsiteY7" fmla="*/ 536832 h 697483"/>
                  <a:gd name="connsiteX8" fmla="*/ 20766 w 855971"/>
                  <a:gd name="connsiteY8" fmla="*/ 536832 h 697483"/>
                  <a:gd name="connsiteX9" fmla="*/ 536926 w 855971"/>
                  <a:gd name="connsiteY9" fmla="*/ 20673 h 697483"/>
                  <a:gd name="connsiteX10" fmla="*/ 537213 w 855971"/>
                  <a:gd name="connsiteY10" fmla="*/ 14483 h 697483"/>
                  <a:gd name="connsiteX11" fmla="*/ 536926 w 855971"/>
                  <a:gd name="connsiteY11" fmla="*/ 14196 h 697483"/>
                  <a:gd name="connsiteX12" fmla="*/ 616269 w 855971"/>
                  <a:gd name="connsiteY12" fmla="*/ 14862 h 697483"/>
                  <a:gd name="connsiteX13" fmla="*/ 603410 w 855971"/>
                  <a:gd name="connsiteY13" fmla="*/ 1908 h 697483"/>
                  <a:gd name="connsiteX14" fmla="*/ 596933 w 855971"/>
                  <a:gd name="connsiteY14" fmla="*/ 1908 h 697483"/>
                  <a:gd name="connsiteX15" fmla="*/ 40769 w 855971"/>
                  <a:gd name="connsiteY15" fmla="*/ 558073 h 697483"/>
                  <a:gd name="connsiteX16" fmla="*/ 40481 w 855971"/>
                  <a:gd name="connsiteY16" fmla="*/ 564263 h 697483"/>
                  <a:gd name="connsiteX17" fmla="*/ 40769 w 855971"/>
                  <a:gd name="connsiteY17" fmla="*/ 564550 h 697483"/>
                  <a:gd name="connsiteX18" fmla="*/ 53723 w 855971"/>
                  <a:gd name="connsiteY18" fmla="*/ 577409 h 697483"/>
                  <a:gd name="connsiteX19" fmla="*/ 60104 w 855971"/>
                  <a:gd name="connsiteY19" fmla="*/ 577409 h 697483"/>
                  <a:gd name="connsiteX20" fmla="*/ 616269 w 855971"/>
                  <a:gd name="connsiteY20" fmla="*/ 20673 h 697483"/>
                  <a:gd name="connsiteX21" fmla="*/ 616859 w 855971"/>
                  <a:gd name="connsiteY21" fmla="*/ 15452 h 697483"/>
                  <a:gd name="connsiteX22" fmla="*/ 616269 w 855971"/>
                  <a:gd name="connsiteY22" fmla="*/ 14862 h 697483"/>
                  <a:gd name="connsiteX23" fmla="*/ 696946 w 855971"/>
                  <a:gd name="connsiteY23" fmla="*/ 18101 h 697483"/>
                  <a:gd name="connsiteX24" fmla="*/ 695612 w 855971"/>
                  <a:gd name="connsiteY24" fmla="*/ 14862 h 697483"/>
                  <a:gd name="connsiteX25" fmla="*/ 682754 w 855971"/>
                  <a:gd name="connsiteY25" fmla="*/ 1908 h 697483"/>
                  <a:gd name="connsiteX26" fmla="*/ 676564 w 855971"/>
                  <a:gd name="connsiteY26" fmla="*/ 1621 h 697483"/>
                  <a:gd name="connsiteX27" fmla="*/ 676277 w 855971"/>
                  <a:gd name="connsiteY27" fmla="*/ 1908 h 697483"/>
                  <a:gd name="connsiteX28" fmla="*/ 80774 w 855971"/>
                  <a:gd name="connsiteY28" fmla="*/ 596840 h 697483"/>
                  <a:gd name="connsiteX29" fmla="*/ 80445 w 855971"/>
                  <a:gd name="connsiteY29" fmla="*/ 602892 h 697483"/>
                  <a:gd name="connsiteX30" fmla="*/ 80774 w 855971"/>
                  <a:gd name="connsiteY30" fmla="*/ 603222 h 697483"/>
                  <a:gd name="connsiteX31" fmla="*/ 93728 w 855971"/>
                  <a:gd name="connsiteY31" fmla="*/ 616176 h 697483"/>
                  <a:gd name="connsiteX32" fmla="*/ 100109 w 855971"/>
                  <a:gd name="connsiteY32" fmla="*/ 616176 h 697483"/>
                  <a:gd name="connsiteX33" fmla="*/ 695612 w 855971"/>
                  <a:gd name="connsiteY33" fmla="*/ 20673 h 697483"/>
                  <a:gd name="connsiteX34" fmla="*/ 696946 w 855971"/>
                  <a:gd name="connsiteY34" fmla="*/ 18101 h 697483"/>
                  <a:gd name="connsiteX35" fmla="*/ 776289 w 855971"/>
                  <a:gd name="connsiteY35" fmla="*/ 18101 h 697483"/>
                  <a:gd name="connsiteX36" fmla="*/ 774956 w 855971"/>
                  <a:gd name="connsiteY36" fmla="*/ 14862 h 697483"/>
                  <a:gd name="connsiteX37" fmla="*/ 762097 w 855971"/>
                  <a:gd name="connsiteY37" fmla="*/ 1908 h 697483"/>
                  <a:gd name="connsiteX38" fmla="*/ 755907 w 855971"/>
                  <a:gd name="connsiteY38" fmla="*/ 1621 h 697483"/>
                  <a:gd name="connsiteX39" fmla="*/ 755620 w 855971"/>
                  <a:gd name="connsiteY39" fmla="*/ 1908 h 697483"/>
                  <a:gd name="connsiteX40" fmla="*/ 120112 w 855971"/>
                  <a:gd name="connsiteY40" fmla="*/ 637416 h 697483"/>
                  <a:gd name="connsiteX41" fmla="*/ 119825 w 855971"/>
                  <a:gd name="connsiteY41" fmla="*/ 643606 h 697483"/>
                  <a:gd name="connsiteX42" fmla="*/ 120112 w 855971"/>
                  <a:gd name="connsiteY42" fmla="*/ 643893 h 697483"/>
                  <a:gd name="connsiteX43" fmla="*/ 133066 w 855971"/>
                  <a:gd name="connsiteY43" fmla="*/ 657228 h 697483"/>
                  <a:gd name="connsiteX44" fmla="*/ 139448 w 855971"/>
                  <a:gd name="connsiteY44" fmla="*/ 657228 h 697483"/>
                  <a:gd name="connsiteX45" fmla="*/ 774956 w 855971"/>
                  <a:gd name="connsiteY45" fmla="*/ 21339 h 697483"/>
                  <a:gd name="connsiteX46" fmla="*/ 776289 w 855971"/>
                  <a:gd name="connsiteY46" fmla="*/ 18101 h 697483"/>
                  <a:gd name="connsiteX47" fmla="*/ 854966 w 855971"/>
                  <a:gd name="connsiteY47" fmla="*/ 14862 h 697483"/>
                  <a:gd name="connsiteX48" fmla="*/ 842107 w 855971"/>
                  <a:gd name="connsiteY48" fmla="*/ 1908 h 697483"/>
                  <a:gd name="connsiteX49" fmla="*/ 835630 w 855971"/>
                  <a:gd name="connsiteY49" fmla="*/ 1908 h 697483"/>
                  <a:gd name="connsiteX50" fmla="*/ 160117 w 855971"/>
                  <a:gd name="connsiteY50" fmla="*/ 676850 h 697483"/>
                  <a:gd name="connsiteX51" fmla="*/ 159788 w 855971"/>
                  <a:gd name="connsiteY51" fmla="*/ 682903 h 697483"/>
                  <a:gd name="connsiteX52" fmla="*/ 160117 w 855971"/>
                  <a:gd name="connsiteY52" fmla="*/ 683231 h 697483"/>
                  <a:gd name="connsiteX53" fmla="*/ 173071 w 855971"/>
                  <a:gd name="connsiteY53" fmla="*/ 696185 h 697483"/>
                  <a:gd name="connsiteX54" fmla="*/ 179453 w 855971"/>
                  <a:gd name="connsiteY54" fmla="*/ 696185 h 697483"/>
                  <a:gd name="connsiteX55" fmla="*/ 854966 w 855971"/>
                  <a:gd name="connsiteY55" fmla="*/ 21339 h 697483"/>
                  <a:gd name="connsiteX56" fmla="*/ 854966 w 855971"/>
                  <a:gd name="connsiteY56" fmla="*/ 14862 h 69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55971" h="697483">
                    <a:moveTo>
                      <a:pt x="536926" y="14196"/>
                    </a:moveTo>
                    <a:lnTo>
                      <a:pt x="523972" y="1337"/>
                    </a:lnTo>
                    <a:cubicBezTo>
                      <a:pt x="522238" y="-426"/>
                      <a:pt x="519403" y="-448"/>
                      <a:pt x="517641" y="1286"/>
                    </a:cubicBezTo>
                    <a:cubicBezTo>
                      <a:pt x="517624" y="1303"/>
                      <a:pt x="517607" y="1320"/>
                      <a:pt x="517590" y="1337"/>
                    </a:cubicBezTo>
                    <a:lnTo>
                      <a:pt x="1430" y="517401"/>
                    </a:lnTo>
                    <a:cubicBezTo>
                      <a:pt x="-358" y="519031"/>
                      <a:pt x="-487" y="521802"/>
                      <a:pt x="1143" y="523591"/>
                    </a:cubicBezTo>
                    <a:cubicBezTo>
                      <a:pt x="1234" y="523691"/>
                      <a:pt x="1330" y="523787"/>
                      <a:pt x="1430" y="523878"/>
                    </a:cubicBezTo>
                    <a:lnTo>
                      <a:pt x="14289" y="536832"/>
                    </a:lnTo>
                    <a:cubicBezTo>
                      <a:pt x="16116" y="538526"/>
                      <a:pt x="18939" y="538526"/>
                      <a:pt x="20766" y="536832"/>
                    </a:cubicBezTo>
                    <a:lnTo>
                      <a:pt x="536926" y="20673"/>
                    </a:lnTo>
                    <a:cubicBezTo>
                      <a:pt x="538714" y="19043"/>
                      <a:pt x="538843" y="16271"/>
                      <a:pt x="537213" y="14483"/>
                    </a:cubicBezTo>
                    <a:cubicBezTo>
                      <a:pt x="537122" y="14383"/>
                      <a:pt x="537026" y="14287"/>
                      <a:pt x="536926" y="14196"/>
                    </a:cubicBezTo>
                    <a:close/>
                    <a:moveTo>
                      <a:pt x="616269" y="14862"/>
                    </a:moveTo>
                    <a:lnTo>
                      <a:pt x="603410" y="1908"/>
                    </a:lnTo>
                    <a:cubicBezTo>
                      <a:pt x="601584" y="214"/>
                      <a:pt x="598760" y="214"/>
                      <a:pt x="596933" y="1908"/>
                    </a:cubicBezTo>
                    <a:lnTo>
                      <a:pt x="40769" y="558073"/>
                    </a:lnTo>
                    <a:cubicBezTo>
                      <a:pt x="38980" y="559703"/>
                      <a:pt x="38851" y="562474"/>
                      <a:pt x="40481" y="564263"/>
                    </a:cubicBezTo>
                    <a:cubicBezTo>
                      <a:pt x="40573" y="564363"/>
                      <a:pt x="40668" y="564459"/>
                      <a:pt x="40769" y="564550"/>
                    </a:cubicBezTo>
                    <a:lnTo>
                      <a:pt x="53723" y="577409"/>
                    </a:lnTo>
                    <a:cubicBezTo>
                      <a:pt x="55498" y="579139"/>
                      <a:pt x="58329" y="579139"/>
                      <a:pt x="60104" y="577409"/>
                    </a:cubicBezTo>
                    <a:lnTo>
                      <a:pt x="616269" y="20673"/>
                    </a:lnTo>
                    <a:cubicBezTo>
                      <a:pt x="617874" y="19394"/>
                      <a:pt x="618138" y="17057"/>
                      <a:pt x="616859" y="15452"/>
                    </a:cubicBezTo>
                    <a:cubicBezTo>
                      <a:pt x="616685" y="15234"/>
                      <a:pt x="616487" y="15036"/>
                      <a:pt x="616269" y="14862"/>
                    </a:cubicBezTo>
                    <a:close/>
                    <a:moveTo>
                      <a:pt x="696946" y="18101"/>
                    </a:moveTo>
                    <a:cubicBezTo>
                      <a:pt x="696920" y="16893"/>
                      <a:pt x="696444" y="15738"/>
                      <a:pt x="695612" y="14862"/>
                    </a:cubicBezTo>
                    <a:lnTo>
                      <a:pt x="682754" y="1908"/>
                    </a:lnTo>
                    <a:cubicBezTo>
                      <a:pt x="681124" y="120"/>
                      <a:pt x="678352" y="-9"/>
                      <a:pt x="676564" y="1621"/>
                    </a:cubicBezTo>
                    <a:cubicBezTo>
                      <a:pt x="676464" y="1712"/>
                      <a:pt x="676368" y="1808"/>
                      <a:pt x="676277" y="1908"/>
                    </a:cubicBezTo>
                    <a:lnTo>
                      <a:pt x="80774" y="596840"/>
                    </a:lnTo>
                    <a:cubicBezTo>
                      <a:pt x="79011" y="598420"/>
                      <a:pt x="78864" y="601130"/>
                      <a:pt x="80445" y="602892"/>
                    </a:cubicBezTo>
                    <a:cubicBezTo>
                      <a:pt x="80548" y="603008"/>
                      <a:pt x="80658" y="603118"/>
                      <a:pt x="80774" y="603222"/>
                    </a:cubicBezTo>
                    <a:lnTo>
                      <a:pt x="93728" y="616176"/>
                    </a:lnTo>
                    <a:cubicBezTo>
                      <a:pt x="95503" y="617906"/>
                      <a:pt x="98334" y="617906"/>
                      <a:pt x="100109" y="616176"/>
                    </a:cubicBezTo>
                    <a:lnTo>
                      <a:pt x="695612" y="20673"/>
                    </a:lnTo>
                    <a:cubicBezTo>
                      <a:pt x="696294" y="19961"/>
                      <a:pt x="696757" y="19068"/>
                      <a:pt x="696946" y="18101"/>
                    </a:cubicBezTo>
                    <a:close/>
                    <a:moveTo>
                      <a:pt x="776289" y="18101"/>
                    </a:moveTo>
                    <a:cubicBezTo>
                      <a:pt x="776263" y="16893"/>
                      <a:pt x="775787" y="15738"/>
                      <a:pt x="774956" y="14862"/>
                    </a:cubicBezTo>
                    <a:lnTo>
                      <a:pt x="762097" y="1908"/>
                    </a:lnTo>
                    <a:cubicBezTo>
                      <a:pt x="760467" y="120"/>
                      <a:pt x="757696" y="-9"/>
                      <a:pt x="755907" y="1621"/>
                    </a:cubicBezTo>
                    <a:cubicBezTo>
                      <a:pt x="755807" y="1712"/>
                      <a:pt x="755711" y="1808"/>
                      <a:pt x="755620" y="1908"/>
                    </a:cubicBezTo>
                    <a:lnTo>
                      <a:pt x="120112" y="637416"/>
                    </a:lnTo>
                    <a:cubicBezTo>
                      <a:pt x="118323" y="639046"/>
                      <a:pt x="118195" y="641817"/>
                      <a:pt x="119825" y="643606"/>
                    </a:cubicBezTo>
                    <a:cubicBezTo>
                      <a:pt x="119916" y="643706"/>
                      <a:pt x="120012" y="643802"/>
                      <a:pt x="120112" y="643893"/>
                    </a:cubicBezTo>
                    <a:lnTo>
                      <a:pt x="133066" y="657228"/>
                    </a:lnTo>
                    <a:cubicBezTo>
                      <a:pt x="134841" y="658958"/>
                      <a:pt x="137672" y="658958"/>
                      <a:pt x="139448" y="657228"/>
                    </a:cubicBezTo>
                    <a:lnTo>
                      <a:pt x="774956" y="21339"/>
                    </a:lnTo>
                    <a:cubicBezTo>
                      <a:pt x="775841" y="20499"/>
                      <a:pt x="776326" y="19321"/>
                      <a:pt x="776289" y="18101"/>
                    </a:cubicBezTo>
                    <a:close/>
                    <a:moveTo>
                      <a:pt x="854966" y="14862"/>
                    </a:moveTo>
                    <a:lnTo>
                      <a:pt x="842107" y="1908"/>
                    </a:lnTo>
                    <a:cubicBezTo>
                      <a:pt x="840280" y="214"/>
                      <a:pt x="837456" y="214"/>
                      <a:pt x="835630" y="1908"/>
                    </a:cubicBezTo>
                    <a:lnTo>
                      <a:pt x="160117" y="676850"/>
                    </a:lnTo>
                    <a:cubicBezTo>
                      <a:pt x="158355" y="678430"/>
                      <a:pt x="158207" y="681140"/>
                      <a:pt x="159788" y="682903"/>
                    </a:cubicBezTo>
                    <a:cubicBezTo>
                      <a:pt x="159892" y="683018"/>
                      <a:pt x="160001" y="683128"/>
                      <a:pt x="160117" y="683231"/>
                    </a:cubicBezTo>
                    <a:lnTo>
                      <a:pt x="173071" y="696185"/>
                    </a:lnTo>
                    <a:cubicBezTo>
                      <a:pt x="174846" y="697916"/>
                      <a:pt x="177677" y="697916"/>
                      <a:pt x="179453" y="696185"/>
                    </a:cubicBezTo>
                    <a:lnTo>
                      <a:pt x="854966" y="21339"/>
                    </a:lnTo>
                    <a:cubicBezTo>
                      <a:pt x="856307" y="19389"/>
                      <a:pt x="856307" y="16813"/>
                      <a:pt x="854966" y="1486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B8B712C-6F1E-9B01-357A-7C3542E5B7C2}"/>
                  </a:ext>
                </a:extLst>
              </p:cNvPr>
              <p:cNvSpPr/>
              <p:nvPr/>
            </p:nvSpPr>
            <p:spPr>
              <a:xfrm>
                <a:off x="7936971" y="6599836"/>
                <a:ext cx="200139" cy="107380"/>
              </a:xfrm>
              <a:custGeom>
                <a:avLst/>
                <a:gdLst>
                  <a:gd name="connsiteX0" fmla="*/ 258891 w 855348"/>
                  <a:gd name="connsiteY0" fmla="*/ 160498 h 458916"/>
                  <a:gd name="connsiteX1" fmla="*/ 252838 w 855348"/>
                  <a:gd name="connsiteY1" fmla="*/ 160169 h 458916"/>
                  <a:gd name="connsiteX2" fmla="*/ 252509 w 855348"/>
                  <a:gd name="connsiteY2" fmla="*/ 160498 h 458916"/>
                  <a:gd name="connsiteX3" fmla="*/ 239841 w 855348"/>
                  <a:gd name="connsiteY3" fmla="*/ 173071 h 458916"/>
                  <a:gd name="connsiteX4" fmla="*/ 239554 w 855348"/>
                  <a:gd name="connsiteY4" fmla="*/ 179261 h 458916"/>
                  <a:gd name="connsiteX5" fmla="*/ 239841 w 855348"/>
                  <a:gd name="connsiteY5" fmla="*/ 179548 h 458916"/>
                  <a:gd name="connsiteX6" fmla="*/ 517304 w 855348"/>
                  <a:gd name="connsiteY6" fmla="*/ 456916 h 458916"/>
                  <a:gd name="connsiteX7" fmla="*/ 523686 w 855348"/>
                  <a:gd name="connsiteY7" fmla="*/ 456916 h 458916"/>
                  <a:gd name="connsiteX8" fmla="*/ 536640 w 855348"/>
                  <a:gd name="connsiteY8" fmla="*/ 444057 h 458916"/>
                  <a:gd name="connsiteX9" fmla="*/ 536927 w 855348"/>
                  <a:gd name="connsiteY9" fmla="*/ 437867 h 458916"/>
                  <a:gd name="connsiteX10" fmla="*/ 536640 w 855348"/>
                  <a:gd name="connsiteY10" fmla="*/ 437580 h 458916"/>
                  <a:gd name="connsiteX11" fmla="*/ 218981 w 855348"/>
                  <a:gd name="connsiteY11" fmla="*/ 199550 h 458916"/>
                  <a:gd name="connsiteX12" fmla="*/ 215743 w 855348"/>
                  <a:gd name="connsiteY12" fmla="*/ 198217 h 458916"/>
                  <a:gd name="connsiteX13" fmla="*/ 212600 w 855348"/>
                  <a:gd name="connsiteY13" fmla="*/ 199550 h 458916"/>
                  <a:gd name="connsiteX14" fmla="*/ 199646 w 855348"/>
                  <a:gd name="connsiteY14" fmla="*/ 212409 h 458916"/>
                  <a:gd name="connsiteX15" fmla="*/ 199358 w 855348"/>
                  <a:gd name="connsiteY15" fmla="*/ 218599 h 458916"/>
                  <a:gd name="connsiteX16" fmla="*/ 199646 w 855348"/>
                  <a:gd name="connsiteY16" fmla="*/ 218886 h 458916"/>
                  <a:gd name="connsiteX17" fmla="*/ 437104 w 855348"/>
                  <a:gd name="connsiteY17" fmla="*/ 457583 h 458916"/>
                  <a:gd name="connsiteX18" fmla="*/ 440342 w 855348"/>
                  <a:gd name="connsiteY18" fmla="*/ 458916 h 458916"/>
                  <a:gd name="connsiteX19" fmla="*/ 443581 w 855348"/>
                  <a:gd name="connsiteY19" fmla="*/ 457583 h 458916"/>
                  <a:gd name="connsiteX20" fmla="*/ 456440 w 855348"/>
                  <a:gd name="connsiteY20" fmla="*/ 444724 h 458916"/>
                  <a:gd name="connsiteX21" fmla="*/ 456727 w 855348"/>
                  <a:gd name="connsiteY21" fmla="*/ 438534 h 458916"/>
                  <a:gd name="connsiteX22" fmla="*/ 456440 w 855348"/>
                  <a:gd name="connsiteY22" fmla="*/ 438247 h 458916"/>
                  <a:gd name="connsiteX23" fmla="*/ 179643 w 855348"/>
                  <a:gd name="connsiteY23" fmla="*/ 239555 h 458916"/>
                  <a:gd name="connsiteX24" fmla="*/ 173597 w 855348"/>
                  <a:gd name="connsiteY24" fmla="*/ 239125 h 458916"/>
                  <a:gd name="connsiteX25" fmla="*/ 173166 w 855348"/>
                  <a:gd name="connsiteY25" fmla="*/ 239555 h 458916"/>
                  <a:gd name="connsiteX26" fmla="*/ 160307 w 855348"/>
                  <a:gd name="connsiteY26" fmla="*/ 252414 h 458916"/>
                  <a:gd name="connsiteX27" fmla="*/ 160307 w 855348"/>
                  <a:gd name="connsiteY27" fmla="*/ 258891 h 458916"/>
                  <a:gd name="connsiteX28" fmla="*/ 358332 w 855348"/>
                  <a:gd name="connsiteY28" fmla="*/ 456916 h 458916"/>
                  <a:gd name="connsiteX29" fmla="*/ 364809 w 855348"/>
                  <a:gd name="connsiteY29" fmla="*/ 456916 h 458916"/>
                  <a:gd name="connsiteX30" fmla="*/ 377763 w 855348"/>
                  <a:gd name="connsiteY30" fmla="*/ 444057 h 458916"/>
                  <a:gd name="connsiteX31" fmla="*/ 377763 w 855348"/>
                  <a:gd name="connsiteY31" fmla="*/ 437580 h 458916"/>
                  <a:gd name="connsiteX32" fmla="*/ 298420 w 855348"/>
                  <a:gd name="connsiteY32" fmla="*/ 120779 h 458916"/>
                  <a:gd name="connsiteX33" fmla="*/ 292230 w 855348"/>
                  <a:gd name="connsiteY33" fmla="*/ 120491 h 458916"/>
                  <a:gd name="connsiteX34" fmla="*/ 291943 w 855348"/>
                  <a:gd name="connsiteY34" fmla="*/ 120779 h 458916"/>
                  <a:gd name="connsiteX35" fmla="*/ 278989 w 855348"/>
                  <a:gd name="connsiteY35" fmla="*/ 133733 h 458916"/>
                  <a:gd name="connsiteX36" fmla="*/ 278989 w 855348"/>
                  <a:gd name="connsiteY36" fmla="*/ 140114 h 458916"/>
                  <a:gd name="connsiteX37" fmla="*/ 596457 w 855348"/>
                  <a:gd name="connsiteY37" fmla="*/ 457583 h 458916"/>
                  <a:gd name="connsiteX38" fmla="*/ 602934 w 855348"/>
                  <a:gd name="connsiteY38" fmla="*/ 457583 h 458916"/>
                  <a:gd name="connsiteX39" fmla="*/ 615793 w 855348"/>
                  <a:gd name="connsiteY39" fmla="*/ 444724 h 458916"/>
                  <a:gd name="connsiteX40" fmla="*/ 616080 w 855348"/>
                  <a:gd name="connsiteY40" fmla="*/ 438534 h 458916"/>
                  <a:gd name="connsiteX41" fmla="*/ 615793 w 855348"/>
                  <a:gd name="connsiteY41" fmla="*/ 438247 h 458916"/>
                  <a:gd name="connsiteX42" fmla="*/ 338330 w 855348"/>
                  <a:gd name="connsiteY42" fmla="*/ 80774 h 458916"/>
                  <a:gd name="connsiteX43" fmla="*/ 332277 w 855348"/>
                  <a:gd name="connsiteY43" fmla="*/ 80445 h 458916"/>
                  <a:gd name="connsiteX44" fmla="*/ 331948 w 855348"/>
                  <a:gd name="connsiteY44" fmla="*/ 80774 h 458916"/>
                  <a:gd name="connsiteX45" fmla="*/ 318994 w 855348"/>
                  <a:gd name="connsiteY45" fmla="*/ 93823 h 458916"/>
                  <a:gd name="connsiteX46" fmla="*/ 318665 w 855348"/>
                  <a:gd name="connsiteY46" fmla="*/ 99876 h 458916"/>
                  <a:gd name="connsiteX47" fmla="*/ 318994 w 855348"/>
                  <a:gd name="connsiteY47" fmla="*/ 100205 h 458916"/>
                  <a:gd name="connsiteX48" fmla="*/ 675800 w 855348"/>
                  <a:gd name="connsiteY48" fmla="*/ 457011 h 458916"/>
                  <a:gd name="connsiteX49" fmla="*/ 682277 w 855348"/>
                  <a:gd name="connsiteY49" fmla="*/ 457011 h 458916"/>
                  <a:gd name="connsiteX50" fmla="*/ 695136 w 855348"/>
                  <a:gd name="connsiteY50" fmla="*/ 444152 h 458916"/>
                  <a:gd name="connsiteX51" fmla="*/ 695567 w 855348"/>
                  <a:gd name="connsiteY51" fmla="*/ 438106 h 458916"/>
                  <a:gd name="connsiteX52" fmla="*/ 695136 w 855348"/>
                  <a:gd name="connsiteY52" fmla="*/ 437675 h 458916"/>
                  <a:gd name="connsiteX53" fmla="*/ 377763 w 855348"/>
                  <a:gd name="connsiteY53" fmla="*/ 41435 h 458916"/>
                  <a:gd name="connsiteX54" fmla="*/ 371573 w 855348"/>
                  <a:gd name="connsiteY54" fmla="*/ 41148 h 458916"/>
                  <a:gd name="connsiteX55" fmla="*/ 371286 w 855348"/>
                  <a:gd name="connsiteY55" fmla="*/ 41435 h 458916"/>
                  <a:gd name="connsiteX56" fmla="*/ 358332 w 855348"/>
                  <a:gd name="connsiteY56" fmla="*/ 54389 h 458916"/>
                  <a:gd name="connsiteX57" fmla="*/ 358332 w 855348"/>
                  <a:gd name="connsiteY57" fmla="*/ 60771 h 458916"/>
                  <a:gd name="connsiteX58" fmla="*/ 755144 w 855348"/>
                  <a:gd name="connsiteY58" fmla="*/ 457583 h 458916"/>
                  <a:gd name="connsiteX59" fmla="*/ 761621 w 855348"/>
                  <a:gd name="connsiteY59" fmla="*/ 457583 h 458916"/>
                  <a:gd name="connsiteX60" fmla="*/ 774479 w 855348"/>
                  <a:gd name="connsiteY60" fmla="*/ 444724 h 458916"/>
                  <a:gd name="connsiteX61" fmla="*/ 774910 w 855348"/>
                  <a:gd name="connsiteY61" fmla="*/ 438677 h 458916"/>
                  <a:gd name="connsiteX62" fmla="*/ 774479 w 855348"/>
                  <a:gd name="connsiteY62" fmla="*/ 438247 h 458916"/>
                  <a:gd name="connsiteX63" fmla="*/ 853918 w 855348"/>
                  <a:gd name="connsiteY63" fmla="*/ 437580 h 458916"/>
                  <a:gd name="connsiteX64" fmla="*/ 417768 w 855348"/>
                  <a:gd name="connsiteY64" fmla="*/ 1430 h 458916"/>
                  <a:gd name="connsiteX65" fmla="*/ 411578 w 855348"/>
                  <a:gd name="connsiteY65" fmla="*/ 1143 h 458916"/>
                  <a:gd name="connsiteX66" fmla="*/ 411291 w 855348"/>
                  <a:gd name="connsiteY66" fmla="*/ 1430 h 458916"/>
                  <a:gd name="connsiteX67" fmla="*/ 398337 w 855348"/>
                  <a:gd name="connsiteY67" fmla="*/ 14384 h 458916"/>
                  <a:gd name="connsiteX68" fmla="*/ 398337 w 855348"/>
                  <a:gd name="connsiteY68" fmla="*/ 20766 h 458916"/>
                  <a:gd name="connsiteX69" fmla="*/ 834487 w 855348"/>
                  <a:gd name="connsiteY69" fmla="*/ 456916 h 458916"/>
                  <a:gd name="connsiteX70" fmla="*/ 840964 w 855348"/>
                  <a:gd name="connsiteY70" fmla="*/ 456916 h 458916"/>
                  <a:gd name="connsiteX71" fmla="*/ 853918 w 855348"/>
                  <a:gd name="connsiteY71" fmla="*/ 444057 h 458916"/>
                  <a:gd name="connsiteX72" fmla="*/ 854205 w 855348"/>
                  <a:gd name="connsiteY72" fmla="*/ 437867 h 458916"/>
                  <a:gd name="connsiteX73" fmla="*/ 853918 w 855348"/>
                  <a:gd name="connsiteY73" fmla="*/ 437580 h 458916"/>
                  <a:gd name="connsiteX74" fmla="*/ 139638 w 855348"/>
                  <a:gd name="connsiteY74" fmla="*/ 279560 h 458916"/>
                  <a:gd name="connsiteX75" fmla="*/ 133592 w 855348"/>
                  <a:gd name="connsiteY75" fmla="*/ 279130 h 458916"/>
                  <a:gd name="connsiteX76" fmla="*/ 133161 w 855348"/>
                  <a:gd name="connsiteY76" fmla="*/ 279560 h 458916"/>
                  <a:gd name="connsiteX77" fmla="*/ 120302 w 855348"/>
                  <a:gd name="connsiteY77" fmla="*/ 292419 h 458916"/>
                  <a:gd name="connsiteX78" fmla="*/ 120015 w 855348"/>
                  <a:gd name="connsiteY78" fmla="*/ 298609 h 458916"/>
                  <a:gd name="connsiteX79" fmla="*/ 120302 w 855348"/>
                  <a:gd name="connsiteY79" fmla="*/ 298896 h 458916"/>
                  <a:gd name="connsiteX80" fmla="*/ 278417 w 855348"/>
                  <a:gd name="connsiteY80" fmla="*/ 456916 h 458916"/>
                  <a:gd name="connsiteX81" fmla="*/ 284799 w 855348"/>
                  <a:gd name="connsiteY81" fmla="*/ 456916 h 458916"/>
                  <a:gd name="connsiteX82" fmla="*/ 297753 w 855348"/>
                  <a:gd name="connsiteY82" fmla="*/ 444057 h 458916"/>
                  <a:gd name="connsiteX83" fmla="*/ 298040 w 855348"/>
                  <a:gd name="connsiteY83" fmla="*/ 437867 h 458916"/>
                  <a:gd name="connsiteX84" fmla="*/ 297753 w 855348"/>
                  <a:gd name="connsiteY84" fmla="*/ 437580 h 458916"/>
                  <a:gd name="connsiteX85" fmla="*/ 100300 w 855348"/>
                  <a:gd name="connsiteY85" fmla="*/ 318899 h 458916"/>
                  <a:gd name="connsiteX86" fmla="*/ 94253 w 855348"/>
                  <a:gd name="connsiteY86" fmla="*/ 318468 h 458916"/>
                  <a:gd name="connsiteX87" fmla="*/ 93823 w 855348"/>
                  <a:gd name="connsiteY87" fmla="*/ 318899 h 458916"/>
                  <a:gd name="connsiteX88" fmla="*/ 80964 w 855348"/>
                  <a:gd name="connsiteY88" fmla="*/ 331948 h 458916"/>
                  <a:gd name="connsiteX89" fmla="*/ 80533 w 855348"/>
                  <a:gd name="connsiteY89" fmla="*/ 337994 h 458916"/>
                  <a:gd name="connsiteX90" fmla="*/ 80964 w 855348"/>
                  <a:gd name="connsiteY90" fmla="*/ 338425 h 458916"/>
                  <a:gd name="connsiteX91" fmla="*/ 199646 w 855348"/>
                  <a:gd name="connsiteY91" fmla="*/ 457106 h 458916"/>
                  <a:gd name="connsiteX92" fmla="*/ 206123 w 855348"/>
                  <a:gd name="connsiteY92" fmla="*/ 457106 h 458916"/>
                  <a:gd name="connsiteX93" fmla="*/ 218981 w 855348"/>
                  <a:gd name="connsiteY93" fmla="*/ 444248 h 458916"/>
                  <a:gd name="connsiteX94" fmla="*/ 219412 w 855348"/>
                  <a:gd name="connsiteY94" fmla="*/ 438201 h 458916"/>
                  <a:gd name="connsiteX95" fmla="*/ 218981 w 855348"/>
                  <a:gd name="connsiteY95" fmla="*/ 437771 h 458916"/>
                  <a:gd name="connsiteX96" fmla="*/ 60295 w 855348"/>
                  <a:gd name="connsiteY96" fmla="*/ 358237 h 458916"/>
                  <a:gd name="connsiteX97" fmla="*/ 54105 w 855348"/>
                  <a:gd name="connsiteY97" fmla="*/ 357950 h 458916"/>
                  <a:gd name="connsiteX98" fmla="*/ 53818 w 855348"/>
                  <a:gd name="connsiteY98" fmla="*/ 358237 h 458916"/>
                  <a:gd name="connsiteX99" fmla="*/ 40959 w 855348"/>
                  <a:gd name="connsiteY99" fmla="*/ 371096 h 458916"/>
                  <a:gd name="connsiteX100" fmla="*/ 40959 w 855348"/>
                  <a:gd name="connsiteY100" fmla="*/ 377573 h 458916"/>
                  <a:gd name="connsiteX101" fmla="*/ 120302 w 855348"/>
                  <a:gd name="connsiteY101" fmla="*/ 456916 h 458916"/>
                  <a:gd name="connsiteX102" fmla="*/ 126779 w 855348"/>
                  <a:gd name="connsiteY102" fmla="*/ 456916 h 458916"/>
                  <a:gd name="connsiteX103" fmla="*/ 139638 w 855348"/>
                  <a:gd name="connsiteY103" fmla="*/ 444057 h 458916"/>
                  <a:gd name="connsiteX104" fmla="*/ 139638 w 855348"/>
                  <a:gd name="connsiteY104" fmla="*/ 437580 h 458916"/>
                  <a:gd name="connsiteX105" fmla="*/ 20766 w 855348"/>
                  <a:gd name="connsiteY105" fmla="*/ 398623 h 458916"/>
                  <a:gd name="connsiteX106" fmla="*/ 14576 w 855348"/>
                  <a:gd name="connsiteY106" fmla="*/ 398336 h 458916"/>
                  <a:gd name="connsiteX107" fmla="*/ 14289 w 855348"/>
                  <a:gd name="connsiteY107" fmla="*/ 398623 h 458916"/>
                  <a:gd name="connsiteX108" fmla="*/ 1430 w 855348"/>
                  <a:gd name="connsiteY108" fmla="*/ 411482 h 458916"/>
                  <a:gd name="connsiteX109" fmla="*/ 1143 w 855348"/>
                  <a:gd name="connsiteY109" fmla="*/ 417671 h 458916"/>
                  <a:gd name="connsiteX110" fmla="*/ 1430 w 855348"/>
                  <a:gd name="connsiteY110" fmla="*/ 417959 h 458916"/>
                  <a:gd name="connsiteX111" fmla="*/ 40769 w 855348"/>
                  <a:gd name="connsiteY111" fmla="*/ 457297 h 458916"/>
                  <a:gd name="connsiteX112" fmla="*/ 47246 w 855348"/>
                  <a:gd name="connsiteY112" fmla="*/ 457297 h 458916"/>
                  <a:gd name="connsiteX113" fmla="*/ 60104 w 855348"/>
                  <a:gd name="connsiteY113" fmla="*/ 444438 h 458916"/>
                  <a:gd name="connsiteX114" fmla="*/ 60104 w 855348"/>
                  <a:gd name="connsiteY114" fmla="*/ 437961 h 458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855348" h="458916">
                    <a:moveTo>
                      <a:pt x="258891" y="160498"/>
                    </a:moveTo>
                    <a:cubicBezTo>
                      <a:pt x="257310" y="158736"/>
                      <a:pt x="254601" y="158588"/>
                      <a:pt x="252838" y="160169"/>
                    </a:cubicBezTo>
                    <a:cubicBezTo>
                      <a:pt x="252723" y="160272"/>
                      <a:pt x="252613" y="160382"/>
                      <a:pt x="252509" y="160498"/>
                    </a:cubicBezTo>
                    <a:lnTo>
                      <a:pt x="239841" y="173071"/>
                    </a:lnTo>
                    <a:cubicBezTo>
                      <a:pt x="238053" y="174701"/>
                      <a:pt x="237924" y="177472"/>
                      <a:pt x="239554" y="179261"/>
                    </a:cubicBezTo>
                    <a:cubicBezTo>
                      <a:pt x="239645" y="179361"/>
                      <a:pt x="239741" y="179457"/>
                      <a:pt x="239841" y="179548"/>
                    </a:cubicBezTo>
                    <a:lnTo>
                      <a:pt x="517304" y="456916"/>
                    </a:lnTo>
                    <a:cubicBezTo>
                      <a:pt x="519080" y="458646"/>
                      <a:pt x="521911" y="458646"/>
                      <a:pt x="523686" y="456916"/>
                    </a:cubicBezTo>
                    <a:lnTo>
                      <a:pt x="536640" y="444057"/>
                    </a:lnTo>
                    <a:cubicBezTo>
                      <a:pt x="538429" y="442427"/>
                      <a:pt x="538557" y="439656"/>
                      <a:pt x="536927" y="437867"/>
                    </a:cubicBezTo>
                    <a:cubicBezTo>
                      <a:pt x="536836" y="437767"/>
                      <a:pt x="536740" y="437671"/>
                      <a:pt x="536640" y="437580"/>
                    </a:cubicBezTo>
                    <a:close/>
                    <a:moveTo>
                      <a:pt x="218981" y="199550"/>
                    </a:moveTo>
                    <a:cubicBezTo>
                      <a:pt x="218116" y="198702"/>
                      <a:pt x="216954" y="198224"/>
                      <a:pt x="215743" y="198217"/>
                    </a:cubicBezTo>
                    <a:cubicBezTo>
                      <a:pt x="214562" y="198239"/>
                      <a:pt x="213436" y="198717"/>
                      <a:pt x="212600" y="199550"/>
                    </a:cubicBezTo>
                    <a:lnTo>
                      <a:pt x="199646" y="212409"/>
                    </a:lnTo>
                    <a:cubicBezTo>
                      <a:pt x="197857" y="214039"/>
                      <a:pt x="197728" y="216810"/>
                      <a:pt x="199358" y="218599"/>
                    </a:cubicBezTo>
                    <a:cubicBezTo>
                      <a:pt x="199450" y="218699"/>
                      <a:pt x="199545" y="218795"/>
                      <a:pt x="199646" y="218886"/>
                    </a:cubicBezTo>
                    <a:lnTo>
                      <a:pt x="437104" y="457583"/>
                    </a:lnTo>
                    <a:cubicBezTo>
                      <a:pt x="437980" y="458414"/>
                      <a:pt x="439135" y="458890"/>
                      <a:pt x="440342" y="458916"/>
                    </a:cubicBezTo>
                    <a:cubicBezTo>
                      <a:pt x="441546" y="458872"/>
                      <a:pt x="442695" y="458399"/>
                      <a:pt x="443581" y="457583"/>
                    </a:cubicBezTo>
                    <a:lnTo>
                      <a:pt x="456440" y="444724"/>
                    </a:lnTo>
                    <a:cubicBezTo>
                      <a:pt x="458228" y="443094"/>
                      <a:pt x="458357" y="440323"/>
                      <a:pt x="456727" y="438534"/>
                    </a:cubicBezTo>
                    <a:cubicBezTo>
                      <a:pt x="456636" y="438434"/>
                      <a:pt x="456540" y="438338"/>
                      <a:pt x="456440" y="438247"/>
                    </a:cubicBezTo>
                    <a:close/>
                    <a:moveTo>
                      <a:pt x="179643" y="239555"/>
                    </a:moveTo>
                    <a:cubicBezTo>
                      <a:pt x="178092" y="237767"/>
                      <a:pt x="175385" y="237574"/>
                      <a:pt x="173597" y="239125"/>
                    </a:cubicBezTo>
                    <a:cubicBezTo>
                      <a:pt x="173443" y="239258"/>
                      <a:pt x="173299" y="239402"/>
                      <a:pt x="173166" y="239555"/>
                    </a:cubicBezTo>
                    <a:lnTo>
                      <a:pt x="160307" y="252414"/>
                    </a:lnTo>
                    <a:cubicBezTo>
                      <a:pt x="158613" y="254241"/>
                      <a:pt x="158613" y="257064"/>
                      <a:pt x="160307" y="258891"/>
                    </a:cubicBezTo>
                    <a:lnTo>
                      <a:pt x="358332" y="456916"/>
                    </a:lnTo>
                    <a:cubicBezTo>
                      <a:pt x="360159" y="458610"/>
                      <a:pt x="362982" y="458610"/>
                      <a:pt x="364809" y="456916"/>
                    </a:cubicBezTo>
                    <a:lnTo>
                      <a:pt x="377763" y="444057"/>
                    </a:lnTo>
                    <a:cubicBezTo>
                      <a:pt x="379457" y="442230"/>
                      <a:pt x="379457" y="439407"/>
                      <a:pt x="377763" y="437580"/>
                    </a:cubicBezTo>
                    <a:close/>
                    <a:moveTo>
                      <a:pt x="298420" y="120779"/>
                    </a:moveTo>
                    <a:cubicBezTo>
                      <a:pt x="296790" y="118990"/>
                      <a:pt x="294019" y="118861"/>
                      <a:pt x="292230" y="120491"/>
                    </a:cubicBezTo>
                    <a:cubicBezTo>
                      <a:pt x="292130" y="120583"/>
                      <a:pt x="292034" y="120678"/>
                      <a:pt x="291943" y="120779"/>
                    </a:cubicBezTo>
                    <a:lnTo>
                      <a:pt x="278989" y="133733"/>
                    </a:lnTo>
                    <a:cubicBezTo>
                      <a:pt x="277259" y="135508"/>
                      <a:pt x="277259" y="138339"/>
                      <a:pt x="278989" y="140114"/>
                    </a:cubicBezTo>
                    <a:lnTo>
                      <a:pt x="596457" y="457583"/>
                    </a:lnTo>
                    <a:cubicBezTo>
                      <a:pt x="598284" y="459277"/>
                      <a:pt x="601107" y="459277"/>
                      <a:pt x="602934" y="457583"/>
                    </a:cubicBezTo>
                    <a:lnTo>
                      <a:pt x="615793" y="444724"/>
                    </a:lnTo>
                    <a:cubicBezTo>
                      <a:pt x="617581" y="443094"/>
                      <a:pt x="617710" y="440323"/>
                      <a:pt x="616080" y="438534"/>
                    </a:cubicBezTo>
                    <a:cubicBezTo>
                      <a:pt x="615989" y="438434"/>
                      <a:pt x="615893" y="438338"/>
                      <a:pt x="615793" y="438247"/>
                    </a:cubicBezTo>
                    <a:close/>
                    <a:moveTo>
                      <a:pt x="338330" y="80774"/>
                    </a:moveTo>
                    <a:cubicBezTo>
                      <a:pt x="336749" y="79011"/>
                      <a:pt x="334039" y="78864"/>
                      <a:pt x="332277" y="80445"/>
                    </a:cubicBezTo>
                    <a:cubicBezTo>
                      <a:pt x="332161" y="80548"/>
                      <a:pt x="332051" y="80658"/>
                      <a:pt x="331948" y="80774"/>
                    </a:cubicBezTo>
                    <a:lnTo>
                      <a:pt x="318994" y="93823"/>
                    </a:lnTo>
                    <a:cubicBezTo>
                      <a:pt x="317232" y="95403"/>
                      <a:pt x="317084" y="98113"/>
                      <a:pt x="318665" y="99876"/>
                    </a:cubicBezTo>
                    <a:cubicBezTo>
                      <a:pt x="318768" y="99991"/>
                      <a:pt x="318878" y="100101"/>
                      <a:pt x="318994" y="100205"/>
                    </a:cubicBezTo>
                    <a:lnTo>
                      <a:pt x="675800" y="457011"/>
                    </a:lnTo>
                    <a:cubicBezTo>
                      <a:pt x="677627" y="458705"/>
                      <a:pt x="680451" y="458705"/>
                      <a:pt x="682277" y="457011"/>
                    </a:cubicBezTo>
                    <a:lnTo>
                      <a:pt x="695136" y="444152"/>
                    </a:lnTo>
                    <a:cubicBezTo>
                      <a:pt x="696925" y="442602"/>
                      <a:pt x="697117" y="439895"/>
                      <a:pt x="695567" y="438106"/>
                    </a:cubicBezTo>
                    <a:cubicBezTo>
                      <a:pt x="695434" y="437952"/>
                      <a:pt x="695290" y="437808"/>
                      <a:pt x="695136" y="437675"/>
                    </a:cubicBezTo>
                    <a:close/>
                    <a:moveTo>
                      <a:pt x="377763" y="41435"/>
                    </a:moveTo>
                    <a:cubicBezTo>
                      <a:pt x="376133" y="39647"/>
                      <a:pt x="373362" y="39518"/>
                      <a:pt x="371573" y="41148"/>
                    </a:cubicBezTo>
                    <a:cubicBezTo>
                      <a:pt x="371473" y="41239"/>
                      <a:pt x="371377" y="41335"/>
                      <a:pt x="371286" y="41435"/>
                    </a:cubicBezTo>
                    <a:lnTo>
                      <a:pt x="358332" y="54389"/>
                    </a:lnTo>
                    <a:cubicBezTo>
                      <a:pt x="356602" y="56165"/>
                      <a:pt x="356602" y="58996"/>
                      <a:pt x="358332" y="60771"/>
                    </a:cubicBezTo>
                    <a:lnTo>
                      <a:pt x="755144" y="457583"/>
                    </a:lnTo>
                    <a:cubicBezTo>
                      <a:pt x="756970" y="459277"/>
                      <a:pt x="759794" y="459277"/>
                      <a:pt x="761621" y="457583"/>
                    </a:cubicBezTo>
                    <a:lnTo>
                      <a:pt x="774479" y="444724"/>
                    </a:lnTo>
                    <a:cubicBezTo>
                      <a:pt x="776268" y="443173"/>
                      <a:pt x="776461" y="440466"/>
                      <a:pt x="774910" y="438677"/>
                    </a:cubicBezTo>
                    <a:cubicBezTo>
                      <a:pt x="774777" y="438524"/>
                      <a:pt x="774633" y="438380"/>
                      <a:pt x="774479" y="438247"/>
                    </a:cubicBezTo>
                    <a:close/>
                    <a:moveTo>
                      <a:pt x="853918" y="437580"/>
                    </a:moveTo>
                    <a:lnTo>
                      <a:pt x="417768" y="1430"/>
                    </a:lnTo>
                    <a:cubicBezTo>
                      <a:pt x="416138" y="-358"/>
                      <a:pt x="413367" y="-487"/>
                      <a:pt x="411578" y="1143"/>
                    </a:cubicBezTo>
                    <a:cubicBezTo>
                      <a:pt x="411478" y="1234"/>
                      <a:pt x="411382" y="1330"/>
                      <a:pt x="411291" y="1430"/>
                    </a:cubicBezTo>
                    <a:lnTo>
                      <a:pt x="398337" y="14384"/>
                    </a:lnTo>
                    <a:cubicBezTo>
                      <a:pt x="396607" y="16160"/>
                      <a:pt x="396607" y="18991"/>
                      <a:pt x="398337" y="20766"/>
                    </a:cubicBezTo>
                    <a:lnTo>
                      <a:pt x="834487" y="456916"/>
                    </a:lnTo>
                    <a:cubicBezTo>
                      <a:pt x="836313" y="458610"/>
                      <a:pt x="839137" y="458610"/>
                      <a:pt x="840964" y="456916"/>
                    </a:cubicBezTo>
                    <a:lnTo>
                      <a:pt x="853918" y="444057"/>
                    </a:lnTo>
                    <a:cubicBezTo>
                      <a:pt x="855706" y="442427"/>
                      <a:pt x="855835" y="439656"/>
                      <a:pt x="854205" y="437867"/>
                    </a:cubicBezTo>
                    <a:cubicBezTo>
                      <a:pt x="854114" y="437767"/>
                      <a:pt x="854018" y="437671"/>
                      <a:pt x="853918" y="437580"/>
                    </a:cubicBezTo>
                    <a:close/>
                    <a:moveTo>
                      <a:pt x="139638" y="279560"/>
                    </a:moveTo>
                    <a:cubicBezTo>
                      <a:pt x="138087" y="277772"/>
                      <a:pt x="135380" y="277579"/>
                      <a:pt x="133592" y="279130"/>
                    </a:cubicBezTo>
                    <a:cubicBezTo>
                      <a:pt x="133438" y="279263"/>
                      <a:pt x="133294" y="279407"/>
                      <a:pt x="133161" y="279560"/>
                    </a:cubicBezTo>
                    <a:lnTo>
                      <a:pt x="120302" y="292419"/>
                    </a:lnTo>
                    <a:cubicBezTo>
                      <a:pt x="118514" y="294049"/>
                      <a:pt x="118385" y="296820"/>
                      <a:pt x="120015" y="298609"/>
                    </a:cubicBezTo>
                    <a:cubicBezTo>
                      <a:pt x="120106" y="298709"/>
                      <a:pt x="120202" y="298805"/>
                      <a:pt x="120302" y="298896"/>
                    </a:cubicBezTo>
                    <a:lnTo>
                      <a:pt x="278417" y="456916"/>
                    </a:lnTo>
                    <a:cubicBezTo>
                      <a:pt x="280193" y="458646"/>
                      <a:pt x="283024" y="458646"/>
                      <a:pt x="284799" y="456916"/>
                    </a:cubicBezTo>
                    <a:lnTo>
                      <a:pt x="297753" y="444057"/>
                    </a:lnTo>
                    <a:cubicBezTo>
                      <a:pt x="299542" y="442427"/>
                      <a:pt x="299670" y="439656"/>
                      <a:pt x="298040" y="437867"/>
                    </a:cubicBezTo>
                    <a:cubicBezTo>
                      <a:pt x="297949" y="437767"/>
                      <a:pt x="297853" y="437671"/>
                      <a:pt x="297753" y="437580"/>
                    </a:cubicBezTo>
                    <a:close/>
                    <a:moveTo>
                      <a:pt x="100300" y="318899"/>
                    </a:moveTo>
                    <a:cubicBezTo>
                      <a:pt x="98749" y="317110"/>
                      <a:pt x="96042" y="316917"/>
                      <a:pt x="94253" y="318468"/>
                    </a:cubicBezTo>
                    <a:cubicBezTo>
                      <a:pt x="94100" y="318601"/>
                      <a:pt x="93956" y="318745"/>
                      <a:pt x="93823" y="318899"/>
                    </a:cubicBezTo>
                    <a:lnTo>
                      <a:pt x="80964" y="331948"/>
                    </a:lnTo>
                    <a:cubicBezTo>
                      <a:pt x="79175" y="333499"/>
                      <a:pt x="78983" y="336206"/>
                      <a:pt x="80533" y="337994"/>
                    </a:cubicBezTo>
                    <a:cubicBezTo>
                      <a:pt x="80667" y="338148"/>
                      <a:pt x="80810" y="338292"/>
                      <a:pt x="80964" y="338425"/>
                    </a:cubicBezTo>
                    <a:lnTo>
                      <a:pt x="199646" y="457106"/>
                    </a:lnTo>
                    <a:cubicBezTo>
                      <a:pt x="201472" y="458800"/>
                      <a:pt x="204296" y="458800"/>
                      <a:pt x="206123" y="457106"/>
                    </a:cubicBezTo>
                    <a:lnTo>
                      <a:pt x="218981" y="444248"/>
                    </a:lnTo>
                    <a:cubicBezTo>
                      <a:pt x="220770" y="442697"/>
                      <a:pt x="220963" y="439990"/>
                      <a:pt x="219412" y="438201"/>
                    </a:cubicBezTo>
                    <a:cubicBezTo>
                      <a:pt x="219279" y="438048"/>
                      <a:pt x="219135" y="437904"/>
                      <a:pt x="218981" y="437771"/>
                    </a:cubicBezTo>
                    <a:close/>
                    <a:moveTo>
                      <a:pt x="60295" y="358237"/>
                    </a:moveTo>
                    <a:cubicBezTo>
                      <a:pt x="58665" y="356448"/>
                      <a:pt x="55894" y="356320"/>
                      <a:pt x="54105" y="357950"/>
                    </a:cubicBezTo>
                    <a:cubicBezTo>
                      <a:pt x="54005" y="358041"/>
                      <a:pt x="53909" y="358137"/>
                      <a:pt x="53818" y="358237"/>
                    </a:cubicBezTo>
                    <a:lnTo>
                      <a:pt x="40959" y="371096"/>
                    </a:lnTo>
                    <a:cubicBezTo>
                      <a:pt x="39265" y="372922"/>
                      <a:pt x="39265" y="375746"/>
                      <a:pt x="40959" y="377573"/>
                    </a:cubicBezTo>
                    <a:lnTo>
                      <a:pt x="120302" y="456916"/>
                    </a:lnTo>
                    <a:cubicBezTo>
                      <a:pt x="122129" y="458610"/>
                      <a:pt x="124953" y="458610"/>
                      <a:pt x="126779" y="456916"/>
                    </a:cubicBezTo>
                    <a:lnTo>
                      <a:pt x="139638" y="444057"/>
                    </a:lnTo>
                    <a:cubicBezTo>
                      <a:pt x="141332" y="442230"/>
                      <a:pt x="141332" y="439407"/>
                      <a:pt x="139638" y="437580"/>
                    </a:cubicBezTo>
                    <a:close/>
                    <a:moveTo>
                      <a:pt x="20766" y="398623"/>
                    </a:moveTo>
                    <a:cubicBezTo>
                      <a:pt x="19136" y="396834"/>
                      <a:pt x="16365" y="396706"/>
                      <a:pt x="14576" y="398336"/>
                    </a:cubicBezTo>
                    <a:cubicBezTo>
                      <a:pt x="14476" y="398427"/>
                      <a:pt x="14380" y="398523"/>
                      <a:pt x="14289" y="398623"/>
                    </a:cubicBezTo>
                    <a:lnTo>
                      <a:pt x="1430" y="411482"/>
                    </a:lnTo>
                    <a:cubicBezTo>
                      <a:pt x="-358" y="413111"/>
                      <a:pt x="-487" y="415883"/>
                      <a:pt x="1143" y="417671"/>
                    </a:cubicBezTo>
                    <a:cubicBezTo>
                      <a:pt x="1234" y="417771"/>
                      <a:pt x="1330" y="417867"/>
                      <a:pt x="1430" y="417959"/>
                    </a:cubicBezTo>
                    <a:lnTo>
                      <a:pt x="40769" y="457297"/>
                    </a:lnTo>
                    <a:cubicBezTo>
                      <a:pt x="42595" y="458991"/>
                      <a:pt x="45419" y="458991"/>
                      <a:pt x="47246" y="457297"/>
                    </a:cubicBezTo>
                    <a:lnTo>
                      <a:pt x="60104" y="444438"/>
                    </a:lnTo>
                    <a:cubicBezTo>
                      <a:pt x="61798" y="442611"/>
                      <a:pt x="61798" y="439788"/>
                      <a:pt x="60104" y="43796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7510F804-2013-519C-FC87-5A31A7A2CE48}"/>
                  </a:ext>
                </a:extLst>
              </p:cNvPr>
              <p:cNvSpPr/>
              <p:nvPr/>
            </p:nvSpPr>
            <p:spPr>
              <a:xfrm>
                <a:off x="7819250" y="6463662"/>
                <a:ext cx="144403" cy="107182"/>
              </a:xfrm>
              <a:custGeom>
                <a:avLst/>
                <a:gdLst>
                  <a:gd name="connsiteX0" fmla="*/ 616269 w 617145"/>
                  <a:gd name="connsiteY0" fmla="*/ 278894 h 458070"/>
                  <a:gd name="connsiteX1" fmla="*/ 338234 w 617145"/>
                  <a:gd name="connsiteY1" fmla="*/ 1430 h 458070"/>
                  <a:gd name="connsiteX2" fmla="*/ 332045 w 617145"/>
                  <a:gd name="connsiteY2" fmla="*/ 1143 h 458070"/>
                  <a:gd name="connsiteX3" fmla="*/ 331757 w 617145"/>
                  <a:gd name="connsiteY3" fmla="*/ 1430 h 458070"/>
                  <a:gd name="connsiteX4" fmla="*/ 318899 w 617145"/>
                  <a:gd name="connsiteY4" fmla="*/ 14384 h 458070"/>
                  <a:gd name="connsiteX5" fmla="*/ 318611 w 617145"/>
                  <a:gd name="connsiteY5" fmla="*/ 20574 h 458070"/>
                  <a:gd name="connsiteX6" fmla="*/ 318899 w 617145"/>
                  <a:gd name="connsiteY6" fmla="*/ 20861 h 458070"/>
                  <a:gd name="connsiteX7" fmla="*/ 596362 w 617145"/>
                  <a:gd name="connsiteY7" fmla="*/ 298229 h 458070"/>
                  <a:gd name="connsiteX8" fmla="*/ 602744 w 617145"/>
                  <a:gd name="connsiteY8" fmla="*/ 298229 h 458070"/>
                  <a:gd name="connsiteX9" fmla="*/ 615698 w 617145"/>
                  <a:gd name="connsiteY9" fmla="*/ 285275 h 458070"/>
                  <a:gd name="connsiteX10" fmla="*/ 616269 w 617145"/>
                  <a:gd name="connsiteY10" fmla="*/ 278894 h 458070"/>
                  <a:gd name="connsiteX11" fmla="*/ 258891 w 617145"/>
                  <a:gd name="connsiteY11" fmla="*/ 1430 h 458070"/>
                  <a:gd name="connsiteX12" fmla="*/ 252701 w 617145"/>
                  <a:gd name="connsiteY12" fmla="*/ 1143 h 458070"/>
                  <a:gd name="connsiteX13" fmla="*/ 252414 w 617145"/>
                  <a:gd name="connsiteY13" fmla="*/ 1430 h 458070"/>
                  <a:gd name="connsiteX14" fmla="*/ 239555 w 617145"/>
                  <a:gd name="connsiteY14" fmla="*/ 14384 h 458070"/>
                  <a:gd name="connsiteX15" fmla="*/ 239125 w 617145"/>
                  <a:gd name="connsiteY15" fmla="*/ 20431 h 458070"/>
                  <a:gd name="connsiteX16" fmla="*/ 239555 w 617145"/>
                  <a:gd name="connsiteY16" fmla="*/ 20861 h 458070"/>
                  <a:gd name="connsiteX17" fmla="*/ 556928 w 617145"/>
                  <a:gd name="connsiteY17" fmla="*/ 338234 h 458070"/>
                  <a:gd name="connsiteX18" fmla="*/ 563405 w 617145"/>
                  <a:gd name="connsiteY18" fmla="*/ 338234 h 458070"/>
                  <a:gd name="connsiteX19" fmla="*/ 576359 w 617145"/>
                  <a:gd name="connsiteY19" fmla="*/ 325376 h 458070"/>
                  <a:gd name="connsiteX20" fmla="*/ 576647 w 617145"/>
                  <a:gd name="connsiteY20" fmla="*/ 319186 h 458070"/>
                  <a:gd name="connsiteX21" fmla="*/ 576359 w 617145"/>
                  <a:gd name="connsiteY21" fmla="*/ 318899 h 458070"/>
                  <a:gd name="connsiteX22" fmla="*/ 179548 w 617145"/>
                  <a:gd name="connsiteY22" fmla="*/ 1430 h 458070"/>
                  <a:gd name="connsiteX23" fmla="*/ 173358 w 617145"/>
                  <a:gd name="connsiteY23" fmla="*/ 1143 h 458070"/>
                  <a:gd name="connsiteX24" fmla="*/ 173071 w 617145"/>
                  <a:gd name="connsiteY24" fmla="*/ 1430 h 458070"/>
                  <a:gd name="connsiteX25" fmla="*/ 160212 w 617145"/>
                  <a:gd name="connsiteY25" fmla="*/ 14384 h 458070"/>
                  <a:gd name="connsiteX26" fmla="*/ 159781 w 617145"/>
                  <a:gd name="connsiteY26" fmla="*/ 20431 h 458070"/>
                  <a:gd name="connsiteX27" fmla="*/ 160212 w 617145"/>
                  <a:gd name="connsiteY27" fmla="*/ 20861 h 458070"/>
                  <a:gd name="connsiteX28" fmla="*/ 516923 w 617145"/>
                  <a:gd name="connsiteY28" fmla="*/ 377573 h 458070"/>
                  <a:gd name="connsiteX29" fmla="*/ 523400 w 617145"/>
                  <a:gd name="connsiteY29" fmla="*/ 377573 h 458070"/>
                  <a:gd name="connsiteX30" fmla="*/ 536354 w 617145"/>
                  <a:gd name="connsiteY30" fmla="*/ 364714 h 458070"/>
                  <a:gd name="connsiteX31" fmla="*/ 536642 w 617145"/>
                  <a:gd name="connsiteY31" fmla="*/ 358524 h 458070"/>
                  <a:gd name="connsiteX32" fmla="*/ 536354 w 617145"/>
                  <a:gd name="connsiteY32" fmla="*/ 358237 h 458070"/>
                  <a:gd name="connsiteX33" fmla="*/ 100205 w 617145"/>
                  <a:gd name="connsiteY33" fmla="*/ 1430 h 458070"/>
                  <a:gd name="connsiteX34" fmla="*/ 94015 w 617145"/>
                  <a:gd name="connsiteY34" fmla="*/ 1143 h 458070"/>
                  <a:gd name="connsiteX35" fmla="*/ 93728 w 617145"/>
                  <a:gd name="connsiteY35" fmla="*/ 1430 h 458070"/>
                  <a:gd name="connsiteX36" fmla="*/ 80774 w 617145"/>
                  <a:gd name="connsiteY36" fmla="*/ 14384 h 458070"/>
                  <a:gd name="connsiteX37" fmla="*/ 80774 w 617145"/>
                  <a:gd name="connsiteY37" fmla="*/ 20861 h 458070"/>
                  <a:gd name="connsiteX38" fmla="*/ 477585 w 617145"/>
                  <a:gd name="connsiteY38" fmla="*/ 417578 h 458070"/>
                  <a:gd name="connsiteX39" fmla="*/ 484062 w 617145"/>
                  <a:gd name="connsiteY39" fmla="*/ 417578 h 458070"/>
                  <a:gd name="connsiteX40" fmla="*/ 496921 w 617145"/>
                  <a:gd name="connsiteY40" fmla="*/ 404719 h 458070"/>
                  <a:gd name="connsiteX41" fmla="*/ 496921 w 617145"/>
                  <a:gd name="connsiteY41" fmla="*/ 398242 h 458070"/>
                  <a:gd name="connsiteX42" fmla="*/ 20766 w 617145"/>
                  <a:gd name="connsiteY42" fmla="*/ 1430 h 458070"/>
                  <a:gd name="connsiteX43" fmla="*/ 14713 w 617145"/>
                  <a:gd name="connsiteY43" fmla="*/ 1101 h 458070"/>
                  <a:gd name="connsiteX44" fmla="*/ 14384 w 617145"/>
                  <a:gd name="connsiteY44" fmla="*/ 1430 h 458070"/>
                  <a:gd name="connsiteX45" fmla="*/ 1430 w 617145"/>
                  <a:gd name="connsiteY45" fmla="*/ 14384 h 458070"/>
                  <a:gd name="connsiteX46" fmla="*/ 1143 w 617145"/>
                  <a:gd name="connsiteY46" fmla="*/ 20574 h 458070"/>
                  <a:gd name="connsiteX47" fmla="*/ 1430 w 617145"/>
                  <a:gd name="connsiteY47" fmla="*/ 20861 h 458070"/>
                  <a:gd name="connsiteX48" fmla="*/ 437580 w 617145"/>
                  <a:gd name="connsiteY48" fmla="*/ 456725 h 458070"/>
                  <a:gd name="connsiteX49" fmla="*/ 444046 w 617145"/>
                  <a:gd name="connsiteY49" fmla="*/ 456737 h 458070"/>
                  <a:gd name="connsiteX50" fmla="*/ 444057 w 617145"/>
                  <a:gd name="connsiteY50" fmla="*/ 456725 h 458070"/>
                  <a:gd name="connsiteX51" fmla="*/ 457202 w 617145"/>
                  <a:gd name="connsiteY51" fmla="*/ 444057 h 458070"/>
                  <a:gd name="connsiteX52" fmla="*/ 457202 w 617145"/>
                  <a:gd name="connsiteY52" fmla="*/ 437675 h 45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17145" h="458070">
                    <a:moveTo>
                      <a:pt x="616269" y="278894"/>
                    </a:moveTo>
                    <a:lnTo>
                      <a:pt x="338234" y="1430"/>
                    </a:lnTo>
                    <a:cubicBezTo>
                      <a:pt x="336604" y="-358"/>
                      <a:pt x="333833" y="-487"/>
                      <a:pt x="332045" y="1143"/>
                    </a:cubicBezTo>
                    <a:cubicBezTo>
                      <a:pt x="331944" y="1234"/>
                      <a:pt x="331849" y="1330"/>
                      <a:pt x="331757" y="1430"/>
                    </a:cubicBezTo>
                    <a:lnTo>
                      <a:pt x="318899" y="14384"/>
                    </a:lnTo>
                    <a:cubicBezTo>
                      <a:pt x="317110" y="16014"/>
                      <a:pt x="316981" y="18785"/>
                      <a:pt x="318611" y="20574"/>
                    </a:cubicBezTo>
                    <a:cubicBezTo>
                      <a:pt x="318703" y="20674"/>
                      <a:pt x="318798" y="20770"/>
                      <a:pt x="318899" y="20861"/>
                    </a:cubicBezTo>
                    <a:lnTo>
                      <a:pt x="596362" y="298229"/>
                    </a:lnTo>
                    <a:cubicBezTo>
                      <a:pt x="598137" y="299960"/>
                      <a:pt x="600968" y="299960"/>
                      <a:pt x="602744" y="298229"/>
                    </a:cubicBezTo>
                    <a:lnTo>
                      <a:pt x="615698" y="285275"/>
                    </a:lnTo>
                    <a:cubicBezTo>
                      <a:pt x="617387" y="283557"/>
                      <a:pt x="617626" y="280885"/>
                      <a:pt x="616269" y="278894"/>
                    </a:cubicBezTo>
                    <a:close/>
                    <a:moveTo>
                      <a:pt x="258891" y="1430"/>
                    </a:moveTo>
                    <a:cubicBezTo>
                      <a:pt x="257261" y="-358"/>
                      <a:pt x="254490" y="-487"/>
                      <a:pt x="252701" y="1143"/>
                    </a:cubicBezTo>
                    <a:cubicBezTo>
                      <a:pt x="252601" y="1234"/>
                      <a:pt x="252505" y="1330"/>
                      <a:pt x="252414" y="1430"/>
                    </a:cubicBezTo>
                    <a:lnTo>
                      <a:pt x="239555" y="14384"/>
                    </a:lnTo>
                    <a:cubicBezTo>
                      <a:pt x="237767" y="15935"/>
                      <a:pt x="237574" y="18642"/>
                      <a:pt x="239125" y="20431"/>
                    </a:cubicBezTo>
                    <a:cubicBezTo>
                      <a:pt x="239258" y="20584"/>
                      <a:pt x="239402" y="20728"/>
                      <a:pt x="239555" y="20861"/>
                    </a:cubicBezTo>
                    <a:lnTo>
                      <a:pt x="556928" y="338234"/>
                    </a:lnTo>
                    <a:cubicBezTo>
                      <a:pt x="558755" y="339928"/>
                      <a:pt x="561579" y="339928"/>
                      <a:pt x="563405" y="338234"/>
                    </a:cubicBezTo>
                    <a:lnTo>
                      <a:pt x="576359" y="325376"/>
                    </a:lnTo>
                    <a:cubicBezTo>
                      <a:pt x="578148" y="323746"/>
                      <a:pt x="578277" y="320974"/>
                      <a:pt x="576647" y="319186"/>
                    </a:cubicBezTo>
                    <a:cubicBezTo>
                      <a:pt x="576555" y="319086"/>
                      <a:pt x="576460" y="318990"/>
                      <a:pt x="576359" y="318899"/>
                    </a:cubicBezTo>
                    <a:close/>
                    <a:moveTo>
                      <a:pt x="179548" y="1430"/>
                    </a:moveTo>
                    <a:cubicBezTo>
                      <a:pt x="177918" y="-358"/>
                      <a:pt x="175147" y="-487"/>
                      <a:pt x="173358" y="1143"/>
                    </a:cubicBezTo>
                    <a:cubicBezTo>
                      <a:pt x="173258" y="1234"/>
                      <a:pt x="173162" y="1330"/>
                      <a:pt x="173071" y="1430"/>
                    </a:cubicBezTo>
                    <a:lnTo>
                      <a:pt x="160212" y="14384"/>
                    </a:lnTo>
                    <a:cubicBezTo>
                      <a:pt x="158423" y="15935"/>
                      <a:pt x="158231" y="18642"/>
                      <a:pt x="159781" y="20431"/>
                    </a:cubicBezTo>
                    <a:cubicBezTo>
                      <a:pt x="159915" y="20584"/>
                      <a:pt x="160059" y="20728"/>
                      <a:pt x="160212" y="20861"/>
                    </a:cubicBezTo>
                    <a:lnTo>
                      <a:pt x="516923" y="377573"/>
                    </a:lnTo>
                    <a:cubicBezTo>
                      <a:pt x="518750" y="379267"/>
                      <a:pt x="521574" y="379267"/>
                      <a:pt x="523400" y="377573"/>
                    </a:cubicBezTo>
                    <a:lnTo>
                      <a:pt x="536354" y="364714"/>
                    </a:lnTo>
                    <a:cubicBezTo>
                      <a:pt x="538143" y="363084"/>
                      <a:pt x="538272" y="360313"/>
                      <a:pt x="536642" y="358524"/>
                    </a:cubicBezTo>
                    <a:cubicBezTo>
                      <a:pt x="536550" y="358424"/>
                      <a:pt x="536455" y="358328"/>
                      <a:pt x="536354" y="358237"/>
                    </a:cubicBezTo>
                    <a:close/>
                    <a:moveTo>
                      <a:pt x="100205" y="1430"/>
                    </a:moveTo>
                    <a:cubicBezTo>
                      <a:pt x="98575" y="-358"/>
                      <a:pt x="95803" y="-487"/>
                      <a:pt x="94015" y="1143"/>
                    </a:cubicBezTo>
                    <a:cubicBezTo>
                      <a:pt x="93915" y="1234"/>
                      <a:pt x="93819" y="1330"/>
                      <a:pt x="93728" y="1430"/>
                    </a:cubicBezTo>
                    <a:lnTo>
                      <a:pt x="80774" y="14384"/>
                    </a:lnTo>
                    <a:cubicBezTo>
                      <a:pt x="79079" y="16211"/>
                      <a:pt x="79079" y="19035"/>
                      <a:pt x="80774" y="20861"/>
                    </a:cubicBezTo>
                    <a:lnTo>
                      <a:pt x="477585" y="417578"/>
                    </a:lnTo>
                    <a:cubicBezTo>
                      <a:pt x="479412" y="419272"/>
                      <a:pt x="482235" y="419272"/>
                      <a:pt x="484062" y="417578"/>
                    </a:cubicBezTo>
                    <a:lnTo>
                      <a:pt x="496921" y="404719"/>
                    </a:lnTo>
                    <a:cubicBezTo>
                      <a:pt x="498615" y="402892"/>
                      <a:pt x="498615" y="400069"/>
                      <a:pt x="496921" y="398242"/>
                    </a:cubicBezTo>
                    <a:close/>
                    <a:moveTo>
                      <a:pt x="20766" y="1430"/>
                    </a:moveTo>
                    <a:cubicBezTo>
                      <a:pt x="19186" y="-332"/>
                      <a:pt x="16476" y="-479"/>
                      <a:pt x="14713" y="1101"/>
                    </a:cubicBezTo>
                    <a:cubicBezTo>
                      <a:pt x="14598" y="1205"/>
                      <a:pt x="14488" y="1315"/>
                      <a:pt x="14384" y="1430"/>
                    </a:cubicBezTo>
                    <a:lnTo>
                      <a:pt x="1430" y="14384"/>
                    </a:lnTo>
                    <a:cubicBezTo>
                      <a:pt x="-358" y="16014"/>
                      <a:pt x="-487" y="18785"/>
                      <a:pt x="1143" y="20574"/>
                    </a:cubicBezTo>
                    <a:cubicBezTo>
                      <a:pt x="1234" y="20674"/>
                      <a:pt x="1330" y="20770"/>
                      <a:pt x="1430" y="20861"/>
                    </a:cubicBezTo>
                    <a:lnTo>
                      <a:pt x="437580" y="456725"/>
                    </a:lnTo>
                    <a:cubicBezTo>
                      <a:pt x="439362" y="458514"/>
                      <a:pt x="442257" y="458519"/>
                      <a:pt x="444046" y="456737"/>
                    </a:cubicBezTo>
                    <a:cubicBezTo>
                      <a:pt x="444050" y="456733"/>
                      <a:pt x="444053" y="456729"/>
                      <a:pt x="444057" y="456725"/>
                    </a:cubicBezTo>
                    <a:lnTo>
                      <a:pt x="457202" y="444057"/>
                    </a:lnTo>
                    <a:cubicBezTo>
                      <a:pt x="458838" y="442244"/>
                      <a:pt x="458838" y="439488"/>
                      <a:pt x="457202" y="43767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41849BAC-F918-0CCC-BE09-80F42E1DE927}"/>
                  </a:ext>
                </a:extLst>
              </p:cNvPr>
              <p:cNvSpPr/>
              <p:nvPr/>
            </p:nvSpPr>
            <p:spPr>
              <a:xfrm>
                <a:off x="7825535" y="6599836"/>
                <a:ext cx="138151" cy="107371"/>
              </a:xfrm>
              <a:custGeom>
                <a:avLst/>
                <a:gdLst>
                  <a:gd name="connsiteX0" fmla="*/ 589409 w 590423"/>
                  <a:gd name="connsiteY0" fmla="*/ 173738 h 458880"/>
                  <a:gd name="connsiteX1" fmla="*/ 417197 w 590423"/>
                  <a:gd name="connsiteY1" fmla="*/ 1430 h 458880"/>
                  <a:gd name="connsiteX2" fmla="*/ 411007 w 590423"/>
                  <a:gd name="connsiteY2" fmla="*/ 1143 h 458880"/>
                  <a:gd name="connsiteX3" fmla="*/ 410720 w 590423"/>
                  <a:gd name="connsiteY3" fmla="*/ 1430 h 458880"/>
                  <a:gd name="connsiteX4" fmla="*/ 397861 w 590423"/>
                  <a:gd name="connsiteY4" fmla="*/ 14384 h 458880"/>
                  <a:gd name="connsiteX5" fmla="*/ 397861 w 590423"/>
                  <a:gd name="connsiteY5" fmla="*/ 20766 h 458880"/>
                  <a:gd name="connsiteX6" fmla="*/ 570073 w 590423"/>
                  <a:gd name="connsiteY6" fmla="*/ 193073 h 458880"/>
                  <a:gd name="connsiteX7" fmla="*/ 576550 w 590423"/>
                  <a:gd name="connsiteY7" fmla="*/ 193073 h 458880"/>
                  <a:gd name="connsiteX8" fmla="*/ 589409 w 590423"/>
                  <a:gd name="connsiteY8" fmla="*/ 180119 h 458880"/>
                  <a:gd name="connsiteX9" fmla="*/ 589409 w 590423"/>
                  <a:gd name="connsiteY9" fmla="*/ 173738 h 458880"/>
                  <a:gd name="connsiteX10" fmla="*/ 377858 w 590423"/>
                  <a:gd name="connsiteY10" fmla="*/ 41435 h 458880"/>
                  <a:gd name="connsiteX11" fmla="*/ 371669 w 590423"/>
                  <a:gd name="connsiteY11" fmla="*/ 41148 h 458880"/>
                  <a:gd name="connsiteX12" fmla="*/ 371381 w 590423"/>
                  <a:gd name="connsiteY12" fmla="*/ 41435 h 458880"/>
                  <a:gd name="connsiteX13" fmla="*/ 358523 w 590423"/>
                  <a:gd name="connsiteY13" fmla="*/ 54389 h 458880"/>
                  <a:gd name="connsiteX14" fmla="*/ 358049 w 590423"/>
                  <a:gd name="connsiteY14" fmla="*/ 60297 h 458880"/>
                  <a:gd name="connsiteX15" fmla="*/ 358523 w 590423"/>
                  <a:gd name="connsiteY15" fmla="*/ 60771 h 458880"/>
                  <a:gd name="connsiteX16" fmla="*/ 530735 w 590423"/>
                  <a:gd name="connsiteY16" fmla="*/ 233078 h 458880"/>
                  <a:gd name="connsiteX17" fmla="*/ 537212 w 590423"/>
                  <a:gd name="connsiteY17" fmla="*/ 233078 h 458880"/>
                  <a:gd name="connsiteX18" fmla="*/ 550070 w 590423"/>
                  <a:gd name="connsiteY18" fmla="*/ 220124 h 458880"/>
                  <a:gd name="connsiteX19" fmla="*/ 550544 w 590423"/>
                  <a:gd name="connsiteY19" fmla="*/ 214216 h 458880"/>
                  <a:gd name="connsiteX20" fmla="*/ 550070 w 590423"/>
                  <a:gd name="connsiteY20" fmla="*/ 213743 h 458880"/>
                  <a:gd name="connsiteX21" fmla="*/ 337853 w 590423"/>
                  <a:gd name="connsiteY21" fmla="*/ 80774 h 458880"/>
                  <a:gd name="connsiteX22" fmla="*/ 331664 w 590423"/>
                  <a:gd name="connsiteY22" fmla="*/ 80486 h 458880"/>
                  <a:gd name="connsiteX23" fmla="*/ 331376 w 590423"/>
                  <a:gd name="connsiteY23" fmla="*/ 80774 h 458880"/>
                  <a:gd name="connsiteX24" fmla="*/ 318518 w 590423"/>
                  <a:gd name="connsiteY24" fmla="*/ 93823 h 458880"/>
                  <a:gd name="connsiteX25" fmla="*/ 318044 w 590423"/>
                  <a:gd name="connsiteY25" fmla="*/ 99731 h 458880"/>
                  <a:gd name="connsiteX26" fmla="*/ 318518 w 590423"/>
                  <a:gd name="connsiteY26" fmla="*/ 100205 h 458880"/>
                  <a:gd name="connsiteX27" fmla="*/ 490730 w 590423"/>
                  <a:gd name="connsiteY27" fmla="*/ 272417 h 458880"/>
                  <a:gd name="connsiteX28" fmla="*/ 497207 w 590423"/>
                  <a:gd name="connsiteY28" fmla="*/ 272417 h 458880"/>
                  <a:gd name="connsiteX29" fmla="*/ 510065 w 590423"/>
                  <a:gd name="connsiteY29" fmla="*/ 259558 h 458880"/>
                  <a:gd name="connsiteX30" fmla="*/ 510496 w 590423"/>
                  <a:gd name="connsiteY30" fmla="*/ 253511 h 458880"/>
                  <a:gd name="connsiteX31" fmla="*/ 510065 w 590423"/>
                  <a:gd name="connsiteY31" fmla="*/ 253081 h 458880"/>
                  <a:gd name="connsiteX32" fmla="*/ 298515 w 590423"/>
                  <a:gd name="connsiteY32" fmla="*/ 120112 h 458880"/>
                  <a:gd name="connsiteX33" fmla="*/ 292325 w 590423"/>
                  <a:gd name="connsiteY33" fmla="*/ 119825 h 458880"/>
                  <a:gd name="connsiteX34" fmla="*/ 292038 w 590423"/>
                  <a:gd name="connsiteY34" fmla="*/ 120112 h 458880"/>
                  <a:gd name="connsiteX35" fmla="*/ 279084 w 590423"/>
                  <a:gd name="connsiteY35" fmla="*/ 133066 h 458880"/>
                  <a:gd name="connsiteX36" fmla="*/ 278797 w 590423"/>
                  <a:gd name="connsiteY36" fmla="*/ 139256 h 458880"/>
                  <a:gd name="connsiteX37" fmla="*/ 279084 w 590423"/>
                  <a:gd name="connsiteY37" fmla="*/ 139543 h 458880"/>
                  <a:gd name="connsiteX38" fmla="*/ 451391 w 590423"/>
                  <a:gd name="connsiteY38" fmla="*/ 311755 h 458880"/>
                  <a:gd name="connsiteX39" fmla="*/ 457868 w 590423"/>
                  <a:gd name="connsiteY39" fmla="*/ 311755 h 458880"/>
                  <a:gd name="connsiteX40" fmla="*/ 470727 w 590423"/>
                  <a:gd name="connsiteY40" fmla="*/ 298896 h 458880"/>
                  <a:gd name="connsiteX41" fmla="*/ 470727 w 590423"/>
                  <a:gd name="connsiteY41" fmla="*/ 292419 h 458880"/>
                  <a:gd name="connsiteX42" fmla="*/ 258891 w 590423"/>
                  <a:gd name="connsiteY42" fmla="*/ 160498 h 458880"/>
                  <a:gd name="connsiteX43" fmla="*/ 252701 w 590423"/>
                  <a:gd name="connsiteY43" fmla="*/ 160211 h 458880"/>
                  <a:gd name="connsiteX44" fmla="*/ 252414 w 590423"/>
                  <a:gd name="connsiteY44" fmla="*/ 160498 h 458880"/>
                  <a:gd name="connsiteX45" fmla="*/ 239460 w 590423"/>
                  <a:gd name="connsiteY45" fmla="*/ 173452 h 458880"/>
                  <a:gd name="connsiteX46" fmla="*/ 239173 w 590423"/>
                  <a:gd name="connsiteY46" fmla="*/ 179642 h 458880"/>
                  <a:gd name="connsiteX47" fmla="*/ 239460 w 590423"/>
                  <a:gd name="connsiteY47" fmla="*/ 179929 h 458880"/>
                  <a:gd name="connsiteX48" fmla="*/ 411291 w 590423"/>
                  <a:gd name="connsiteY48" fmla="*/ 351760 h 458880"/>
                  <a:gd name="connsiteX49" fmla="*/ 417768 w 590423"/>
                  <a:gd name="connsiteY49" fmla="*/ 351760 h 458880"/>
                  <a:gd name="connsiteX50" fmla="*/ 430341 w 590423"/>
                  <a:gd name="connsiteY50" fmla="*/ 338901 h 458880"/>
                  <a:gd name="connsiteX51" fmla="*/ 430628 w 590423"/>
                  <a:gd name="connsiteY51" fmla="*/ 332711 h 458880"/>
                  <a:gd name="connsiteX52" fmla="*/ 430341 w 590423"/>
                  <a:gd name="connsiteY52" fmla="*/ 332424 h 458880"/>
                  <a:gd name="connsiteX53" fmla="*/ 219077 w 590423"/>
                  <a:gd name="connsiteY53" fmla="*/ 199550 h 458880"/>
                  <a:gd name="connsiteX54" fmla="*/ 213169 w 590423"/>
                  <a:gd name="connsiteY54" fmla="*/ 199077 h 458880"/>
                  <a:gd name="connsiteX55" fmla="*/ 212695 w 590423"/>
                  <a:gd name="connsiteY55" fmla="*/ 199550 h 458880"/>
                  <a:gd name="connsiteX56" fmla="*/ 199741 w 590423"/>
                  <a:gd name="connsiteY56" fmla="*/ 212409 h 458880"/>
                  <a:gd name="connsiteX57" fmla="*/ 199454 w 590423"/>
                  <a:gd name="connsiteY57" fmla="*/ 218599 h 458880"/>
                  <a:gd name="connsiteX58" fmla="*/ 199741 w 590423"/>
                  <a:gd name="connsiteY58" fmla="*/ 218886 h 458880"/>
                  <a:gd name="connsiteX59" fmla="*/ 372048 w 590423"/>
                  <a:gd name="connsiteY59" fmla="*/ 391098 h 458880"/>
                  <a:gd name="connsiteX60" fmla="*/ 378525 w 590423"/>
                  <a:gd name="connsiteY60" fmla="*/ 391098 h 458880"/>
                  <a:gd name="connsiteX61" fmla="*/ 391384 w 590423"/>
                  <a:gd name="connsiteY61" fmla="*/ 378239 h 458880"/>
                  <a:gd name="connsiteX62" fmla="*/ 391671 w 590423"/>
                  <a:gd name="connsiteY62" fmla="*/ 372050 h 458880"/>
                  <a:gd name="connsiteX63" fmla="*/ 391384 w 590423"/>
                  <a:gd name="connsiteY63" fmla="*/ 371762 h 458880"/>
                  <a:gd name="connsiteX64" fmla="*/ 179738 w 590423"/>
                  <a:gd name="connsiteY64" fmla="*/ 239555 h 458880"/>
                  <a:gd name="connsiteX65" fmla="*/ 173830 w 590423"/>
                  <a:gd name="connsiteY65" fmla="*/ 239082 h 458880"/>
                  <a:gd name="connsiteX66" fmla="*/ 173357 w 590423"/>
                  <a:gd name="connsiteY66" fmla="*/ 239555 h 458880"/>
                  <a:gd name="connsiteX67" fmla="*/ 160403 w 590423"/>
                  <a:gd name="connsiteY67" fmla="*/ 252414 h 458880"/>
                  <a:gd name="connsiteX68" fmla="*/ 160115 w 590423"/>
                  <a:gd name="connsiteY68" fmla="*/ 258604 h 458880"/>
                  <a:gd name="connsiteX69" fmla="*/ 160403 w 590423"/>
                  <a:gd name="connsiteY69" fmla="*/ 258891 h 458880"/>
                  <a:gd name="connsiteX70" fmla="*/ 332710 w 590423"/>
                  <a:gd name="connsiteY70" fmla="*/ 431103 h 458880"/>
                  <a:gd name="connsiteX71" fmla="*/ 339092 w 590423"/>
                  <a:gd name="connsiteY71" fmla="*/ 431103 h 458880"/>
                  <a:gd name="connsiteX72" fmla="*/ 352046 w 590423"/>
                  <a:gd name="connsiteY72" fmla="*/ 418244 h 458880"/>
                  <a:gd name="connsiteX73" fmla="*/ 352046 w 590423"/>
                  <a:gd name="connsiteY73" fmla="*/ 411767 h 458880"/>
                  <a:gd name="connsiteX74" fmla="*/ 139733 w 590423"/>
                  <a:gd name="connsiteY74" fmla="*/ 278894 h 458880"/>
                  <a:gd name="connsiteX75" fmla="*/ 133825 w 590423"/>
                  <a:gd name="connsiteY75" fmla="*/ 278420 h 458880"/>
                  <a:gd name="connsiteX76" fmla="*/ 133352 w 590423"/>
                  <a:gd name="connsiteY76" fmla="*/ 278894 h 458880"/>
                  <a:gd name="connsiteX77" fmla="*/ 120398 w 590423"/>
                  <a:gd name="connsiteY77" fmla="*/ 291752 h 458880"/>
                  <a:gd name="connsiteX78" fmla="*/ 120398 w 590423"/>
                  <a:gd name="connsiteY78" fmla="*/ 298229 h 458880"/>
                  <a:gd name="connsiteX79" fmla="*/ 278513 w 590423"/>
                  <a:gd name="connsiteY79" fmla="*/ 456249 h 458880"/>
                  <a:gd name="connsiteX80" fmla="*/ 284843 w 590423"/>
                  <a:gd name="connsiteY80" fmla="*/ 456300 h 458880"/>
                  <a:gd name="connsiteX81" fmla="*/ 284894 w 590423"/>
                  <a:gd name="connsiteY81" fmla="*/ 456249 h 458880"/>
                  <a:gd name="connsiteX82" fmla="*/ 297848 w 590423"/>
                  <a:gd name="connsiteY82" fmla="*/ 443390 h 458880"/>
                  <a:gd name="connsiteX83" fmla="*/ 297848 w 590423"/>
                  <a:gd name="connsiteY83" fmla="*/ 436913 h 458880"/>
                  <a:gd name="connsiteX84" fmla="*/ 99157 w 590423"/>
                  <a:gd name="connsiteY84" fmla="*/ 319470 h 458880"/>
                  <a:gd name="connsiteX85" fmla="*/ 92967 w 590423"/>
                  <a:gd name="connsiteY85" fmla="*/ 319183 h 458880"/>
                  <a:gd name="connsiteX86" fmla="*/ 92680 w 590423"/>
                  <a:gd name="connsiteY86" fmla="*/ 319470 h 458880"/>
                  <a:gd name="connsiteX87" fmla="*/ 79726 w 590423"/>
                  <a:gd name="connsiteY87" fmla="*/ 332424 h 458880"/>
                  <a:gd name="connsiteX88" fmla="*/ 79439 w 590423"/>
                  <a:gd name="connsiteY88" fmla="*/ 338614 h 458880"/>
                  <a:gd name="connsiteX89" fmla="*/ 79726 w 590423"/>
                  <a:gd name="connsiteY89" fmla="*/ 338901 h 458880"/>
                  <a:gd name="connsiteX90" fmla="*/ 198503 w 590423"/>
                  <a:gd name="connsiteY90" fmla="*/ 457583 h 458880"/>
                  <a:gd name="connsiteX91" fmla="*/ 204884 w 590423"/>
                  <a:gd name="connsiteY91" fmla="*/ 457583 h 458880"/>
                  <a:gd name="connsiteX92" fmla="*/ 217838 w 590423"/>
                  <a:gd name="connsiteY92" fmla="*/ 444724 h 458880"/>
                  <a:gd name="connsiteX93" fmla="*/ 217838 w 590423"/>
                  <a:gd name="connsiteY93" fmla="*/ 438247 h 458880"/>
                  <a:gd name="connsiteX94" fmla="*/ 59723 w 590423"/>
                  <a:gd name="connsiteY94" fmla="*/ 358904 h 458880"/>
                  <a:gd name="connsiteX95" fmla="*/ 53815 w 590423"/>
                  <a:gd name="connsiteY95" fmla="*/ 358430 h 458880"/>
                  <a:gd name="connsiteX96" fmla="*/ 53342 w 590423"/>
                  <a:gd name="connsiteY96" fmla="*/ 358904 h 458880"/>
                  <a:gd name="connsiteX97" fmla="*/ 40388 w 590423"/>
                  <a:gd name="connsiteY97" fmla="*/ 371762 h 458880"/>
                  <a:gd name="connsiteX98" fmla="*/ 40388 w 590423"/>
                  <a:gd name="connsiteY98" fmla="*/ 378239 h 458880"/>
                  <a:gd name="connsiteX99" fmla="*/ 119731 w 590423"/>
                  <a:gd name="connsiteY99" fmla="*/ 457583 h 458880"/>
                  <a:gd name="connsiteX100" fmla="*/ 126208 w 590423"/>
                  <a:gd name="connsiteY100" fmla="*/ 457583 h 458880"/>
                  <a:gd name="connsiteX101" fmla="*/ 139162 w 590423"/>
                  <a:gd name="connsiteY101" fmla="*/ 444724 h 458880"/>
                  <a:gd name="connsiteX102" fmla="*/ 139162 w 590423"/>
                  <a:gd name="connsiteY102" fmla="*/ 438247 h 458880"/>
                  <a:gd name="connsiteX103" fmla="*/ 20766 w 590423"/>
                  <a:gd name="connsiteY103" fmla="*/ 398623 h 458880"/>
                  <a:gd name="connsiteX104" fmla="*/ 14720 w 590423"/>
                  <a:gd name="connsiteY104" fmla="*/ 398192 h 458880"/>
                  <a:gd name="connsiteX105" fmla="*/ 14289 w 590423"/>
                  <a:gd name="connsiteY105" fmla="*/ 398623 h 458880"/>
                  <a:gd name="connsiteX106" fmla="*/ 1430 w 590423"/>
                  <a:gd name="connsiteY106" fmla="*/ 411482 h 458880"/>
                  <a:gd name="connsiteX107" fmla="*/ 1143 w 590423"/>
                  <a:gd name="connsiteY107" fmla="*/ 417671 h 458880"/>
                  <a:gd name="connsiteX108" fmla="*/ 1430 w 590423"/>
                  <a:gd name="connsiteY108" fmla="*/ 417959 h 458880"/>
                  <a:gd name="connsiteX109" fmla="*/ 40769 w 590423"/>
                  <a:gd name="connsiteY109" fmla="*/ 457297 h 458880"/>
                  <a:gd name="connsiteX110" fmla="*/ 47246 w 590423"/>
                  <a:gd name="connsiteY110" fmla="*/ 457297 h 458880"/>
                  <a:gd name="connsiteX111" fmla="*/ 60104 w 590423"/>
                  <a:gd name="connsiteY111" fmla="*/ 444438 h 458880"/>
                  <a:gd name="connsiteX112" fmla="*/ 60535 w 590423"/>
                  <a:gd name="connsiteY112" fmla="*/ 438392 h 458880"/>
                  <a:gd name="connsiteX113" fmla="*/ 60104 w 590423"/>
                  <a:gd name="connsiteY113" fmla="*/ 437961 h 45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590423" h="458880">
                    <a:moveTo>
                      <a:pt x="589409" y="173738"/>
                    </a:moveTo>
                    <a:lnTo>
                      <a:pt x="417197" y="1430"/>
                    </a:lnTo>
                    <a:cubicBezTo>
                      <a:pt x="415567" y="-358"/>
                      <a:pt x="412795" y="-487"/>
                      <a:pt x="411007" y="1143"/>
                    </a:cubicBezTo>
                    <a:cubicBezTo>
                      <a:pt x="410907" y="1234"/>
                      <a:pt x="410811" y="1330"/>
                      <a:pt x="410720" y="1430"/>
                    </a:cubicBezTo>
                    <a:lnTo>
                      <a:pt x="397861" y="14384"/>
                    </a:lnTo>
                    <a:cubicBezTo>
                      <a:pt x="396131" y="16160"/>
                      <a:pt x="396131" y="18991"/>
                      <a:pt x="397861" y="20766"/>
                    </a:cubicBezTo>
                    <a:lnTo>
                      <a:pt x="570073" y="193073"/>
                    </a:lnTo>
                    <a:cubicBezTo>
                      <a:pt x="571899" y="194767"/>
                      <a:pt x="574723" y="194767"/>
                      <a:pt x="576550" y="193073"/>
                    </a:cubicBezTo>
                    <a:lnTo>
                      <a:pt x="589409" y="180119"/>
                    </a:lnTo>
                    <a:cubicBezTo>
                      <a:pt x="590761" y="178207"/>
                      <a:pt x="590761" y="175650"/>
                      <a:pt x="589409" y="173738"/>
                    </a:cubicBezTo>
                    <a:close/>
                    <a:moveTo>
                      <a:pt x="377858" y="41435"/>
                    </a:moveTo>
                    <a:cubicBezTo>
                      <a:pt x="376228" y="39647"/>
                      <a:pt x="373457" y="39518"/>
                      <a:pt x="371669" y="41148"/>
                    </a:cubicBezTo>
                    <a:cubicBezTo>
                      <a:pt x="371569" y="41239"/>
                      <a:pt x="371473" y="41335"/>
                      <a:pt x="371381" y="41435"/>
                    </a:cubicBezTo>
                    <a:lnTo>
                      <a:pt x="358523" y="54389"/>
                    </a:lnTo>
                    <a:cubicBezTo>
                      <a:pt x="356760" y="55890"/>
                      <a:pt x="356548" y="58535"/>
                      <a:pt x="358049" y="60297"/>
                    </a:cubicBezTo>
                    <a:cubicBezTo>
                      <a:pt x="358194" y="60468"/>
                      <a:pt x="358352" y="60626"/>
                      <a:pt x="358523" y="60771"/>
                    </a:cubicBezTo>
                    <a:lnTo>
                      <a:pt x="530735" y="233078"/>
                    </a:lnTo>
                    <a:cubicBezTo>
                      <a:pt x="532561" y="234772"/>
                      <a:pt x="535385" y="234772"/>
                      <a:pt x="537212" y="233078"/>
                    </a:cubicBezTo>
                    <a:lnTo>
                      <a:pt x="550070" y="220124"/>
                    </a:lnTo>
                    <a:cubicBezTo>
                      <a:pt x="551833" y="218624"/>
                      <a:pt x="552045" y="215979"/>
                      <a:pt x="550544" y="214216"/>
                    </a:cubicBezTo>
                    <a:cubicBezTo>
                      <a:pt x="550399" y="214046"/>
                      <a:pt x="550241" y="213888"/>
                      <a:pt x="550070" y="213743"/>
                    </a:cubicBezTo>
                    <a:close/>
                    <a:moveTo>
                      <a:pt x="337853" y="80774"/>
                    </a:moveTo>
                    <a:cubicBezTo>
                      <a:pt x="336223" y="78985"/>
                      <a:pt x="333452" y="78856"/>
                      <a:pt x="331664" y="80486"/>
                    </a:cubicBezTo>
                    <a:cubicBezTo>
                      <a:pt x="331563" y="80578"/>
                      <a:pt x="331468" y="80673"/>
                      <a:pt x="331376" y="80774"/>
                    </a:cubicBezTo>
                    <a:lnTo>
                      <a:pt x="318518" y="93823"/>
                    </a:lnTo>
                    <a:cubicBezTo>
                      <a:pt x="316755" y="95323"/>
                      <a:pt x="316543" y="97969"/>
                      <a:pt x="318044" y="99731"/>
                    </a:cubicBezTo>
                    <a:cubicBezTo>
                      <a:pt x="318189" y="99901"/>
                      <a:pt x="318347" y="100060"/>
                      <a:pt x="318518" y="100205"/>
                    </a:cubicBezTo>
                    <a:lnTo>
                      <a:pt x="490730" y="272417"/>
                    </a:lnTo>
                    <a:cubicBezTo>
                      <a:pt x="492556" y="274111"/>
                      <a:pt x="495380" y="274111"/>
                      <a:pt x="497207" y="272417"/>
                    </a:cubicBezTo>
                    <a:lnTo>
                      <a:pt x="510065" y="259558"/>
                    </a:lnTo>
                    <a:cubicBezTo>
                      <a:pt x="511854" y="258007"/>
                      <a:pt x="512047" y="255300"/>
                      <a:pt x="510496" y="253511"/>
                    </a:cubicBezTo>
                    <a:cubicBezTo>
                      <a:pt x="510363" y="253358"/>
                      <a:pt x="510219" y="253214"/>
                      <a:pt x="510065" y="253081"/>
                    </a:cubicBezTo>
                    <a:close/>
                    <a:moveTo>
                      <a:pt x="298515" y="120112"/>
                    </a:moveTo>
                    <a:cubicBezTo>
                      <a:pt x="296885" y="118323"/>
                      <a:pt x="294114" y="118195"/>
                      <a:pt x="292325" y="119825"/>
                    </a:cubicBezTo>
                    <a:cubicBezTo>
                      <a:pt x="292225" y="119916"/>
                      <a:pt x="292129" y="120012"/>
                      <a:pt x="292038" y="120112"/>
                    </a:cubicBezTo>
                    <a:lnTo>
                      <a:pt x="279084" y="133066"/>
                    </a:lnTo>
                    <a:cubicBezTo>
                      <a:pt x="277295" y="134696"/>
                      <a:pt x="277167" y="137467"/>
                      <a:pt x="278797" y="139256"/>
                    </a:cubicBezTo>
                    <a:cubicBezTo>
                      <a:pt x="278888" y="139356"/>
                      <a:pt x="278984" y="139452"/>
                      <a:pt x="279084" y="139543"/>
                    </a:cubicBezTo>
                    <a:lnTo>
                      <a:pt x="451391" y="311755"/>
                    </a:lnTo>
                    <a:cubicBezTo>
                      <a:pt x="453218" y="313449"/>
                      <a:pt x="456042" y="313449"/>
                      <a:pt x="457868" y="311755"/>
                    </a:cubicBezTo>
                    <a:lnTo>
                      <a:pt x="470727" y="298896"/>
                    </a:lnTo>
                    <a:cubicBezTo>
                      <a:pt x="472421" y="297069"/>
                      <a:pt x="472421" y="294246"/>
                      <a:pt x="470727" y="292419"/>
                    </a:cubicBezTo>
                    <a:close/>
                    <a:moveTo>
                      <a:pt x="258891" y="160498"/>
                    </a:moveTo>
                    <a:cubicBezTo>
                      <a:pt x="257261" y="158709"/>
                      <a:pt x="254490" y="158581"/>
                      <a:pt x="252701" y="160211"/>
                    </a:cubicBezTo>
                    <a:cubicBezTo>
                      <a:pt x="252601" y="160302"/>
                      <a:pt x="252505" y="160398"/>
                      <a:pt x="252414" y="160498"/>
                    </a:cubicBezTo>
                    <a:lnTo>
                      <a:pt x="239460" y="173452"/>
                    </a:lnTo>
                    <a:cubicBezTo>
                      <a:pt x="237671" y="175082"/>
                      <a:pt x="237543" y="177853"/>
                      <a:pt x="239173" y="179642"/>
                    </a:cubicBezTo>
                    <a:cubicBezTo>
                      <a:pt x="239264" y="179742"/>
                      <a:pt x="239360" y="179838"/>
                      <a:pt x="239460" y="179929"/>
                    </a:cubicBezTo>
                    <a:lnTo>
                      <a:pt x="411291" y="351760"/>
                    </a:lnTo>
                    <a:cubicBezTo>
                      <a:pt x="413118" y="353454"/>
                      <a:pt x="415941" y="353454"/>
                      <a:pt x="417768" y="351760"/>
                    </a:cubicBezTo>
                    <a:lnTo>
                      <a:pt x="430341" y="338901"/>
                    </a:lnTo>
                    <a:cubicBezTo>
                      <a:pt x="432130" y="337271"/>
                      <a:pt x="432258" y="334500"/>
                      <a:pt x="430628" y="332711"/>
                    </a:cubicBezTo>
                    <a:cubicBezTo>
                      <a:pt x="430537" y="332611"/>
                      <a:pt x="430441" y="332515"/>
                      <a:pt x="430341" y="332424"/>
                    </a:cubicBezTo>
                    <a:close/>
                    <a:moveTo>
                      <a:pt x="219077" y="199550"/>
                    </a:moveTo>
                    <a:cubicBezTo>
                      <a:pt x="217576" y="197788"/>
                      <a:pt x="214931" y="197576"/>
                      <a:pt x="213169" y="199077"/>
                    </a:cubicBezTo>
                    <a:cubicBezTo>
                      <a:pt x="212998" y="199222"/>
                      <a:pt x="212840" y="199380"/>
                      <a:pt x="212695" y="199550"/>
                    </a:cubicBezTo>
                    <a:lnTo>
                      <a:pt x="199741" y="212409"/>
                    </a:lnTo>
                    <a:cubicBezTo>
                      <a:pt x="197952" y="214039"/>
                      <a:pt x="197824" y="216810"/>
                      <a:pt x="199454" y="218599"/>
                    </a:cubicBezTo>
                    <a:cubicBezTo>
                      <a:pt x="199545" y="218699"/>
                      <a:pt x="199641" y="218795"/>
                      <a:pt x="199741" y="218886"/>
                    </a:cubicBezTo>
                    <a:lnTo>
                      <a:pt x="372048" y="391098"/>
                    </a:lnTo>
                    <a:cubicBezTo>
                      <a:pt x="373875" y="392792"/>
                      <a:pt x="376698" y="392792"/>
                      <a:pt x="378525" y="391098"/>
                    </a:cubicBezTo>
                    <a:lnTo>
                      <a:pt x="391384" y="378239"/>
                    </a:lnTo>
                    <a:cubicBezTo>
                      <a:pt x="393172" y="376609"/>
                      <a:pt x="393301" y="373838"/>
                      <a:pt x="391671" y="372050"/>
                    </a:cubicBezTo>
                    <a:cubicBezTo>
                      <a:pt x="391580" y="371949"/>
                      <a:pt x="391484" y="371854"/>
                      <a:pt x="391384" y="371762"/>
                    </a:cubicBezTo>
                    <a:close/>
                    <a:moveTo>
                      <a:pt x="179738" y="239555"/>
                    </a:moveTo>
                    <a:cubicBezTo>
                      <a:pt x="178238" y="237793"/>
                      <a:pt x="175593" y="237581"/>
                      <a:pt x="173830" y="239082"/>
                    </a:cubicBezTo>
                    <a:cubicBezTo>
                      <a:pt x="173660" y="239227"/>
                      <a:pt x="173502" y="239385"/>
                      <a:pt x="173357" y="239555"/>
                    </a:cubicBezTo>
                    <a:lnTo>
                      <a:pt x="160403" y="252414"/>
                    </a:lnTo>
                    <a:cubicBezTo>
                      <a:pt x="158614" y="254044"/>
                      <a:pt x="158485" y="256815"/>
                      <a:pt x="160115" y="258604"/>
                    </a:cubicBezTo>
                    <a:cubicBezTo>
                      <a:pt x="160207" y="258704"/>
                      <a:pt x="160302" y="258800"/>
                      <a:pt x="160403" y="258891"/>
                    </a:cubicBezTo>
                    <a:lnTo>
                      <a:pt x="332710" y="431103"/>
                    </a:lnTo>
                    <a:cubicBezTo>
                      <a:pt x="334485" y="432833"/>
                      <a:pt x="337316" y="432833"/>
                      <a:pt x="339092" y="431103"/>
                    </a:cubicBezTo>
                    <a:lnTo>
                      <a:pt x="352046" y="418244"/>
                    </a:lnTo>
                    <a:cubicBezTo>
                      <a:pt x="353740" y="416418"/>
                      <a:pt x="353740" y="413594"/>
                      <a:pt x="352046" y="411767"/>
                    </a:cubicBezTo>
                    <a:close/>
                    <a:moveTo>
                      <a:pt x="139733" y="278894"/>
                    </a:moveTo>
                    <a:cubicBezTo>
                      <a:pt x="138233" y="277131"/>
                      <a:pt x="135588" y="276919"/>
                      <a:pt x="133825" y="278420"/>
                    </a:cubicBezTo>
                    <a:cubicBezTo>
                      <a:pt x="133655" y="278565"/>
                      <a:pt x="133497" y="278723"/>
                      <a:pt x="133352" y="278894"/>
                    </a:cubicBezTo>
                    <a:lnTo>
                      <a:pt x="120398" y="291752"/>
                    </a:lnTo>
                    <a:cubicBezTo>
                      <a:pt x="118703" y="293579"/>
                      <a:pt x="118703" y="296403"/>
                      <a:pt x="120398" y="298229"/>
                    </a:cubicBezTo>
                    <a:lnTo>
                      <a:pt x="278513" y="456249"/>
                    </a:lnTo>
                    <a:cubicBezTo>
                      <a:pt x="280247" y="458011"/>
                      <a:pt x="283081" y="458034"/>
                      <a:pt x="284843" y="456300"/>
                    </a:cubicBezTo>
                    <a:cubicBezTo>
                      <a:pt x="284861" y="456283"/>
                      <a:pt x="284878" y="456266"/>
                      <a:pt x="284894" y="456249"/>
                    </a:cubicBezTo>
                    <a:lnTo>
                      <a:pt x="297848" y="443390"/>
                    </a:lnTo>
                    <a:cubicBezTo>
                      <a:pt x="299542" y="441564"/>
                      <a:pt x="299542" y="438740"/>
                      <a:pt x="297848" y="436913"/>
                    </a:cubicBezTo>
                    <a:close/>
                    <a:moveTo>
                      <a:pt x="99157" y="319470"/>
                    </a:moveTo>
                    <a:cubicBezTo>
                      <a:pt x="97527" y="317682"/>
                      <a:pt x="94756" y="317553"/>
                      <a:pt x="92967" y="319183"/>
                    </a:cubicBezTo>
                    <a:cubicBezTo>
                      <a:pt x="92867" y="319274"/>
                      <a:pt x="92771" y="319370"/>
                      <a:pt x="92680" y="319470"/>
                    </a:cubicBezTo>
                    <a:lnTo>
                      <a:pt x="79726" y="332424"/>
                    </a:lnTo>
                    <a:cubicBezTo>
                      <a:pt x="77937" y="334054"/>
                      <a:pt x="77809" y="336825"/>
                      <a:pt x="79439" y="338614"/>
                    </a:cubicBezTo>
                    <a:cubicBezTo>
                      <a:pt x="79530" y="338714"/>
                      <a:pt x="79626" y="338810"/>
                      <a:pt x="79726" y="338901"/>
                    </a:cubicBezTo>
                    <a:lnTo>
                      <a:pt x="198503" y="457583"/>
                    </a:lnTo>
                    <a:cubicBezTo>
                      <a:pt x="200278" y="459313"/>
                      <a:pt x="203109" y="459313"/>
                      <a:pt x="204884" y="457583"/>
                    </a:cubicBezTo>
                    <a:lnTo>
                      <a:pt x="217838" y="444724"/>
                    </a:lnTo>
                    <a:cubicBezTo>
                      <a:pt x="219532" y="442897"/>
                      <a:pt x="219532" y="440074"/>
                      <a:pt x="217838" y="438247"/>
                    </a:cubicBezTo>
                    <a:close/>
                    <a:moveTo>
                      <a:pt x="59723" y="358904"/>
                    </a:moveTo>
                    <a:cubicBezTo>
                      <a:pt x="58223" y="357141"/>
                      <a:pt x="55578" y="356929"/>
                      <a:pt x="53815" y="358430"/>
                    </a:cubicBezTo>
                    <a:cubicBezTo>
                      <a:pt x="53645" y="358575"/>
                      <a:pt x="53487" y="358733"/>
                      <a:pt x="53342" y="358904"/>
                    </a:cubicBezTo>
                    <a:lnTo>
                      <a:pt x="40388" y="371762"/>
                    </a:lnTo>
                    <a:cubicBezTo>
                      <a:pt x="38693" y="373589"/>
                      <a:pt x="38693" y="376413"/>
                      <a:pt x="40388" y="378239"/>
                    </a:cubicBezTo>
                    <a:lnTo>
                      <a:pt x="119731" y="457583"/>
                    </a:lnTo>
                    <a:cubicBezTo>
                      <a:pt x="121557" y="459277"/>
                      <a:pt x="124381" y="459277"/>
                      <a:pt x="126208" y="457583"/>
                    </a:cubicBezTo>
                    <a:lnTo>
                      <a:pt x="139162" y="444724"/>
                    </a:lnTo>
                    <a:cubicBezTo>
                      <a:pt x="140856" y="442897"/>
                      <a:pt x="140856" y="440074"/>
                      <a:pt x="139162" y="438247"/>
                    </a:cubicBezTo>
                    <a:close/>
                    <a:moveTo>
                      <a:pt x="20766" y="398623"/>
                    </a:moveTo>
                    <a:cubicBezTo>
                      <a:pt x="19215" y="396834"/>
                      <a:pt x="16508" y="396641"/>
                      <a:pt x="14720" y="398192"/>
                    </a:cubicBezTo>
                    <a:cubicBezTo>
                      <a:pt x="14566" y="398325"/>
                      <a:pt x="14422" y="398469"/>
                      <a:pt x="14289" y="398623"/>
                    </a:cubicBezTo>
                    <a:lnTo>
                      <a:pt x="1430" y="411482"/>
                    </a:lnTo>
                    <a:cubicBezTo>
                      <a:pt x="-358" y="413111"/>
                      <a:pt x="-487" y="415883"/>
                      <a:pt x="1143" y="417671"/>
                    </a:cubicBezTo>
                    <a:cubicBezTo>
                      <a:pt x="1234" y="417771"/>
                      <a:pt x="1330" y="417867"/>
                      <a:pt x="1430" y="417959"/>
                    </a:cubicBezTo>
                    <a:lnTo>
                      <a:pt x="40769" y="457297"/>
                    </a:lnTo>
                    <a:cubicBezTo>
                      <a:pt x="42595" y="458991"/>
                      <a:pt x="45419" y="458991"/>
                      <a:pt x="47246" y="457297"/>
                    </a:cubicBezTo>
                    <a:lnTo>
                      <a:pt x="60104" y="444438"/>
                    </a:lnTo>
                    <a:cubicBezTo>
                      <a:pt x="61893" y="442887"/>
                      <a:pt x="62086" y="440180"/>
                      <a:pt x="60535" y="438392"/>
                    </a:cubicBezTo>
                    <a:cubicBezTo>
                      <a:pt x="60402" y="438238"/>
                      <a:pt x="60258" y="438094"/>
                      <a:pt x="60104" y="43796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6B93A38-5B39-23AD-F370-7725B1AC1FF2}"/>
                  </a:ext>
                </a:extLst>
              </p:cNvPr>
              <p:cNvSpPr/>
              <p:nvPr/>
            </p:nvSpPr>
            <p:spPr>
              <a:xfrm>
                <a:off x="8150750" y="6516082"/>
                <a:ext cx="424949" cy="155699"/>
              </a:xfrm>
              <a:custGeom>
                <a:avLst/>
                <a:gdLst>
                  <a:gd name="connsiteX0" fmla="*/ 50101 w 1816131"/>
                  <a:gd name="connsiteY0" fmla="*/ 254889 h 665421"/>
                  <a:gd name="connsiteX1" fmla="*/ 476 w 1816131"/>
                  <a:gd name="connsiteY1" fmla="*/ 254889 h 665421"/>
                  <a:gd name="connsiteX2" fmla="*/ 476 w 1816131"/>
                  <a:gd name="connsiteY2" fmla="*/ 667 h 665421"/>
                  <a:gd name="connsiteX3" fmla="*/ 63627 w 1816131"/>
                  <a:gd name="connsiteY3" fmla="*/ 667 h 665421"/>
                  <a:gd name="connsiteX4" fmla="*/ 134398 w 1816131"/>
                  <a:gd name="connsiteY4" fmla="*/ 166021 h 665421"/>
                  <a:gd name="connsiteX5" fmla="*/ 137636 w 1816131"/>
                  <a:gd name="connsiteY5" fmla="*/ 166021 h 665421"/>
                  <a:gd name="connsiteX6" fmla="*/ 208597 w 1816131"/>
                  <a:gd name="connsiteY6" fmla="*/ 857 h 665421"/>
                  <a:gd name="connsiteX7" fmla="*/ 271843 w 1816131"/>
                  <a:gd name="connsiteY7" fmla="*/ 857 h 665421"/>
                  <a:gd name="connsiteX8" fmla="*/ 271843 w 1816131"/>
                  <a:gd name="connsiteY8" fmla="*/ 254889 h 665421"/>
                  <a:gd name="connsiteX9" fmla="*/ 222218 w 1816131"/>
                  <a:gd name="connsiteY9" fmla="*/ 254889 h 665421"/>
                  <a:gd name="connsiteX10" fmla="*/ 222218 w 1816131"/>
                  <a:gd name="connsiteY10" fmla="*/ 98774 h 665421"/>
                  <a:gd name="connsiteX11" fmla="*/ 219646 w 1816131"/>
                  <a:gd name="connsiteY11" fmla="*/ 98774 h 665421"/>
                  <a:gd name="connsiteX12" fmla="*/ 154876 w 1816131"/>
                  <a:gd name="connsiteY12" fmla="*/ 254889 h 665421"/>
                  <a:gd name="connsiteX13" fmla="*/ 119443 w 1816131"/>
                  <a:gd name="connsiteY13" fmla="*/ 254889 h 665421"/>
                  <a:gd name="connsiteX14" fmla="*/ 53150 w 1816131"/>
                  <a:gd name="connsiteY14" fmla="*/ 99346 h 665421"/>
                  <a:gd name="connsiteX15" fmla="*/ 50578 w 1816131"/>
                  <a:gd name="connsiteY15" fmla="*/ 99346 h 665421"/>
                  <a:gd name="connsiteX16" fmla="*/ 50578 w 1816131"/>
                  <a:gd name="connsiteY16" fmla="*/ 254889 h 665421"/>
                  <a:gd name="connsiteX17" fmla="*/ 513207 w 1816131"/>
                  <a:gd name="connsiteY17" fmla="*/ 254889 h 665421"/>
                  <a:gd name="connsiteX18" fmla="*/ 513207 w 1816131"/>
                  <a:gd name="connsiteY18" fmla="*/ 12954 h 665421"/>
                  <a:gd name="connsiteX19" fmla="*/ 564451 w 1816131"/>
                  <a:gd name="connsiteY19" fmla="*/ 0 h 665421"/>
                  <a:gd name="connsiteX20" fmla="*/ 564451 w 1816131"/>
                  <a:gd name="connsiteY20" fmla="*/ 254889 h 665421"/>
                  <a:gd name="connsiteX21" fmla="*/ 586073 w 1816131"/>
                  <a:gd name="connsiteY21" fmla="*/ 58103 h 665421"/>
                  <a:gd name="connsiteX22" fmla="*/ 641509 w 1816131"/>
                  <a:gd name="connsiteY22" fmla="*/ 58103 h 665421"/>
                  <a:gd name="connsiteX23" fmla="*/ 682180 w 1816131"/>
                  <a:gd name="connsiteY23" fmla="*/ 204121 h 665421"/>
                  <a:gd name="connsiteX24" fmla="*/ 685419 w 1816131"/>
                  <a:gd name="connsiteY24" fmla="*/ 204121 h 665421"/>
                  <a:gd name="connsiteX25" fmla="*/ 725424 w 1816131"/>
                  <a:gd name="connsiteY25" fmla="*/ 57721 h 665421"/>
                  <a:gd name="connsiteX26" fmla="*/ 780288 w 1816131"/>
                  <a:gd name="connsiteY26" fmla="*/ 57721 h 665421"/>
                  <a:gd name="connsiteX27" fmla="*/ 713613 w 1816131"/>
                  <a:gd name="connsiteY27" fmla="*/ 254508 h 665421"/>
                  <a:gd name="connsiteX28" fmla="*/ 655606 w 1816131"/>
                  <a:gd name="connsiteY28" fmla="*/ 254508 h 665421"/>
                  <a:gd name="connsiteX29" fmla="*/ 920305 w 1816131"/>
                  <a:gd name="connsiteY29" fmla="*/ 198692 h 665421"/>
                  <a:gd name="connsiteX30" fmla="*/ 968693 w 1816131"/>
                  <a:gd name="connsiteY30" fmla="*/ 198692 h 665421"/>
                  <a:gd name="connsiteX31" fmla="*/ 938975 w 1816131"/>
                  <a:gd name="connsiteY31" fmla="*/ 242221 h 665421"/>
                  <a:gd name="connsiteX32" fmla="*/ 878967 w 1816131"/>
                  <a:gd name="connsiteY32" fmla="*/ 258318 h 665421"/>
                  <a:gd name="connsiteX33" fmla="*/ 809339 w 1816131"/>
                  <a:gd name="connsiteY33" fmla="*/ 231267 h 665421"/>
                  <a:gd name="connsiteX34" fmla="*/ 784098 w 1816131"/>
                  <a:gd name="connsiteY34" fmla="*/ 156496 h 665421"/>
                  <a:gd name="connsiteX35" fmla="*/ 809339 w 1816131"/>
                  <a:gd name="connsiteY35" fmla="*/ 81058 h 665421"/>
                  <a:gd name="connsiteX36" fmla="*/ 946118 w 1816131"/>
                  <a:gd name="connsiteY36" fmla="*/ 80296 h 665421"/>
                  <a:gd name="connsiteX37" fmla="*/ 970598 w 1816131"/>
                  <a:gd name="connsiteY37" fmla="*/ 153257 h 665421"/>
                  <a:gd name="connsiteX38" fmla="*/ 970597 w 1816131"/>
                  <a:gd name="connsiteY38" fmla="*/ 169354 h 665421"/>
                  <a:gd name="connsiteX39" fmla="*/ 835723 w 1816131"/>
                  <a:gd name="connsiteY39" fmla="*/ 169354 h 665421"/>
                  <a:gd name="connsiteX40" fmla="*/ 835723 w 1816131"/>
                  <a:gd name="connsiteY40" fmla="*/ 171926 h 665421"/>
                  <a:gd name="connsiteX41" fmla="*/ 848011 w 1816131"/>
                  <a:gd name="connsiteY41" fmla="*/ 206788 h 665421"/>
                  <a:gd name="connsiteX42" fmla="*/ 880300 w 1816131"/>
                  <a:gd name="connsiteY42" fmla="*/ 219646 h 665421"/>
                  <a:gd name="connsiteX43" fmla="*/ 906113 w 1816131"/>
                  <a:gd name="connsiteY43" fmla="*/ 214503 h 665421"/>
                  <a:gd name="connsiteX44" fmla="*/ 920305 w 1816131"/>
                  <a:gd name="connsiteY44" fmla="*/ 198691 h 665421"/>
                  <a:gd name="connsiteX45" fmla="*/ 878300 w 1816131"/>
                  <a:gd name="connsiteY45" fmla="*/ 93917 h 665421"/>
                  <a:gd name="connsiteX46" fmla="*/ 848677 w 1816131"/>
                  <a:gd name="connsiteY46" fmla="*/ 105537 h 665421"/>
                  <a:gd name="connsiteX47" fmla="*/ 835723 w 1816131"/>
                  <a:gd name="connsiteY47" fmla="*/ 135922 h 665421"/>
                  <a:gd name="connsiteX48" fmla="*/ 919639 w 1816131"/>
                  <a:gd name="connsiteY48" fmla="*/ 135922 h 665421"/>
                  <a:gd name="connsiteX49" fmla="*/ 908018 w 1816131"/>
                  <a:gd name="connsiteY49" fmla="*/ 104966 h 665421"/>
                  <a:gd name="connsiteX50" fmla="*/ 878776 w 1816131"/>
                  <a:gd name="connsiteY50" fmla="*/ 93536 h 665421"/>
                  <a:gd name="connsiteX51" fmla="*/ 999649 w 1816131"/>
                  <a:gd name="connsiteY51" fmla="*/ 254889 h 665421"/>
                  <a:gd name="connsiteX52" fmla="*/ 999649 w 1816131"/>
                  <a:gd name="connsiteY52" fmla="*/ 58103 h 665421"/>
                  <a:gd name="connsiteX53" fmla="*/ 1050227 w 1816131"/>
                  <a:gd name="connsiteY53" fmla="*/ 58103 h 665421"/>
                  <a:gd name="connsiteX54" fmla="*/ 1050227 w 1816131"/>
                  <a:gd name="connsiteY54" fmla="*/ 89821 h 665421"/>
                  <a:gd name="connsiteX55" fmla="*/ 1053465 w 1816131"/>
                  <a:gd name="connsiteY55" fmla="*/ 89821 h 665421"/>
                  <a:gd name="connsiteX56" fmla="*/ 1071562 w 1816131"/>
                  <a:gd name="connsiteY56" fmla="*/ 65246 h 665421"/>
                  <a:gd name="connsiteX57" fmla="*/ 1103757 w 1816131"/>
                  <a:gd name="connsiteY57" fmla="*/ 55721 h 665421"/>
                  <a:gd name="connsiteX58" fmla="*/ 1123760 w 1816131"/>
                  <a:gd name="connsiteY58" fmla="*/ 58293 h 665421"/>
                  <a:gd name="connsiteX59" fmla="*/ 1123760 w 1816131"/>
                  <a:gd name="connsiteY59" fmla="*/ 105347 h 665421"/>
                  <a:gd name="connsiteX60" fmla="*/ 1112806 w 1816131"/>
                  <a:gd name="connsiteY60" fmla="*/ 103442 h 665421"/>
                  <a:gd name="connsiteX61" fmla="*/ 1099280 w 1816131"/>
                  <a:gd name="connsiteY61" fmla="*/ 102108 h 665421"/>
                  <a:gd name="connsiteX62" fmla="*/ 1065085 w 1816131"/>
                  <a:gd name="connsiteY62" fmla="*/ 113729 h 665421"/>
                  <a:gd name="connsiteX63" fmla="*/ 1052132 w 1816131"/>
                  <a:gd name="connsiteY63" fmla="*/ 146018 h 665421"/>
                  <a:gd name="connsiteX64" fmla="*/ 1052132 w 1816131"/>
                  <a:gd name="connsiteY64" fmla="*/ 254889 h 665421"/>
                  <a:gd name="connsiteX65" fmla="*/ 1150620 w 1816131"/>
                  <a:gd name="connsiteY65" fmla="*/ 254889 h 665421"/>
                  <a:gd name="connsiteX66" fmla="*/ 1150620 w 1816131"/>
                  <a:gd name="connsiteY66" fmla="*/ 58103 h 665421"/>
                  <a:gd name="connsiteX67" fmla="*/ 1200912 w 1816131"/>
                  <a:gd name="connsiteY67" fmla="*/ 58103 h 665421"/>
                  <a:gd name="connsiteX68" fmla="*/ 1200912 w 1816131"/>
                  <a:gd name="connsiteY68" fmla="*/ 89821 h 665421"/>
                  <a:gd name="connsiteX69" fmla="*/ 1204151 w 1816131"/>
                  <a:gd name="connsiteY69" fmla="*/ 89821 h 665421"/>
                  <a:gd name="connsiteX70" fmla="*/ 1227392 w 1816131"/>
                  <a:gd name="connsiteY70" fmla="*/ 63341 h 665421"/>
                  <a:gd name="connsiteX71" fmla="*/ 1265492 w 1816131"/>
                  <a:gd name="connsiteY71" fmla="*/ 53816 h 665421"/>
                  <a:gd name="connsiteX72" fmla="*/ 1315784 w 1816131"/>
                  <a:gd name="connsiteY72" fmla="*/ 72866 h 665421"/>
                  <a:gd name="connsiteX73" fmla="*/ 1333881 w 1816131"/>
                  <a:gd name="connsiteY73" fmla="*/ 127064 h 665421"/>
                  <a:gd name="connsiteX74" fmla="*/ 1333881 w 1816131"/>
                  <a:gd name="connsiteY74" fmla="*/ 254889 h 665421"/>
                  <a:gd name="connsiteX75" fmla="*/ 1282255 w 1816131"/>
                  <a:gd name="connsiteY75" fmla="*/ 254889 h 665421"/>
                  <a:gd name="connsiteX76" fmla="*/ 1282255 w 1816131"/>
                  <a:gd name="connsiteY76" fmla="*/ 140018 h 665421"/>
                  <a:gd name="connsiteX77" fmla="*/ 1272730 w 1816131"/>
                  <a:gd name="connsiteY77" fmla="*/ 109061 h 665421"/>
                  <a:gd name="connsiteX78" fmla="*/ 1245013 w 1816131"/>
                  <a:gd name="connsiteY78" fmla="*/ 98774 h 665421"/>
                  <a:gd name="connsiteX79" fmla="*/ 1214628 w 1816131"/>
                  <a:gd name="connsiteY79" fmla="*/ 110299 h 665421"/>
                  <a:gd name="connsiteX80" fmla="*/ 1202626 w 1816131"/>
                  <a:gd name="connsiteY80" fmla="*/ 141351 h 665421"/>
                  <a:gd name="connsiteX81" fmla="*/ 1202627 w 1816131"/>
                  <a:gd name="connsiteY81" fmla="*/ 254889 h 665421"/>
                  <a:gd name="connsiteX82" fmla="*/ 286 w 1816131"/>
                  <a:gd name="connsiteY82" fmla="*/ 340043 h 665421"/>
                  <a:gd name="connsiteX83" fmla="*/ 107251 w 1816131"/>
                  <a:gd name="connsiteY83" fmla="*/ 340043 h 665421"/>
                  <a:gd name="connsiteX84" fmla="*/ 171736 w 1816131"/>
                  <a:gd name="connsiteY84" fmla="*/ 364522 h 665421"/>
                  <a:gd name="connsiteX85" fmla="*/ 196310 w 1816131"/>
                  <a:gd name="connsiteY85" fmla="*/ 429101 h 665421"/>
                  <a:gd name="connsiteX86" fmla="*/ 171164 w 1816131"/>
                  <a:gd name="connsiteY86" fmla="*/ 492919 h 665421"/>
                  <a:gd name="connsiteX87" fmla="*/ 104489 w 1816131"/>
                  <a:gd name="connsiteY87" fmla="*/ 517493 h 665421"/>
                  <a:gd name="connsiteX88" fmla="*/ 53530 w 1816131"/>
                  <a:gd name="connsiteY88" fmla="*/ 517493 h 665421"/>
                  <a:gd name="connsiteX89" fmla="*/ 53530 w 1816131"/>
                  <a:gd name="connsiteY89" fmla="*/ 594646 h 665421"/>
                  <a:gd name="connsiteX90" fmla="*/ 0 w 1816131"/>
                  <a:gd name="connsiteY90" fmla="*/ 594646 h 665421"/>
                  <a:gd name="connsiteX91" fmla="*/ 0 w 1816131"/>
                  <a:gd name="connsiteY91" fmla="*/ 340043 h 665421"/>
                  <a:gd name="connsiteX92" fmla="*/ 54483 w 1816131"/>
                  <a:gd name="connsiteY92" fmla="*/ 383953 h 665421"/>
                  <a:gd name="connsiteX93" fmla="*/ 54483 w 1816131"/>
                  <a:gd name="connsiteY93" fmla="*/ 472916 h 665421"/>
                  <a:gd name="connsiteX94" fmla="*/ 93154 w 1816131"/>
                  <a:gd name="connsiteY94" fmla="*/ 472916 h 665421"/>
                  <a:gd name="connsiteX95" fmla="*/ 129254 w 1816131"/>
                  <a:gd name="connsiteY95" fmla="*/ 461296 h 665421"/>
                  <a:gd name="connsiteX96" fmla="*/ 142208 w 1816131"/>
                  <a:gd name="connsiteY96" fmla="*/ 428435 h 665421"/>
                  <a:gd name="connsiteX97" fmla="*/ 129254 w 1816131"/>
                  <a:gd name="connsiteY97" fmla="*/ 394621 h 665421"/>
                  <a:gd name="connsiteX98" fmla="*/ 93154 w 1816131"/>
                  <a:gd name="connsiteY98" fmla="*/ 383000 h 665421"/>
                  <a:gd name="connsiteX99" fmla="*/ 54483 w 1816131"/>
                  <a:gd name="connsiteY99" fmla="*/ 383000 h 665421"/>
                  <a:gd name="connsiteX100" fmla="*/ 419005 w 1816131"/>
                  <a:gd name="connsiteY100" fmla="*/ 593598 h 665421"/>
                  <a:gd name="connsiteX101" fmla="*/ 419005 w 1816131"/>
                  <a:gd name="connsiteY101" fmla="*/ 397478 h 665421"/>
                  <a:gd name="connsiteX102" fmla="*/ 469201 w 1816131"/>
                  <a:gd name="connsiteY102" fmla="*/ 397478 h 665421"/>
                  <a:gd name="connsiteX103" fmla="*/ 469201 w 1816131"/>
                  <a:gd name="connsiteY103" fmla="*/ 429101 h 665421"/>
                  <a:gd name="connsiteX104" fmla="*/ 472440 w 1816131"/>
                  <a:gd name="connsiteY104" fmla="*/ 429101 h 665421"/>
                  <a:gd name="connsiteX105" fmla="*/ 495681 w 1816131"/>
                  <a:gd name="connsiteY105" fmla="*/ 402622 h 665421"/>
                  <a:gd name="connsiteX106" fmla="*/ 533781 w 1816131"/>
                  <a:gd name="connsiteY106" fmla="*/ 393097 h 665421"/>
                  <a:gd name="connsiteX107" fmla="*/ 584168 w 1816131"/>
                  <a:gd name="connsiteY107" fmla="*/ 412147 h 665421"/>
                  <a:gd name="connsiteX108" fmla="*/ 602551 w 1816131"/>
                  <a:gd name="connsiteY108" fmla="*/ 466535 h 665421"/>
                  <a:gd name="connsiteX109" fmla="*/ 602551 w 1816131"/>
                  <a:gd name="connsiteY109" fmla="*/ 593598 h 665421"/>
                  <a:gd name="connsiteX110" fmla="*/ 550926 w 1816131"/>
                  <a:gd name="connsiteY110" fmla="*/ 593598 h 665421"/>
                  <a:gd name="connsiteX111" fmla="*/ 550926 w 1816131"/>
                  <a:gd name="connsiteY111" fmla="*/ 478727 h 665421"/>
                  <a:gd name="connsiteX112" fmla="*/ 541401 w 1816131"/>
                  <a:gd name="connsiteY112" fmla="*/ 447770 h 665421"/>
                  <a:gd name="connsiteX113" fmla="*/ 513683 w 1816131"/>
                  <a:gd name="connsiteY113" fmla="*/ 437483 h 665421"/>
                  <a:gd name="connsiteX114" fmla="*/ 483298 w 1816131"/>
                  <a:gd name="connsiteY114" fmla="*/ 449104 h 665421"/>
                  <a:gd name="connsiteX115" fmla="*/ 471202 w 1816131"/>
                  <a:gd name="connsiteY115" fmla="*/ 480346 h 665421"/>
                  <a:gd name="connsiteX116" fmla="*/ 471202 w 1816131"/>
                  <a:gd name="connsiteY116" fmla="*/ 592931 h 665421"/>
                  <a:gd name="connsiteX117" fmla="*/ 419005 w 1816131"/>
                  <a:gd name="connsiteY117" fmla="*/ 592931 h 665421"/>
                  <a:gd name="connsiteX118" fmla="*/ 838295 w 1816131"/>
                  <a:gd name="connsiteY118" fmla="*/ 593598 h 665421"/>
                  <a:gd name="connsiteX119" fmla="*/ 838295 w 1816131"/>
                  <a:gd name="connsiteY119" fmla="*/ 352330 h 665421"/>
                  <a:gd name="connsiteX120" fmla="*/ 889921 w 1816131"/>
                  <a:gd name="connsiteY120" fmla="*/ 339376 h 665421"/>
                  <a:gd name="connsiteX121" fmla="*/ 889921 w 1816131"/>
                  <a:gd name="connsiteY121" fmla="*/ 593598 h 665421"/>
                  <a:gd name="connsiteX122" fmla="*/ 950595 w 1816131"/>
                  <a:gd name="connsiteY122" fmla="*/ 665226 h 665421"/>
                  <a:gd name="connsiteX123" fmla="*/ 930592 w 1816131"/>
                  <a:gd name="connsiteY123" fmla="*/ 664559 h 665421"/>
                  <a:gd name="connsiteX124" fmla="*/ 930593 w 1816131"/>
                  <a:gd name="connsiteY124" fmla="*/ 622649 h 665421"/>
                  <a:gd name="connsiteX125" fmla="*/ 965454 w 1816131"/>
                  <a:gd name="connsiteY125" fmla="*/ 618077 h 665421"/>
                  <a:gd name="connsiteX126" fmla="*/ 977075 w 1816131"/>
                  <a:gd name="connsiteY126" fmla="*/ 601980 h 665421"/>
                  <a:gd name="connsiteX127" fmla="*/ 978980 w 1816131"/>
                  <a:gd name="connsiteY127" fmla="*/ 594836 h 665421"/>
                  <a:gd name="connsiteX128" fmla="*/ 909923 w 1816131"/>
                  <a:gd name="connsiteY128" fmla="*/ 397478 h 665421"/>
                  <a:gd name="connsiteX129" fmla="*/ 967073 w 1816131"/>
                  <a:gd name="connsiteY129" fmla="*/ 397478 h 665421"/>
                  <a:gd name="connsiteX130" fmla="*/ 1008412 w 1816131"/>
                  <a:gd name="connsiteY130" fmla="*/ 546449 h 665421"/>
                  <a:gd name="connsiteX131" fmla="*/ 1012126 w 1816131"/>
                  <a:gd name="connsiteY131" fmla="*/ 546449 h 665421"/>
                  <a:gd name="connsiteX132" fmla="*/ 1053370 w 1816131"/>
                  <a:gd name="connsiteY132" fmla="*/ 397478 h 665421"/>
                  <a:gd name="connsiteX133" fmla="*/ 1108234 w 1816131"/>
                  <a:gd name="connsiteY133" fmla="*/ 397478 h 665421"/>
                  <a:gd name="connsiteX134" fmla="*/ 1040701 w 1816131"/>
                  <a:gd name="connsiteY134" fmla="*/ 596837 h 665421"/>
                  <a:gd name="connsiteX135" fmla="*/ 1007745 w 1816131"/>
                  <a:gd name="connsiteY135" fmla="*/ 650367 h 665421"/>
                  <a:gd name="connsiteX136" fmla="*/ 950595 w 1816131"/>
                  <a:gd name="connsiteY136" fmla="*/ 665226 h 665421"/>
                  <a:gd name="connsiteX137" fmla="*/ 1144143 w 1816131"/>
                  <a:gd name="connsiteY137" fmla="*/ 397478 h 665421"/>
                  <a:gd name="connsiteX138" fmla="*/ 1144143 w 1816131"/>
                  <a:gd name="connsiteY138" fmla="*/ 351663 h 665421"/>
                  <a:gd name="connsiteX139" fmla="*/ 1195768 w 1816131"/>
                  <a:gd name="connsiteY139" fmla="*/ 338138 h 665421"/>
                  <a:gd name="connsiteX140" fmla="*/ 1195768 w 1816131"/>
                  <a:gd name="connsiteY140" fmla="*/ 397478 h 665421"/>
                  <a:gd name="connsiteX141" fmla="*/ 1237678 w 1816131"/>
                  <a:gd name="connsiteY141" fmla="*/ 397478 h 665421"/>
                  <a:gd name="connsiteX142" fmla="*/ 1237678 w 1816131"/>
                  <a:gd name="connsiteY142" fmla="*/ 440055 h 665421"/>
                  <a:gd name="connsiteX143" fmla="*/ 1195768 w 1816131"/>
                  <a:gd name="connsiteY143" fmla="*/ 440055 h 665421"/>
                  <a:gd name="connsiteX144" fmla="*/ 1195768 w 1816131"/>
                  <a:gd name="connsiteY144" fmla="*/ 528447 h 665421"/>
                  <a:gd name="connsiteX145" fmla="*/ 1202245 w 1816131"/>
                  <a:gd name="connsiteY145" fmla="*/ 547497 h 665421"/>
                  <a:gd name="connsiteX146" fmla="*/ 1221295 w 1816131"/>
                  <a:gd name="connsiteY146" fmla="*/ 553307 h 665421"/>
                  <a:gd name="connsiteX147" fmla="*/ 1236154 w 1816131"/>
                  <a:gd name="connsiteY147" fmla="*/ 552641 h 665421"/>
                  <a:gd name="connsiteX148" fmla="*/ 1236154 w 1816131"/>
                  <a:gd name="connsiteY148" fmla="*/ 592074 h 665421"/>
                  <a:gd name="connsiteX149" fmla="*/ 1210342 w 1816131"/>
                  <a:gd name="connsiteY149" fmla="*/ 594646 h 665421"/>
                  <a:gd name="connsiteX150" fmla="*/ 1159383 w 1816131"/>
                  <a:gd name="connsiteY150" fmla="*/ 582359 h 665421"/>
                  <a:gd name="connsiteX151" fmla="*/ 1143857 w 1816131"/>
                  <a:gd name="connsiteY151" fmla="*/ 541020 h 665421"/>
                  <a:gd name="connsiteX152" fmla="*/ 1143857 w 1816131"/>
                  <a:gd name="connsiteY152" fmla="*/ 440055 h 665421"/>
                  <a:gd name="connsiteX153" fmla="*/ 1121283 w 1816131"/>
                  <a:gd name="connsiteY153" fmla="*/ 440055 h 665421"/>
                  <a:gd name="connsiteX154" fmla="*/ 1134237 w 1816131"/>
                  <a:gd name="connsiteY154" fmla="*/ 397478 h 665421"/>
                  <a:gd name="connsiteX155" fmla="*/ 1274445 w 1816131"/>
                  <a:gd name="connsiteY155" fmla="*/ 593598 h 665421"/>
                  <a:gd name="connsiteX156" fmla="*/ 1274445 w 1816131"/>
                  <a:gd name="connsiteY156" fmla="*/ 397478 h 665421"/>
                  <a:gd name="connsiteX157" fmla="*/ 1326452 w 1816131"/>
                  <a:gd name="connsiteY157" fmla="*/ 397478 h 665421"/>
                  <a:gd name="connsiteX158" fmla="*/ 1326452 w 1816131"/>
                  <a:gd name="connsiteY158" fmla="*/ 593598 h 665421"/>
                  <a:gd name="connsiteX159" fmla="*/ 1274445 w 1816131"/>
                  <a:gd name="connsiteY159" fmla="*/ 379381 h 665421"/>
                  <a:gd name="connsiteX160" fmla="*/ 1274445 w 1816131"/>
                  <a:gd name="connsiteY160" fmla="*/ 340709 h 665421"/>
                  <a:gd name="connsiteX161" fmla="*/ 1326452 w 1816131"/>
                  <a:gd name="connsiteY161" fmla="*/ 340709 h 665421"/>
                  <a:gd name="connsiteX162" fmla="*/ 1326452 w 1816131"/>
                  <a:gd name="connsiteY162" fmla="*/ 379381 h 665421"/>
                  <a:gd name="connsiteX163" fmla="*/ 1764602 w 1816131"/>
                  <a:gd name="connsiteY163" fmla="*/ 593598 h 665421"/>
                  <a:gd name="connsiteX164" fmla="*/ 1764602 w 1816131"/>
                  <a:gd name="connsiteY164" fmla="*/ 352330 h 665421"/>
                  <a:gd name="connsiteX165" fmla="*/ 1816132 w 1816131"/>
                  <a:gd name="connsiteY165" fmla="*/ 339376 h 665421"/>
                  <a:gd name="connsiteX166" fmla="*/ 1816132 w 1816131"/>
                  <a:gd name="connsiteY166" fmla="*/ 593598 h 665421"/>
                  <a:gd name="connsiteX167" fmla="*/ 1486757 w 1816131"/>
                  <a:gd name="connsiteY167" fmla="*/ 538734 h 665421"/>
                  <a:gd name="connsiteX168" fmla="*/ 1478375 w 1816131"/>
                  <a:gd name="connsiteY168" fmla="*/ 548259 h 665421"/>
                  <a:gd name="connsiteX169" fmla="*/ 1452562 w 1816131"/>
                  <a:gd name="connsiteY169" fmla="*/ 555974 h 665421"/>
                  <a:gd name="connsiteX170" fmla="*/ 1420273 w 1816131"/>
                  <a:gd name="connsiteY170" fmla="*/ 540544 h 665421"/>
                  <a:gd name="connsiteX171" fmla="*/ 1408652 w 1816131"/>
                  <a:gd name="connsiteY171" fmla="*/ 495967 h 665421"/>
                  <a:gd name="connsiteX172" fmla="*/ 1420273 w 1816131"/>
                  <a:gd name="connsiteY172" fmla="*/ 452152 h 665421"/>
                  <a:gd name="connsiteX173" fmla="*/ 1452562 w 1816131"/>
                  <a:gd name="connsiteY173" fmla="*/ 436626 h 665421"/>
                  <a:gd name="connsiteX174" fmla="*/ 1479042 w 1816131"/>
                  <a:gd name="connsiteY174" fmla="*/ 445008 h 665421"/>
                  <a:gd name="connsiteX175" fmla="*/ 1486090 w 1816131"/>
                  <a:gd name="connsiteY175" fmla="*/ 452818 h 665421"/>
                  <a:gd name="connsiteX176" fmla="*/ 1537716 w 1816131"/>
                  <a:gd name="connsiteY176" fmla="*/ 452819 h 665421"/>
                  <a:gd name="connsiteX177" fmla="*/ 1513808 w 1816131"/>
                  <a:gd name="connsiteY177" fmla="*/ 413385 h 665421"/>
                  <a:gd name="connsiteX178" fmla="*/ 1452562 w 1816131"/>
                  <a:gd name="connsiteY178" fmla="*/ 393383 h 665421"/>
                  <a:gd name="connsiteX179" fmla="*/ 1381601 w 1816131"/>
                  <a:gd name="connsiteY179" fmla="*/ 419862 h 665421"/>
                  <a:gd name="connsiteX180" fmla="*/ 1356455 w 1816131"/>
                  <a:gd name="connsiteY180" fmla="*/ 495395 h 665421"/>
                  <a:gd name="connsiteX181" fmla="*/ 1381601 w 1816131"/>
                  <a:gd name="connsiteY181" fmla="*/ 571595 h 665421"/>
                  <a:gd name="connsiteX182" fmla="*/ 1452562 w 1816131"/>
                  <a:gd name="connsiteY182" fmla="*/ 598646 h 665421"/>
                  <a:gd name="connsiteX183" fmla="*/ 1513808 w 1816131"/>
                  <a:gd name="connsiteY183" fmla="*/ 579596 h 665421"/>
                  <a:gd name="connsiteX184" fmla="*/ 1537716 w 1816131"/>
                  <a:gd name="connsiteY184" fmla="*/ 539591 h 665421"/>
                  <a:gd name="connsiteX185" fmla="*/ 324136 w 1816131"/>
                  <a:gd name="connsiteY185" fmla="*/ 470821 h 665421"/>
                  <a:gd name="connsiteX186" fmla="*/ 330613 w 1816131"/>
                  <a:gd name="connsiteY186" fmla="*/ 470821 h 665421"/>
                  <a:gd name="connsiteX187" fmla="*/ 330613 w 1816131"/>
                  <a:gd name="connsiteY187" fmla="*/ 468249 h 665421"/>
                  <a:gd name="connsiteX188" fmla="*/ 292513 w 1816131"/>
                  <a:gd name="connsiteY188" fmla="*/ 433388 h 665421"/>
                  <a:gd name="connsiteX189" fmla="*/ 238315 w 1816131"/>
                  <a:gd name="connsiteY189" fmla="*/ 452438 h 665421"/>
                  <a:gd name="connsiteX190" fmla="*/ 219265 w 1816131"/>
                  <a:gd name="connsiteY190" fmla="*/ 416909 h 665421"/>
                  <a:gd name="connsiteX191" fmla="*/ 296608 w 1816131"/>
                  <a:gd name="connsiteY191" fmla="*/ 392430 h 665421"/>
                  <a:gd name="connsiteX192" fmla="*/ 385000 w 1816131"/>
                  <a:gd name="connsiteY192" fmla="*/ 471107 h 665421"/>
                  <a:gd name="connsiteX193" fmla="*/ 385000 w 1816131"/>
                  <a:gd name="connsiteY193" fmla="*/ 593598 h 665421"/>
                  <a:gd name="connsiteX194" fmla="*/ 333375 w 1816131"/>
                  <a:gd name="connsiteY194" fmla="*/ 593598 h 665421"/>
                  <a:gd name="connsiteX195" fmla="*/ 333375 w 1816131"/>
                  <a:gd name="connsiteY195" fmla="*/ 563309 h 665421"/>
                  <a:gd name="connsiteX196" fmla="*/ 273463 w 1816131"/>
                  <a:gd name="connsiteY196" fmla="*/ 598075 h 665421"/>
                  <a:gd name="connsiteX197" fmla="*/ 206311 w 1816131"/>
                  <a:gd name="connsiteY197" fmla="*/ 536829 h 665421"/>
                  <a:gd name="connsiteX198" fmla="*/ 324136 w 1816131"/>
                  <a:gd name="connsiteY198" fmla="*/ 470821 h 665421"/>
                  <a:gd name="connsiteX199" fmla="*/ 286702 w 1816131"/>
                  <a:gd name="connsiteY199" fmla="*/ 560546 h 665421"/>
                  <a:gd name="connsiteX200" fmla="*/ 331184 w 1816131"/>
                  <a:gd name="connsiteY200" fmla="*/ 508921 h 665421"/>
                  <a:gd name="connsiteX201" fmla="*/ 331184 w 1816131"/>
                  <a:gd name="connsiteY201" fmla="*/ 504349 h 665421"/>
                  <a:gd name="connsiteX202" fmla="*/ 322802 w 1816131"/>
                  <a:gd name="connsiteY202" fmla="*/ 504349 h 665421"/>
                  <a:gd name="connsiteX203" fmla="*/ 256984 w 1816131"/>
                  <a:gd name="connsiteY203" fmla="*/ 535400 h 665421"/>
                  <a:gd name="connsiteX204" fmla="*/ 286702 w 1816131"/>
                  <a:gd name="connsiteY204" fmla="*/ 560070 h 665421"/>
                  <a:gd name="connsiteX205" fmla="*/ 417005 w 1816131"/>
                  <a:gd name="connsiteY205" fmla="*/ 130302 h 665421"/>
                  <a:gd name="connsiteX206" fmla="*/ 423481 w 1816131"/>
                  <a:gd name="connsiteY206" fmla="*/ 130302 h 665421"/>
                  <a:gd name="connsiteX207" fmla="*/ 423481 w 1816131"/>
                  <a:gd name="connsiteY207" fmla="*/ 127921 h 665421"/>
                  <a:gd name="connsiteX208" fmla="*/ 385381 w 1816131"/>
                  <a:gd name="connsiteY208" fmla="*/ 93154 h 665421"/>
                  <a:gd name="connsiteX209" fmla="*/ 331184 w 1816131"/>
                  <a:gd name="connsiteY209" fmla="*/ 112204 h 665421"/>
                  <a:gd name="connsiteX210" fmla="*/ 312134 w 1816131"/>
                  <a:gd name="connsiteY210" fmla="*/ 76676 h 665421"/>
                  <a:gd name="connsiteX211" fmla="*/ 389953 w 1816131"/>
                  <a:gd name="connsiteY211" fmla="*/ 51721 h 665421"/>
                  <a:gd name="connsiteX212" fmla="*/ 478346 w 1816131"/>
                  <a:gd name="connsiteY212" fmla="*/ 130397 h 665421"/>
                  <a:gd name="connsiteX213" fmla="*/ 478346 w 1816131"/>
                  <a:gd name="connsiteY213" fmla="*/ 253555 h 665421"/>
                  <a:gd name="connsiteX214" fmla="*/ 426720 w 1816131"/>
                  <a:gd name="connsiteY214" fmla="*/ 253555 h 665421"/>
                  <a:gd name="connsiteX215" fmla="*/ 426720 w 1816131"/>
                  <a:gd name="connsiteY215" fmla="*/ 223171 h 665421"/>
                  <a:gd name="connsiteX216" fmla="*/ 366712 w 1816131"/>
                  <a:gd name="connsiteY216" fmla="*/ 258032 h 665421"/>
                  <a:gd name="connsiteX217" fmla="*/ 299561 w 1816131"/>
                  <a:gd name="connsiteY217" fmla="*/ 196691 h 665421"/>
                  <a:gd name="connsiteX218" fmla="*/ 417005 w 1816131"/>
                  <a:gd name="connsiteY218" fmla="*/ 130302 h 665421"/>
                  <a:gd name="connsiteX219" fmla="*/ 379571 w 1816131"/>
                  <a:gd name="connsiteY219" fmla="*/ 220694 h 665421"/>
                  <a:gd name="connsiteX220" fmla="*/ 424148 w 1816131"/>
                  <a:gd name="connsiteY220" fmla="*/ 169069 h 665421"/>
                  <a:gd name="connsiteX221" fmla="*/ 424148 w 1816131"/>
                  <a:gd name="connsiteY221" fmla="*/ 164497 h 665421"/>
                  <a:gd name="connsiteX222" fmla="*/ 415766 w 1816131"/>
                  <a:gd name="connsiteY222" fmla="*/ 164497 h 665421"/>
                  <a:gd name="connsiteX223" fmla="*/ 349948 w 1816131"/>
                  <a:gd name="connsiteY223" fmla="*/ 195548 h 665421"/>
                  <a:gd name="connsiteX224" fmla="*/ 379571 w 1816131"/>
                  <a:gd name="connsiteY224" fmla="*/ 220694 h 665421"/>
                  <a:gd name="connsiteX225" fmla="*/ 738950 w 1816131"/>
                  <a:gd name="connsiteY225" fmla="*/ 470821 h 665421"/>
                  <a:gd name="connsiteX226" fmla="*/ 745426 w 1816131"/>
                  <a:gd name="connsiteY226" fmla="*/ 470821 h 665421"/>
                  <a:gd name="connsiteX227" fmla="*/ 745426 w 1816131"/>
                  <a:gd name="connsiteY227" fmla="*/ 468249 h 665421"/>
                  <a:gd name="connsiteX228" fmla="*/ 707326 w 1816131"/>
                  <a:gd name="connsiteY228" fmla="*/ 432721 h 665421"/>
                  <a:gd name="connsiteX229" fmla="*/ 653129 w 1816131"/>
                  <a:gd name="connsiteY229" fmla="*/ 451771 h 665421"/>
                  <a:gd name="connsiteX230" fmla="*/ 634079 w 1816131"/>
                  <a:gd name="connsiteY230" fmla="*/ 416242 h 665421"/>
                  <a:gd name="connsiteX231" fmla="*/ 711518 w 1816131"/>
                  <a:gd name="connsiteY231" fmla="*/ 391763 h 665421"/>
                  <a:gd name="connsiteX232" fmla="*/ 799909 w 1816131"/>
                  <a:gd name="connsiteY232" fmla="*/ 470440 h 665421"/>
                  <a:gd name="connsiteX233" fmla="*/ 799909 w 1816131"/>
                  <a:gd name="connsiteY233" fmla="*/ 593598 h 665421"/>
                  <a:gd name="connsiteX234" fmla="*/ 748284 w 1816131"/>
                  <a:gd name="connsiteY234" fmla="*/ 593598 h 665421"/>
                  <a:gd name="connsiteX235" fmla="*/ 748284 w 1816131"/>
                  <a:gd name="connsiteY235" fmla="*/ 563309 h 665421"/>
                  <a:gd name="connsiteX236" fmla="*/ 688276 w 1816131"/>
                  <a:gd name="connsiteY236" fmla="*/ 598075 h 665421"/>
                  <a:gd name="connsiteX237" fmla="*/ 621601 w 1816131"/>
                  <a:gd name="connsiteY237" fmla="*/ 536829 h 665421"/>
                  <a:gd name="connsiteX238" fmla="*/ 738950 w 1816131"/>
                  <a:gd name="connsiteY238" fmla="*/ 470821 h 665421"/>
                  <a:gd name="connsiteX239" fmla="*/ 701516 w 1816131"/>
                  <a:gd name="connsiteY239" fmla="*/ 560546 h 665421"/>
                  <a:gd name="connsiteX240" fmla="*/ 746093 w 1816131"/>
                  <a:gd name="connsiteY240" fmla="*/ 508921 h 665421"/>
                  <a:gd name="connsiteX241" fmla="*/ 746093 w 1816131"/>
                  <a:gd name="connsiteY241" fmla="*/ 504349 h 665421"/>
                  <a:gd name="connsiteX242" fmla="*/ 737711 w 1816131"/>
                  <a:gd name="connsiteY242" fmla="*/ 504349 h 665421"/>
                  <a:gd name="connsiteX243" fmla="*/ 671893 w 1816131"/>
                  <a:gd name="connsiteY243" fmla="*/ 535400 h 665421"/>
                  <a:gd name="connsiteX244" fmla="*/ 701516 w 1816131"/>
                  <a:gd name="connsiteY244" fmla="*/ 560070 h 665421"/>
                  <a:gd name="connsiteX245" fmla="*/ 1671257 w 1816131"/>
                  <a:gd name="connsiteY245" fmla="*/ 469678 h 665421"/>
                  <a:gd name="connsiteX246" fmla="*/ 1677734 w 1816131"/>
                  <a:gd name="connsiteY246" fmla="*/ 469678 h 665421"/>
                  <a:gd name="connsiteX247" fmla="*/ 1677734 w 1816131"/>
                  <a:gd name="connsiteY247" fmla="*/ 467106 h 665421"/>
                  <a:gd name="connsiteX248" fmla="*/ 1639634 w 1816131"/>
                  <a:gd name="connsiteY248" fmla="*/ 432340 h 665421"/>
                  <a:gd name="connsiteX249" fmla="*/ 1585436 w 1816131"/>
                  <a:gd name="connsiteY249" fmla="*/ 451390 h 665421"/>
                  <a:gd name="connsiteX250" fmla="*/ 1566386 w 1816131"/>
                  <a:gd name="connsiteY250" fmla="*/ 415862 h 665421"/>
                  <a:gd name="connsiteX251" fmla="*/ 1643825 w 1816131"/>
                  <a:gd name="connsiteY251" fmla="*/ 391382 h 665421"/>
                  <a:gd name="connsiteX252" fmla="*/ 1732217 w 1816131"/>
                  <a:gd name="connsiteY252" fmla="*/ 470059 h 665421"/>
                  <a:gd name="connsiteX253" fmla="*/ 1732217 w 1816131"/>
                  <a:gd name="connsiteY253" fmla="*/ 592931 h 665421"/>
                  <a:gd name="connsiteX254" fmla="*/ 1680591 w 1816131"/>
                  <a:gd name="connsiteY254" fmla="*/ 592931 h 665421"/>
                  <a:gd name="connsiteX255" fmla="*/ 1680591 w 1816131"/>
                  <a:gd name="connsiteY255" fmla="*/ 563309 h 665421"/>
                  <a:gd name="connsiteX256" fmla="*/ 1620584 w 1816131"/>
                  <a:gd name="connsiteY256" fmla="*/ 598075 h 665421"/>
                  <a:gd name="connsiteX257" fmla="*/ 1553432 w 1816131"/>
                  <a:gd name="connsiteY257" fmla="*/ 536829 h 665421"/>
                  <a:gd name="connsiteX258" fmla="*/ 1671257 w 1816131"/>
                  <a:gd name="connsiteY258" fmla="*/ 469678 h 665421"/>
                  <a:gd name="connsiteX259" fmla="*/ 1633823 w 1816131"/>
                  <a:gd name="connsiteY259" fmla="*/ 560070 h 665421"/>
                  <a:gd name="connsiteX260" fmla="*/ 1678877 w 1816131"/>
                  <a:gd name="connsiteY260" fmla="*/ 508921 h 665421"/>
                  <a:gd name="connsiteX261" fmla="*/ 1678877 w 1816131"/>
                  <a:gd name="connsiteY261" fmla="*/ 504349 h 665421"/>
                  <a:gd name="connsiteX262" fmla="*/ 1670494 w 1816131"/>
                  <a:gd name="connsiteY262" fmla="*/ 504349 h 665421"/>
                  <a:gd name="connsiteX263" fmla="*/ 1604677 w 1816131"/>
                  <a:gd name="connsiteY263" fmla="*/ 535400 h 665421"/>
                  <a:gd name="connsiteX264" fmla="*/ 1633823 w 1816131"/>
                  <a:gd name="connsiteY264" fmla="*/ 560070 h 66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1816131" h="665421">
                    <a:moveTo>
                      <a:pt x="50101" y="254889"/>
                    </a:moveTo>
                    <a:lnTo>
                      <a:pt x="476" y="254889"/>
                    </a:lnTo>
                    <a:lnTo>
                      <a:pt x="476" y="667"/>
                    </a:lnTo>
                    <a:lnTo>
                      <a:pt x="63627" y="667"/>
                    </a:lnTo>
                    <a:lnTo>
                      <a:pt x="134398" y="166021"/>
                    </a:lnTo>
                    <a:lnTo>
                      <a:pt x="137636" y="166021"/>
                    </a:lnTo>
                    <a:lnTo>
                      <a:pt x="208597" y="857"/>
                    </a:lnTo>
                    <a:lnTo>
                      <a:pt x="271843" y="857"/>
                    </a:lnTo>
                    <a:lnTo>
                      <a:pt x="271843" y="254889"/>
                    </a:lnTo>
                    <a:lnTo>
                      <a:pt x="222218" y="254889"/>
                    </a:lnTo>
                    <a:lnTo>
                      <a:pt x="222218" y="98774"/>
                    </a:lnTo>
                    <a:lnTo>
                      <a:pt x="219646" y="98774"/>
                    </a:lnTo>
                    <a:lnTo>
                      <a:pt x="154876" y="254889"/>
                    </a:lnTo>
                    <a:lnTo>
                      <a:pt x="119443" y="254889"/>
                    </a:lnTo>
                    <a:lnTo>
                      <a:pt x="53150" y="99346"/>
                    </a:lnTo>
                    <a:lnTo>
                      <a:pt x="50578" y="99346"/>
                    </a:lnTo>
                    <a:lnTo>
                      <a:pt x="50578" y="254889"/>
                    </a:lnTo>
                    <a:close/>
                    <a:moveTo>
                      <a:pt x="513207" y="254889"/>
                    </a:moveTo>
                    <a:lnTo>
                      <a:pt x="513207" y="12954"/>
                    </a:lnTo>
                    <a:lnTo>
                      <a:pt x="564451" y="0"/>
                    </a:lnTo>
                    <a:lnTo>
                      <a:pt x="564451" y="254889"/>
                    </a:lnTo>
                    <a:close/>
                    <a:moveTo>
                      <a:pt x="586073" y="58103"/>
                    </a:moveTo>
                    <a:lnTo>
                      <a:pt x="641509" y="58103"/>
                    </a:lnTo>
                    <a:lnTo>
                      <a:pt x="682180" y="204121"/>
                    </a:lnTo>
                    <a:lnTo>
                      <a:pt x="685419" y="204121"/>
                    </a:lnTo>
                    <a:lnTo>
                      <a:pt x="725424" y="57721"/>
                    </a:lnTo>
                    <a:lnTo>
                      <a:pt x="780288" y="57721"/>
                    </a:lnTo>
                    <a:lnTo>
                      <a:pt x="713613" y="254508"/>
                    </a:lnTo>
                    <a:lnTo>
                      <a:pt x="655606" y="254508"/>
                    </a:lnTo>
                    <a:close/>
                    <a:moveTo>
                      <a:pt x="920305" y="198692"/>
                    </a:moveTo>
                    <a:lnTo>
                      <a:pt x="968693" y="198692"/>
                    </a:lnTo>
                    <a:cubicBezTo>
                      <a:pt x="965271" y="216703"/>
                      <a:pt x="954503" y="232475"/>
                      <a:pt x="938975" y="242221"/>
                    </a:cubicBezTo>
                    <a:cubicBezTo>
                      <a:pt x="921077" y="253569"/>
                      <a:pt x="900142" y="259185"/>
                      <a:pt x="878967" y="258318"/>
                    </a:cubicBezTo>
                    <a:cubicBezTo>
                      <a:pt x="852939" y="259786"/>
                      <a:pt x="827549" y="249922"/>
                      <a:pt x="809339" y="231267"/>
                    </a:cubicBezTo>
                    <a:cubicBezTo>
                      <a:pt x="793051" y="213646"/>
                      <a:pt x="784098" y="189071"/>
                      <a:pt x="784098" y="156496"/>
                    </a:cubicBezTo>
                    <a:cubicBezTo>
                      <a:pt x="784098" y="123920"/>
                      <a:pt x="792575" y="99346"/>
                      <a:pt x="809339" y="81058"/>
                    </a:cubicBezTo>
                    <a:cubicBezTo>
                      <a:pt x="847548" y="44651"/>
                      <a:pt x="907506" y="44317"/>
                      <a:pt x="946118" y="80296"/>
                    </a:cubicBezTo>
                    <a:cubicBezTo>
                      <a:pt x="963315" y="100587"/>
                      <a:pt x="972076" y="126700"/>
                      <a:pt x="970598" y="153257"/>
                    </a:cubicBezTo>
                    <a:lnTo>
                      <a:pt x="970597" y="169354"/>
                    </a:lnTo>
                    <a:lnTo>
                      <a:pt x="835723" y="169354"/>
                    </a:lnTo>
                    <a:lnTo>
                      <a:pt x="835723" y="171926"/>
                    </a:lnTo>
                    <a:cubicBezTo>
                      <a:pt x="835516" y="184643"/>
                      <a:pt x="839876" y="197012"/>
                      <a:pt x="848011" y="206788"/>
                    </a:cubicBezTo>
                    <a:cubicBezTo>
                      <a:pt x="856427" y="215514"/>
                      <a:pt x="868190" y="220198"/>
                      <a:pt x="880300" y="219646"/>
                    </a:cubicBezTo>
                    <a:cubicBezTo>
                      <a:pt x="889175" y="219820"/>
                      <a:pt x="897982" y="218065"/>
                      <a:pt x="906113" y="214503"/>
                    </a:cubicBezTo>
                    <a:cubicBezTo>
                      <a:pt x="912446" y="210927"/>
                      <a:pt x="917432" y="205373"/>
                      <a:pt x="920305" y="198691"/>
                    </a:cubicBezTo>
                    <a:close/>
                    <a:moveTo>
                      <a:pt x="878300" y="93917"/>
                    </a:moveTo>
                    <a:cubicBezTo>
                      <a:pt x="867242" y="93516"/>
                      <a:pt x="856514" y="97724"/>
                      <a:pt x="848677" y="105537"/>
                    </a:cubicBezTo>
                    <a:cubicBezTo>
                      <a:pt x="840716" y="113692"/>
                      <a:pt x="836095" y="124531"/>
                      <a:pt x="835723" y="135922"/>
                    </a:cubicBezTo>
                    <a:lnTo>
                      <a:pt x="919639" y="135922"/>
                    </a:lnTo>
                    <a:cubicBezTo>
                      <a:pt x="919586" y="124546"/>
                      <a:pt x="915464" y="113565"/>
                      <a:pt x="908018" y="104966"/>
                    </a:cubicBezTo>
                    <a:cubicBezTo>
                      <a:pt x="900120" y="97511"/>
                      <a:pt x="889636" y="93413"/>
                      <a:pt x="878776" y="93536"/>
                    </a:cubicBezTo>
                    <a:close/>
                    <a:moveTo>
                      <a:pt x="999649" y="254889"/>
                    </a:moveTo>
                    <a:lnTo>
                      <a:pt x="999649" y="58103"/>
                    </a:lnTo>
                    <a:lnTo>
                      <a:pt x="1050227" y="58103"/>
                    </a:lnTo>
                    <a:lnTo>
                      <a:pt x="1050227" y="89821"/>
                    </a:lnTo>
                    <a:lnTo>
                      <a:pt x="1053465" y="89821"/>
                    </a:lnTo>
                    <a:cubicBezTo>
                      <a:pt x="1056186" y="79642"/>
                      <a:pt x="1062649" y="70865"/>
                      <a:pt x="1071562" y="65246"/>
                    </a:cubicBezTo>
                    <a:cubicBezTo>
                      <a:pt x="1081038" y="58791"/>
                      <a:pt x="1092295" y="55460"/>
                      <a:pt x="1103757" y="55721"/>
                    </a:cubicBezTo>
                    <a:cubicBezTo>
                      <a:pt x="1110525" y="55365"/>
                      <a:pt x="1117301" y="56237"/>
                      <a:pt x="1123760" y="58293"/>
                    </a:cubicBezTo>
                    <a:lnTo>
                      <a:pt x="1123760" y="105347"/>
                    </a:lnTo>
                    <a:cubicBezTo>
                      <a:pt x="1120153" y="104475"/>
                      <a:pt x="1116494" y="103839"/>
                      <a:pt x="1112806" y="103442"/>
                    </a:cubicBezTo>
                    <a:cubicBezTo>
                      <a:pt x="1108328" y="102726"/>
                      <a:pt x="1103812" y="102281"/>
                      <a:pt x="1099280" y="102108"/>
                    </a:cubicBezTo>
                    <a:cubicBezTo>
                      <a:pt x="1086818" y="101482"/>
                      <a:pt x="1074586" y="105639"/>
                      <a:pt x="1065085" y="113729"/>
                    </a:cubicBezTo>
                    <a:cubicBezTo>
                      <a:pt x="1056356" y="122149"/>
                      <a:pt x="1051642" y="133899"/>
                      <a:pt x="1052132" y="146018"/>
                    </a:cubicBezTo>
                    <a:lnTo>
                      <a:pt x="1052132" y="254889"/>
                    </a:lnTo>
                    <a:close/>
                    <a:moveTo>
                      <a:pt x="1150620" y="254889"/>
                    </a:moveTo>
                    <a:lnTo>
                      <a:pt x="1150620" y="58103"/>
                    </a:lnTo>
                    <a:lnTo>
                      <a:pt x="1200912" y="58103"/>
                    </a:lnTo>
                    <a:lnTo>
                      <a:pt x="1200912" y="89821"/>
                    </a:lnTo>
                    <a:lnTo>
                      <a:pt x="1204151" y="89821"/>
                    </a:lnTo>
                    <a:cubicBezTo>
                      <a:pt x="1208745" y="78660"/>
                      <a:pt x="1216921" y="69345"/>
                      <a:pt x="1227392" y="63341"/>
                    </a:cubicBezTo>
                    <a:cubicBezTo>
                      <a:pt x="1239004" y="56798"/>
                      <a:pt x="1252166" y="53507"/>
                      <a:pt x="1265492" y="53816"/>
                    </a:cubicBezTo>
                    <a:cubicBezTo>
                      <a:pt x="1284238" y="52487"/>
                      <a:pt x="1302622" y="59451"/>
                      <a:pt x="1315784" y="72866"/>
                    </a:cubicBezTo>
                    <a:cubicBezTo>
                      <a:pt x="1328428" y="88007"/>
                      <a:pt x="1334891" y="107363"/>
                      <a:pt x="1333881" y="127064"/>
                    </a:cubicBezTo>
                    <a:lnTo>
                      <a:pt x="1333881" y="254889"/>
                    </a:lnTo>
                    <a:lnTo>
                      <a:pt x="1282255" y="254889"/>
                    </a:lnTo>
                    <a:lnTo>
                      <a:pt x="1282255" y="140018"/>
                    </a:lnTo>
                    <a:cubicBezTo>
                      <a:pt x="1283093" y="128867"/>
                      <a:pt x="1279691" y="117812"/>
                      <a:pt x="1272730" y="109061"/>
                    </a:cubicBezTo>
                    <a:cubicBezTo>
                      <a:pt x="1265460" y="101713"/>
                      <a:pt x="1255317" y="97948"/>
                      <a:pt x="1245013" y="98774"/>
                    </a:cubicBezTo>
                    <a:cubicBezTo>
                      <a:pt x="1233700" y="98083"/>
                      <a:pt x="1222635" y="102280"/>
                      <a:pt x="1214628" y="110299"/>
                    </a:cubicBezTo>
                    <a:cubicBezTo>
                      <a:pt x="1206531" y="118562"/>
                      <a:pt x="1202191" y="129791"/>
                      <a:pt x="1202626" y="141351"/>
                    </a:cubicBezTo>
                    <a:lnTo>
                      <a:pt x="1202627" y="254889"/>
                    </a:lnTo>
                    <a:close/>
                    <a:moveTo>
                      <a:pt x="286" y="340043"/>
                    </a:moveTo>
                    <a:lnTo>
                      <a:pt x="107251" y="340043"/>
                    </a:lnTo>
                    <a:cubicBezTo>
                      <a:pt x="131162" y="339210"/>
                      <a:pt x="154402" y="348032"/>
                      <a:pt x="171736" y="364522"/>
                    </a:cubicBezTo>
                    <a:cubicBezTo>
                      <a:pt x="188379" y="381804"/>
                      <a:pt x="197254" y="405127"/>
                      <a:pt x="196310" y="429101"/>
                    </a:cubicBezTo>
                    <a:cubicBezTo>
                      <a:pt x="197329" y="452972"/>
                      <a:pt x="188193" y="476159"/>
                      <a:pt x="171164" y="492919"/>
                    </a:cubicBezTo>
                    <a:cubicBezTo>
                      <a:pt x="153082" y="509635"/>
                      <a:pt x="129095" y="518475"/>
                      <a:pt x="104489" y="517493"/>
                    </a:cubicBezTo>
                    <a:lnTo>
                      <a:pt x="53530" y="517493"/>
                    </a:lnTo>
                    <a:lnTo>
                      <a:pt x="53530" y="594646"/>
                    </a:lnTo>
                    <a:lnTo>
                      <a:pt x="0" y="594646"/>
                    </a:lnTo>
                    <a:lnTo>
                      <a:pt x="0" y="340043"/>
                    </a:lnTo>
                    <a:close/>
                    <a:moveTo>
                      <a:pt x="54483" y="383953"/>
                    </a:moveTo>
                    <a:lnTo>
                      <a:pt x="54483" y="472916"/>
                    </a:lnTo>
                    <a:lnTo>
                      <a:pt x="93154" y="472916"/>
                    </a:lnTo>
                    <a:cubicBezTo>
                      <a:pt x="106229" y="473782"/>
                      <a:pt x="119140" y="469626"/>
                      <a:pt x="129254" y="461296"/>
                    </a:cubicBezTo>
                    <a:cubicBezTo>
                      <a:pt x="138116" y="452727"/>
                      <a:pt x="142839" y="440745"/>
                      <a:pt x="142208" y="428435"/>
                    </a:cubicBezTo>
                    <a:cubicBezTo>
                      <a:pt x="142918" y="415831"/>
                      <a:pt x="138203" y="403525"/>
                      <a:pt x="129254" y="394621"/>
                    </a:cubicBezTo>
                    <a:cubicBezTo>
                      <a:pt x="119140" y="386291"/>
                      <a:pt x="106229" y="382134"/>
                      <a:pt x="93154" y="383000"/>
                    </a:cubicBezTo>
                    <a:lnTo>
                      <a:pt x="54483" y="383000"/>
                    </a:lnTo>
                    <a:close/>
                    <a:moveTo>
                      <a:pt x="419005" y="593598"/>
                    </a:moveTo>
                    <a:lnTo>
                      <a:pt x="419005" y="397478"/>
                    </a:lnTo>
                    <a:lnTo>
                      <a:pt x="469201" y="397478"/>
                    </a:lnTo>
                    <a:lnTo>
                      <a:pt x="469201" y="429101"/>
                    </a:lnTo>
                    <a:lnTo>
                      <a:pt x="472440" y="429101"/>
                    </a:lnTo>
                    <a:cubicBezTo>
                      <a:pt x="477003" y="417921"/>
                      <a:pt x="485187" y="408596"/>
                      <a:pt x="495681" y="402622"/>
                    </a:cubicBezTo>
                    <a:cubicBezTo>
                      <a:pt x="507286" y="396060"/>
                      <a:pt x="520453" y="392769"/>
                      <a:pt x="533781" y="393097"/>
                    </a:cubicBezTo>
                    <a:cubicBezTo>
                      <a:pt x="552559" y="391739"/>
                      <a:pt x="570985" y="398705"/>
                      <a:pt x="584168" y="412147"/>
                    </a:cubicBezTo>
                    <a:cubicBezTo>
                      <a:pt x="596970" y="427290"/>
                      <a:pt x="603541" y="446730"/>
                      <a:pt x="602551" y="466535"/>
                    </a:cubicBezTo>
                    <a:lnTo>
                      <a:pt x="602551" y="593598"/>
                    </a:lnTo>
                    <a:lnTo>
                      <a:pt x="550926" y="593598"/>
                    </a:lnTo>
                    <a:lnTo>
                      <a:pt x="550926" y="478727"/>
                    </a:lnTo>
                    <a:cubicBezTo>
                      <a:pt x="551754" y="467577"/>
                      <a:pt x="548353" y="456525"/>
                      <a:pt x="541401" y="447770"/>
                    </a:cubicBezTo>
                    <a:cubicBezTo>
                      <a:pt x="534109" y="440455"/>
                      <a:pt x="523982" y="436697"/>
                      <a:pt x="513683" y="437483"/>
                    </a:cubicBezTo>
                    <a:cubicBezTo>
                      <a:pt x="502351" y="436779"/>
                      <a:pt x="491269" y="441017"/>
                      <a:pt x="483298" y="449104"/>
                    </a:cubicBezTo>
                    <a:cubicBezTo>
                      <a:pt x="475088" y="457377"/>
                      <a:pt x="470704" y="468701"/>
                      <a:pt x="471202" y="480346"/>
                    </a:cubicBezTo>
                    <a:lnTo>
                      <a:pt x="471202" y="592931"/>
                    </a:lnTo>
                    <a:lnTo>
                      <a:pt x="419005" y="592931"/>
                    </a:lnTo>
                    <a:close/>
                    <a:moveTo>
                      <a:pt x="838295" y="593598"/>
                    </a:moveTo>
                    <a:lnTo>
                      <a:pt x="838295" y="352330"/>
                    </a:lnTo>
                    <a:lnTo>
                      <a:pt x="889921" y="339376"/>
                    </a:lnTo>
                    <a:lnTo>
                      <a:pt x="889921" y="593598"/>
                    </a:lnTo>
                    <a:close/>
                    <a:moveTo>
                      <a:pt x="950595" y="665226"/>
                    </a:moveTo>
                    <a:cubicBezTo>
                      <a:pt x="943920" y="665528"/>
                      <a:pt x="937232" y="665305"/>
                      <a:pt x="930592" y="664559"/>
                    </a:cubicBezTo>
                    <a:lnTo>
                      <a:pt x="930593" y="622649"/>
                    </a:lnTo>
                    <a:cubicBezTo>
                      <a:pt x="942412" y="624420"/>
                      <a:pt x="954491" y="622836"/>
                      <a:pt x="965454" y="618077"/>
                    </a:cubicBezTo>
                    <a:cubicBezTo>
                      <a:pt x="971326" y="614483"/>
                      <a:pt x="975512" y="608685"/>
                      <a:pt x="977075" y="601980"/>
                    </a:cubicBezTo>
                    <a:lnTo>
                      <a:pt x="978980" y="594836"/>
                    </a:lnTo>
                    <a:lnTo>
                      <a:pt x="909923" y="397478"/>
                    </a:lnTo>
                    <a:lnTo>
                      <a:pt x="967073" y="397478"/>
                    </a:lnTo>
                    <a:lnTo>
                      <a:pt x="1008412" y="546449"/>
                    </a:lnTo>
                    <a:lnTo>
                      <a:pt x="1012126" y="546449"/>
                    </a:lnTo>
                    <a:lnTo>
                      <a:pt x="1053370" y="397478"/>
                    </a:lnTo>
                    <a:lnTo>
                      <a:pt x="1108234" y="397478"/>
                    </a:lnTo>
                    <a:lnTo>
                      <a:pt x="1040701" y="596837"/>
                    </a:lnTo>
                    <a:cubicBezTo>
                      <a:pt x="1035208" y="617528"/>
                      <a:pt x="1023746" y="636145"/>
                      <a:pt x="1007745" y="650367"/>
                    </a:cubicBezTo>
                    <a:cubicBezTo>
                      <a:pt x="990780" y="661317"/>
                      <a:pt x="970745" y="666526"/>
                      <a:pt x="950595" y="665226"/>
                    </a:cubicBezTo>
                    <a:close/>
                    <a:moveTo>
                      <a:pt x="1144143" y="397478"/>
                    </a:moveTo>
                    <a:lnTo>
                      <a:pt x="1144143" y="351663"/>
                    </a:lnTo>
                    <a:lnTo>
                      <a:pt x="1195768" y="338138"/>
                    </a:lnTo>
                    <a:lnTo>
                      <a:pt x="1195768" y="397478"/>
                    </a:lnTo>
                    <a:lnTo>
                      <a:pt x="1237678" y="397478"/>
                    </a:lnTo>
                    <a:lnTo>
                      <a:pt x="1237678" y="440055"/>
                    </a:lnTo>
                    <a:lnTo>
                      <a:pt x="1195768" y="440055"/>
                    </a:lnTo>
                    <a:lnTo>
                      <a:pt x="1195768" y="528447"/>
                    </a:lnTo>
                    <a:cubicBezTo>
                      <a:pt x="1194924" y="535451"/>
                      <a:pt x="1197307" y="542459"/>
                      <a:pt x="1202245" y="547497"/>
                    </a:cubicBezTo>
                    <a:cubicBezTo>
                      <a:pt x="1207592" y="551848"/>
                      <a:pt x="1214430" y="553934"/>
                      <a:pt x="1221295" y="553307"/>
                    </a:cubicBezTo>
                    <a:cubicBezTo>
                      <a:pt x="1226258" y="553464"/>
                      <a:pt x="1231226" y="553241"/>
                      <a:pt x="1236154" y="552641"/>
                    </a:cubicBezTo>
                    <a:lnTo>
                      <a:pt x="1236154" y="592074"/>
                    </a:lnTo>
                    <a:cubicBezTo>
                      <a:pt x="1227631" y="593605"/>
                      <a:pt x="1219000" y="594465"/>
                      <a:pt x="1210342" y="594646"/>
                    </a:cubicBezTo>
                    <a:cubicBezTo>
                      <a:pt x="1186434" y="594646"/>
                      <a:pt x="1169670" y="590740"/>
                      <a:pt x="1159383" y="582359"/>
                    </a:cubicBezTo>
                    <a:cubicBezTo>
                      <a:pt x="1149096" y="573977"/>
                      <a:pt x="1143857" y="560451"/>
                      <a:pt x="1143857" y="541020"/>
                    </a:cubicBezTo>
                    <a:lnTo>
                      <a:pt x="1143857" y="440055"/>
                    </a:lnTo>
                    <a:lnTo>
                      <a:pt x="1121283" y="440055"/>
                    </a:lnTo>
                    <a:lnTo>
                      <a:pt x="1134237" y="397478"/>
                    </a:lnTo>
                    <a:close/>
                    <a:moveTo>
                      <a:pt x="1274445" y="593598"/>
                    </a:moveTo>
                    <a:lnTo>
                      <a:pt x="1274445" y="397478"/>
                    </a:lnTo>
                    <a:lnTo>
                      <a:pt x="1326452" y="397478"/>
                    </a:lnTo>
                    <a:lnTo>
                      <a:pt x="1326452" y="593598"/>
                    </a:lnTo>
                    <a:close/>
                    <a:moveTo>
                      <a:pt x="1274445" y="379381"/>
                    </a:moveTo>
                    <a:lnTo>
                      <a:pt x="1274445" y="340709"/>
                    </a:lnTo>
                    <a:lnTo>
                      <a:pt x="1326452" y="340709"/>
                    </a:lnTo>
                    <a:lnTo>
                      <a:pt x="1326452" y="379381"/>
                    </a:lnTo>
                    <a:close/>
                    <a:moveTo>
                      <a:pt x="1764602" y="593598"/>
                    </a:moveTo>
                    <a:lnTo>
                      <a:pt x="1764602" y="352330"/>
                    </a:lnTo>
                    <a:lnTo>
                      <a:pt x="1816132" y="339376"/>
                    </a:lnTo>
                    <a:lnTo>
                      <a:pt x="1816132" y="593598"/>
                    </a:lnTo>
                    <a:close/>
                    <a:moveTo>
                      <a:pt x="1486757" y="538734"/>
                    </a:moveTo>
                    <a:cubicBezTo>
                      <a:pt x="1484752" y="542524"/>
                      <a:pt x="1481880" y="545788"/>
                      <a:pt x="1478375" y="548259"/>
                    </a:cubicBezTo>
                    <a:cubicBezTo>
                      <a:pt x="1470880" y="553654"/>
                      <a:pt x="1461789" y="556372"/>
                      <a:pt x="1452562" y="555974"/>
                    </a:cubicBezTo>
                    <a:cubicBezTo>
                      <a:pt x="1439903" y="556520"/>
                      <a:pt x="1427800" y="550737"/>
                      <a:pt x="1420273" y="540544"/>
                    </a:cubicBezTo>
                    <a:cubicBezTo>
                      <a:pt x="1411725" y="527313"/>
                      <a:pt x="1407651" y="511687"/>
                      <a:pt x="1408652" y="495967"/>
                    </a:cubicBezTo>
                    <a:cubicBezTo>
                      <a:pt x="1407537" y="480475"/>
                      <a:pt x="1411627" y="465055"/>
                      <a:pt x="1420273" y="452152"/>
                    </a:cubicBezTo>
                    <a:cubicBezTo>
                      <a:pt x="1427711" y="441841"/>
                      <a:pt x="1439864" y="435998"/>
                      <a:pt x="1452562" y="436626"/>
                    </a:cubicBezTo>
                    <a:cubicBezTo>
                      <a:pt x="1462111" y="436134"/>
                      <a:pt x="1471516" y="439111"/>
                      <a:pt x="1479042" y="445008"/>
                    </a:cubicBezTo>
                    <a:cubicBezTo>
                      <a:pt x="1481595" y="447420"/>
                      <a:pt x="1483952" y="450032"/>
                      <a:pt x="1486090" y="452818"/>
                    </a:cubicBezTo>
                    <a:lnTo>
                      <a:pt x="1537716" y="452819"/>
                    </a:lnTo>
                    <a:cubicBezTo>
                      <a:pt x="1534318" y="437395"/>
                      <a:pt x="1525912" y="423530"/>
                      <a:pt x="1513808" y="413385"/>
                    </a:cubicBezTo>
                    <a:cubicBezTo>
                      <a:pt x="1496467" y="399562"/>
                      <a:pt x="1474720" y="392459"/>
                      <a:pt x="1452562" y="393383"/>
                    </a:cubicBezTo>
                    <a:cubicBezTo>
                      <a:pt x="1426230" y="391785"/>
                      <a:pt x="1400450" y="401405"/>
                      <a:pt x="1381601" y="419862"/>
                    </a:cubicBezTo>
                    <a:cubicBezTo>
                      <a:pt x="1364837" y="437325"/>
                      <a:pt x="1356455" y="462502"/>
                      <a:pt x="1356455" y="495395"/>
                    </a:cubicBezTo>
                    <a:cubicBezTo>
                      <a:pt x="1356455" y="528257"/>
                      <a:pt x="1364837" y="553403"/>
                      <a:pt x="1381601" y="571595"/>
                    </a:cubicBezTo>
                    <a:cubicBezTo>
                      <a:pt x="1398365" y="589788"/>
                      <a:pt x="1421606" y="598646"/>
                      <a:pt x="1452562" y="598646"/>
                    </a:cubicBezTo>
                    <a:cubicBezTo>
                      <a:pt x="1474597" y="599805"/>
                      <a:pt x="1496319" y="593049"/>
                      <a:pt x="1513808" y="579596"/>
                    </a:cubicBezTo>
                    <a:cubicBezTo>
                      <a:pt x="1525953" y="569247"/>
                      <a:pt x="1534354" y="555189"/>
                      <a:pt x="1537716" y="539591"/>
                    </a:cubicBezTo>
                    <a:close/>
                    <a:moveTo>
                      <a:pt x="324136" y="470821"/>
                    </a:moveTo>
                    <a:lnTo>
                      <a:pt x="330613" y="470821"/>
                    </a:lnTo>
                    <a:lnTo>
                      <a:pt x="330613" y="468249"/>
                    </a:lnTo>
                    <a:cubicBezTo>
                      <a:pt x="330613" y="442436"/>
                      <a:pt x="314420" y="433388"/>
                      <a:pt x="292513" y="433388"/>
                    </a:cubicBezTo>
                    <a:cubicBezTo>
                      <a:pt x="273035" y="434614"/>
                      <a:pt x="254277" y="441207"/>
                      <a:pt x="238315" y="452438"/>
                    </a:cubicBezTo>
                    <a:lnTo>
                      <a:pt x="219265" y="416909"/>
                    </a:lnTo>
                    <a:cubicBezTo>
                      <a:pt x="241827" y="400811"/>
                      <a:pt x="268893" y="392244"/>
                      <a:pt x="296608" y="392430"/>
                    </a:cubicBezTo>
                    <a:cubicBezTo>
                      <a:pt x="348234" y="392430"/>
                      <a:pt x="385000" y="421005"/>
                      <a:pt x="385000" y="471107"/>
                    </a:cubicBezTo>
                    <a:lnTo>
                      <a:pt x="385000" y="593598"/>
                    </a:lnTo>
                    <a:lnTo>
                      <a:pt x="333375" y="593598"/>
                    </a:lnTo>
                    <a:lnTo>
                      <a:pt x="333375" y="563309"/>
                    </a:lnTo>
                    <a:cubicBezTo>
                      <a:pt x="322166" y="585847"/>
                      <a:pt x="298593" y="599526"/>
                      <a:pt x="273463" y="598075"/>
                    </a:cubicBezTo>
                    <a:cubicBezTo>
                      <a:pt x="237934" y="598075"/>
                      <a:pt x="206311" y="576167"/>
                      <a:pt x="206311" y="536829"/>
                    </a:cubicBezTo>
                    <a:cubicBezTo>
                      <a:pt x="207359" y="474250"/>
                      <a:pt x="291846" y="470821"/>
                      <a:pt x="324136" y="470821"/>
                    </a:cubicBezTo>
                    <a:close/>
                    <a:moveTo>
                      <a:pt x="286702" y="560546"/>
                    </a:moveTo>
                    <a:cubicBezTo>
                      <a:pt x="312515" y="560546"/>
                      <a:pt x="331184" y="532733"/>
                      <a:pt x="331184" y="508921"/>
                    </a:cubicBezTo>
                    <a:lnTo>
                      <a:pt x="331184" y="504349"/>
                    </a:lnTo>
                    <a:lnTo>
                      <a:pt x="322802" y="504349"/>
                    </a:lnTo>
                    <a:cubicBezTo>
                      <a:pt x="297656" y="504349"/>
                      <a:pt x="256984" y="507587"/>
                      <a:pt x="256984" y="535400"/>
                    </a:cubicBezTo>
                    <a:cubicBezTo>
                      <a:pt x="256984" y="547783"/>
                      <a:pt x="266700" y="560070"/>
                      <a:pt x="286702" y="560070"/>
                    </a:cubicBezTo>
                    <a:close/>
                    <a:moveTo>
                      <a:pt x="417005" y="130302"/>
                    </a:moveTo>
                    <a:lnTo>
                      <a:pt x="423481" y="130302"/>
                    </a:lnTo>
                    <a:lnTo>
                      <a:pt x="423481" y="127921"/>
                    </a:lnTo>
                    <a:cubicBezTo>
                      <a:pt x="423481" y="102108"/>
                      <a:pt x="407384" y="93154"/>
                      <a:pt x="385381" y="93154"/>
                    </a:cubicBezTo>
                    <a:cubicBezTo>
                      <a:pt x="365908" y="94400"/>
                      <a:pt x="347155" y="100992"/>
                      <a:pt x="331184" y="112204"/>
                    </a:cubicBezTo>
                    <a:lnTo>
                      <a:pt x="312134" y="76676"/>
                    </a:lnTo>
                    <a:cubicBezTo>
                      <a:pt x="334776" y="60324"/>
                      <a:pt x="362025" y="51586"/>
                      <a:pt x="389953" y="51721"/>
                    </a:cubicBezTo>
                    <a:cubicBezTo>
                      <a:pt x="441579" y="51721"/>
                      <a:pt x="478346" y="80296"/>
                      <a:pt x="478346" y="130397"/>
                    </a:cubicBezTo>
                    <a:lnTo>
                      <a:pt x="478346" y="253555"/>
                    </a:lnTo>
                    <a:lnTo>
                      <a:pt x="426720" y="253555"/>
                    </a:lnTo>
                    <a:lnTo>
                      <a:pt x="426720" y="223171"/>
                    </a:lnTo>
                    <a:cubicBezTo>
                      <a:pt x="415486" y="245744"/>
                      <a:pt x="391886" y="259454"/>
                      <a:pt x="366712" y="258032"/>
                    </a:cubicBezTo>
                    <a:cubicBezTo>
                      <a:pt x="331184" y="258032"/>
                      <a:pt x="299561" y="236029"/>
                      <a:pt x="299561" y="196691"/>
                    </a:cubicBezTo>
                    <a:cubicBezTo>
                      <a:pt x="300228" y="134874"/>
                      <a:pt x="384810" y="130302"/>
                      <a:pt x="417005" y="130302"/>
                    </a:cubicBezTo>
                    <a:close/>
                    <a:moveTo>
                      <a:pt x="379571" y="220694"/>
                    </a:moveTo>
                    <a:cubicBezTo>
                      <a:pt x="405384" y="220694"/>
                      <a:pt x="424148" y="192977"/>
                      <a:pt x="424148" y="169069"/>
                    </a:cubicBezTo>
                    <a:lnTo>
                      <a:pt x="424148" y="164497"/>
                    </a:lnTo>
                    <a:lnTo>
                      <a:pt x="415766" y="164497"/>
                    </a:lnTo>
                    <a:cubicBezTo>
                      <a:pt x="390620" y="164497"/>
                      <a:pt x="349948" y="167735"/>
                      <a:pt x="349948" y="195548"/>
                    </a:cubicBezTo>
                    <a:cubicBezTo>
                      <a:pt x="349948" y="208407"/>
                      <a:pt x="359569" y="220694"/>
                      <a:pt x="379571" y="220694"/>
                    </a:cubicBezTo>
                    <a:close/>
                    <a:moveTo>
                      <a:pt x="738950" y="470821"/>
                    </a:moveTo>
                    <a:lnTo>
                      <a:pt x="745426" y="470821"/>
                    </a:lnTo>
                    <a:lnTo>
                      <a:pt x="745426" y="468249"/>
                    </a:lnTo>
                    <a:cubicBezTo>
                      <a:pt x="745426" y="442246"/>
                      <a:pt x="729329" y="432721"/>
                      <a:pt x="707326" y="432721"/>
                    </a:cubicBezTo>
                    <a:cubicBezTo>
                      <a:pt x="687849" y="433947"/>
                      <a:pt x="669090" y="440540"/>
                      <a:pt x="653129" y="451771"/>
                    </a:cubicBezTo>
                    <a:lnTo>
                      <a:pt x="634079" y="416242"/>
                    </a:lnTo>
                    <a:cubicBezTo>
                      <a:pt x="656673" y="400137"/>
                      <a:pt x="683772" y="391570"/>
                      <a:pt x="711518" y="391763"/>
                    </a:cubicBezTo>
                    <a:cubicBezTo>
                      <a:pt x="763143" y="391763"/>
                      <a:pt x="799909" y="420338"/>
                      <a:pt x="799909" y="470440"/>
                    </a:cubicBezTo>
                    <a:lnTo>
                      <a:pt x="799909" y="593598"/>
                    </a:lnTo>
                    <a:lnTo>
                      <a:pt x="748284" y="593598"/>
                    </a:lnTo>
                    <a:lnTo>
                      <a:pt x="748284" y="563309"/>
                    </a:lnTo>
                    <a:cubicBezTo>
                      <a:pt x="737023" y="585844"/>
                      <a:pt x="713428" y="599514"/>
                      <a:pt x="688276" y="598075"/>
                    </a:cubicBezTo>
                    <a:cubicBezTo>
                      <a:pt x="652748" y="598075"/>
                      <a:pt x="621601" y="576167"/>
                      <a:pt x="621601" y="536829"/>
                    </a:cubicBezTo>
                    <a:cubicBezTo>
                      <a:pt x="622173" y="474250"/>
                      <a:pt x="707326" y="470821"/>
                      <a:pt x="738950" y="470821"/>
                    </a:cubicBezTo>
                    <a:close/>
                    <a:moveTo>
                      <a:pt x="701516" y="560546"/>
                    </a:moveTo>
                    <a:cubicBezTo>
                      <a:pt x="727329" y="560546"/>
                      <a:pt x="746093" y="532733"/>
                      <a:pt x="746093" y="508921"/>
                    </a:cubicBezTo>
                    <a:lnTo>
                      <a:pt x="746093" y="504349"/>
                    </a:lnTo>
                    <a:lnTo>
                      <a:pt x="737711" y="504349"/>
                    </a:lnTo>
                    <a:cubicBezTo>
                      <a:pt x="712565" y="504349"/>
                      <a:pt x="671893" y="507587"/>
                      <a:pt x="671893" y="535400"/>
                    </a:cubicBezTo>
                    <a:cubicBezTo>
                      <a:pt x="671893" y="547783"/>
                      <a:pt x="681514" y="560070"/>
                      <a:pt x="701516" y="560070"/>
                    </a:cubicBezTo>
                    <a:close/>
                    <a:moveTo>
                      <a:pt x="1671257" y="469678"/>
                    </a:moveTo>
                    <a:lnTo>
                      <a:pt x="1677734" y="469678"/>
                    </a:lnTo>
                    <a:lnTo>
                      <a:pt x="1677734" y="467106"/>
                    </a:lnTo>
                    <a:cubicBezTo>
                      <a:pt x="1677734" y="441293"/>
                      <a:pt x="1661636" y="432340"/>
                      <a:pt x="1639634" y="432340"/>
                    </a:cubicBezTo>
                    <a:cubicBezTo>
                      <a:pt x="1620160" y="433585"/>
                      <a:pt x="1601407" y="440177"/>
                      <a:pt x="1585436" y="451390"/>
                    </a:cubicBezTo>
                    <a:lnTo>
                      <a:pt x="1566386" y="415862"/>
                    </a:lnTo>
                    <a:cubicBezTo>
                      <a:pt x="1588980" y="399756"/>
                      <a:pt x="1616079" y="391189"/>
                      <a:pt x="1643825" y="391382"/>
                    </a:cubicBezTo>
                    <a:cubicBezTo>
                      <a:pt x="1695450" y="391382"/>
                      <a:pt x="1732217" y="419957"/>
                      <a:pt x="1732217" y="470059"/>
                    </a:cubicBezTo>
                    <a:lnTo>
                      <a:pt x="1732217" y="592931"/>
                    </a:lnTo>
                    <a:lnTo>
                      <a:pt x="1680591" y="592931"/>
                    </a:lnTo>
                    <a:lnTo>
                      <a:pt x="1680591" y="563309"/>
                    </a:lnTo>
                    <a:cubicBezTo>
                      <a:pt x="1669330" y="585844"/>
                      <a:pt x="1645735" y="599514"/>
                      <a:pt x="1620584" y="598075"/>
                    </a:cubicBezTo>
                    <a:cubicBezTo>
                      <a:pt x="1585055" y="598075"/>
                      <a:pt x="1553432" y="576167"/>
                      <a:pt x="1553432" y="536829"/>
                    </a:cubicBezTo>
                    <a:cubicBezTo>
                      <a:pt x="1554480" y="474250"/>
                      <a:pt x="1638967" y="469678"/>
                      <a:pt x="1671257" y="469678"/>
                    </a:cubicBezTo>
                    <a:close/>
                    <a:moveTo>
                      <a:pt x="1633823" y="560070"/>
                    </a:moveTo>
                    <a:cubicBezTo>
                      <a:pt x="1659827" y="560070"/>
                      <a:pt x="1678877" y="532257"/>
                      <a:pt x="1678877" y="508921"/>
                    </a:cubicBezTo>
                    <a:lnTo>
                      <a:pt x="1678877" y="504349"/>
                    </a:lnTo>
                    <a:lnTo>
                      <a:pt x="1670494" y="504349"/>
                    </a:lnTo>
                    <a:cubicBezTo>
                      <a:pt x="1645253" y="504349"/>
                      <a:pt x="1604677" y="507587"/>
                      <a:pt x="1604677" y="535400"/>
                    </a:cubicBezTo>
                    <a:cubicBezTo>
                      <a:pt x="1604201" y="547783"/>
                      <a:pt x="1613821" y="560070"/>
                      <a:pt x="1633823" y="5600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A81F04-0832-7DDA-66EB-4F1716A7DAEB}"/>
              </a:ext>
            </a:extLst>
          </p:cNvPr>
          <p:cNvGrpSpPr/>
          <p:nvPr userDrawn="1"/>
        </p:nvGrpSpPr>
        <p:grpSpPr>
          <a:xfrm>
            <a:off x="6993485" y="6372225"/>
            <a:ext cx="4693692" cy="294296"/>
            <a:chOff x="6993485" y="6372225"/>
            <a:chExt cx="4693692" cy="2942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0F9DE5-F8F4-3540-2F01-D22B197112C5}"/>
                </a:ext>
              </a:extLst>
            </p:cNvPr>
            <p:cNvGrpSpPr/>
            <p:nvPr userDrawn="1"/>
          </p:nvGrpSpPr>
          <p:grpSpPr>
            <a:xfrm>
              <a:off x="6993485" y="6372225"/>
              <a:ext cx="4693692" cy="294296"/>
              <a:chOff x="7413080" y="6475331"/>
              <a:chExt cx="4264571" cy="267390"/>
            </a:xfrm>
            <a:solidFill>
              <a:schemeClr val="accent1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441CE1C-A899-EDBA-E43F-F4802E7F87B6}"/>
                  </a:ext>
                </a:extLst>
              </p:cNvPr>
              <p:cNvSpPr/>
              <p:nvPr/>
            </p:nvSpPr>
            <p:spPr>
              <a:xfrm>
                <a:off x="8302725" y="6475331"/>
                <a:ext cx="262434" cy="262432"/>
              </a:xfrm>
              <a:custGeom>
                <a:avLst/>
                <a:gdLst>
                  <a:gd name="connsiteX0" fmla="*/ 2420197 w 5399999"/>
                  <a:gd name="connsiteY0" fmla="*/ 1523990 h 5399999"/>
                  <a:gd name="connsiteX1" fmla="*/ 2420197 w 5399999"/>
                  <a:gd name="connsiteY1" fmla="*/ 1648539 h 5399999"/>
                  <a:gd name="connsiteX2" fmla="*/ 2448810 w 5399999"/>
                  <a:gd name="connsiteY2" fmla="*/ 1648539 h 5399999"/>
                  <a:gd name="connsiteX3" fmla="*/ 2543898 w 5399999"/>
                  <a:gd name="connsiteY3" fmla="*/ 1742008 h 5399999"/>
                  <a:gd name="connsiteX4" fmla="*/ 2543898 w 5399999"/>
                  <a:gd name="connsiteY4" fmla="*/ 1742789 h 5399999"/>
                  <a:gd name="connsiteX5" fmla="*/ 2543898 w 5399999"/>
                  <a:gd name="connsiteY5" fmla="*/ 2479957 h 5399999"/>
                  <a:gd name="connsiteX6" fmla="*/ 2449591 w 5399999"/>
                  <a:gd name="connsiteY6" fmla="*/ 2574207 h 5399999"/>
                  <a:gd name="connsiteX7" fmla="*/ 2448810 w 5399999"/>
                  <a:gd name="connsiteY7" fmla="*/ 2574207 h 5399999"/>
                  <a:gd name="connsiteX8" fmla="*/ 2420197 w 5399999"/>
                  <a:gd name="connsiteY8" fmla="*/ 2574207 h 5399999"/>
                  <a:gd name="connsiteX9" fmla="*/ 2420197 w 5399999"/>
                  <a:gd name="connsiteY9" fmla="*/ 2698756 h 5399999"/>
                  <a:gd name="connsiteX10" fmla="*/ 3047123 w 5399999"/>
                  <a:gd name="connsiteY10" fmla="*/ 2698737 h 5399999"/>
                  <a:gd name="connsiteX11" fmla="*/ 3047123 w 5399999"/>
                  <a:gd name="connsiteY11" fmla="*/ 2574197 h 5399999"/>
                  <a:gd name="connsiteX12" fmla="*/ 3018510 w 5399999"/>
                  <a:gd name="connsiteY12" fmla="*/ 2574197 h 5399999"/>
                  <a:gd name="connsiteX13" fmla="*/ 2924260 w 5399999"/>
                  <a:gd name="connsiteY13" fmla="*/ 2480262 h 5399999"/>
                  <a:gd name="connsiteX14" fmla="*/ 2924260 w 5399999"/>
                  <a:gd name="connsiteY14" fmla="*/ 2479948 h 5399999"/>
                  <a:gd name="connsiteX15" fmla="*/ 2924260 w 5399999"/>
                  <a:gd name="connsiteY15" fmla="*/ 1742779 h 5399999"/>
                  <a:gd name="connsiteX16" fmla="*/ 3018196 w 5399999"/>
                  <a:gd name="connsiteY16" fmla="*/ 1648529 h 5399999"/>
                  <a:gd name="connsiteX17" fmla="*/ 3018510 w 5399999"/>
                  <a:gd name="connsiteY17" fmla="*/ 1648529 h 5399999"/>
                  <a:gd name="connsiteX18" fmla="*/ 3047123 w 5399999"/>
                  <a:gd name="connsiteY18" fmla="*/ 1648529 h 5399999"/>
                  <a:gd name="connsiteX19" fmla="*/ 3047123 w 5399999"/>
                  <a:gd name="connsiteY19" fmla="*/ 1523990 h 5399999"/>
                  <a:gd name="connsiteX20" fmla="*/ 4253855 w 5399999"/>
                  <a:gd name="connsiteY20" fmla="*/ 1523971 h 5399999"/>
                  <a:gd name="connsiteX21" fmla="*/ 4484427 w 5399999"/>
                  <a:gd name="connsiteY21" fmla="*/ 2130704 h 5399999"/>
                  <a:gd name="connsiteX22" fmla="*/ 4756232 w 5399999"/>
                  <a:gd name="connsiteY22" fmla="*/ 2575026 h 5399999"/>
                  <a:gd name="connsiteX23" fmla="*/ 4603918 w 5399999"/>
                  <a:gd name="connsiteY23" fmla="*/ 2575026 h 5399999"/>
                  <a:gd name="connsiteX24" fmla="*/ 4360716 w 5399999"/>
                  <a:gd name="connsiteY24" fmla="*/ 2317527 h 5399999"/>
                  <a:gd name="connsiteX25" fmla="*/ 4234491 w 5399999"/>
                  <a:gd name="connsiteY25" fmla="*/ 2317527 h 5399999"/>
                  <a:gd name="connsiteX26" fmla="*/ 4234491 w 5399999"/>
                  <a:gd name="connsiteY26" fmla="*/ 2699575 h 5399999"/>
                  <a:gd name="connsiteX27" fmla="*/ 5145005 w 5399999"/>
                  <a:gd name="connsiteY27" fmla="*/ 2699575 h 5399999"/>
                  <a:gd name="connsiteX28" fmla="*/ 4900964 w 5399999"/>
                  <a:gd name="connsiteY28" fmla="*/ 2059181 h 5399999"/>
                  <a:gd name="connsiteX29" fmla="*/ 4647666 w 5399999"/>
                  <a:gd name="connsiteY29" fmla="*/ 1646834 h 5399999"/>
                  <a:gd name="connsiteX30" fmla="*/ 4761290 w 5399999"/>
                  <a:gd name="connsiteY30" fmla="*/ 1647682 h 5399999"/>
                  <a:gd name="connsiteX31" fmla="*/ 5034781 w 5399999"/>
                  <a:gd name="connsiteY31" fmla="*/ 1905181 h 5399999"/>
                  <a:gd name="connsiteX32" fmla="*/ 5155958 w 5399999"/>
                  <a:gd name="connsiteY32" fmla="*/ 1905181 h 5399999"/>
                  <a:gd name="connsiteX33" fmla="*/ 5155958 w 5399999"/>
                  <a:gd name="connsiteY33" fmla="*/ 1523971 h 5399999"/>
                  <a:gd name="connsiteX34" fmla="*/ 3197751 w 5399999"/>
                  <a:gd name="connsiteY34" fmla="*/ 1523971 h 5399999"/>
                  <a:gd name="connsiteX35" fmla="*/ 3428323 w 5399999"/>
                  <a:gd name="connsiteY35" fmla="*/ 2130704 h 5399999"/>
                  <a:gd name="connsiteX36" fmla="*/ 3700128 w 5399999"/>
                  <a:gd name="connsiteY36" fmla="*/ 2575026 h 5399999"/>
                  <a:gd name="connsiteX37" fmla="*/ 3547814 w 5399999"/>
                  <a:gd name="connsiteY37" fmla="*/ 2575026 h 5399999"/>
                  <a:gd name="connsiteX38" fmla="*/ 3304612 w 5399999"/>
                  <a:gd name="connsiteY38" fmla="*/ 2317527 h 5399999"/>
                  <a:gd name="connsiteX39" fmla="*/ 3177539 w 5399999"/>
                  <a:gd name="connsiteY39" fmla="*/ 2317527 h 5399999"/>
                  <a:gd name="connsiteX40" fmla="*/ 3177539 w 5399999"/>
                  <a:gd name="connsiteY40" fmla="*/ 2699575 h 5399999"/>
                  <a:gd name="connsiteX41" fmla="*/ 4088062 w 5399999"/>
                  <a:gd name="connsiteY41" fmla="*/ 2699575 h 5399999"/>
                  <a:gd name="connsiteX42" fmla="*/ 3844022 w 5399999"/>
                  <a:gd name="connsiteY42" fmla="*/ 2059181 h 5399999"/>
                  <a:gd name="connsiteX43" fmla="*/ 3589886 w 5399999"/>
                  <a:gd name="connsiteY43" fmla="*/ 1646834 h 5399999"/>
                  <a:gd name="connsiteX44" fmla="*/ 3705186 w 5399999"/>
                  <a:gd name="connsiteY44" fmla="*/ 1647682 h 5399999"/>
                  <a:gd name="connsiteX45" fmla="*/ 3978677 w 5399999"/>
                  <a:gd name="connsiteY45" fmla="*/ 1905181 h 5399999"/>
                  <a:gd name="connsiteX46" fmla="*/ 4100693 w 5399999"/>
                  <a:gd name="connsiteY46" fmla="*/ 1905181 h 5399999"/>
                  <a:gd name="connsiteX47" fmla="*/ 4100693 w 5399999"/>
                  <a:gd name="connsiteY47" fmla="*/ 1523971 h 5399999"/>
                  <a:gd name="connsiteX48" fmla="*/ 244878 w 5399999"/>
                  <a:gd name="connsiteY48" fmla="*/ 1523971 h 5399999"/>
                  <a:gd name="connsiteX49" fmla="*/ 244878 w 5399999"/>
                  <a:gd name="connsiteY49" fmla="*/ 1905181 h 5399999"/>
                  <a:gd name="connsiteX50" fmla="*/ 366064 w 5399999"/>
                  <a:gd name="connsiteY50" fmla="*/ 1905181 h 5399999"/>
                  <a:gd name="connsiteX51" fmla="*/ 640394 w 5399999"/>
                  <a:gd name="connsiteY51" fmla="*/ 1647682 h 5399999"/>
                  <a:gd name="connsiteX52" fmla="*/ 754837 w 5399999"/>
                  <a:gd name="connsiteY52" fmla="*/ 1646834 h 5399999"/>
                  <a:gd name="connsiteX53" fmla="*/ 500700 w 5399999"/>
                  <a:gd name="connsiteY53" fmla="*/ 2059181 h 5399999"/>
                  <a:gd name="connsiteX54" fmla="*/ 201120 w 5399999"/>
                  <a:gd name="connsiteY54" fmla="*/ 2699575 h 5399999"/>
                  <a:gd name="connsiteX55" fmla="*/ 1167174 w 5399999"/>
                  <a:gd name="connsiteY55" fmla="*/ 2699575 h 5399999"/>
                  <a:gd name="connsiteX56" fmla="*/ 1167174 w 5399999"/>
                  <a:gd name="connsiteY56" fmla="*/ 2317527 h 5399999"/>
                  <a:gd name="connsiteX57" fmla="*/ 1040949 w 5399999"/>
                  <a:gd name="connsiteY57" fmla="*/ 2317527 h 5399999"/>
                  <a:gd name="connsiteX58" fmla="*/ 798594 w 5399999"/>
                  <a:gd name="connsiteY58" fmla="*/ 2575026 h 5399999"/>
                  <a:gd name="connsiteX59" fmla="*/ 645442 w 5399999"/>
                  <a:gd name="connsiteY59" fmla="*/ 2575026 h 5399999"/>
                  <a:gd name="connsiteX60" fmla="*/ 918095 w 5399999"/>
                  <a:gd name="connsiteY60" fmla="*/ 2130704 h 5399999"/>
                  <a:gd name="connsiteX61" fmla="*/ 1189900 w 5399999"/>
                  <a:gd name="connsiteY61" fmla="*/ 1523971 h 5399999"/>
                  <a:gd name="connsiteX62" fmla="*/ 1295095 w 5399999"/>
                  <a:gd name="connsiteY62" fmla="*/ 1523133 h 5399999"/>
                  <a:gd name="connsiteX63" fmla="*/ 1295095 w 5399999"/>
                  <a:gd name="connsiteY63" fmla="*/ 1648520 h 5399999"/>
                  <a:gd name="connsiteX64" fmla="*/ 1323708 w 5399999"/>
                  <a:gd name="connsiteY64" fmla="*/ 1648520 h 5399999"/>
                  <a:gd name="connsiteX65" fmla="*/ 1417958 w 5399999"/>
                  <a:gd name="connsiteY65" fmla="*/ 1742456 h 5399999"/>
                  <a:gd name="connsiteX66" fmla="*/ 1417958 w 5399999"/>
                  <a:gd name="connsiteY66" fmla="*/ 1742770 h 5399999"/>
                  <a:gd name="connsiteX67" fmla="*/ 1417958 w 5399999"/>
                  <a:gd name="connsiteY67" fmla="*/ 2479938 h 5399999"/>
                  <a:gd name="connsiteX68" fmla="*/ 1324022 w 5399999"/>
                  <a:gd name="connsiteY68" fmla="*/ 2574188 h 5399999"/>
                  <a:gd name="connsiteX69" fmla="*/ 1323708 w 5399999"/>
                  <a:gd name="connsiteY69" fmla="*/ 2574188 h 5399999"/>
                  <a:gd name="connsiteX70" fmla="*/ 1295095 w 5399999"/>
                  <a:gd name="connsiteY70" fmla="*/ 2574188 h 5399999"/>
                  <a:gd name="connsiteX71" fmla="*/ 1295095 w 5399999"/>
                  <a:gd name="connsiteY71" fmla="*/ 2698728 h 5399999"/>
                  <a:gd name="connsiteX72" fmla="*/ 2290600 w 5399999"/>
                  <a:gd name="connsiteY72" fmla="*/ 2699575 h 5399999"/>
                  <a:gd name="connsiteX73" fmla="*/ 2290600 w 5399999"/>
                  <a:gd name="connsiteY73" fmla="*/ 2317528 h 5399999"/>
                  <a:gd name="connsiteX74" fmla="*/ 2164375 w 5399999"/>
                  <a:gd name="connsiteY74" fmla="*/ 2317528 h 5399999"/>
                  <a:gd name="connsiteX75" fmla="*/ 1921173 w 5399999"/>
                  <a:gd name="connsiteY75" fmla="*/ 2575026 h 5399999"/>
                  <a:gd name="connsiteX76" fmla="*/ 1794948 w 5399999"/>
                  <a:gd name="connsiteY76" fmla="*/ 2575026 h 5399999"/>
                  <a:gd name="connsiteX77" fmla="*/ 1794948 w 5399999"/>
                  <a:gd name="connsiteY77" fmla="*/ 2174462 h 5399999"/>
                  <a:gd name="connsiteX78" fmla="*/ 1839544 w 5399999"/>
                  <a:gd name="connsiteY78" fmla="*/ 2174462 h 5399999"/>
                  <a:gd name="connsiteX79" fmla="*/ 1934632 w 5399999"/>
                  <a:gd name="connsiteY79" fmla="*/ 2268293 h 5399999"/>
                  <a:gd name="connsiteX80" fmla="*/ 1934632 w 5399999"/>
                  <a:gd name="connsiteY80" fmla="*/ 2269560 h 5399999"/>
                  <a:gd name="connsiteX81" fmla="*/ 1934632 w 5399999"/>
                  <a:gd name="connsiteY81" fmla="*/ 2316680 h 5399999"/>
                  <a:gd name="connsiteX82" fmla="*/ 2059181 w 5399999"/>
                  <a:gd name="connsiteY82" fmla="*/ 2316680 h 5399999"/>
                  <a:gd name="connsiteX83" fmla="*/ 2059181 w 5399999"/>
                  <a:gd name="connsiteY83" fmla="*/ 1905190 h 5399999"/>
                  <a:gd name="connsiteX84" fmla="*/ 1934632 w 5399999"/>
                  <a:gd name="connsiteY84" fmla="*/ 1905190 h 5399999"/>
                  <a:gd name="connsiteX85" fmla="*/ 1934632 w 5399999"/>
                  <a:gd name="connsiteY85" fmla="*/ 1953158 h 5399999"/>
                  <a:gd name="connsiteX86" fmla="*/ 1840801 w 5399999"/>
                  <a:gd name="connsiteY86" fmla="*/ 2048246 h 5399999"/>
                  <a:gd name="connsiteX87" fmla="*/ 1839534 w 5399999"/>
                  <a:gd name="connsiteY87" fmla="*/ 2048246 h 5399999"/>
                  <a:gd name="connsiteX88" fmla="*/ 1794938 w 5399999"/>
                  <a:gd name="connsiteY88" fmla="*/ 2048246 h 5399999"/>
                  <a:gd name="connsiteX89" fmla="*/ 1794938 w 5399999"/>
                  <a:gd name="connsiteY89" fmla="*/ 1647682 h 5399999"/>
                  <a:gd name="connsiteX90" fmla="*/ 1921164 w 5399999"/>
                  <a:gd name="connsiteY90" fmla="*/ 1647682 h 5399999"/>
                  <a:gd name="connsiteX91" fmla="*/ 2164366 w 5399999"/>
                  <a:gd name="connsiteY91" fmla="*/ 1905181 h 5399999"/>
                  <a:gd name="connsiteX92" fmla="*/ 2290591 w 5399999"/>
                  <a:gd name="connsiteY92" fmla="*/ 1905181 h 5399999"/>
                  <a:gd name="connsiteX93" fmla="*/ 2290591 w 5399999"/>
                  <a:gd name="connsiteY93" fmla="*/ 1523133 h 5399999"/>
                  <a:gd name="connsiteX94" fmla="*/ 0 w 5399999"/>
                  <a:gd name="connsiteY94" fmla="*/ 0 h 5399999"/>
                  <a:gd name="connsiteX95" fmla="*/ 5399999 w 5399999"/>
                  <a:gd name="connsiteY95" fmla="*/ 0 h 5399999"/>
                  <a:gd name="connsiteX96" fmla="*/ 5399999 w 5399999"/>
                  <a:gd name="connsiteY96" fmla="*/ 5399999 h 5399999"/>
                  <a:gd name="connsiteX97" fmla="*/ 0 w 5399999"/>
                  <a:gd name="connsiteY97" fmla="*/ 5399999 h 539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399999" h="5399999">
                    <a:moveTo>
                      <a:pt x="2420197" y="1523990"/>
                    </a:moveTo>
                    <a:lnTo>
                      <a:pt x="2420197" y="1648539"/>
                    </a:lnTo>
                    <a:lnTo>
                      <a:pt x="2448810" y="1648539"/>
                    </a:lnTo>
                    <a:cubicBezTo>
                      <a:pt x="2500874" y="1648091"/>
                      <a:pt x="2543450" y="1689935"/>
                      <a:pt x="2543898" y="1742008"/>
                    </a:cubicBezTo>
                    <a:cubicBezTo>
                      <a:pt x="2543898" y="1742265"/>
                      <a:pt x="2543898" y="1742532"/>
                      <a:pt x="2543898" y="1742789"/>
                    </a:cubicBezTo>
                    <a:lnTo>
                      <a:pt x="2543898" y="2479957"/>
                    </a:lnTo>
                    <a:cubicBezTo>
                      <a:pt x="2543879" y="2532030"/>
                      <a:pt x="2501664" y="2574226"/>
                      <a:pt x="2449591" y="2574207"/>
                    </a:cubicBezTo>
                    <a:cubicBezTo>
                      <a:pt x="2449334" y="2574207"/>
                      <a:pt x="2449067" y="2574207"/>
                      <a:pt x="2448810" y="2574207"/>
                    </a:cubicBezTo>
                    <a:lnTo>
                      <a:pt x="2420197" y="2574207"/>
                    </a:lnTo>
                    <a:lnTo>
                      <a:pt x="2420197" y="2698756"/>
                    </a:lnTo>
                    <a:lnTo>
                      <a:pt x="3047123" y="2698737"/>
                    </a:lnTo>
                    <a:lnTo>
                      <a:pt x="3047123" y="2574197"/>
                    </a:lnTo>
                    <a:lnTo>
                      <a:pt x="3018510" y="2574197"/>
                    </a:lnTo>
                    <a:cubicBezTo>
                      <a:pt x="2966541" y="2574283"/>
                      <a:pt x="2924346" y="2532221"/>
                      <a:pt x="2924260" y="2480262"/>
                    </a:cubicBezTo>
                    <a:cubicBezTo>
                      <a:pt x="2924260" y="2480157"/>
                      <a:pt x="2924260" y="2480052"/>
                      <a:pt x="2924260" y="2479948"/>
                    </a:cubicBezTo>
                    <a:lnTo>
                      <a:pt x="2924260" y="1742779"/>
                    </a:lnTo>
                    <a:cubicBezTo>
                      <a:pt x="2924174" y="1690811"/>
                      <a:pt x="2966237" y="1648615"/>
                      <a:pt x="3018196" y="1648529"/>
                    </a:cubicBezTo>
                    <a:cubicBezTo>
                      <a:pt x="3018300" y="1648529"/>
                      <a:pt x="3018405" y="1648529"/>
                      <a:pt x="3018510" y="1648529"/>
                    </a:cubicBezTo>
                    <a:lnTo>
                      <a:pt x="3047123" y="1648529"/>
                    </a:lnTo>
                    <a:lnTo>
                      <a:pt x="3047123" y="1523990"/>
                    </a:lnTo>
                    <a:close/>
                    <a:moveTo>
                      <a:pt x="4253855" y="1523971"/>
                    </a:moveTo>
                    <a:cubicBezTo>
                      <a:pt x="4253855" y="1523971"/>
                      <a:pt x="4110799" y="1710785"/>
                      <a:pt x="4484427" y="2130704"/>
                    </a:cubicBezTo>
                    <a:cubicBezTo>
                      <a:pt x="4484427" y="2130704"/>
                      <a:pt x="4749507" y="2439543"/>
                      <a:pt x="4756232" y="2575026"/>
                    </a:cubicBezTo>
                    <a:lnTo>
                      <a:pt x="4603918" y="2575026"/>
                    </a:lnTo>
                    <a:cubicBezTo>
                      <a:pt x="4384281" y="2575026"/>
                      <a:pt x="4360716" y="2317527"/>
                      <a:pt x="4360716" y="2317527"/>
                    </a:cubicBezTo>
                    <a:lnTo>
                      <a:pt x="4234491" y="2317527"/>
                    </a:lnTo>
                    <a:lnTo>
                      <a:pt x="4234491" y="2699575"/>
                    </a:lnTo>
                    <a:lnTo>
                      <a:pt x="5145005" y="2699575"/>
                    </a:lnTo>
                    <a:cubicBezTo>
                      <a:pt x="5145005" y="2699575"/>
                      <a:pt x="5309939" y="2521172"/>
                      <a:pt x="4900964" y="2059181"/>
                    </a:cubicBezTo>
                    <a:cubicBezTo>
                      <a:pt x="4900964" y="2059181"/>
                      <a:pt x="4686376" y="1838706"/>
                      <a:pt x="4647666" y="1646834"/>
                    </a:cubicBezTo>
                    <a:lnTo>
                      <a:pt x="4761290" y="1647682"/>
                    </a:lnTo>
                    <a:cubicBezTo>
                      <a:pt x="4905898" y="1648444"/>
                      <a:pt x="5025323" y="1760877"/>
                      <a:pt x="5034781" y="1905181"/>
                    </a:cubicBezTo>
                    <a:lnTo>
                      <a:pt x="5155958" y="1905181"/>
                    </a:lnTo>
                    <a:lnTo>
                      <a:pt x="5155958" y="1523971"/>
                    </a:lnTo>
                    <a:close/>
                    <a:moveTo>
                      <a:pt x="3197751" y="1523971"/>
                    </a:moveTo>
                    <a:cubicBezTo>
                      <a:pt x="3197751" y="1523971"/>
                      <a:pt x="3054695" y="1710785"/>
                      <a:pt x="3428323" y="2130704"/>
                    </a:cubicBezTo>
                    <a:cubicBezTo>
                      <a:pt x="3428323" y="2130704"/>
                      <a:pt x="3693404" y="2439543"/>
                      <a:pt x="3700128" y="2575026"/>
                    </a:cubicBezTo>
                    <a:lnTo>
                      <a:pt x="3547814" y="2575026"/>
                    </a:lnTo>
                    <a:cubicBezTo>
                      <a:pt x="3328177" y="2575026"/>
                      <a:pt x="3304612" y="2317527"/>
                      <a:pt x="3304612" y="2317527"/>
                    </a:cubicBezTo>
                    <a:lnTo>
                      <a:pt x="3177539" y="2317527"/>
                    </a:lnTo>
                    <a:lnTo>
                      <a:pt x="3177539" y="2699575"/>
                    </a:lnTo>
                    <a:lnTo>
                      <a:pt x="4088062" y="2699575"/>
                    </a:lnTo>
                    <a:cubicBezTo>
                      <a:pt x="4088062" y="2699575"/>
                      <a:pt x="4253845" y="2521172"/>
                      <a:pt x="3844022" y="2059181"/>
                    </a:cubicBezTo>
                    <a:cubicBezTo>
                      <a:pt x="3844022" y="2059181"/>
                      <a:pt x="3629434" y="1838706"/>
                      <a:pt x="3589886" y="1646834"/>
                    </a:cubicBezTo>
                    <a:lnTo>
                      <a:pt x="3705186" y="1647682"/>
                    </a:lnTo>
                    <a:cubicBezTo>
                      <a:pt x="3849957" y="1648044"/>
                      <a:pt x="3969609" y="1760696"/>
                      <a:pt x="3978677" y="1905181"/>
                    </a:cubicBezTo>
                    <a:lnTo>
                      <a:pt x="4100693" y="1905181"/>
                    </a:lnTo>
                    <a:lnTo>
                      <a:pt x="4100693" y="1523971"/>
                    </a:lnTo>
                    <a:close/>
                    <a:moveTo>
                      <a:pt x="244878" y="1523971"/>
                    </a:moveTo>
                    <a:lnTo>
                      <a:pt x="244878" y="1905181"/>
                    </a:lnTo>
                    <a:lnTo>
                      <a:pt x="366064" y="1905181"/>
                    </a:lnTo>
                    <a:cubicBezTo>
                      <a:pt x="376065" y="1760801"/>
                      <a:pt x="495671" y="1648539"/>
                      <a:pt x="640394" y="1647682"/>
                    </a:cubicBezTo>
                    <a:lnTo>
                      <a:pt x="754837" y="1646834"/>
                    </a:lnTo>
                    <a:cubicBezTo>
                      <a:pt x="706869" y="1828609"/>
                      <a:pt x="500700" y="2059181"/>
                      <a:pt x="500700" y="2059181"/>
                    </a:cubicBezTo>
                    <a:cubicBezTo>
                      <a:pt x="165772" y="2410091"/>
                      <a:pt x="201120" y="2699575"/>
                      <a:pt x="201120" y="2699575"/>
                    </a:cubicBezTo>
                    <a:lnTo>
                      <a:pt x="1167174" y="2699575"/>
                    </a:lnTo>
                    <a:lnTo>
                      <a:pt x="1167174" y="2317527"/>
                    </a:lnTo>
                    <a:lnTo>
                      <a:pt x="1040949" y="2317527"/>
                    </a:lnTo>
                    <a:cubicBezTo>
                      <a:pt x="1040949" y="2317527"/>
                      <a:pt x="1018231" y="2575026"/>
                      <a:pt x="798594" y="2575026"/>
                    </a:cubicBezTo>
                    <a:lnTo>
                      <a:pt x="645442" y="2575026"/>
                    </a:lnTo>
                    <a:cubicBezTo>
                      <a:pt x="652176" y="2439543"/>
                      <a:pt x="918095" y="2130704"/>
                      <a:pt x="918095" y="2130704"/>
                    </a:cubicBezTo>
                    <a:cubicBezTo>
                      <a:pt x="1197473" y="1818503"/>
                      <a:pt x="1189900" y="1523971"/>
                      <a:pt x="1189900" y="1523971"/>
                    </a:cubicBezTo>
                    <a:close/>
                    <a:moveTo>
                      <a:pt x="1295095" y="1523133"/>
                    </a:moveTo>
                    <a:lnTo>
                      <a:pt x="1295095" y="1648520"/>
                    </a:lnTo>
                    <a:lnTo>
                      <a:pt x="1323708" y="1648520"/>
                    </a:lnTo>
                    <a:cubicBezTo>
                      <a:pt x="1375676" y="1648434"/>
                      <a:pt x="1417872" y="1690497"/>
                      <a:pt x="1417958" y="1742456"/>
                    </a:cubicBezTo>
                    <a:cubicBezTo>
                      <a:pt x="1417958" y="1742560"/>
                      <a:pt x="1417958" y="1742665"/>
                      <a:pt x="1417958" y="1742770"/>
                    </a:cubicBezTo>
                    <a:lnTo>
                      <a:pt x="1417958" y="2479938"/>
                    </a:lnTo>
                    <a:cubicBezTo>
                      <a:pt x="1418044" y="2531907"/>
                      <a:pt x="1375981" y="2574103"/>
                      <a:pt x="1324022" y="2574188"/>
                    </a:cubicBezTo>
                    <a:cubicBezTo>
                      <a:pt x="1323918" y="2574188"/>
                      <a:pt x="1323813" y="2574188"/>
                      <a:pt x="1323708" y="2574188"/>
                    </a:cubicBezTo>
                    <a:lnTo>
                      <a:pt x="1295095" y="2574188"/>
                    </a:lnTo>
                    <a:lnTo>
                      <a:pt x="1295095" y="2698728"/>
                    </a:lnTo>
                    <a:lnTo>
                      <a:pt x="2290600" y="2699575"/>
                    </a:lnTo>
                    <a:lnTo>
                      <a:pt x="2290600" y="2317528"/>
                    </a:lnTo>
                    <a:lnTo>
                      <a:pt x="2164375" y="2317528"/>
                    </a:lnTo>
                    <a:cubicBezTo>
                      <a:pt x="2164375" y="2317528"/>
                      <a:pt x="2140810" y="2575026"/>
                      <a:pt x="1921173" y="2575026"/>
                    </a:cubicBezTo>
                    <a:lnTo>
                      <a:pt x="1794948" y="2575026"/>
                    </a:lnTo>
                    <a:lnTo>
                      <a:pt x="1794948" y="2174462"/>
                    </a:lnTo>
                    <a:lnTo>
                      <a:pt x="1839544" y="2174462"/>
                    </a:lnTo>
                    <a:cubicBezTo>
                      <a:pt x="1891712" y="2174110"/>
                      <a:pt x="1934289" y="2216124"/>
                      <a:pt x="1934632" y="2268293"/>
                    </a:cubicBezTo>
                    <a:cubicBezTo>
                      <a:pt x="1934632" y="2268712"/>
                      <a:pt x="1934632" y="2269141"/>
                      <a:pt x="1934632" y="2269560"/>
                    </a:cubicBezTo>
                    <a:lnTo>
                      <a:pt x="1934632" y="2316680"/>
                    </a:lnTo>
                    <a:lnTo>
                      <a:pt x="2059181" y="2316680"/>
                    </a:lnTo>
                    <a:lnTo>
                      <a:pt x="2059181" y="1905190"/>
                    </a:lnTo>
                    <a:lnTo>
                      <a:pt x="1934632" y="1905190"/>
                    </a:lnTo>
                    <a:lnTo>
                      <a:pt x="1934632" y="1953158"/>
                    </a:lnTo>
                    <a:cubicBezTo>
                      <a:pt x="1934984" y="2005327"/>
                      <a:pt x="1892970" y="2047903"/>
                      <a:pt x="1840801" y="2048246"/>
                    </a:cubicBezTo>
                    <a:cubicBezTo>
                      <a:pt x="1840382" y="2048246"/>
                      <a:pt x="1839954" y="2048246"/>
                      <a:pt x="1839534" y="2048246"/>
                    </a:cubicBezTo>
                    <a:lnTo>
                      <a:pt x="1794938" y="2048246"/>
                    </a:lnTo>
                    <a:lnTo>
                      <a:pt x="1794938" y="1647682"/>
                    </a:lnTo>
                    <a:lnTo>
                      <a:pt x="1921164" y="1647682"/>
                    </a:lnTo>
                    <a:cubicBezTo>
                      <a:pt x="2140801" y="1647682"/>
                      <a:pt x="2164366" y="1905181"/>
                      <a:pt x="2164366" y="1905181"/>
                    </a:cubicBezTo>
                    <a:lnTo>
                      <a:pt x="2290591" y="1905181"/>
                    </a:lnTo>
                    <a:lnTo>
                      <a:pt x="2290591" y="1523133"/>
                    </a:lnTo>
                    <a:close/>
                    <a:moveTo>
                      <a:pt x="0" y="0"/>
                    </a:moveTo>
                    <a:lnTo>
                      <a:pt x="5399999" y="0"/>
                    </a:lnTo>
                    <a:lnTo>
                      <a:pt x="5399999" y="5399999"/>
                    </a:lnTo>
                    <a:cubicBezTo>
                      <a:pt x="3682527" y="4629169"/>
                      <a:pt x="1717472" y="4629169"/>
                      <a:pt x="0" y="53999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255">
                <a:extLst>
                  <a:ext uri="{FF2B5EF4-FFF2-40B4-BE49-F238E27FC236}">
                    <a16:creationId xmlns:a16="http://schemas.microsoft.com/office/drawing/2014/main" id="{07DEF465-0B95-2473-46DA-80A887B935D5}"/>
                  </a:ext>
                </a:extLst>
              </p:cNvPr>
              <p:cNvSpPr/>
              <p:nvPr/>
            </p:nvSpPr>
            <p:spPr>
              <a:xfrm>
                <a:off x="7413080" y="6494151"/>
                <a:ext cx="809782" cy="224792"/>
              </a:xfrm>
              <a:custGeom>
                <a:avLst/>
                <a:gdLst>
                  <a:gd name="connsiteX0" fmla="*/ 3853815 w 5715000"/>
                  <a:gd name="connsiteY0" fmla="*/ 1535981 h 1586462"/>
                  <a:gd name="connsiteX1" fmla="*/ 4053840 w 5715000"/>
                  <a:gd name="connsiteY1" fmla="*/ 598721 h 1586462"/>
                  <a:gd name="connsiteX2" fmla="*/ 4130040 w 5715000"/>
                  <a:gd name="connsiteY2" fmla="*/ 1535981 h 1586462"/>
                  <a:gd name="connsiteX3" fmla="*/ 4561523 w 5715000"/>
                  <a:gd name="connsiteY3" fmla="*/ 1535981 h 1586462"/>
                  <a:gd name="connsiteX4" fmla="*/ 4361498 w 5715000"/>
                  <a:gd name="connsiteY4" fmla="*/ 47223 h 1586462"/>
                  <a:gd name="connsiteX5" fmla="*/ 3899535 w 5715000"/>
                  <a:gd name="connsiteY5" fmla="*/ 47223 h 1586462"/>
                  <a:gd name="connsiteX6" fmla="*/ 3684270 w 5715000"/>
                  <a:gd name="connsiteY6" fmla="*/ 939716 h 1586462"/>
                  <a:gd name="connsiteX7" fmla="*/ 3469005 w 5715000"/>
                  <a:gd name="connsiteY7" fmla="*/ 47223 h 1586462"/>
                  <a:gd name="connsiteX8" fmla="*/ 3007043 w 5715000"/>
                  <a:gd name="connsiteY8" fmla="*/ 47223 h 1586462"/>
                  <a:gd name="connsiteX9" fmla="*/ 2807018 w 5715000"/>
                  <a:gd name="connsiteY9" fmla="*/ 1535981 h 1586462"/>
                  <a:gd name="connsiteX10" fmla="*/ 3238500 w 5715000"/>
                  <a:gd name="connsiteY10" fmla="*/ 1535981 h 1586462"/>
                  <a:gd name="connsiteX11" fmla="*/ 3315653 w 5715000"/>
                  <a:gd name="connsiteY11" fmla="*/ 598721 h 1586462"/>
                  <a:gd name="connsiteX12" fmla="*/ 3515678 w 5715000"/>
                  <a:gd name="connsiteY12" fmla="*/ 1535981 h 1586462"/>
                  <a:gd name="connsiteX13" fmla="*/ 3853815 w 5715000"/>
                  <a:gd name="connsiteY13" fmla="*/ 1535981 h 1586462"/>
                  <a:gd name="connsiteX14" fmla="*/ 4762500 w 5715000"/>
                  <a:gd name="connsiteY14" fmla="*/ 48176 h 1586462"/>
                  <a:gd name="connsiteX15" fmla="*/ 4762500 w 5715000"/>
                  <a:gd name="connsiteY15" fmla="*/ 1535981 h 1586462"/>
                  <a:gd name="connsiteX16" fmla="*/ 5715000 w 5715000"/>
                  <a:gd name="connsiteY16" fmla="*/ 1535981 h 1586462"/>
                  <a:gd name="connsiteX17" fmla="*/ 5715000 w 5715000"/>
                  <a:gd name="connsiteY17" fmla="*/ 1223561 h 1586462"/>
                  <a:gd name="connsiteX18" fmla="*/ 5164455 w 5715000"/>
                  <a:gd name="connsiteY18" fmla="*/ 1223561 h 1586462"/>
                  <a:gd name="connsiteX19" fmla="*/ 5164455 w 5715000"/>
                  <a:gd name="connsiteY19" fmla="*/ 48176 h 1586462"/>
                  <a:gd name="connsiteX20" fmla="*/ 4762500 w 5715000"/>
                  <a:gd name="connsiteY20" fmla="*/ 48176 h 1586462"/>
                  <a:gd name="connsiteX21" fmla="*/ 463867 w 5715000"/>
                  <a:gd name="connsiteY21" fmla="*/ 48176 h 1586462"/>
                  <a:gd name="connsiteX22" fmla="*/ 0 w 5715000"/>
                  <a:gd name="connsiteY22" fmla="*/ 1535981 h 1586462"/>
                  <a:gd name="connsiteX23" fmla="*/ 463867 w 5715000"/>
                  <a:gd name="connsiteY23" fmla="*/ 1535981 h 1586462"/>
                  <a:gd name="connsiteX24" fmla="*/ 525780 w 5715000"/>
                  <a:gd name="connsiteY24" fmla="*/ 1268328 h 1586462"/>
                  <a:gd name="connsiteX25" fmla="*/ 927735 w 5715000"/>
                  <a:gd name="connsiteY25" fmla="*/ 1268328 h 1586462"/>
                  <a:gd name="connsiteX26" fmla="*/ 989648 w 5715000"/>
                  <a:gd name="connsiteY26" fmla="*/ 1535981 h 1586462"/>
                  <a:gd name="connsiteX27" fmla="*/ 1453515 w 5715000"/>
                  <a:gd name="connsiteY27" fmla="*/ 1535981 h 1586462"/>
                  <a:gd name="connsiteX28" fmla="*/ 989648 w 5715000"/>
                  <a:gd name="connsiteY28" fmla="*/ 47223 h 1586462"/>
                  <a:gd name="connsiteX29" fmla="*/ 463867 w 5715000"/>
                  <a:gd name="connsiteY29" fmla="*/ 47223 h 1586462"/>
                  <a:gd name="connsiteX30" fmla="*/ 726758 w 5715000"/>
                  <a:gd name="connsiteY30" fmla="*/ 375836 h 1586462"/>
                  <a:gd name="connsiteX31" fmla="*/ 865823 w 5715000"/>
                  <a:gd name="connsiteY31" fmla="*/ 986388 h 1586462"/>
                  <a:gd name="connsiteX32" fmla="*/ 587693 w 5715000"/>
                  <a:gd name="connsiteY32" fmla="*/ 986388 h 1586462"/>
                  <a:gd name="connsiteX33" fmla="*/ 726758 w 5715000"/>
                  <a:gd name="connsiteY33" fmla="*/ 375836 h 1586462"/>
                  <a:gd name="connsiteX34" fmla="*/ 2528888 w 5715000"/>
                  <a:gd name="connsiteY34" fmla="*/ 468228 h 1586462"/>
                  <a:gd name="connsiteX35" fmla="*/ 1537335 w 5715000"/>
                  <a:gd name="connsiteY35" fmla="*/ 573956 h 1586462"/>
                  <a:gd name="connsiteX36" fmla="*/ 2528888 w 5715000"/>
                  <a:gd name="connsiteY36" fmla="*/ 75798 h 1586462"/>
                  <a:gd name="connsiteX37" fmla="*/ 2528888 w 5715000"/>
                  <a:gd name="connsiteY37" fmla="*/ 468228 h 1586462"/>
                  <a:gd name="connsiteX38" fmla="*/ 2209800 w 5715000"/>
                  <a:gd name="connsiteY38" fmla="*/ 646346 h 1586462"/>
                  <a:gd name="connsiteX39" fmla="*/ 2652713 w 5715000"/>
                  <a:gd name="connsiteY39" fmla="*/ 1102593 h 1586462"/>
                  <a:gd name="connsiteX40" fmla="*/ 2233613 w 5715000"/>
                  <a:gd name="connsiteY40" fmla="*/ 1551221 h 1586462"/>
                  <a:gd name="connsiteX41" fmla="*/ 1506855 w 5715000"/>
                  <a:gd name="connsiteY41" fmla="*/ 1480736 h 1586462"/>
                  <a:gd name="connsiteX42" fmla="*/ 1506855 w 5715000"/>
                  <a:gd name="connsiteY42" fmla="*/ 1118786 h 1586462"/>
                  <a:gd name="connsiteX43" fmla="*/ 1934528 w 5715000"/>
                  <a:gd name="connsiteY43" fmla="*/ 1274996 h 1586462"/>
                  <a:gd name="connsiteX44" fmla="*/ 2172653 w 5715000"/>
                  <a:gd name="connsiteY44" fmla="*/ 1103546 h 1586462"/>
                  <a:gd name="connsiteX45" fmla="*/ 2008823 w 5715000"/>
                  <a:gd name="connsiteY45" fmla="*/ 928286 h 1586462"/>
                  <a:gd name="connsiteX46" fmla="*/ 2079308 w 5715000"/>
                  <a:gd name="connsiteY46" fmla="*/ 348213 h 1586462"/>
                  <a:gd name="connsiteX47" fmla="*/ 1970723 w 5715000"/>
                  <a:gd name="connsiteY47" fmla="*/ 469181 h 1586462"/>
                  <a:gd name="connsiteX48" fmla="*/ 2209800 w 5715000"/>
                  <a:gd name="connsiteY48" fmla="*/ 646346 h 1586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15000" h="1586462">
                    <a:moveTo>
                      <a:pt x="3853815" y="1535981"/>
                    </a:moveTo>
                    <a:lnTo>
                      <a:pt x="4053840" y="598721"/>
                    </a:lnTo>
                    <a:lnTo>
                      <a:pt x="4130040" y="1535981"/>
                    </a:lnTo>
                    <a:lnTo>
                      <a:pt x="4561523" y="1535981"/>
                    </a:lnTo>
                    <a:lnTo>
                      <a:pt x="4361498" y="47223"/>
                    </a:lnTo>
                    <a:lnTo>
                      <a:pt x="3899535" y="47223"/>
                    </a:lnTo>
                    <a:lnTo>
                      <a:pt x="3684270" y="939716"/>
                    </a:lnTo>
                    <a:lnTo>
                      <a:pt x="3469005" y="47223"/>
                    </a:lnTo>
                    <a:lnTo>
                      <a:pt x="3007043" y="47223"/>
                    </a:lnTo>
                    <a:lnTo>
                      <a:pt x="2807018" y="1535981"/>
                    </a:lnTo>
                    <a:lnTo>
                      <a:pt x="3238500" y="1535981"/>
                    </a:lnTo>
                    <a:lnTo>
                      <a:pt x="3315653" y="598721"/>
                    </a:lnTo>
                    <a:lnTo>
                      <a:pt x="3515678" y="1535981"/>
                    </a:lnTo>
                    <a:lnTo>
                      <a:pt x="3853815" y="1535981"/>
                    </a:lnTo>
                    <a:close/>
                    <a:moveTo>
                      <a:pt x="4762500" y="48176"/>
                    </a:moveTo>
                    <a:lnTo>
                      <a:pt x="4762500" y="1535981"/>
                    </a:lnTo>
                    <a:lnTo>
                      <a:pt x="5715000" y="1535981"/>
                    </a:lnTo>
                    <a:lnTo>
                      <a:pt x="5715000" y="1223561"/>
                    </a:lnTo>
                    <a:lnTo>
                      <a:pt x="5164455" y="1223561"/>
                    </a:lnTo>
                    <a:lnTo>
                      <a:pt x="5164455" y="48176"/>
                    </a:lnTo>
                    <a:lnTo>
                      <a:pt x="4762500" y="48176"/>
                    </a:lnTo>
                    <a:close/>
                    <a:moveTo>
                      <a:pt x="463867" y="48176"/>
                    </a:moveTo>
                    <a:lnTo>
                      <a:pt x="0" y="1535981"/>
                    </a:lnTo>
                    <a:lnTo>
                      <a:pt x="463867" y="1535981"/>
                    </a:lnTo>
                    <a:lnTo>
                      <a:pt x="525780" y="1268328"/>
                    </a:lnTo>
                    <a:lnTo>
                      <a:pt x="927735" y="1268328"/>
                    </a:lnTo>
                    <a:lnTo>
                      <a:pt x="989648" y="1535981"/>
                    </a:lnTo>
                    <a:lnTo>
                      <a:pt x="1453515" y="1535981"/>
                    </a:lnTo>
                    <a:lnTo>
                      <a:pt x="989648" y="47223"/>
                    </a:lnTo>
                    <a:lnTo>
                      <a:pt x="463867" y="47223"/>
                    </a:lnTo>
                    <a:close/>
                    <a:moveTo>
                      <a:pt x="726758" y="375836"/>
                    </a:moveTo>
                    <a:lnTo>
                      <a:pt x="865823" y="986388"/>
                    </a:lnTo>
                    <a:lnTo>
                      <a:pt x="587693" y="986388"/>
                    </a:lnTo>
                    <a:cubicBezTo>
                      <a:pt x="587693" y="985436"/>
                      <a:pt x="726758" y="375836"/>
                      <a:pt x="726758" y="375836"/>
                    </a:cubicBezTo>
                    <a:close/>
                    <a:moveTo>
                      <a:pt x="2528888" y="468228"/>
                    </a:moveTo>
                    <a:cubicBezTo>
                      <a:pt x="2144078" y="140568"/>
                      <a:pt x="1543050" y="273918"/>
                      <a:pt x="1537335" y="573956"/>
                    </a:cubicBezTo>
                    <a:cubicBezTo>
                      <a:pt x="1449705" y="16743"/>
                      <a:pt x="2141220" y="-100414"/>
                      <a:pt x="2528888" y="75798"/>
                    </a:cubicBezTo>
                    <a:cubicBezTo>
                      <a:pt x="2535555" y="165333"/>
                      <a:pt x="2542223" y="261536"/>
                      <a:pt x="2528888" y="468228"/>
                    </a:cubicBezTo>
                    <a:close/>
                    <a:moveTo>
                      <a:pt x="2209800" y="646346"/>
                    </a:moveTo>
                    <a:cubicBezTo>
                      <a:pt x="2368868" y="706353"/>
                      <a:pt x="2652713" y="783506"/>
                      <a:pt x="2652713" y="1102593"/>
                    </a:cubicBezTo>
                    <a:cubicBezTo>
                      <a:pt x="2652713" y="1298808"/>
                      <a:pt x="2458403" y="1483593"/>
                      <a:pt x="2233613" y="1551221"/>
                    </a:cubicBezTo>
                    <a:cubicBezTo>
                      <a:pt x="1955483" y="1635041"/>
                      <a:pt x="1677353" y="1552173"/>
                      <a:pt x="1506855" y="1480736"/>
                    </a:cubicBezTo>
                    <a:lnTo>
                      <a:pt x="1506855" y="1118786"/>
                    </a:lnTo>
                    <a:cubicBezTo>
                      <a:pt x="1650683" y="1218798"/>
                      <a:pt x="1777365" y="1272138"/>
                      <a:pt x="1934528" y="1274996"/>
                    </a:cubicBezTo>
                    <a:cubicBezTo>
                      <a:pt x="2028825" y="1276901"/>
                      <a:pt x="2172653" y="1231181"/>
                      <a:pt x="2172653" y="1103546"/>
                    </a:cubicBezTo>
                    <a:cubicBezTo>
                      <a:pt x="2172653" y="994008"/>
                      <a:pt x="2068830" y="960671"/>
                      <a:pt x="2008823" y="928286"/>
                    </a:cubicBezTo>
                    <a:cubicBezTo>
                      <a:pt x="1665923" y="745406"/>
                      <a:pt x="1769745" y="378693"/>
                      <a:pt x="2079308" y="348213"/>
                    </a:cubicBezTo>
                    <a:cubicBezTo>
                      <a:pt x="1989773" y="377741"/>
                      <a:pt x="1970723" y="425366"/>
                      <a:pt x="1970723" y="469181"/>
                    </a:cubicBezTo>
                    <a:cubicBezTo>
                      <a:pt x="1971675" y="575861"/>
                      <a:pt x="2112645" y="609198"/>
                      <a:pt x="2209800" y="6463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0FAE0571-CDEF-B60B-2562-08C8758EC3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01263" y="6481157"/>
                <a:ext cx="1576388" cy="261564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34EACB-6E1B-87F2-3B5A-19ED087ABEC7}"/>
                  </a:ext>
                </a:extLst>
              </p:cNvPr>
              <p:cNvGrpSpPr/>
              <p:nvPr userDrawn="1"/>
            </p:nvGrpSpPr>
            <p:grpSpPr>
              <a:xfrm>
                <a:off x="8651306" y="6484714"/>
                <a:ext cx="756449" cy="243666"/>
                <a:chOff x="7819250" y="6463550"/>
                <a:chExt cx="756449" cy="243666"/>
              </a:xfrm>
              <a:grpFill/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85CA002-7B97-537D-2968-DF6FBC9EB239}"/>
                    </a:ext>
                  </a:extLst>
                </p:cNvPr>
                <p:cNvSpPr/>
                <p:nvPr/>
              </p:nvSpPr>
              <p:spPr>
                <a:xfrm>
                  <a:off x="7936859" y="6463550"/>
                  <a:ext cx="200285" cy="163201"/>
                </a:xfrm>
                <a:custGeom>
                  <a:avLst/>
                  <a:gdLst>
                    <a:gd name="connsiteX0" fmla="*/ 536926 w 855971"/>
                    <a:gd name="connsiteY0" fmla="*/ 14196 h 697483"/>
                    <a:gd name="connsiteX1" fmla="*/ 523972 w 855971"/>
                    <a:gd name="connsiteY1" fmla="*/ 1337 h 697483"/>
                    <a:gd name="connsiteX2" fmla="*/ 517641 w 855971"/>
                    <a:gd name="connsiteY2" fmla="*/ 1286 h 697483"/>
                    <a:gd name="connsiteX3" fmla="*/ 517590 w 855971"/>
                    <a:gd name="connsiteY3" fmla="*/ 1337 h 697483"/>
                    <a:gd name="connsiteX4" fmla="*/ 1430 w 855971"/>
                    <a:gd name="connsiteY4" fmla="*/ 517401 h 697483"/>
                    <a:gd name="connsiteX5" fmla="*/ 1143 w 855971"/>
                    <a:gd name="connsiteY5" fmla="*/ 523591 h 697483"/>
                    <a:gd name="connsiteX6" fmla="*/ 1430 w 855971"/>
                    <a:gd name="connsiteY6" fmla="*/ 523878 h 697483"/>
                    <a:gd name="connsiteX7" fmla="*/ 14289 w 855971"/>
                    <a:gd name="connsiteY7" fmla="*/ 536832 h 697483"/>
                    <a:gd name="connsiteX8" fmla="*/ 20766 w 855971"/>
                    <a:gd name="connsiteY8" fmla="*/ 536832 h 697483"/>
                    <a:gd name="connsiteX9" fmla="*/ 536926 w 855971"/>
                    <a:gd name="connsiteY9" fmla="*/ 20673 h 697483"/>
                    <a:gd name="connsiteX10" fmla="*/ 537213 w 855971"/>
                    <a:gd name="connsiteY10" fmla="*/ 14483 h 697483"/>
                    <a:gd name="connsiteX11" fmla="*/ 536926 w 855971"/>
                    <a:gd name="connsiteY11" fmla="*/ 14196 h 697483"/>
                    <a:gd name="connsiteX12" fmla="*/ 616269 w 855971"/>
                    <a:gd name="connsiteY12" fmla="*/ 14862 h 697483"/>
                    <a:gd name="connsiteX13" fmla="*/ 603410 w 855971"/>
                    <a:gd name="connsiteY13" fmla="*/ 1908 h 697483"/>
                    <a:gd name="connsiteX14" fmla="*/ 596933 w 855971"/>
                    <a:gd name="connsiteY14" fmla="*/ 1908 h 697483"/>
                    <a:gd name="connsiteX15" fmla="*/ 40769 w 855971"/>
                    <a:gd name="connsiteY15" fmla="*/ 558073 h 697483"/>
                    <a:gd name="connsiteX16" fmla="*/ 40481 w 855971"/>
                    <a:gd name="connsiteY16" fmla="*/ 564263 h 697483"/>
                    <a:gd name="connsiteX17" fmla="*/ 40769 w 855971"/>
                    <a:gd name="connsiteY17" fmla="*/ 564550 h 697483"/>
                    <a:gd name="connsiteX18" fmla="*/ 53723 w 855971"/>
                    <a:gd name="connsiteY18" fmla="*/ 577409 h 697483"/>
                    <a:gd name="connsiteX19" fmla="*/ 60104 w 855971"/>
                    <a:gd name="connsiteY19" fmla="*/ 577409 h 697483"/>
                    <a:gd name="connsiteX20" fmla="*/ 616269 w 855971"/>
                    <a:gd name="connsiteY20" fmla="*/ 20673 h 697483"/>
                    <a:gd name="connsiteX21" fmla="*/ 616859 w 855971"/>
                    <a:gd name="connsiteY21" fmla="*/ 15452 h 697483"/>
                    <a:gd name="connsiteX22" fmla="*/ 616269 w 855971"/>
                    <a:gd name="connsiteY22" fmla="*/ 14862 h 697483"/>
                    <a:gd name="connsiteX23" fmla="*/ 696946 w 855971"/>
                    <a:gd name="connsiteY23" fmla="*/ 18101 h 697483"/>
                    <a:gd name="connsiteX24" fmla="*/ 695612 w 855971"/>
                    <a:gd name="connsiteY24" fmla="*/ 14862 h 697483"/>
                    <a:gd name="connsiteX25" fmla="*/ 682754 w 855971"/>
                    <a:gd name="connsiteY25" fmla="*/ 1908 h 697483"/>
                    <a:gd name="connsiteX26" fmla="*/ 676564 w 855971"/>
                    <a:gd name="connsiteY26" fmla="*/ 1621 h 697483"/>
                    <a:gd name="connsiteX27" fmla="*/ 676277 w 855971"/>
                    <a:gd name="connsiteY27" fmla="*/ 1908 h 697483"/>
                    <a:gd name="connsiteX28" fmla="*/ 80774 w 855971"/>
                    <a:gd name="connsiteY28" fmla="*/ 596840 h 697483"/>
                    <a:gd name="connsiteX29" fmla="*/ 80445 w 855971"/>
                    <a:gd name="connsiteY29" fmla="*/ 602892 h 697483"/>
                    <a:gd name="connsiteX30" fmla="*/ 80774 w 855971"/>
                    <a:gd name="connsiteY30" fmla="*/ 603222 h 697483"/>
                    <a:gd name="connsiteX31" fmla="*/ 93728 w 855971"/>
                    <a:gd name="connsiteY31" fmla="*/ 616176 h 697483"/>
                    <a:gd name="connsiteX32" fmla="*/ 100109 w 855971"/>
                    <a:gd name="connsiteY32" fmla="*/ 616176 h 697483"/>
                    <a:gd name="connsiteX33" fmla="*/ 695612 w 855971"/>
                    <a:gd name="connsiteY33" fmla="*/ 20673 h 697483"/>
                    <a:gd name="connsiteX34" fmla="*/ 696946 w 855971"/>
                    <a:gd name="connsiteY34" fmla="*/ 18101 h 697483"/>
                    <a:gd name="connsiteX35" fmla="*/ 776289 w 855971"/>
                    <a:gd name="connsiteY35" fmla="*/ 18101 h 697483"/>
                    <a:gd name="connsiteX36" fmla="*/ 774956 w 855971"/>
                    <a:gd name="connsiteY36" fmla="*/ 14862 h 697483"/>
                    <a:gd name="connsiteX37" fmla="*/ 762097 w 855971"/>
                    <a:gd name="connsiteY37" fmla="*/ 1908 h 697483"/>
                    <a:gd name="connsiteX38" fmla="*/ 755907 w 855971"/>
                    <a:gd name="connsiteY38" fmla="*/ 1621 h 697483"/>
                    <a:gd name="connsiteX39" fmla="*/ 755620 w 855971"/>
                    <a:gd name="connsiteY39" fmla="*/ 1908 h 697483"/>
                    <a:gd name="connsiteX40" fmla="*/ 120112 w 855971"/>
                    <a:gd name="connsiteY40" fmla="*/ 637416 h 697483"/>
                    <a:gd name="connsiteX41" fmla="*/ 119825 w 855971"/>
                    <a:gd name="connsiteY41" fmla="*/ 643606 h 697483"/>
                    <a:gd name="connsiteX42" fmla="*/ 120112 w 855971"/>
                    <a:gd name="connsiteY42" fmla="*/ 643893 h 697483"/>
                    <a:gd name="connsiteX43" fmla="*/ 133066 w 855971"/>
                    <a:gd name="connsiteY43" fmla="*/ 657228 h 697483"/>
                    <a:gd name="connsiteX44" fmla="*/ 139448 w 855971"/>
                    <a:gd name="connsiteY44" fmla="*/ 657228 h 697483"/>
                    <a:gd name="connsiteX45" fmla="*/ 774956 w 855971"/>
                    <a:gd name="connsiteY45" fmla="*/ 21339 h 697483"/>
                    <a:gd name="connsiteX46" fmla="*/ 776289 w 855971"/>
                    <a:gd name="connsiteY46" fmla="*/ 18101 h 697483"/>
                    <a:gd name="connsiteX47" fmla="*/ 854966 w 855971"/>
                    <a:gd name="connsiteY47" fmla="*/ 14862 h 697483"/>
                    <a:gd name="connsiteX48" fmla="*/ 842107 w 855971"/>
                    <a:gd name="connsiteY48" fmla="*/ 1908 h 697483"/>
                    <a:gd name="connsiteX49" fmla="*/ 835630 w 855971"/>
                    <a:gd name="connsiteY49" fmla="*/ 1908 h 697483"/>
                    <a:gd name="connsiteX50" fmla="*/ 160117 w 855971"/>
                    <a:gd name="connsiteY50" fmla="*/ 676850 h 697483"/>
                    <a:gd name="connsiteX51" fmla="*/ 159788 w 855971"/>
                    <a:gd name="connsiteY51" fmla="*/ 682903 h 697483"/>
                    <a:gd name="connsiteX52" fmla="*/ 160117 w 855971"/>
                    <a:gd name="connsiteY52" fmla="*/ 683231 h 697483"/>
                    <a:gd name="connsiteX53" fmla="*/ 173071 w 855971"/>
                    <a:gd name="connsiteY53" fmla="*/ 696185 h 697483"/>
                    <a:gd name="connsiteX54" fmla="*/ 179453 w 855971"/>
                    <a:gd name="connsiteY54" fmla="*/ 696185 h 697483"/>
                    <a:gd name="connsiteX55" fmla="*/ 854966 w 855971"/>
                    <a:gd name="connsiteY55" fmla="*/ 21339 h 697483"/>
                    <a:gd name="connsiteX56" fmla="*/ 854966 w 855971"/>
                    <a:gd name="connsiteY56" fmla="*/ 14862 h 69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855971" h="697483">
                      <a:moveTo>
                        <a:pt x="536926" y="14196"/>
                      </a:moveTo>
                      <a:lnTo>
                        <a:pt x="523972" y="1337"/>
                      </a:lnTo>
                      <a:cubicBezTo>
                        <a:pt x="522238" y="-426"/>
                        <a:pt x="519403" y="-448"/>
                        <a:pt x="517641" y="1286"/>
                      </a:cubicBezTo>
                      <a:cubicBezTo>
                        <a:pt x="517624" y="1303"/>
                        <a:pt x="517607" y="1320"/>
                        <a:pt x="517590" y="1337"/>
                      </a:cubicBezTo>
                      <a:lnTo>
                        <a:pt x="1430" y="517401"/>
                      </a:lnTo>
                      <a:cubicBezTo>
                        <a:pt x="-358" y="519031"/>
                        <a:pt x="-487" y="521802"/>
                        <a:pt x="1143" y="523591"/>
                      </a:cubicBezTo>
                      <a:cubicBezTo>
                        <a:pt x="1234" y="523691"/>
                        <a:pt x="1330" y="523787"/>
                        <a:pt x="1430" y="523878"/>
                      </a:cubicBezTo>
                      <a:lnTo>
                        <a:pt x="14289" y="536832"/>
                      </a:lnTo>
                      <a:cubicBezTo>
                        <a:pt x="16116" y="538526"/>
                        <a:pt x="18939" y="538526"/>
                        <a:pt x="20766" y="536832"/>
                      </a:cubicBezTo>
                      <a:lnTo>
                        <a:pt x="536926" y="20673"/>
                      </a:lnTo>
                      <a:cubicBezTo>
                        <a:pt x="538714" y="19043"/>
                        <a:pt x="538843" y="16271"/>
                        <a:pt x="537213" y="14483"/>
                      </a:cubicBezTo>
                      <a:cubicBezTo>
                        <a:pt x="537122" y="14383"/>
                        <a:pt x="537026" y="14287"/>
                        <a:pt x="536926" y="14196"/>
                      </a:cubicBezTo>
                      <a:close/>
                      <a:moveTo>
                        <a:pt x="616269" y="14862"/>
                      </a:moveTo>
                      <a:lnTo>
                        <a:pt x="603410" y="1908"/>
                      </a:lnTo>
                      <a:cubicBezTo>
                        <a:pt x="601584" y="214"/>
                        <a:pt x="598760" y="214"/>
                        <a:pt x="596933" y="1908"/>
                      </a:cubicBezTo>
                      <a:lnTo>
                        <a:pt x="40769" y="558073"/>
                      </a:lnTo>
                      <a:cubicBezTo>
                        <a:pt x="38980" y="559703"/>
                        <a:pt x="38851" y="562474"/>
                        <a:pt x="40481" y="564263"/>
                      </a:cubicBezTo>
                      <a:cubicBezTo>
                        <a:pt x="40573" y="564363"/>
                        <a:pt x="40668" y="564459"/>
                        <a:pt x="40769" y="564550"/>
                      </a:cubicBezTo>
                      <a:lnTo>
                        <a:pt x="53723" y="577409"/>
                      </a:lnTo>
                      <a:cubicBezTo>
                        <a:pt x="55498" y="579139"/>
                        <a:pt x="58329" y="579139"/>
                        <a:pt x="60104" y="577409"/>
                      </a:cubicBezTo>
                      <a:lnTo>
                        <a:pt x="616269" y="20673"/>
                      </a:lnTo>
                      <a:cubicBezTo>
                        <a:pt x="617874" y="19394"/>
                        <a:pt x="618138" y="17057"/>
                        <a:pt x="616859" y="15452"/>
                      </a:cubicBezTo>
                      <a:cubicBezTo>
                        <a:pt x="616685" y="15234"/>
                        <a:pt x="616487" y="15036"/>
                        <a:pt x="616269" y="14862"/>
                      </a:cubicBezTo>
                      <a:close/>
                      <a:moveTo>
                        <a:pt x="696946" y="18101"/>
                      </a:moveTo>
                      <a:cubicBezTo>
                        <a:pt x="696920" y="16893"/>
                        <a:pt x="696444" y="15738"/>
                        <a:pt x="695612" y="14862"/>
                      </a:cubicBezTo>
                      <a:lnTo>
                        <a:pt x="682754" y="1908"/>
                      </a:lnTo>
                      <a:cubicBezTo>
                        <a:pt x="681124" y="120"/>
                        <a:pt x="678352" y="-9"/>
                        <a:pt x="676564" y="1621"/>
                      </a:cubicBezTo>
                      <a:cubicBezTo>
                        <a:pt x="676464" y="1712"/>
                        <a:pt x="676368" y="1808"/>
                        <a:pt x="676277" y="1908"/>
                      </a:cubicBezTo>
                      <a:lnTo>
                        <a:pt x="80774" y="596840"/>
                      </a:lnTo>
                      <a:cubicBezTo>
                        <a:pt x="79011" y="598420"/>
                        <a:pt x="78864" y="601130"/>
                        <a:pt x="80445" y="602892"/>
                      </a:cubicBezTo>
                      <a:cubicBezTo>
                        <a:pt x="80548" y="603008"/>
                        <a:pt x="80658" y="603118"/>
                        <a:pt x="80774" y="603222"/>
                      </a:cubicBezTo>
                      <a:lnTo>
                        <a:pt x="93728" y="616176"/>
                      </a:lnTo>
                      <a:cubicBezTo>
                        <a:pt x="95503" y="617906"/>
                        <a:pt x="98334" y="617906"/>
                        <a:pt x="100109" y="616176"/>
                      </a:cubicBezTo>
                      <a:lnTo>
                        <a:pt x="695612" y="20673"/>
                      </a:lnTo>
                      <a:cubicBezTo>
                        <a:pt x="696294" y="19961"/>
                        <a:pt x="696757" y="19068"/>
                        <a:pt x="696946" y="18101"/>
                      </a:cubicBezTo>
                      <a:close/>
                      <a:moveTo>
                        <a:pt x="776289" y="18101"/>
                      </a:moveTo>
                      <a:cubicBezTo>
                        <a:pt x="776263" y="16893"/>
                        <a:pt x="775787" y="15738"/>
                        <a:pt x="774956" y="14862"/>
                      </a:cubicBezTo>
                      <a:lnTo>
                        <a:pt x="762097" y="1908"/>
                      </a:lnTo>
                      <a:cubicBezTo>
                        <a:pt x="760467" y="120"/>
                        <a:pt x="757696" y="-9"/>
                        <a:pt x="755907" y="1621"/>
                      </a:cubicBezTo>
                      <a:cubicBezTo>
                        <a:pt x="755807" y="1712"/>
                        <a:pt x="755711" y="1808"/>
                        <a:pt x="755620" y="1908"/>
                      </a:cubicBezTo>
                      <a:lnTo>
                        <a:pt x="120112" y="637416"/>
                      </a:lnTo>
                      <a:cubicBezTo>
                        <a:pt x="118323" y="639046"/>
                        <a:pt x="118195" y="641817"/>
                        <a:pt x="119825" y="643606"/>
                      </a:cubicBezTo>
                      <a:cubicBezTo>
                        <a:pt x="119916" y="643706"/>
                        <a:pt x="120012" y="643802"/>
                        <a:pt x="120112" y="643893"/>
                      </a:cubicBezTo>
                      <a:lnTo>
                        <a:pt x="133066" y="657228"/>
                      </a:lnTo>
                      <a:cubicBezTo>
                        <a:pt x="134841" y="658958"/>
                        <a:pt x="137672" y="658958"/>
                        <a:pt x="139448" y="657228"/>
                      </a:cubicBezTo>
                      <a:lnTo>
                        <a:pt x="774956" y="21339"/>
                      </a:lnTo>
                      <a:cubicBezTo>
                        <a:pt x="775841" y="20499"/>
                        <a:pt x="776326" y="19321"/>
                        <a:pt x="776289" y="18101"/>
                      </a:cubicBezTo>
                      <a:close/>
                      <a:moveTo>
                        <a:pt x="854966" y="14862"/>
                      </a:moveTo>
                      <a:lnTo>
                        <a:pt x="842107" y="1908"/>
                      </a:lnTo>
                      <a:cubicBezTo>
                        <a:pt x="840280" y="214"/>
                        <a:pt x="837456" y="214"/>
                        <a:pt x="835630" y="1908"/>
                      </a:cubicBezTo>
                      <a:lnTo>
                        <a:pt x="160117" y="676850"/>
                      </a:lnTo>
                      <a:cubicBezTo>
                        <a:pt x="158355" y="678430"/>
                        <a:pt x="158207" y="681140"/>
                        <a:pt x="159788" y="682903"/>
                      </a:cubicBezTo>
                      <a:cubicBezTo>
                        <a:pt x="159892" y="683018"/>
                        <a:pt x="160001" y="683128"/>
                        <a:pt x="160117" y="683231"/>
                      </a:cubicBezTo>
                      <a:lnTo>
                        <a:pt x="173071" y="696185"/>
                      </a:lnTo>
                      <a:cubicBezTo>
                        <a:pt x="174846" y="697916"/>
                        <a:pt x="177677" y="697916"/>
                        <a:pt x="179453" y="696185"/>
                      </a:cubicBezTo>
                      <a:lnTo>
                        <a:pt x="854966" y="21339"/>
                      </a:lnTo>
                      <a:cubicBezTo>
                        <a:pt x="856307" y="19389"/>
                        <a:pt x="856307" y="16813"/>
                        <a:pt x="854966" y="1486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7C3BEB9-2125-BF9F-9A98-7E34D0DCAE9A}"/>
                    </a:ext>
                  </a:extLst>
                </p:cNvPr>
                <p:cNvSpPr/>
                <p:nvPr/>
              </p:nvSpPr>
              <p:spPr>
                <a:xfrm>
                  <a:off x="7936971" y="6599836"/>
                  <a:ext cx="200139" cy="107380"/>
                </a:xfrm>
                <a:custGeom>
                  <a:avLst/>
                  <a:gdLst>
                    <a:gd name="connsiteX0" fmla="*/ 258891 w 855348"/>
                    <a:gd name="connsiteY0" fmla="*/ 160498 h 458916"/>
                    <a:gd name="connsiteX1" fmla="*/ 252838 w 855348"/>
                    <a:gd name="connsiteY1" fmla="*/ 160169 h 458916"/>
                    <a:gd name="connsiteX2" fmla="*/ 252509 w 855348"/>
                    <a:gd name="connsiteY2" fmla="*/ 160498 h 458916"/>
                    <a:gd name="connsiteX3" fmla="*/ 239841 w 855348"/>
                    <a:gd name="connsiteY3" fmla="*/ 173071 h 458916"/>
                    <a:gd name="connsiteX4" fmla="*/ 239554 w 855348"/>
                    <a:gd name="connsiteY4" fmla="*/ 179261 h 458916"/>
                    <a:gd name="connsiteX5" fmla="*/ 239841 w 855348"/>
                    <a:gd name="connsiteY5" fmla="*/ 179548 h 458916"/>
                    <a:gd name="connsiteX6" fmla="*/ 517304 w 855348"/>
                    <a:gd name="connsiteY6" fmla="*/ 456916 h 458916"/>
                    <a:gd name="connsiteX7" fmla="*/ 523686 w 855348"/>
                    <a:gd name="connsiteY7" fmla="*/ 456916 h 458916"/>
                    <a:gd name="connsiteX8" fmla="*/ 536640 w 855348"/>
                    <a:gd name="connsiteY8" fmla="*/ 444057 h 458916"/>
                    <a:gd name="connsiteX9" fmla="*/ 536927 w 855348"/>
                    <a:gd name="connsiteY9" fmla="*/ 437867 h 458916"/>
                    <a:gd name="connsiteX10" fmla="*/ 536640 w 855348"/>
                    <a:gd name="connsiteY10" fmla="*/ 437580 h 458916"/>
                    <a:gd name="connsiteX11" fmla="*/ 218981 w 855348"/>
                    <a:gd name="connsiteY11" fmla="*/ 199550 h 458916"/>
                    <a:gd name="connsiteX12" fmla="*/ 215743 w 855348"/>
                    <a:gd name="connsiteY12" fmla="*/ 198217 h 458916"/>
                    <a:gd name="connsiteX13" fmla="*/ 212600 w 855348"/>
                    <a:gd name="connsiteY13" fmla="*/ 199550 h 458916"/>
                    <a:gd name="connsiteX14" fmla="*/ 199646 w 855348"/>
                    <a:gd name="connsiteY14" fmla="*/ 212409 h 458916"/>
                    <a:gd name="connsiteX15" fmla="*/ 199358 w 855348"/>
                    <a:gd name="connsiteY15" fmla="*/ 218599 h 458916"/>
                    <a:gd name="connsiteX16" fmla="*/ 199646 w 855348"/>
                    <a:gd name="connsiteY16" fmla="*/ 218886 h 458916"/>
                    <a:gd name="connsiteX17" fmla="*/ 437104 w 855348"/>
                    <a:gd name="connsiteY17" fmla="*/ 457583 h 458916"/>
                    <a:gd name="connsiteX18" fmla="*/ 440342 w 855348"/>
                    <a:gd name="connsiteY18" fmla="*/ 458916 h 458916"/>
                    <a:gd name="connsiteX19" fmla="*/ 443581 w 855348"/>
                    <a:gd name="connsiteY19" fmla="*/ 457583 h 458916"/>
                    <a:gd name="connsiteX20" fmla="*/ 456440 w 855348"/>
                    <a:gd name="connsiteY20" fmla="*/ 444724 h 458916"/>
                    <a:gd name="connsiteX21" fmla="*/ 456727 w 855348"/>
                    <a:gd name="connsiteY21" fmla="*/ 438534 h 458916"/>
                    <a:gd name="connsiteX22" fmla="*/ 456440 w 855348"/>
                    <a:gd name="connsiteY22" fmla="*/ 438247 h 458916"/>
                    <a:gd name="connsiteX23" fmla="*/ 179643 w 855348"/>
                    <a:gd name="connsiteY23" fmla="*/ 239555 h 458916"/>
                    <a:gd name="connsiteX24" fmla="*/ 173597 w 855348"/>
                    <a:gd name="connsiteY24" fmla="*/ 239125 h 458916"/>
                    <a:gd name="connsiteX25" fmla="*/ 173166 w 855348"/>
                    <a:gd name="connsiteY25" fmla="*/ 239555 h 458916"/>
                    <a:gd name="connsiteX26" fmla="*/ 160307 w 855348"/>
                    <a:gd name="connsiteY26" fmla="*/ 252414 h 458916"/>
                    <a:gd name="connsiteX27" fmla="*/ 160307 w 855348"/>
                    <a:gd name="connsiteY27" fmla="*/ 258891 h 458916"/>
                    <a:gd name="connsiteX28" fmla="*/ 358332 w 855348"/>
                    <a:gd name="connsiteY28" fmla="*/ 456916 h 458916"/>
                    <a:gd name="connsiteX29" fmla="*/ 364809 w 855348"/>
                    <a:gd name="connsiteY29" fmla="*/ 456916 h 458916"/>
                    <a:gd name="connsiteX30" fmla="*/ 377763 w 855348"/>
                    <a:gd name="connsiteY30" fmla="*/ 444057 h 458916"/>
                    <a:gd name="connsiteX31" fmla="*/ 377763 w 855348"/>
                    <a:gd name="connsiteY31" fmla="*/ 437580 h 458916"/>
                    <a:gd name="connsiteX32" fmla="*/ 298420 w 855348"/>
                    <a:gd name="connsiteY32" fmla="*/ 120779 h 458916"/>
                    <a:gd name="connsiteX33" fmla="*/ 292230 w 855348"/>
                    <a:gd name="connsiteY33" fmla="*/ 120491 h 458916"/>
                    <a:gd name="connsiteX34" fmla="*/ 291943 w 855348"/>
                    <a:gd name="connsiteY34" fmla="*/ 120779 h 458916"/>
                    <a:gd name="connsiteX35" fmla="*/ 278989 w 855348"/>
                    <a:gd name="connsiteY35" fmla="*/ 133733 h 458916"/>
                    <a:gd name="connsiteX36" fmla="*/ 278989 w 855348"/>
                    <a:gd name="connsiteY36" fmla="*/ 140114 h 458916"/>
                    <a:gd name="connsiteX37" fmla="*/ 596457 w 855348"/>
                    <a:gd name="connsiteY37" fmla="*/ 457583 h 458916"/>
                    <a:gd name="connsiteX38" fmla="*/ 602934 w 855348"/>
                    <a:gd name="connsiteY38" fmla="*/ 457583 h 458916"/>
                    <a:gd name="connsiteX39" fmla="*/ 615793 w 855348"/>
                    <a:gd name="connsiteY39" fmla="*/ 444724 h 458916"/>
                    <a:gd name="connsiteX40" fmla="*/ 616080 w 855348"/>
                    <a:gd name="connsiteY40" fmla="*/ 438534 h 458916"/>
                    <a:gd name="connsiteX41" fmla="*/ 615793 w 855348"/>
                    <a:gd name="connsiteY41" fmla="*/ 438247 h 458916"/>
                    <a:gd name="connsiteX42" fmla="*/ 338330 w 855348"/>
                    <a:gd name="connsiteY42" fmla="*/ 80774 h 458916"/>
                    <a:gd name="connsiteX43" fmla="*/ 332277 w 855348"/>
                    <a:gd name="connsiteY43" fmla="*/ 80445 h 458916"/>
                    <a:gd name="connsiteX44" fmla="*/ 331948 w 855348"/>
                    <a:gd name="connsiteY44" fmla="*/ 80774 h 458916"/>
                    <a:gd name="connsiteX45" fmla="*/ 318994 w 855348"/>
                    <a:gd name="connsiteY45" fmla="*/ 93823 h 458916"/>
                    <a:gd name="connsiteX46" fmla="*/ 318665 w 855348"/>
                    <a:gd name="connsiteY46" fmla="*/ 99876 h 458916"/>
                    <a:gd name="connsiteX47" fmla="*/ 318994 w 855348"/>
                    <a:gd name="connsiteY47" fmla="*/ 100205 h 458916"/>
                    <a:gd name="connsiteX48" fmla="*/ 675800 w 855348"/>
                    <a:gd name="connsiteY48" fmla="*/ 457011 h 458916"/>
                    <a:gd name="connsiteX49" fmla="*/ 682277 w 855348"/>
                    <a:gd name="connsiteY49" fmla="*/ 457011 h 458916"/>
                    <a:gd name="connsiteX50" fmla="*/ 695136 w 855348"/>
                    <a:gd name="connsiteY50" fmla="*/ 444152 h 458916"/>
                    <a:gd name="connsiteX51" fmla="*/ 695567 w 855348"/>
                    <a:gd name="connsiteY51" fmla="*/ 438106 h 458916"/>
                    <a:gd name="connsiteX52" fmla="*/ 695136 w 855348"/>
                    <a:gd name="connsiteY52" fmla="*/ 437675 h 458916"/>
                    <a:gd name="connsiteX53" fmla="*/ 377763 w 855348"/>
                    <a:gd name="connsiteY53" fmla="*/ 41435 h 458916"/>
                    <a:gd name="connsiteX54" fmla="*/ 371573 w 855348"/>
                    <a:gd name="connsiteY54" fmla="*/ 41148 h 458916"/>
                    <a:gd name="connsiteX55" fmla="*/ 371286 w 855348"/>
                    <a:gd name="connsiteY55" fmla="*/ 41435 h 458916"/>
                    <a:gd name="connsiteX56" fmla="*/ 358332 w 855348"/>
                    <a:gd name="connsiteY56" fmla="*/ 54389 h 458916"/>
                    <a:gd name="connsiteX57" fmla="*/ 358332 w 855348"/>
                    <a:gd name="connsiteY57" fmla="*/ 60771 h 458916"/>
                    <a:gd name="connsiteX58" fmla="*/ 755144 w 855348"/>
                    <a:gd name="connsiteY58" fmla="*/ 457583 h 458916"/>
                    <a:gd name="connsiteX59" fmla="*/ 761621 w 855348"/>
                    <a:gd name="connsiteY59" fmla="*/ 457583 h 458916"/>
                    <a:gd name="connsiteX60" fmla="*/ 774479 w 855348"/>
                    <a:gd name="connsiteY60" fmla="*/ 444724 h 458916"/>
                    <a:gd name="connsiteX61" fmla="*/ 774910 w 855348"/>
                    <a:gd name="connsiteY61" fmla="*/ 438677 h 458916"/>
                    <a:gd name="connsiteX62" fmla="*/ 774479 w 855348"/>
                    <a:gd name="connsiteY62" fmla="*/ 438247 h 458916"/>
                    <a:gd name="connsiteX63" fmla="*/ 853918 w 855348"/>
                    <a:gd name="connsiteY63" fmla="*/ 437580 h 458916"/>
                    <a:gd name="connsiteX64" fmla="*/ 417768 w 855348"/>
                    <a:gd name="connsiteY64" fmla="*/ 1430 h 458916"/>
                    <a:gd name="connsiteX65" fmla="*/ 411578 w 855348"/>
                    <a:gd name="connsiteY65" fmla="*/ 1143 h 458916"/>
                    <a:gd name="connsiteX66" fmla="*/ 411291 w 855348"/>
                    <a:gd name="connsiteY66" fmla="*/ 1430 h 458916"/>
                    <a:gd name="connsiteX67" fmla="*/ 398337 w 855348"/>
                    <a:gd name="connsiteY67" fmla="*/ 14384 h 458916"/>
                    <a:gd name="connsiteX68" fmla="*/ 398337 w 855348"/>
                    <a:gd name="connsiteY68" fmla="*/ 20766 h 458916"/>
                    <a:gd name="connsiteX69" fmla="*/ 834487 w 855348"/>
                    <a:gd name="connsiteY69" fmla="*/ 456916 h 458916"/>
                    <a:gd name="connsiteX70" fmla="*/ 840964 w 855348"/>
                    <a:gd name="connsiteY70" fmla="*/ 456916 h 458916"/>
                    <a:gd name="connsiteX71" fmla="*/ 853918 w 855348"/>
                    <a:gd name="connsiteY71" fmla="*/ 444057 h 458916"/>
                    <a:gd name="connsiteX72" fmla="*/ 854205 w 855348"/>
                    <a:gd name="connsiteY72" fmla="*/ 437867 h 458916"/>
                    <a:gd name="connsiteX73" fmla="*/ 853918 w 855348"/>
                    <a:gd name="connsiteY73" fmla="*/ 437580 h 458916"/>
                    <a:gd name="connsiteX74" fmla="*/ 139638 w 855348"/>
                    <a:gd name="connsiteY74" fmla="*/ 279560 h 458916"/>
                    <a:gd name="connsiteX75" fmla="*/ 133592 w 855348"/>
                    <a:gd name="connsiteY75" fmla="*/ 279130 h 458916"/>
                    <a:gd name="connsiteX76" fmla="*/ 133161 w 855348"/>
                    <a:gd name="connsiteY76" fmla="*/ 279560 h 458916"/>
                    <a:gd name="connsiteX77" fmla="*/ 120302 w 855348"/>
                    <a:gd name="connsiteY77" fmla="*/ 292419 h 458916"/>
                    <a:gd name="connsiteX78" fmla="*/ 120015 w 855348"/>
                    <a:gd name="connsiteY78" fmla="*/ 298609 h 458916"/>
                    <a:gd name="connsiteX79" fmla="*/ 120302 w 855348"/>
                    <a:gd name="connsiteY79" fmla="*/ 298896 h 458916"/>
                    <a:gd name="connsiteX80" fmla="*/ 278417 w 855348"/>
                    <a:gd name="connsiteY80" fmla="*/ 456916 h 458916"/>
                    <a:gd name="connsiteX81" fmla="*/ 284799 w 855348"/>
                    <a:gd name="connsiteY81" fmla="*/ 456916 h 458916"/>
                    <a:gd name="connsiteX82" fmla="*/ 297753 w 855348"/>
                    <a:gd name="connsiteY82" fmla="*/ 444057 h 458916"/>
                    <a:gd name="connsiteX83" fmla="*/ 298040 w 855348"/>
                    <a:gd name="connsiteY83" fmla="*/ 437867 h 458916"/>
                    <a:gd name="connsiteX84" fmla="*/ 297753 w 855348"/>
                    <a:gd name="connsiteY84" fmla="*/ 437580 h 458916"/>
                    <a:gd name="connsiteX85" fmla="*/ 100300 w 855348"/>
                    <a:gd name="connsiteY85" fmla="*/ 318899 h 458916"/>
                    <a:gd name="connsiteX86" fmla="*/ 94253 w 855348"/>
                    <a:gd name="connsiteY86" fmla="*/ 318468 h 458916"/>
                    <a:gd name="connsiteX87" fmla="*/ 93823 w 855348"/>
                    <a:gd name="connsiteY87" fmla="*/ 318899 h 458916"/>
                    <a:gd name="connsiteX88" fmla="*/ 80964 w 855348"/>
                    <a:gd name="connsiteY88" fmla="*/ 331948 h 458916"/>
                    <a:gd name="connsiteX89" fmla="*/ 80533 w 855348"/>
                    <a:gd name="connsiteY89" fmla="*/ 337994 h 458916"/>
                    <a:gd name="connsiteX90" fmla="*/ 80964 w 855348"/>
                    <a:gd name="connsiteY90" fmla="*/ 338425 h 458916"/>
                    <a:gd name="connsiteX91" fmla="*/ 199646 w 855348"/>
                    <a:gd name="connsiteY91" fmla="*/ 457106 h 458916"/>
                    <a:gd name="connsiteX92" fmla="*/ 206123 w 855348"/>
                    <a:gd name="connsiteY92" fmla="*/ 457106 h 458916"/>
                    <a:gd name="connsiteX93" fmla="*/ 218981 w 855348"/>
                    <a:gd name="connsiteY93" fmla="*/ 444248 h 458916"/>
                    <a:gd name="connsiteX94" fmla="*/ 219412 w 855348"/>
                    <a:gd name="connsiteY94" fmla="*/ 438201 h 458916"/>
                    <a:gd name="connsiteX95" fmla="*/ 218981 w 855348"/>
                    <a:gd name="connsiteY95" fmla="*/ 437771 h 458916"/>
                    <a:gd name="connsiteX96" fmla="*/ 60295 w 855348"/>
                    <a:gd name="connsiteY96" fmla="*/ 358237 h 458916"/>
                    <a:gd name="connsiteX97" fmla="*/ 54105 w 855348"/>
                    <a:gd name="connsiteY97" fmla="*/ 357950 h 458916"/>
                    <a:gd name="connsiteX98" fmla="*/ 53818 w 855348"/>
                    <a:gd name="connsiteY98" fmla="*/ 358237 h 458916"/>
                    <a:gd name="connsiteX99" fmla="*/ 40959 w 855348"/>
                    <a:gd name="connsiteY99" fmla="*/ 371096 h 458916"/>
                    <a:gd name="connsiteX100" fmla="*/ 40959 w 855348"/>
                    <a:gd name="connsiteY100" fmla="*/ 377573 h 458916"/>
                    <a:gd name="connsiteX101" fmla="*/ 120302 w 855348"/>
                    <a:gd name="connsiteY101" fmla="*/ 456916 h 458916"/>
                    <a:gd name="connsiteX102" fmla="*/ 126779 w 855348"/>
                    <a:gd name="connsiteY102" fmla="*/ 456916 h 458916"/>
                    <a:gd name="connsiteX103" fmla="*/ 139638 w 855348"/>
                    <a:gd name="connsiteY103" fmla="*/ 444057 h 458916"/>
                    <a:gd name="connsiteX104" fmla="*/ 139638 w 855348"/>
                    <a:gd name="connsiteY104" fmla="*/ 437580 h 458916"/>
                    <a:gd name="connsiteX105" fmla="*/ 20766 w 855348"/>
                    <a:gd name="connsiteY105" fmla="*/ 398623 h 458916"/>
                    <a:gd name="connsiteX106" fmla="*/ 14576 w 855348"/>
                    <a:gd name="connsiteY106" fmla="*/ 398336 h 458916"/>
                    <a:gd name="connsiteX107" fmla="*/ 14289 w 855348"/>
                    <a:gd name="connsiteY107" fmla="*/ 398623 h 458916"/>
                    <a:gd name="connsiteX108" fmla="*/ 1430 w 855348"/>
                    <a:gd name="connsiteY108" fmla="*/ 411482 h 458916"/>
                    <a:gd name="connsiteX109" fmla="*/ 1143 w 855348"/>
                    <a:gd name="connsiteY109" fmla="*/ 417671 h 458916"/>
                    <a:gd name="connsiteX110" fmla="*/ 1430 w 855348"/>
                    <a:gd name="connsiteY110" fmla="*/ 417959 h 458916"/>
                    <a:gd name="connsiteX111" fmla="*/ 40769 w 855348"/>
                    <a:gd name="connsiteY111" fmla="*/ 457297 h 458916"/>
                    <a:gd name="connsiteX112" fmla="*/ 47246 w 855348"/>
                    <a:gd name="connsiteY112" fmla="*/ 457297 h 458916"/>
                    <a:gd name="connsiteX113" fmla="*/ 60104 w 855348"/>
                    <a:gd name="connsiteY113" fmla="*/ 444438 h 458916"/>
                    <a:gd name="connsiteX114" fmla="*/ 60104 w 855348"/>
                    <a:gd name="connsiteY114" fmla="*/ 437961 h 458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855348" h="458916">
                      <a:moveTo>
                        <a:pt x="258891" y="160498"/>
                      </a:moveTo>
                      <a:cubicBezTo>
                        <a:pt x="257310" y="158736"/>
                        <a:pt x="254601" y="158588"/>
                        <a:pt x="252838" y="160169"/>
                      </a:cubicBezTo>
                      <a:cubicBezTo>
                        <a:pt x="252723" y="160272"/>
                        <a:pt x="252613" y="160382"/>
                        <a:pt x="252509" y="160498"/>
                      </a:cubicBezTo>
                      <a:lnTo>
                        <a:pt x="239841" y="173071"/>
                      </a:lnTo>
                      <a:cubicBezTo>
                        <a:pt x="238053" y="174701"/>
                        <a:pt x="237924" y="177472"/>
                        <a:pt x="239554" y="179261"/>
                      </a:cubicBezTo>
                      <a:cubicBezTo>
                        <a:pt x="239645" y="179361"/>
                        <a:pt x="239741" y="179457"/>
                        <a:pt x="239841" y="179548"/>
                      </a:cubicBezTo>
                      <a:lnTo>
                        <a:pt x="517304" y="456916"/>
                      </a:lnTo>
                      <a:cubicBezTo>
                        <a:pt x="519080" y="458646"/>
                        <a:pt x="521911" y="458646"/>
                        <a:pt x="523686" y="456916"/>
                      </a:cubicBezTo>
                      <a:lnTo>
                        <a:pt x="536640" y="444057"/>
                      </a:lnTo>
                      <a:cubicBezTo>
                        <a:pt x="538429" y="442427"/>
                        <a:pt x="538557" y="439656"/>
                        <a:pt x="536927" y="437867"/>
                      </a:cubicBezTo>
                      <a:cubicBezTo>
                        <a:pt x="536836" y="437767"/>
                        <a:pt x="536740" y="437671"/>
                        <a:pt x="536640" y="437580"/>
                      </a:cubicBezTo>
                      <a:close/>
                      <a:moveTo>
                        <a:pt x="218981" y="199550"/>
                      </a:moveTo>
                      <a:cubicBezTo>
                        <a:pt x="218116" y="198702"/>
                        <a:pt x="216954" y="198224"/>
                        <a:pt x="215743" y="198217"/>
                      </a:cubicBezTo>
                      <a:cubicBezTo>
                        <a:pt x="214562" y="198239"/>
                        <a:pt x="213436" y="198717"/>
                        <a:pt x="212600" y="199550"/>
                      </a:cubicBezTo>
                      <a:lnTo>
                        <a:pt x="199646" y="212409"/>
                      </a:lnTo>
                      <a:cubicBezTo>
                        <a:pt x="197857" y="214039"/>
                        <a:pt x="197728" y="216810"/>
                        <a:pt x="199358" y="218599"/>
                      </a:cubicBezTo>
                      <a:cubicBezTo>
                        <a:pt x="199450" y="218699"/>
                        <a:pt x="199545" y="218795"/>
                        <a:pt x="199646" y="218886"/>
                      </a:cubicBezTo>
                      <a:lnTo>
                        <a:pt x="437104" y="457583"/>
                      </a:lnTo>
                      <a:cubicBezTo>
                        <a:pt x="437980" y="458414"/>
                        <a:pt x="439135" y="458890"/>
                        <a:pt x="440342" y="458916"/>
                      </a:cubicBezTo>
                      <a:cubicBezTo>
                        <a:pt x="441546" y="458872"/>
                        <a:pt x="442695" y="458399"/>
                        <a:pt x="443581" y="457583"/>
                      </a:cubicBezTo>
                      <a:lnTo>
                        <a:pt x="456440" y="444724"/>
                      </a:lnTo>
                      <a:cubicBezTo>
                        <a:pt x="458228" y="443094"/>
                        <a:pt x="458357" y="440323"/>
                        <a:pt x="456727" y="438534"/>
                      </a:cubicBezTo>
                      <a:cubicBezTo>
                        <a:pt x="456636" y="438434"/>
                        <a:pt x="456540" y="438338"/>
                        <a:pt x="456440" y="438247"/>
                      </a:cubicBezTo>
                      <a:close/>
                      <a:moveTo>
                        <a:pt x="179643" y="239555"/>
                      </a:moveTo>
                      <a:cubicBezTo>
                        <a:pt x="178092" y="237767"/>
                        <a:pt x="175385" y="237574"/>
                        <a:pt x="173597" y="239125"/>
                      </a:cubicBezTo>
                      <a:cubicBezTo>
                        <a:pt x="173443" y="239258"/>
                        <a:pt x="173299" y="239402"/>
                        <a:pt x="173166" y="239555"/>
                      </a:cubicBezTo>
                      <a:lnTo>
                        <a:pt x="160307" y="252414"/>
                      </a:lnTo>
                      <a:cubicBezTo>
                        <a:pt x="158613" y="254241"/>
                        <a:pt x="158613" y="257064"/>
                        <a:pt x="160307" y="258891"/>
                      </a:cubicBezTo>
                      <a:lnTo>
                        <a:pt x="358332" y="456916"/>
                      </a:lnTo>
                      <a:cubicBezTo>
                        <a:pt x="360159" y="458610"/>
                        <a:pt x="362982" y="458610"/>
                        <a:pt x="364809" y="456916"/>
                      </a:cubicBezTo>
                      <a:lnTo>
                        <a:pt x="377763" y="444057"/>
                      </a:lnTo>
                      <a:cubicBezTo>
                        <a:pt x="379457" y="442230"/>
                        <a:pt x="379457" y="439407"/>
                        <a:pt x="377763" y="437580"/>
                      </a:cubicBezTo>
                      <a:close/>
                      <a:moveTo>
                        <a:pt x="298420" y="120779"/>
                      </a:moveTo>
                      <a:cubicBezTo>
                        <a:pt x="296790" y="118990"/>
                        <a:pt x="294019" y="118861"/>
                        <a:pt x="292230" y="120491"/>
                      </a:cubicBezTo>
                      <a:cubicBezTo>
                        <a:pt x="292130" y="120583"/>
                        <a:pt x="292034" y="120678"/>
                        <a:pt x="291943" y="120779"/>
                      </a:cubicBezTo>
                      <a:lnTo>
                        <a:pt x="278989" y="133733"/>
                      </a:lnTo>
                      <a:cubicBezTo>
                        <a:pt x="277259" y="135508"/>
                        <a:pt x="277259" y="138339"/>
                        <a:pt x="278989" y="140114"/>
                      </a:cubicBezTo>
                      <a:lnTo>
                        <a:pt x="596457" y="457583"/>
                      </a:lnTo>
                      <a:cubicBezTo>
                        <a:pt x="598284" y="459277"/>
                        <a:pt x="601107" y="459277"/>
                        <a:pt x="602934" y="457583"/>
                      </a:cubicBezTo>
                      <a:lnTo>
                        <a:pt x="615793" y="444724"/>
                      </a:lnTo>
                      <a:cubicBezTo>
                        <a:pt x="617581" y="443094"/>
                        <a:pt x="617710" y="440323"/>
                        <a:pt x="616080" y="438534"/>
                      </a:cubicBezTo>
                      <a:cubicBezTo>
                        <a:pt x="615989" y="438434"/>
                        <a:pt x="615893" y="438338"/>
                        <a:pt x="615793" y="438247"/>
                      </a:cubicBezTo>
                      <a:close/>
                      <a:moveTo>
                        <a:pt x="338330" y="80774"/>
                      </a:moveTo>
                      <a:cubicBezTo>
                        <a:pt x="336749" y="79011"/>
                        <a:pt x="334039" y="78864"/>
                        <a:pt x="332277" y="80445"/>
                      </a:cubicBezTo>
                      <a:cubicBezTo>
                        <a:pt x="332161" y="80548"/>
                        <a:pt x="332051" y="80658"/>
                        <a:pt x="331948" y="80774"/>
                      </a:cubicBezTo>
                      <a:lnTo>
                        <a:pt x="318994" y="93823"/>
                      </a:lnTo>
                      <a:cubicBezTo>
                        <a:pt x="317232" y="95403"/>
                        <a:pt x="317084" y="98113"/>
                        <a:pt x="318665" y="99876"/>
                      </a:cubicBezTo>
                      <a:cubicBezTo>
                        <a:pt x="318768" y="99991"/>
                        <a:pt x="318878" y="100101"/>
                        <a:pt x="318994" y="100205"/>
                      </a:cubicBezTo>
                      <a:lnTo>
                        <a:pt x="675800" y="457011"/>
                      </a:lnTo>
                      <a:cubicBezTo>
                        <a:pt x="677627" y="458705"/>
                        <a:pt x="680451" y="458705"/>
                        <a:pt x="682277" y="457011"/>
                      </a:cubicBezTo>
                      <a:lnTo>
                        <a:pt x="695136" y="444152"/>
                      </a:lnTo>
                      <a:cubicBezTo>
                        <a:pt x="696925" y="442602"/>
                        <a:pt x="697117" y="439895"/>
                        <a:pt x="695567" y="438106"/>
                      </a:cubicBezTo>
                      <a:cubicBezTo>
                        <a:pt x="695434" y="437952"/>
                        <a:pt x="695290" y="437808"/>
                        <a:pt x="695136" y="437675"/>
                      </a:cubicBezTo>
                      <a:close/>
                      <a:moveTo>
                        <a:pt x="377763" y="41435"/>
                      </a:moveTo>
                      <a:cubicBezTo>
                        <a:pt x="376133" y="39647"/>
                        <a:pt x="373362" y="39518"/>
                        <a:pt x="371573" y="41148"/>
                      </a:cubicBezTo>
                      <a:cubicBezTo>
                        <a:pt x="371473" y="41239"/>
                        <a:pt x="371377" y="41335"/>
                        <a:pt x="371286" y="41435"/>
                      </a:cubicBezTo>
                      <a:lnTo>
                        <a:pt x="358332" y="54389"/>
                      </a:lnTo>
                      <a:cubicBezTo>
                        <a:pt x="356602" y="56165"/>
                        <a:pt x="356602" y="58996"/>
                        <a:pt x="358332" y="60771"/>
                      </a:cubicBezTo>
                      <a:lnTo>
                        <a:pt x="755144" y="457583"/>
                      </a:lnTo>
                      <a:cubicBezTo>
                        <a:pt x="756970" y="459277"/>
                        <a:pt x="759794" y="459277"/>
                        <a:pt x="761621" y="457583"/>
                      </a:cubicBezTo>
                      <a:lnTo>
                        <a:pt x="774479" y="444724"/>
                      </a:lnTo>
                      <a:cubicBezTo>
                        <a:pt x="776268" y="443173"/>
                        <a:pt x="776461" y="440466"/>
                        <a:pt x="774910" y="438677"/>
                      </a:cubicBezTo>
                      <a:cubicBezTo>
                        <a:pt x="774777" y="438524"/>
                        <a:pt x="774633" y="438380"/>
                        <a:pt x="774479" y="438247"/>
                      </a:cubicBezTo>
                      <a:close/>
                      <a:moveTo>
                        <a:pt x="853918" y="437580"/>
                      </a:moveTo>
                      <a:lnTo>
                        <a:pt x="417768" y="1430"/>
                      </a:lnTo>
                      <a:cubicBezTo>
                        <a:pt x="416138" y="-358"/>
                        <a:pt x="413367" y="-487"/>
                        <a:pt x="411578" y="1143"/>
                      </a:cubicBezTo>
                      <a:cubicBezTo>
                        <a:pt x="411478" y="1234"/>
                        <a:pt x="411382" y="1330"/>
                        <a:pt x="411291" y="1430"/>
                      </a:cubicBezTo>
                      <a:lnTo>
                        <a:pt x="398337" y="14384"/>
                      </a:lnTo>
                      <a:cubicBezTo>
                        <a:pt x="396607" y="16160"/>
                        <a:pt x="396607" y="18991"/>
                        <a:pt x="398337" y="20766"/>
                      </a:cubicBezTo>
                      <a:lnTo>
                        <a:pt x="834487" y="456916"/>
                      </a:lnTo>
                      <a:cubicBezTo>
                        <a:pt x="836313" y="458610"/>
                        <a:pt x="839137" y="458610"/>
                        <a:pt x="840964" y="456916"/>
                      </a:cubicBezTo>
                      <a:lnTo>
                        <a:pt x="853918" y="444057"/>
                      </a:lnTo>
                      <a:cubicBezTo>
                        <a:pt x="855706" y="442427"/>
                        <a:pt x="855835" y="439656"/>
                        <a:pt x="854205" y="437867"/>
                      </a:cubicBezTo>
                      <a:cubicBezTo>
                        <a:pt x="854114" y="437767"/>
                        <a:pt x="854018" y="437671"/>
                        <a:pt x="853918" y="437580"/>
                      </a:cubicBezTo>
                      <a:close/>
                      <a:moveTo>
                        <a:pt x="139638" y="279560"/>
                      </a:moveTo>
                      <a:cubicBezTo>
                        <a:pt x="138087" y="277772"/>
                        <a:pt x="135380" y="277579"/>
                        <a:pt x="133592" y="279130"/>
                      </a:cubicBezTo>
                      <a:cubicBezTo>
                        <a:pt x="133438" y="279263"/>
                        <a:pt x="133294" y="279407"/>
                        <a:pt x="133161" y="279560"/>
                      </a:cubicBezTo>
                      <a:lnTo>
                        <a:pt x="120302" y="292419"/>
                      </a:lnTo>
                      <a:cubicBezTo>
                        <a:pt x="118514" y="294049"/>
                        <a:pt x="118385" y="296820"/>
                        <a:pt x="120015" y="298609"/>
                      </a:cubicBezTo>
                      <a:cubicBezTo>
                        <a:pt x="120106" y="298709"/>
                        <a:pt x="120202" y="298805"/>
                        <a:pt x="120302" y="298896"/>
                      </a:cubicBezTo>
                      <a:lnTo>
                        <a:pt x="278417" y="456916"/>
                      </a:lnTo>
                      <a:cubicBezTo>
                        <a:pt x="280193" y="458646"/>
                        <a:pt x="283024" y="458646"/>
                        <a:pt x="284799" y="456916"/>
                      </a:cubicBezTo>
                      <a:lnTo>
                        <a:pt x="297753" y="444057"/>
                      </a:lnTo>
                      <a:cubicBezTo>
                        <a:pt x="299542" y="442427"/>
                        <a:pt x="299670" y="439656"/>
                        <a:pt x="298040" y="437867"/>
                      </a:cubicBezTo>
                      <a:cubicBezTo>
                        <a:pt x="297949" y="437767"/>
                        <a:pt x="297853" y="437671"/>
                        <a:pt x="297753" y="437580"/>
                      </a:cubicBezTo>
                      <a:close/>
                      <a:moveTo>
                        <a:pt x="100300" y="318899"/>
                      </a:moveTo>
                      <a:cubicBezTo>
                        <a:pt x="98749" y="317110"/>
                        <a:pt x="96042" y="316917"/>
                        <a:pt x="94253" y="318468"/>
                      </a:cubicBezTo>
                      <a:cubicBezTo>
                        <a:pt x="94100" y="318601"/>
                        <a:pt x="93956" y="318745"/>
                        <a:pt x="93823" y="318899"/>
                      </a:cubicBezTo>
                      <a:lnTo>
                        <a:pt x="80964" y="331948"/>
                      </a:lnTo>
                      <a:cubicBezTo>
                        <a:pt x="79175" y="333499"/>
                        <a:pt x="78983" y="336206"/>
                        <a:pt x="80533" y="337994"/>
                      </a:cubicBezTo>
                      <a:cubicBezTo>
                        <a:pt x="80667" y="338148"/>
                        <a:pt x="80810" y="338292"/>
                        <a:pt x="80964" y="338425"/>
                      </a:cubicBezTo>
                      <a:lnTo>
                        <a:pt x="199646" y="457106"/>
                      </a:lnTo>
                      <a:cubicBezTo>
                        <a:pt x="201472" y="458800"/>
                        <a:pt x="204296" y="458800"/>
                        <a:pt x="206123" y="457106"/>
                      </a:cubicBezTo>
                      <a:lnTo>
                        <a:pt x="218981" y="444248"/>
                      </a:lnTo>
                      <a:cubicBezTo>
                        <a:pt x="220770" y="442697"/>
                        <a:pt x="220963" y="439990"/>
                        <a:pt x="219412" y="438201"/>
                      </a:cubicBezTo>
                      <a:cubicBezTo>
                        <a:pt x="219279" y="438048"/>
                        <a:pt x="219135" y="437904"/>
                        <a:pt x="218981" y="437771"/>
                      </a:cubicBezTo>
                      <a:close/>
                      <a:moveTo>
                        <a:pt x="60295" y="358237"/>
                      </a:moveTo>
                      <a:cubicBezTo>
                        <a:pt x="58665" y="356448"/>
                        <a:pt x="55894" y="356320"/>
                        <a:pt x="54105" y="357950"/>
                      </a:cubicBezTo>
                      <a:cubicBezTo>
                        <a:pt x="54005" y="358041"/>
                        <a:pt x="53909" y="358137"/>
                        <a:pt x="53818" y="358237"/>
                      </a:cubicBezTo>
                      <a:lnTo>
                        <a:pt x="40959" y="371096"/>
                      </a:lnTo>
                      <a:cubicBezTo>
                        <a:pt x="39265" y="372922"/>
                        <a:pt x="39265" y="375746"/>
                        <a:pt x="40959" y="377573"/>
                      </a:cubicBezTo>
                      <a:lnTo>
                        <a:pt x="120302" y="456916"/>
                      </a:lnTo>
                      <a:cubicBezTo>
                        <a:pt x="122129" y="458610"/>
                        <a:pt x="124953" y="458610"/>
                        <a:pt x="126779" y="456916"/>
                      </a:cubicBezTo>
                      <a:lnTo>
                        <a:pt x="139638" y="444057"/>
                      </a:lnTo>
                      <a:cubicBezTo>
                        <a:pt x="141332" y="442230"/>
                        <a:pt x="141332" y="439407"/>
                        <a:pt x="139638" y="437580"/>
                      </a:cubicBezTo>
                      <a:close/>
                      <a:moveTo>
                        <a:pt x="20766" y="398623"/>
                      </a:moveTo>
                      <a:cubicBezTo>
                        <a:pt x="19136" y="396834"/>
                        <a:pt x="16365" y="396706"/>
                        <a:pt x="14576" y="398336"/>
                      </a:cubicBezTo>
                      <a:cubicBezTo>
                        <a:pt x="14476" y="398427"/>
                        <a:pt x="14380" y="398523"/>
                        <a:pt x="14289" y="398623"/>
                      </a:cubicBezTo>
                      <a:lnTo>
                        <a:pt x="1430" y="411482"/>
                      </a:lnTo>
                      <a:cubicBezTo>
                        <a:pt x="-358" y="413111"/>
                        <a:pt x="-487" y="415883"/>
                        <a:pt x="1143" y="417671"/>
                      </a:cubicBezTo>
                      <a:cubicBezTo>
                        <a:pt x="1234" y="417771"/>
                        <a:pt x="1330" y="417867"/>
                        <a:pt x="1430" y="417959"/>
                      </a:cubicBezTo>
                      <a:lnTo>
                        <a:pt x="40769" y="457297"/>
                      </a:lnTo>
                      <a:cubicBezTo>
                        <a:pt x="42595" y="458991"/>
                        <a:pt x="45419" y="458991"/>
                        <a:pt x="47246" y="457297"/>
                      </a:cubicBezTo>
                      <a:lnTo>
                        <a:pt x="60104" y="444438"/>
                      </a:lnTo>
                      <a:cubicBezTo>
                        <a:pt x="61798" y="442611"/>
                        <a:pt x="61798" y="439788"/>
                        <a:pt x="60104" y="437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E531C80-7373-BC04-2141-C61C9652F94F}"/>
                    </a:ext>
                  </a:extLst>
                </p:cNvPr>
                <p:cNvSpPr/>
                <p:nvPr/>
              </p:nvSpPr>
              <p:spPr>
                <a:xfrm>
                  <a:off x="7819250" y="6463662"/>
                  <a:ext cx="144403" cy="107182"/>
                </a:xfrm>
                <a:custGeom>
                  <a:avLst/>
                  <a:gdLst>
                    <a:gd name="connsiteX0" fmla="*/ 616269 w 617145"/>
                    <a:gd name="connsiteY0" fmla="*/ 278894 h 458070"/>
                    <a:gd name="connsiteX1" fmla="*/ 338234 w 617145"/>
                    <a:gd name="connsiteY1" fmla="*/ 1430 h 458070"/>
                    <a:gd name="connsiteX2" fmla="*/ 332045 w 617145"/>
                    <a:gd name="connsiteY2" fmla="*/ 1143 h 458070"/>
                    <a:gd name="connsiteX3" fmla="*/ 331757 w 617145"/>
                    <a:gd name="connsiteY3" fmla="*/ 1430 h 458070"/>
                    <a:gd name="connsiteX4" fmla="*/ 318899 w 617145"/>
                    <a:gd name="connsiteY4" fmla="*/ 14384 h 458070"/>
                    <a:gd name="connsiteX5" fmla="*/ 318611 w 617145"/>
                    <a:gd name="connsiteY5" fmla="*/ 20574 h 458070"/>
                    <a:gd name="connsiteX6" fmla="*/ 318899 w 617145"/>
                    <a:gd name="connsiteY6" fmla="*/ 20861 h 458070"/>
                    <a:gd name="connsiteX7" fmla="*/ 596362 w 617145"/>
                    <a:gd name="connsiteY7" fmla="*/ 298229 h 458070"/>
                    <a:gd name="connsiteX8" fmla="*/ 602744 w 617145"/>
                    <a:gd name="connsiteY8" fmla="*/ 298229 h 458070"/>
                    <a:gd name="connsiteX9" fmla="*/ 615698 w 617145"/>
                    <a:gd name="connsiteY9" fmla="*/ 285275 h 458070"/>
                    <a:gd name="connsiteX10" fmla="*/ 616269 w 617145"/>
                    <a:gd name="connsiteY10" fmla="*/ 278894 h 458070"/>
                    <a:gd name="connsiteX11" fmla="*/ 258891 w 617145"/>
                    <a:gd name="connsiteY11" fmla="*/ 1430 h 458070"/>
                    <a:gd name="connsiteX12" fmla="*/ 252701 w 617145"/>
                    <a:gd name="connsiteY12" fmla="*/ 1143 h 458070"/>
                    <a:gd name="connsiteX13" fmla="*/ 252414 w 617145"/>
                    <a:gd name="connsiteY13" fmla="*/ 1430 h 458070"/>
                    <a:gd name="connsiteX14" fmla="*/ 239555 w 617145"/>
                    <a:gd name="connsiteY14" fmla="*/ 14384 h 458070"/>
                    <a:gd name="connsiteX15" fmla="*/ 239125 w 617145"/>
                    <a:gd name="connsiteY15" fmla="*/ 20431 h 458070"/>
                    <a:gd name="connsiteX16" fmla="*/ 239555 w 617145"/>
                    <a:gd name="connsiteY16" fmla="*/ 20861 h 458070"/>
                    <a:gd name="connsiteX17" fmla="*/ 556928 w 617145"/>
                    <a:gd name="connsiteY17" fmla="*/ 338234 h 458070"/>
                    <a:gd name="connsiteX18" fmla="*/ 563405 w 617145"/>
                    <a:gd name="connsiteY18" fmla="*/ 338234 h 458070"/>
                    <a:gd name="connsiteX19" fmla="*/ 576359 w 617145"/>
                    <a:gd name="connsiteY19" fmla="*/ 325376 h 458070"/>
                    <a:gd name="connsiteX20" fmla="*/ 576647 w 617145"/>
                    <a:gd name="connsiteY20" fmla="*/ 319186 h 458070"/>
                    <a:gd name="connsiteX21" fmla="*/ 576359 w 617145"/>
                    <a:gd name="connsiteY21" fmla="*/ 318899 h 458070"/>
                    <a:gd name="connsiteX22" fmla="*/ 179548 w 617145"/>
                    <a:gd name="connsiteY22" fmla="*/ 1430 h 458070"/>
                    <a:gd name="connsiteX23" fmla="*/ 173358 w 617145"/>
                    <a:gd name="connsiteY23" fmla="*/ 1143 h 458070"/>
                    <a:gd name="connsiteX24" fmla="*/ 173071 w 617145"/>
                    <a:gd name="connsiteY24" fmla="*/ 1430 h 458070"/>
                    <a:gd name="connsiteX25" fmla="*/ 160212 w 617145"/>
                    <a:gd name="connsiteY25" fmla="*/ 14384 h 458070"/>
                    <a:gd name="connsiteX26" fmla="*/ 159781 w 617145"/>
                    <a:gd name="connsiteY26" fmla="*/ 20431 h 458070"/>
                    <a:gd name="connsiteX27" fmla="*/ 160212 w 617145"/>
                    <a:gd name="connsiteY27" fmla="*/ 20861 h 458070"/>
                    <a:gd name="connsiteX28" fmla="*/ 516923 w 617145"/>
                    <a:gd name="connsiteY28" fmla="*/ 377573 h 458070"/>
                    <a:gd name="connsiteX29" fmla="*/ 523400 w 617145"/>
                    <a:gd name="connsiteY29" fmla="*/ 377573 h 458070"/>
                    <a:gd name="connsiteX30" fmla="*/ 536354 w 617145"/>
                    <a:gd name="connsiteY30" fmla="*/ 364714 h 458070"/>
                    <a:gd name="connsiteX31" fmla="*/ 536642 w 617145"/>
                    <a:gd name="connsiteY31" fmla="*/ 358524 h 458070"/>
                    <a:gd name="connsiteX32" fmla="*/ 536354 w 617145"/>
                    <a:gd name="connsiteY32" fmla="*/ 358237 h 458070"/>
                    <a:gd name="connsiteX33" fmla="*/ 100205 w 617145"/>
                    <a:gd name="connsiteY33" fmla="*/ 1430 h 458070"/>
                    <a:gd name="connsiteX34" fmla="*/ 94015 w 617145"/>
                    <a:gd name="connsiteY34" fmla="*/ 1143 h 458070"/>
                    <a:gd name="connsiteX35" fmla="*/ 93728 w 617145"/>
                    <a:gd name="connsiteY35" fmla="*/ 1430 h 458070"/>
                    <a:gd name="connsiteX36" fmla="*/ 80774 w 617145"/>
                    <a:gd name="connsiteY36" fmla="*/ 14384 h 458070"/>
                    <a:gd name="connsiteX37" fmla="*/ 80774 w 617145"/>
                    <a:gd name="connsiteY37" fmla="*/ 20861 h 458070"/>
                    <a:gd name="connsiteX38" fmla="*/ 477585 w 617145"/>
                    <a:gd name="connsiteY38" fmla="*/ 417578 h 458070"/>
                    <a:gd name="connsiteX39" fmla="*/ 484062 w 617145"/>
                    <a:gd name="connsiteY39" fmla="*/ 417578 h 458070"/>
                    <a:gd name="connsiteX40" fmla="*/ 496921 w 617145"/>
                    <a:gd name="connsiteY40" fmla="*/ 404719 h 458070"/>
                    <a:gd name="connsiteX41" fmla="*/ 496921 w 617145"/>
                    <a:gd name="connsiteY41" fmla="*/ 398242 h 458070"/>
                    <a:gd name="connsiteX42" fmla="*/ 20766 w 617145"/>
                    <a:gd name="connsiteY42" fmla="*/ 1430 h 458070"/>
                    <a:gd name="connsiteX43" fmla="*/ 14713 w 617145"/>
                    <a:gd name="connsiteY43" fmla="*/ 1101 h 458070"/>
                    <a:gd name="connsiteX44" fmla="*/ 14384 w 617145"/>
                    <a:gd name="connsiteY44" fmla="*/ 1430 h 458070"/>
                    <a:gd name="connsiteX45" fmla="*/ 1430 w 617145"/>
                    <a:gd name="connsiteY45" fmla="*/ 14384 h 458070"/>
                    <a:gd name="connsiteX46" fmla="*/ 1143 w 617145"/>
                    <a:gd name="connsiteY46" fmla="*/ 20574 h 458070"/>
                    <a:gd name="connsiteX47" fmla="*/ 1430 w 617145"/>
                    <a:gd name="connsiteY47" fmla="*/ 20861 h 458070"/>
                    <a:gd name="connsiteX48" fmla="*/ 437580 w 617145"/>
                    <a:gd name="connsiteY48" fmla="*/ 456725 h 458070"/>
                    <a:gd name="connsiteX49" fmla="*/ 444046 w 617145"/>
                    <a:gd name="connsiteY49" fmla="*/ 456737 h 458070"/>
                    <a:gd name="connsiteX50" fmla="*/ 444057 w 617145"/>
                    <a:gd name="connsiteY50" fmla="*/ 456725 h 458070"/>
                    <a:gd name="connsiteX51" fmla="*/ 457202 w 617145"/>
                    <a:gd name="connsiteY51" fmla="*/ 444057 h 458070"/>
                    <a:gd name="connsiteX52" fmla="*/ 457202 w 617145"/>
                    <a:gd name="connsiteY52" fmla="*/ 437675 h 45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17145" h="458070">
                      <a:moveTo>
                        <a:pt x="616269" y="278894"/>
                      </a:moveTo>
                      <a:lnTo>
                        <a:pt x="338234" y="1430"/>
                      </a:lnTo>
                      <a:cubicBezTo>
                        <a:pt x="336604" y="-358"/>
                        <a:pt x="333833" y="-487"/>
                        <a:pt x="332045" y="1143"/>
                      </a:cubicBezTo>
                      <a:cubicBezTo>
                        <a:pt x="331944" y="1234"/>
                        <a:pt x="331849" y="1330"/>
                        <a:pt x="331757" y="1430"/>
                      </a:cubicBezTo>
                      <a:lnTo>
                        <a:pt x="318899" y="14384"/>
                      </a:lnTo>
                      <a:cubicBezTo>
                        <a:pt x="317110" y="16014"/>
                        <a:pt x="316981" y="18785"/>
                        <a:pt x="318611" y="20574"/>
                      </a:cubicBezTo>
                      <a:cubicBezTo>
                        <a:pt x="318703" y="20674"/>
                        <a:pt x="318798" y="20770"/>
                        <a:pt x="318899" y="20861"/>
                      </a:cubicBezTo>
                      <a:lnTo>
                        <a:pt x="596362" y="298229"/>
                      </a:lnTo>
                      <a:cubicBezTo>
                        <a:pt x="598137" y="299960"/>
                        <a:pt x="600968" y="299960"/>
                        <a:pt x="602744" y="298229"/>
                      </a:cubicBezTo>
                      <a:lnTo>
                        <a:pt x="615698" y="285275"/>
                      </a:lnTo>
                      <a:cubicBezTo>
                        <a:pt x="617387" y="283557"/>
                        <a:pt x="617626" y="280885"/>
                        <a:pt x="616269" y="278894"/>
                      </a:cubicBezTo>
                      <a:close/>
                      <a:moveTo>
                        <a:pt x="258891" y="1430"/>
                      </a:moveTo>
                      <a:cubicBezTo>
                        <a:pt x="257261" y="-358"/>
                        <a:pt x="254490" y="-487"/>
                        <a:pt x="252701" y="1143"/>
                      </a:cubicBezTo>
                      <a:cubicBezTo>
                        <a:pt x="252601" y="1234"/>
                        <a:pt x="252505" y="1330"/>
                        <a:pt x="252414" y="1430"/>
                      </a:cubicBezTo>
                      <a:lnTo>
                        <a:pt x="239555" y="14384"/>
                      </a:lnTo>
                      <a:cubicBezTo>
                        <a:pt x="237767" y="15935"/>
                        <a:pt x="237574" y="18642"/>
                        <a:pt x="239125" y="20431"/>
                      </a:cubicBezTo>
                      <a:cubicBezTo>
                        <a:pt x="239258" y="20584"/>
                        <a:pt x="239402" y="20728"/>
                        <a:pt x="239555" y="20861"/>
                      </a:cubicBezTo>
                      <a:lnTo>
                        <a:pt x="556928" y="338234"/>
                      </a:lnTo>
                      <a:cubicBezTo>
                        <a:pt x="558755" y="339928"/>
                        <a:pt x="561579" y="339928"/>
                        <a:pt x="563405" y="338234"/>
                      </a:cubicBezTo>
                      <a:lnTo>
                        <a:pt x="576359" y="325376"/>
                      </a:lnTo>
                      <a:cubicBezTo>
                        <a:pt x="578148" y="323746"/>
                        <a:pt x="578277" y="320974"/>
                        <a:pt x="576647" y="319186"/>
                      </a:cubicBezTo>
                      <a:cubicBezTo>
                        <a:pt x="576555" y="319086"/>
                        <a:pt x="576460" y="318990"/>
                        <a:pt x="576359" y="318899"/>
                      </a:cubicBezTo>
                      <a:close/>
                      <a:moveTo>
                        <a:pt x="179548" y="1430"/>
                      </a:moveTo>
                      <a:cubicBezTo>
                        <a:pt x="177918" y="-358"/>
                        <a:pt x="175147" y="-487"/>
                        <a:pt x="173358" y="1143"/>
                      </a:cubicBezTo>
                      <a:cubicBezTo>
                        <a:pt x="173258" y="1234"/>
                        <a:pt x="173162" y="1330"/>
                        <a:pt x="173071" y="1430"/>
                      </a:cubicBezTo>
                      <a:lnTo>
                        <a:pt x="160212" y="14384"/>
                      </a:lnTo>
                      <a:cubicBezTo>
                        <a:pt x="158423" y="15935"/>
                        <a:pt x="158231" y="18642"/>
                        <a:pt x="159781" y="20431"/>
                      </a:cubicBezTo>
                      <a:cubicBezTo>
                        <a:pt x="159915" y="20584"/>
                        <a:pt x="160059" y="20728"/>
                        <a:pt x="160212" y="20861"/>
                      </a:cubicBezTo>
                      <a:lnTo>
                        <a:pt x="516923" y="377573"/>
                      </a:lnTo>
                      <a:cubicBezTo>
                        <a:pt x="518750" y="379267"/>
                        <a:pt x="521574" y="379267"/>
                        <a:pt x="523400" y="377573"/>
                      </a:cubicBezTo>
                      <a:lnTo>
                        <a:pt x="536354" y="364714"/>
                      </a:lnTo>
                      <a:cubicBezTo>
                        <a:pt x="538143" y="363084"/>
                        <a:pt x="538272" y="360313"/>
                        <a:pt x="536642" y="358524"/>
                      </a:cubicBezTo>
                      <a:cubicBezTo>
                        <a:pt x="536550" y="358424"/>
                        <a:pt x="536455" y="358328"/>
                        <a:pt x="536354" y="358237"/>
                      </a:cubicBezTo>
                      <a:close/>
                      <a:moveTo>
                        <a:pt x="100205" y="1430"/>
                      </a:moveTo>
                      <a:cubicBezTo>
                        <a:pt x="98575" y="-358"/>
                        <a:pt x="95803" y="-487"/>
                        <a:pt x="94015" y="1143"/>
                      </a:cubicBezTo>
                      <a:cubicBezTo>
                        <a:pt x="93915" y="1234"/>
                        <a:pt x="93819" y="1330"/>
                        <a:pt x="93728" y="1430"/>
                      </a:cubicBezTo>
                      <a:lnTo>
                        <a:pt x="80774" y="14384"/>
                      </a:lnTo>
                      <a:cubicBezTo>
                        <a:pt x="79079" y="16211"/>
                        <a:pt x="79079" y="19035"/>
                        <a:pt x="80774" y="20861"/>
                      </a:cubicBezTo>
                      <a:lnTo>
                        <a:pt x="477585" y="417578"/>
                      </a:lnTo>
                      <a:cubicBezTo>
                        <a:pt x="479412" y="419272"/>
                        <a:pt x="482235" y="419272"/>
                        <a:pt x="484062" y="417578"/>
                      </a:cubicBezTo>
                      <a:lnTo>
                        <a:pt x="496921" y="404719"/>
                      </a:lnTo>
                      <a:cubicBezTo>
                        <a:pt x="498615" y="402892"/>
                        <a:pt x="498615" y="400069"/>
                        <a:pt x="496921" y="398242"/>
                      </a:cubicBezTo>
                      <a:close/>
                      <a:moveTo>
                        <a:pt x="20766" y="1430"/>
                      </a:moveTo>
                      <a:cubicBezTo>
                        <a:pt x="19186" y="-332"/>
                        <a:pt x="16476" y="-479"/>
                        <a:pt x="14713" y="1101"/>
                      </a:cubicBezTo>
                      <a:cubicBezTo>
                        <a:pt x="14598" y="1205"/>
                        <a:pt x="14488" y="1315"/>
                        <a:pt x="14384" y="1430"/>
                      </a:cubicBezTo>
                      <a:lnTo>
                        <a:pt x="1430" y="14384"/>
                      </a:lnTo>
                      <a:cubicBezTo>
                        <a:pt x="-358" y="16014"/>
                        <a:pt x="-487" y="18785"/>
                        <a:pt x="1143" y="20574"/>
                      </a:cubicBezTo>
                      <a:cubicBezTo>
                        <a:pt x="1234" y="20674"/>
                        <a:pt x="1330" y="20770"/>
                        <a:pt x="1430" y="20861"/>
                      </a:cubicBezTo>
                      <a:lnTo>
                        <a:pt x="437580" y="456725"/>
                      </a:lnTo>
                      <a:cubicBezTo>
                        <a:pt x="439362" y="458514"/>
                        <a:pt x="442257" y="458519"/>
                        <a:pt x="444046" y="456737"/>
                      </a:cubicBezTo>
                      <a:cubicBezTo>
                        <a:pt x="444050" y="456733"/>
                        <a:pt x="444053" y="456729"/>
                        <a:pt x="444057" y="456725"/>
                      </a:cubicBezTo>
                      <a:lnTo>
                        <a:pt x="457202" y="444057"/>
                      </a:lnTo>
                      <a:cubicBezTo>
                        <a:pt x="458838" y="442244"/>
                        <a:pt x="458838" y="439488"/>
                        <a:pt x="457202" y="4376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BBFFA35-577C-D463-6AC6-EAD4026907E6}"/>
                    </a:ext>
                  </a:extLst>
                </p:cNvPr>
                <p:cNvSpPr/>
                <p:nvPr/>
              </p:nvSpPr>
              <p:spPr>
                <a:xfrm>
                  <a:off x="7825535" y="6599836"/>
                  <a:ext cx="138151" cy="107371"/>
                </a:xfrm>
                <a:custGeom>
                  <a:avLst/>
                  <a:gdLst>
                    <a:gd name="connsiteX0" fmla="*/ 589409 w 590423"/>
                    <a:gd name="connsiteY0" fmla="*/ 173738 h 458880"/>
                    <a:gd name="connsiteX1" fmla="*/ 417197 w 590423"/>
                    <a:gd name="connsiteY1" fmla="*/ 1430 h 458880"/>
                    <a:gd name="connsiteX2" fmla="*/ 411007 w 590423"/>
                    <a:gd name="connsiteY2" fmla="*/ 1143 h 458880"/>
                    <a:gd name="connsiteX3" fmla="*/ 410720 w 590423"/>
                    <a:gd name="connsiteY3" fmla="*/ 1430 h 458880"/>
                    <a:gd name="connsiteX4" fmla="*/ 397861 w 590423"/>
                    <a:gd name="connsiteY4" fmla="*/ 14384 h 458880"/>
                    <a:gd name="connsiteX5" fmla="*/ 397861 w 590423"/>
                    <a:gd name="connsiteY5" fmla="*/ 20766 h 458880"/>
                    <a:gd name="connsiteX6" fmla="*/ 570073 w 590423"/>
                    <a:gd name="connsiteY6" fmla="*/ 193073 h 458880"/>
                    <a:gd name="connsiteX7" fmla="*/ 576550 w 590423"/>
                    <a:gd name="connsiteY7" fmla="*/ 193073 h 458880"/>
                    <a:gd name="connsiteX8" fmla="*/ 589409 w 590423"/>
                    <a:gd name="connsiteY8" fmla="*/ 180119 h 458880"/>
                    <a:gd name="connsiteX9" fmla="*/ 589409 w 590423"/>
                    <a:gd name="connsiteY9" fmla="*/ 173738 h 458880"/>
                    <a:gd name="connsiteX10" fmla="*/ 377858 w 590423"/>
                    <a:gd name="connsiteY10" fmla="*/ 41435 h 458880"/>
                    <a:gd name="connsiteX11" fmla="*/ 371669 w 590423"/>
                    <a:gd name="connsiteY11" fmla="*/ 41148 h 458880"/>
                    <a:gd name="connsiteX12" fmla="*/ 371381 w 590423"/>
                    <a:gd name="connsiteY12" fmla="*/ 41435 h 458880"/>
                    <a:gd name="connsiteX13" fmla="*/ 358523 w 590423"/>
                    <a:gd name="connsiteY13" fmla="*/ 54389 h 458880"/>
                    <a:gd name="connsiteX14" fmla="*/ 358049 w 590423"/>
                    <a:gd name="connsiteY14" fmla="*/ 60297 h 458880"/>
                    <a:gd name="connsiteX15" fmla="*/ 358523 w 590423"/>
                    <a:gd name="connsiteY15" fmla="*/ 60771 h 458880"/>
                    <a:gd name="connsiteX16" fmla="*/ 530735 w 590423"/>
                    <a:gd name="connsiteY16" fmla="*/ 233078 h 458880"/>
                    <a:gd name="connsiteX17" fmla="*/ 537212 w 590423"/>
                    <a:gd name="connsiteY17" fmla="*/ 233078 h 458880"/>
                    <a:gd name="connsiteX18" fmla="*/ 550070 w 590423"/>
                    <a:gd name="connsiteY18" fmla="*/ 220124 h 458880"/>
                    <a:gd name="connsiteX19" fmla="*/ 550544 w 590423"/>
                    <a:gd name="connsiteY19" fmla="*/ 214216 h 458880"/>
                    <a:gd name="connsiteX20" fmla="*/ 550070 w 590423"/>
                    <a:gd name="connsiteY20" fmla="*/ 213743 h 458880"/>
                    <a:gd name="connsiteX21" fmla="*/ 337853 w 590423"/>
                    <a:gd name="connsiteY21" fmla="*/ 80774 h 458880"/>
                    <a:gd name="connsiteX22" fmla="*/ 331664 w 590423"/>
                    <a:gd name="connsiteY22" fmla="*/ 80486 h 458880"/>
                    <a:gd name="connsiteX23" fmla="*/ 331376 w 590423"/>
                    <a:gd name="connsiteY23" fmla="*/ 80774 h 458880"/>
                    <a:gd name="connsiteX24" fmla="*/ 318518 w 590423"/>
                    <a:gd name="connsiteY24" fmla="*/ 93823 h 458880"/>
                    <a:gd name="connsiteX25" fmla="*/ 318044 w 590423"/>
                    <a:gd name="connsiteY25" fmla="*/ 99731 h 458880"/>
                    <a:gd name="connsiteX26" fmla="*/ 318518 w 590423"/>
                    <a:gd name="connsiteY26" fmla="*/ 100205 h 458880"/>
                    <a:gd name="connsiteX27" fmla="*/ 490730 w 590423"/>
                    <a:gd name="connsiteY27" fmla="*/ 272417 h 458880"/>
                    <a:gd name="connsiteX28" fmla="*/ 497207 w 590423"/>
                    <a:gd name="connsiteY28" fmla="*/ 272417 h 458880"/>
                    <a:gd name="connsiteX29" fmla="*/ 510065 w 590423"/>
                    <a:gd name="connsiteY29" fmla="*/ 259558 h 458880"/>
                    <a:gd name="connsiteX30" fmla="*/ 510496 w 590423"/>
                    <a:gd name="connsiteY30" fmla="*/ 253511 h 458880"/>
                    <a:gd name="connsiteX31" fmla="*/ 510065 w 590423"/>
                    <a:gd name="connsiteY31" fmla="*/ 253081 h 458880"/>
                    <a:gd name="connsiteX32" fmla="*/ 298515 w 590423"/>
                    <a:gd name="connsiteY32" fmla="*/ 120112 h 458880"/>
                    <a:gd name="connsiteX33" fmla="*/ 292325 w 590423"/>
                    <a:gd name="connsiteY33" fmla="*/ 119825 h 458880"/>
                    <a:gd name="connsiteX34" fmla="*/ 292038 w 590423"/>
                    <a:gd name="connsiteY34" fmla="*/ 120112 h 458880"/>
                    <a:gd name="connsiteX35" fmla="*/ 279084 w 590423"/>
                    <a:gd name="connsiteY35" fmla="*/ 133066 h 458880"/>
                    <a:gd name="connsiteX36" fmla="*/ 278797 w 590423"/>
                    <a:gd name="connsiteY36" fmla="*/ 139256 h 458880"/>
                    <a:gd name="connsiteX37" fmla="*/ 279084 w 590423"/>
                    <a:gd name="connsiteY37" fmla="*/ 139543 h 458880"/>
                    <a:gd name="connsiteX38" fmla="*/ 451391 w 590423"/>
                    <a:gd name="connsiteY38" fmla="*/ 311755 h 458880"/>
                    <a:gd name="connsiteX39" fmla="*/ 457868 w 590423"/>
                    <a:gd name="connsiteY39" fmla="*/ 311755 h 458880"/>
                    <a:gd name="connsiteX40" fmla="*/ 470727 w 590423"/>
                    <a:gd name="connsiteY40" fmla="*/ 298896 h 458880"/>
                    <a:gd name="connsiteX41" fmla="*/ 470727 w 590423"/>
                    <a:gd name="connsiteY41" fmla="*/ 292419 h 458880"/>
                    <a:gd name="connsiteX42" fmla="*/ 258891 w 590423"/>
                    <a:gd name="connsiteY42" fmla="*/ 160498 h 458880"/>
                    <a:gd name="connsiteX43" fmla="*/ 252701 w 590423"/>
                    <a:gd name="connsiteY43" fmla="*/ 160211 h 458880"/>
                    <a:gd name="connsiteX44" fmla="*/ 252414 w 590423"/>
                    <a:gd name="connsiteY44" fmla="*/ 160498 h 458880"/>
                    <a:gd name="connsiteX45" fmla="*/ 239460 w 590423"/>
                    <a:gd name="connsiteY45" fmla="*/ 173452 h 458880"/>
                    <a:gd name="connsiteX46" fmla="*/ 239173 w 590423"/>
                    <a:gd name="connsiteY46" fmla="*/ 179642 h 458880"/>
                    <a:gd name="connsiteX47" fmla="*/ 239460 w 590423"/>
                    <a:gd name="connsiteY47" fmla="*/ 179929 h 458880"/>
                    <a:gd name="connsiteX48" fmla="*/ 411291 w 590423"/>
                    <a:gd name="connsiteY48" fmla="*/ 351760 h 458880"/>
                    <a:gd name="connsiteX49" fmla="*/ 417768 w 590423"/>
                    <a:gd name="connsiteY49" fmla="*/ 351760 h 458880"/>
                    <a:gd name="connsiteX50" fmla="*/ 430341 w 590423"/>
                    <a:gd name="connsiteY50" fmla="*/ 338901 h 458880"/>
                    <a:gd name="connsiteX51" fmla="*/ 430628 w 590423"/>
                    <a:gd name="connsiteY51" fmla="*/ 332711 h 458880"/>
                    <a:gd name="connsiteX52" fmla="*/ 430341 w 590423"/>
                    <a:gd name="connsiteY52" fmla="*/ 332424 h 458880"/>
                    <a:gd name="connsiteX53" fmla="*/ 219077 w 590423"/>
                    <a:gd name="connsiteY53" fmla="*/ 199550 h 458880"/>
                    <a:gd name="connsiteX54" fmla="*/ 213169 w 590423"/>
                    <a:gd name="connsiteY54" fmla="*/ 199077 h 458880"/>
                    <a:gd name="connsiteX55" fmla="*/ 212695 w 590423"/>
                    <a:gd name="connsiteY55" fmla="*/ 199550 h 458880"/>
                    <a:gd name="connsiteX56" fmla="*/ 199741 w 590423"/>
                    <a:gd name="connsiteY56" fmla="*/ 212409 h 458880"/>
                    <a:gd name="connsiteX57" fmla="*/ 199454 w 590423"/>
                    <a:gd name="connsiteY57" fmla="*/ 218599 h 458880"/>
                    <a:gd name="connsiteX58" fmla="*/ 199741 w 590423"/>
                    <a:gd name="connsiteY58" fmla="*/ 218886 h 458880"/>
                    <a:gd name="connsiteX59" fmla="*/ 372048 w 590423"/>
                    <a:gd name="connsiteY59" fmla="*/ 391098 h 458880"/>
                    <a:gd name="connsiteX60" fmla="*/ 378525 w 590423"/>
                    <a:gd name="connsiteY60" fmla="*/ 391098 h 458880"/>
                    <a:gd name="connsiteX61" fmla="*/ 391384 w 590423"/>
                    <a:gd name="connsiteY61" fmla="*/ 378239 h 458880"/>
                    <a:gd name="connsiteX62" fmla="*/ 391671 w 590423"/>
                    <a:gd name="connsiteY62" fmla="*/ 372050 h 458880"/>
                    <a:gd name="connsiteX63" fmla="*/ 391384 w 590423"/>
                    <a:gd name="connsiteY63" fmla="*/ 371762 h 458880"/>
                    <a:gd name="connsiteX64" fmla="*/ 179738 w 590423"/>
                    <a:gd name="connsiteY64" fmla="*/ 239555 h 458880"/>
                    <a:gd name="connsiteX65" fmla="*/ 173830 w 590423"/>
                    <a:gd name="connsiteY65" fmla="*/ 239082 h 458880"/>
                    <a:gd name="connsiteX66" fmla="*/ 173357 w 590423"/>
                    <a:gd name="connsiteY66" fmla="*/ 239555 h 458880"/>
                    <a:gd name="connsiteX67" fmla="*/ 160403 w 590423"/>
                    <a:gd name="connsiteY67" fmla="*/ 252414 h 458880"/>
                    <a:gd name="connsiteX68" fmla="*/ 160115 w 590423"/>
                    <a:gd name="connsiteY68" fmla="*/ 258604 h 458880"/>
                    <a:gd name="connsiteX69" fmla="*/ 160403 w 590423"/>
                    <a:gd name="connsiteY69" fmla="*/ 258891 h 458880"/>
                    <a:gd name="connsiteX70" fmla="*/ 332710 w 590423"/>
                    <a:gd name="connsiteY70" fmla="*/ 431103 h 458880"/>
                    <a:gd name="connsiteX71" fmla="*/ 339092 w 590423"/>
                    <a:gd name="connsiteY71" fmla="*/ 431103 h 458880"/>
                    <a:gd name="connsiteX72" fmla="*/ 352046 w 590423"/>
                    <a:gd name="connsiteY72" fmla="*/ 418244 h 458880"/>
                    <a:gd name="connsiteX73" fmla="*/ 352046 w 590423"/>
                    <a:gd name="connsiteY73" fmla="*/ 411767 h 458880"/>
                    <a:gd name="connsiteX74" fmla="*/ 139733 w 590423"/>
                    <a:gd name="connsiteY74" fmla="*/ 278894 h 458880"/>
                    <a:gd name="connsiteX75" fmla="*/ 133825 w 590423"/>
                    <a:gd name="connsiteY75" fmla="*/ 278420 h 458880"/>
                    <a:gd name="connsiteX76" fmla="*/ 133352 w 590423"/>
                    <a:gd name="connsiteY76" fmla="*/ 278894 h 458880"/>
                    <a:gd name="connsiteX77" fmla="*/ 120398 w 590423"/>
                    <a:gd name="connsiteY77" fmla="*/ 291752 h 458880"/>
                    <a:gd name="connsiteX78" fmla="*/ 120398 w 590423"/>
                    <a:gd name="connsiteY78" fmla="*/ 298229 h 458880"/>
                    <a:gd name="connsiteX79" fmla="*/ 278513 w 590423"/>
                    <a:gd name="connsiteY79" fmla="*/ 456249 h 458880"/>
                    <a:gd name="connsiteX80" fmla="*/ 284843 w 590423"/>
                    <a:gd name="connsiteY80" fmla="*/ 456300 h 458880"/>
                    <a:gd name="connsiteX81" fmla="*/ 284894 w 590423"/>
                    <a:gd name="connsiteY81" fmla="*/ 456249 h 458880"/>
                    <a:gd name="connsiteX82" fmla="*/ 297848 w 590423"/>
                    <a:gd name="connsiteY82" fmla="*/ 443390 h 458880"/>
                    <a:gd name="connsiteX83" fmla="*/ 297848 w 590423"/>
                    <a:gd name="connsiteY83" fmla="*/ 436913 h 458880"/>
                    <a:gd name="connsiteX84" fmla="*/ 99157 w 590423"/>
                    <a:gd name="connsiteY84" fmla="*/ 319470 h 458880"/>
                    <a:gd name="connsiteX85" fmla="*/ 92967 w 590423"/>
                    <a:gd name="connsiteY85" fmla="*/ 319183 h 458880"/>
                    <a:gd name="connsiteX86" fmla="*/ 92680 w 590423"/>
                    <a:gd name="connsiteY86" fmla="*/ 319470 h 458880"/>
                    <a:gd name="connsiteX87" fmla="*/ 79726 w 590423"/>
                    <a:gd name="connsiteY87" fmla="*/ 332424 h 458880"/>
                    <a:gd name="connsiteX88" fmla="*/ 79439 w 590423"/>
                    <a:gd name="connsiteY88" fmla="*/ 338614 h 458880"/>
                    <a:gd name="connsiteX89" fmla="*/ 79726 w 590423"/>
                    <a:gd name="connsiteY89" fmla="*/ 338901 h 458880"/>
                    <a:gd name="connsiteX90" fmla="*/ 198503 w 590423"/>
                    <a:gd name="connsiteY90" fmla="*/ 457583 h 458880"/>
                    <a:gd name="connsiteX91" fmla="*/ 204884 w 590423"/>
                    <a:gd name="connsiteY91" fmla="*/ 457583 h 458880"/>
                    <a:gd name="connsiteX92" fmla="*/ 217838 w 590423"/>
                    <a:gd name="connsiteY92" fmla="*/ 444724 h 458880"/>
                    <a:gd name="connsiteX93" fmla="*/ 217838 w 590423"/>
                    <a:gd name="connsiteY93" fmla="*/ 438247 h 458880"/>
                    <a:gd name="connsiteX94" fmla="*/ 59723 w 590423"/>
                    <a:gd name="connsiteY94" fmla="*/ 358904 h 458880"/>
                    <a:gd name="connsiteX95" fmla="*/ 53815 w 590423"/>
                    <a:gd name="connsiteY95" fmla="*/ 358430 h 458880"/>
                    <a:gd name="connsiteX96" fmla="*/ 53342 w 590423"/>
                    <a:gd name="connsiteY96" fmla="*/ 358904 h 458880"/>
                    <a:gd name="connsiteX97" fmla="*/ 40388 w 590423"/>
                    <a:gd name="connsiteY97" fmla="*/ 371762 h 458880"/>
                    <a:gd name="connsiteX98" fmla="*/ 40388 w 590423"/>
                    <a:gd name="connsiteY98" fmla="*/ 378239 h 458880"/>
                    <a:gd name="connsiteX99" fmla="*/ 119731 w 590423"/>
                    <a:gd name="connsiteY99" fmla="*/ 457583 h 458880"/>
                    <a:gd name="connsiteX100" fmla="*/ 126208 w 590423"/>
                    <a:gd name="connsiteY100" fmla="*/ 457583 h 458880"/>
                    <a:gd name="connsiteX101" fmla="*/ 139162 w 590423"/>
                    <a:gd name="connsiteY101" fmla="*/ 444724 h 458880"/>
                    <a:gd name="connsiteX102" fmla="*/ 139162 w 590423"/>
                    <a:gd name="connsiteY102" fmla="*/ 438247 h 458880"/>
                    <a:gd name="connsiteX103" fmla="*/ 20766 w 590423"/>
                    <a:gd name="connsiteY103" fmla="*/ 398623 h 458880"/>
                    <a:gd name="connsiteX104" fmla="*/ 14720 w 590423"/>
                    <a:gd name="connsiteY104" fmla="*/ 398192 h 458880"/>
                    <a:gd name="connsiteX105" fmla="*/ 14289 w 590423"/>
                    <a:gd name="connsiteY105" fmla="*/ 398623 h 458880"/>
                    <a:gd name="connsiteX106" fmla="*/ 1430 w 590423"/>
                    <a:gd name="connsiteY106" fmla="*/ 411482 h 458880"/>
                    <a:gd name="connsiteX107" fmla="*/ 1143 w 590423"/>
                    <a:gd name="connsiteY107" fmla="*/ 417671 h 458880"/>
                    <a:gd name="connsiteX108" fmla="*/ 1430 w 590423"/>
                    <a:gd name="connsiteY108" fmla="*/ 417959 h 458880"/>
                    <a:gd name="connsiteX109" fmla="*/ 40769 w 590423"/>
                    <a:gd name="connsiteY109" fmla="*/ 457297 h 458880"/>
                    <a:gd name="connsiteX110" fmla="*/ 47246 w 590423"/>
                    <a:gd name="connsiteY110" fmla="*/ 457297 h 458880"/>
                    <a:gd name="connsiteX111" fmla="*/ 60104 w 590423"/>
                    <a:gd name="connsiteY111" fmla="*/ 444438 h 458880"/>
                    <a:gd name="connsiteX112" fmla="*/ 60535 w 590423"/>
                    <a:gd name="connsiteY112" fmla="*/ 438392 h 458880"/>
                    <a:gd name="connsiteX113" fmla="*/ 60104 w 590423"/>
                    <a:gd name="connsiteY113" fmla="*/ 437961 h 458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590423" h="458880">
                      <a:moveTo>
                        <a:pt x="589409" y="173738"/>
                      </a:moveTo>
                      <a:lnTo>
                        <a:pt x="417197" y="1430"/>
                      </a:lnTo>
                      <a:cubicBezTo>
                        <a:pt x="415567" y="-358"/>
                        <a:pt x="412795" y="-487"/>
                        <a:pt x="411007" y="1143"/>
                      </a:cubicBezTo>
                      <a:cubicBezTo>
                        <a:pt x="410907" y="1234"/>
                        <a:pt x="410811" y="1330"/>
                        <a:pt x="410720" y="1430"/>
                      </a:cubicBezTo>
                      <a:lnTo>
                        <a:pt x="397861" y="14384"/>
                      </a:lnTo>
                      <a:cubicBezTo>
                        <a:pt x="396131" y="16160"/>
                        <a:pt x="396131" y="18991"/>
                        <a:pt x="397861" y="20766"/>
                      </a:cubicBezTo>
                      <a:lnTo>
                        <a:pt x="570073" y="193073"/>
                      </a:lnTo>
                      <a:cubicBezTo>
                        <a:pt x="571899" y="194767"/>
                        <a:pt x="574723" y="194767"/>
                        <a:pt x="576550" y="193073"/>
                      </a:cubicBezTo>
                      <a:lnTo>
                        <a:pt x="589409" y="180119"/>
                      </a:lnTo>
                      <a:cubicBezTo>
                        <a:pt x="590761" y="178207"/>
                        <a:pt x="590761" y="175650"/>
                        <a:pt x="589409" y="173738"/>
                      </a:cubicBezTo>
                      <a:close/>
                      <a:moveTo>
                        <a:pt x="377858" y="41435"/>
                      </a:moveTo>
                      <a:cubicBezTo>
                        <a:pt x="376228" y="39647"/>
                        <a:pt x="373457" y="39518"/>
                        <a:pt x="371669" y="41148"/>
                      </a:cubicBezTo>
                      <a:cubicBezTo>
                        <a:pt x="371569" y="41239"/>
                        <a:pt x="371473" y="41335"/>
                        <a:pt x="371381" y="41435"/>
                      </a:cubicBezTo>
                      <a:lnTo>
                        <a:pt x="358523" y="54389"/>
                      </a:lnTo>
                      <a:cubicBezTo>
                        <a:pt x="356760" y="55890"/>
                        <a:pt x="356548" y="58535"/>
                        <a:pt x="358049" y="60297"/>
                      </a:cubicBezTo>
                      <a:cubicBezTo>
                        <a:pt x="358194" y="60468"/>
                        <a:pt x="358352" y="60626"/>
                        <a:pt x="358523" y="60771"/>
                      </a:cubicBezTo>
                      <a:lnTo>
                        <a:pt x="530735" y="233078"/>
                      </a:lnTo>
                      <a:cubicBezTo>
                        <a:pt x="532561" y="234772"/>
                        <a:pt x="535385" y="234772"/>
                        <a:pt x="537212" y="233078"/>
                      </a:cubicBezTo>
                      <a:lnTo>
                        <a:pt x="550070" y="220124"/>
                      </a:lnTo>
                      <a:cubicBezTo>
                        <a:pt x="551833" y="218624"/>
                        <a:pt x="552045" y="215979"/>
                        <a:pt x="550544" y="214216"/>
                      </a:cubicBezTo>
                      <a:cubicBezTo>
                        <a:pt x="550399" y="214046"/>
                        <a:pt x="550241" y="213888"/>
                        <a:pt x="550070" y="213743"/>
                      </a:cubicBezTo>
                      <a:close/>
                      <a:moveTo>
                        <a:pt x="337853" y="80774"/>
                      </a:moveTo>
                      <a:cubicBezTo>
                        <a:pt x="336223" y="78985"/>
                        <a:pt x="333452" y="78856"/>
                        <a:pt x="331664" y="80486"/>
                      </a:cubicBezTo>
                      <a:cubicBezTo>
                        <a:pt x="331563" y="80578"/>
                        <a:pt x="331468" y="80673"/>
                        <a:pt x="331376" y="80774"/>
                      </a:cubicBezTo>
                      <a:lnTo>
                        <a:pt x="318518" y="93823"/>
                      </a:lnTo>
                      <a:cubicBezTo>
                        <a:pt x="316755" y="95323"/>
                        <a:pt x="316543" y="97969"/>
                        <a:pt x="318044" y="99731"/>
                      </a:cubicBezTo>
                      <a:cubicBezTo>
                        <a:pt x="318189" y="99901"/>
                        <a:pt x="318347" y="100060"/>
                        <a:pt x="318518" y="100205"/>
                      </a:cubicBezTo>
                      <a:lnTo>
                        <a:pt x="490730" y="272417"/>
                      </a:lnTo>
                      <a:cubicBezTo>
                        <a:pt x="492556" y="274111"/>
                        <a:pt x="495380" y="274111"/>
                        <a:pt x="497207" y="272417"/>
                      </a:cubicBezTo>
                      <a:lnTo>
                        <a:pt x="510065" y="259558"/>
                      </a:lnTo>
                      <a:cubicBezTo>
                        <a:pt x="511854" y="258007"/>
                        <a:pt x="512047" y="255300"/>
                        <a:pt x="510496" y="253511"/>
                      </a:cubicBezTo>
                      <a:cubicBezTo>
                        <a:pt x="510363" y="253358"/>
                        <a:pt x="510219" y="253214"/>
                        <a:pt x="510065" y="253081"/>
                      </a:cubicBezTo>
                      <a:close/>
                      <a:moveTo>
                        <a:pt x="298515" y="120112"/>
                      </a:moveTo>
                      <a:cubicBezTo>
                        <a:pt x="296885" y="118323"/>
                        <a:pt x="294114" y="118195"/>
                        <a:pt x="292325" y="119825"/>
                      </a:cubicBezTo>
                      <a:cubicBezTo>
                        <a:pt x="292225" y="119916"/>
                        <a:pt x="292129" y="120012"/>
                        <a:pt x="292038" y="120112"/>
                      </a:cubicBezTo>
                      <a:lnTo>
                        <a:pt x="279084" y="133066"/>
                      </a:lnTo>
                      <a:cubicBezTo>
                        <a:pt x="277295" y="134696"/>
                        <a:pt x="277167" y="137467"/>
                        <a:pt x="278797" y="139256"/>
                      </a:cubicBezTo>
                      <a:cubicBezTo>
                        <a:pt x="278888" y="139356"/>
                        <a:pt x="278984" y="139452"/>
                        <a:pt x="279084" y="139543"/>
                      </a:cubicBezTo>
                      <a:lnTo>
                        <a:pt x="451391" y="311755"/>
                      </a:lnTo>
                      <a:cubicBezTo>
                        <a:pt x="453218" y="313449"/>
                        <a:pt x="456042" y="313449"/>
                        <a:pt x="457868" y="311755"/>
                      </a:cubicBezTo>
                      <a:lnTo>
                        <a:pt x="470727" y="298896"/>
                      </a:lnTo>
                      <a:cubicBezTo>
                        <a:pt x="472421" y="297069"/>
                        <a:pt x="472421" y="294246"/>
                        <a:pt x="470727" y="292419"/>
                      </a:cubicBezTo>
                      <a:close/>
                      <a:moveTo>
                        <a:pt x="258891" y="160498"/>
                      </a:moveTo>
                      <a:cubicBezTo>
                        <a:pt x="257261" y="158709"/>
                        <a:pt x="254490" y="158581"/>
                        <a:pt x="252701" y="160211"/>
                      </a:cubicBezTo>
                      <a:cubicBezTo>
                        <a:pt x="252601" y="160302"/>
                        <a:pt x="252505" y="160398"/>
                        <a:pt x="252414" y="160498"/>
                      </a:cubicBezTo>
                      <a:lnTo>
                        <a:pt x="239460" y="173452"/>
                      </a:lnTo>
                      <a:cubicBezTo>
                        <a:pt x="237671" y="175082"/>
                        <a:pt x="237543" y="177853"/>
                        <a:pt x="239173" y="179642"/>
                      </a:cubicBezTo>
                      <a:cubicBezTo>
                        <a:pt x="239264" y="179742"/>
                        <a:pt x="239360" y="179838"/>
                        <a:pt x="239460" y="179929"/>
                      </a:cubicBezTo>
                      <a:lnTo>
                        <a:pt x="411291" y="351760"/>
                      </a:lnTo>
                      <a:cubicBezTo>
                        <a:pt x="413118" y="353454"/>
                        <a:pt x="415941" y="353454"/>
                        <a:pt x="417768" y="351760"/>
                      </a:cubicBezTo>
                      <a:lnTo>
                        <a:pt x="430341" y="338901"/>
                      </a:lnTo>
                      <a:cubicBezTo>
                        <a:pt x="432130" y="337271"/>
                        <a:pt x="432258" y="334500"/>
                        <a:pt x="430628" y="332711"/>
                      </a:cubicBezTo>
                      <a:cubicBezTo>
                        <a:pt x="430537" y="332611"/>
                        <a:pt x="430441" y="332515"/>
                        <a:pt x="430341" y="332424"/>
                      </a:cubicBezTo>
                      <a:close/>
                      <a:moveTo>
                        <a:pt x="219077" y="199550"/>
                      </a:moveTo>
                      <a:cubicBezTo>
                        <a:pt x="217576" y="197788"/>
                        <a:pt x="214931" y="197576"/>
                        <a:pt x="213169" y="199077"/>
                      </a:cubicBezTo>
                      <a:cubicBezTo>
                        <a:pt x="212998" y="199222"/>
                        <a:pt x="212840" y="199380"/>
                        <a:pt x="212695" y="199550"/>
                      </a:cubicBezTo>
                      <a:lnTo>
                        <a:pt x="199741" y="212409"/>
                      </a:lnTo>
                      <a:cubicBezTo>
                        <a:pt x="197952" y="214039"/>
                        <a:pt x="197824" y="216810"/>
                        <a:pt x="199454" y="218599"/>
                      </a:cubicBezTo>
                      <a:cubicBezTo>
                        <a:pt x="199545" y="218699"/>
                        <a:pt x="199641" y="218795"/>
                        <a:pt x="199741" y="218886"/>
                      </a:cubicBezTo>
                      <a:lnTo>
                        <a:pt x="372048" y="391098"/>
                      </a:lnTo>
                      <a:cubicBezTo>
                        <a:pt x="373875" y="392792"/>
                        <a:pt x="376698" y="392792"/>
                        <a:pt x="378525" y="391098"/>
                      </a:cubicBezTo>
                      <a:lnTo>
                        <a:pt x="391384" y="378239"/>
                      </a:lnTo>
                      <a:cubicBezTo>
                        <a:pt x="393172" y="376609"/>
                        <a:pt x="393301" y="373838"/>
                        <a:pt x="391671" y="372050"/>
                      </a:cubicBezTo>
                      <a:cubicBezTo>
                        <a:pt x="391580" y="371949"/>
                        <a:pt x="391484" y="371854"/>
                        <a:pt x="391384" y="371762"/>
                      </a:cubicBezTo>
                      <a:close/>
                      <a:moveTo>
                        <a:pt x="179738" y="239555"/>
                      </a:moveTo>
                      <a:cubicBezTo>
                        <a:pt x="178238" y="237793"/>
                        <a:pt x="175593" y="237581"/>
                        <a:pt x="173830" y="239082"/>
                      </a:cubicBezTo>
                      <a:cubicBezTo>
                        <a:pt x="173660" y="239227"/>
                        <a:pt x="173502" y="239385"/>
                        <a:pt x="173357" y="239555"/>
                      </a:cubicBezTo>
                      <a:lnTo>
                        <a:pt x="160403" y="252414"/>
                      </a:lnTo>
                      <a:cubicBezTo>
                        <a:pt x="158614" y="254044"/>
                        <a:pt x="158485" y="256815"/>
                        <a:pt x="160115" y="258604"/>
                      </a:cubicBezTo>
                      <a:cubicBezTo>
                        <a:pt x="160207" y="258704"/>
                        <a:pt x="160302" y="258800"/>
                        <a:pt x="160403" y="258891"/>
                      </a:cubicBezTo>
                      <a:lnTo>
                        <a:pt x="332710" y="431103"/>
                      </a:lnTo>
                      <a:cubicBezTo>
                        <a:pt x="334485" y="432833"/>
                        <a:pt x="337316" y="432833"/>
                        <a:pt x="339092" y="431103"/>
                      </a:cubicBezTo>
                      <a:lnTo>
                        <a:pt x="352046" y="418244"/>
                      </a:lnTo>
                      <a:cubicBezTo>
                        <a:pt x="353740" y="416418"/>
                        <a:pt x="353740" y="413594"/>
                        <a:pt x="352046" y="411767"/>
                      </a:cubicBezTo>
                      <a:close/>
                      <a:moveTo>
                        <a:pt x="139733" y="278894"/>
                      </a:moveTo>
                      <a:cubicBezTo>
                        <a:pt x="138233" y="277131"/>
                        <a:pt x="135588" y="276919"/>
                        <a:pt x="133825" y="278420"/>
                      </a:cubicBezTo>
                      <a:cubicBezTo>
                        <a:pt x="133655" y="278565"/>
                        <a:pt x="133497" y="278723"/>
                        <a:pt x="133352" y="278894"/>
                      </a:cubicBezTo>
                      <a:lnTo>
                        <a:pt x="120398" y="291752"/>
                      </a:lnTo>
                      <a:cubicBezTo>
                        <a:pt x="118703" y="293579"/>
                        <a:pt x="118703" y="296403"/>
                        <a:pt x="120398" y="298229"/>
                      </a:cubicBezTo>
                      <a:lnTo>
                        <a:pt x="278513" y="456249"/>
                      </a:lnTo>
                      <a:cubicBezTo>
                        <a:pt x="280247" y="458011"/>
                        <a:pt x="283081" y="458034"/>
                        <a:pt x="284843" y="456300"/>
                      </a:cubicBezTo>
                      <a:cubicBezTo>
                        <a:pt x="284861" y="456283"/>
                        <a:pt x="284878" y="456266"/>
                        <a:pt x="284894" y="456249"/>
                      </a:cubicBezTo>
                      <a:lnTo>
                        <a:pt x="297848" y="443390"/>
                      </a:lnTo>
                      <a:cubicBezTo>
                        <a:pt x="299542" y="441564"/>
                        <a:pt x="299542" y="438740"/>
                        <a:pt x="297848" y="436913"/>
                      </a:cubicBezTo>
                      <a:close/>
                      <a:moveTo>
                        <a:pt x="99157" y="319470"/>
                      </a:moveTo>
                      <a:cubicBezTo>
                        <a:pt x="97527" y="317682"/>
                        <a:pt x="94756" y="317553"/>
                        <a:pt x="92967" y="319183"/>
                      </a:cubicBezTo>
                      <a:cubicBezTo>
                        <a:pt x="92867" y="319274"/>
                        <a:pt x="92771" y="319370"/>
                        <a:pt x="92680" y="319470"/>
                      </a:cubicBezTo>
                      <a:lnTo>
                        <a:pt x="79726" y="332424"/>
                      </a:lnTo>
                      <a:cubicBezTo>
                        <a:pt x="77937" y="334054"/>
                        <a:pt x="77809" y="336825"/>
                        <a:pt x="79439" y="338614"/>
                      </a:cubicBezTo>
                      <a:cubicBezTo>
                        <a:pt x="79530" y="338714"/>
                        <a:pt x="79626" y="338810"/>
                        <a:pt x="79726" y="338901"/>
                      </a:cubicBezTo>
                      <a:lnTo>
                        <a:pt x="198503" y="457583"/>
                      </a:lnTo>
                      <a:cubicBezTo>
                        <a:pt x="200278" y="459313"/>
                        <a:pt x="203109" y="459313"/>
                        <a:pt x="204884" y="457583"/>
                      </a:cubicBezTo>
                      <a:lnTo>
                        <a:pt x="217838" y="444724"/>
                      </a:lnTo>
                      <a:cubicBezTo>
                        <a:pt x="219532" y="442897"/>
                        <a:pt x="219532" y="440074"/>
                        <a:pt x="217838" y="438247"/>
                      </a:cubicBezTo>
                      <a:close/>
                      <a:moveTo>
                        <a:pt x="59723" y="358904"/>
                      </a:moveTo>
                      <a:cubicBezTo>
                        <a:pt x="58223" y="357141"/>
                        <a:pt x="55578" y="356929"/>
                        <a:pt x="53815" y="358430"/>
                      </a:cubicBezTo>
                      <a:cubicBezTo>
                        <a:pt x="53645" y="358575"/>
                        <a:pt x="53487" y="358733"/>
                        <a:pt x="53342" y="358904"/>
                      </a:cubicBezTo>
                      <a:lnTo>
                        <a:pt x="40388" y="371762"/>
                      </a:lnTo>
                      <a:cubicBezTo>
                        <a:pt x="38693" y="373589"/>
                        <a:pt x="38693" y="376413"/>
                        <a:pt x="40388" y="378239"/>
                      </a:cubicBezTo>
                      <a:lnTo>
                        <a:pt x="119731" y="457583"/>
                      </a:lnTo>
                      <a:cubicBezTo>
                        <a:pt x="121557" y="459277"/>
                        <a:pt x="124381" y="459277"/>
                        <a:pt x="126208" y="457583"/>
                      </a:cubicBezTo>
                      <a:lnTo>
                        <a:pt x="139162" y="444724"/>
                      </a:lnTo>
                      <a:cubicBezTo>
                        <a:pt x="140856" y="442897"/>
                        <a:pt x="140856" y="440074"/>
                        <a:pt x="139162" y="438247"/>
                      </a:cubicBezTo>
                      <a:close/>
                      <a:moveTo>
                        <a:pt x="20766" y="398623"/>
                      </a:moveTo>
                      <a:cubicBezTo>
                        <a:pt x="19215" y="396834"/>
                        <a:pt x="16508" y="396641"/>
                        <a:pt x="14720" y="398192"/>
                      </a:cubicBezTo>
                      <a:cubicBezTo>
                        <a:pt x="14566" y="398325"/>
                        <a:pt x="14422" y="398469"/>
                        <a:pt x="14289" y="398623"/>
                      </a:cubicBezTo>
                      <a:lnTo>
                        <a:pt x="1430" y="411482"/>
                      </a:lnTo>
                      <a:cubicBezTo>
                        <a:pt x="-358" y="413111"/>
                        <a:pt x="-487" y="415883"/>
                        <a:pt x="1143" y="417671"/>
                      </a:cubicBezTo>
                      <a:cubicBezTo>
                        <a:pt x="1234" y="417771"/>
                        <a:pt x="1330" y="417867"/>
                        <a:pt x="1430" y="417959"/>
                      </a:cubicBezTo>
                      <a:lnTo>
                        <a:pt x="40769" y="457297"/>
                      </a:lnTo>
                      <a:cubicBezTo>
                        <a:pt x="42595" y="458991"/>
                        <a:pt x="45419" y="458991"/>
                        <a:pt x="47246" y="457297"/>
                      </a:cubicBezTo>
                      <a:lnTo>
                        <a:pt x="60104" y="444438"/>
                      </a:lnTo>
                      <a:cubicBezTo>
                        <a:pt x="61893" y="442887"/>
                        <a:pt x="62086" y="440180"/>
                        <a:pt x="60535" y="438392"/>
                      </a:cubicBezTo>
                      <a:cubicBezTo>
                        <a:pt x="60402" y="438238"/>
                        <a:pt x="60258" y="438094"/>
                        <a:pt x="60104" y="437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C4D8DC1-A05C-F114-DB7D-60E3B56B0A4A}"/>
                    </a:ext>
                  </a:extLst>
                </p:cNvPr>
                <p:cNvSpPr/>
                <p:nvPr/>
              </p:nvSpPr>
              <p:spPr>
                <a:xfrm>
                  <a:off x="8150750" y="6516082"/>
                  <a:ext cx="424949" cy="155699"/>
                </a:xfrm>
                <a:custGeom>
                  <a:avLst/>
                  <a:gdLst>
                    <a:gd name="connsiteX0" fmla="*/ 50101 w 1816131"/>
                    <a:gd name="connsiteY0" fmla="*/ 254889 h 665421"/>
                    <a:gd name="connsiteX1" fmla="*/ 476 w 1816131"/>
                    <a:gd name="connsiteY1" fmla="*/ 254889 h 665421"/>
                    <a:gd name="connsiteX2" fmla="*/ 476 w 1816131"/>
                    <a:gd name="connsiteY2" fmla="*/ 667 h 665421"/>
                    <a:gd name="connsiteX3" fmla="*/ 63627 w 1816131"/>
                    <a:gd name="connsiteY3" fmla="*/ 667 h 665421"/>
                    <a:gd name="connsiteX4" fmla="*/ 134398 w 1816131"/>
                    <a:gd name="connsiteY4" fmla="*/ 166021 h 665421"/>
                    <a:gd name="connsiteX5" fmla="*/ 137636 w 1816131"/>
                    <a:gd name="connsiteY5" fmla="*/ 166021 h 665421"/>
                    <a:gd name="connsiteX6" fmla="*/ 208597 w 1816131"/>
                    <a:gd name="connsiteY6" fmla="*/ 857 h 665421"/>
                    <a:gd name="connsiteX7" fmla="*/ 271843 w 1816131"/>
                    <a:gd name="connsiteY7" fmla="*/ 857 h 665421"/>
                    <a:gd name="connsiteX8" fmla="*/ 271843 w 1816131"/>
                    <a:gd name="connsiteY8" fmla="*/ 254889 h 665421"/>
                    <a:gd name="connsiteX9" fmla="*/ 222218 w 1816131"/>
                    <a:gd name="connsiteY9" fmla="*/ 254889 h 665421"/>
                    <a:gd name="connsiteX10" fmla="*/ 222218 w 1816131"/>
                    <a:gd name="connsiteY10" fmla="*/ 98774 h 665421"/>
                    <a:gd name="connsiteX11" fmla="*/ 219646 w 1816131"/>
                    <a:gd name="connsiteY11" fmla="*/ 98774 h 665421"/>
                    <a:gd name="connsiteX12" fmla="*/ 154876 w 1816131"/>
                    <a:gd name="connsiteY12" fmla="*/ 254889 h 665421"/>
                    <a:gd name="connsiteX13" fmla="*/ 119443 w 1816131"/>
                    <a:gd name="connsiteY13" fmla="*/ 254889 h 665421"/>
                    <a:gd name="connsiteX14" fmla="*/ 53150 w 1816131"/>
                    <a:gd name="connsiteY14" fmla="*/ 99346 h 665421"/>
                    <a:gd name="connsiteX15" fmla="*/ 50578 w 1816131"/>
                    <a:gd name="connsiteY15" fmla="*/ 99346 h 665421"/>
                    <a:gd name="connsiteX16" fmla="*/ 50578 w 1816131"/>
                    <a:gd name="connsiteY16" fmla="*/ 254889 h 665421"/>
                    <a:gd name="connsiteX17" fmla="*/ 513207 w 1816131"/>
                    <a:gd name="connsiteY17" fmla="*/ 254889 h 665421"/>
                    <a:gd name="connsiteX18" fmla="*/ 513207 w 1816131"/>
                    <a:gd name="connsiteY18" fmla="*/ 12954 h 665421"/>
                    <a:gd name="connsiteX19" fmla="*/ 564451 w 1816131"/>
                    <a:gd name="connsiteY19" fmla="*/ 0 h 665421"/>
                    <a:gd name="connsiteX20" fmla="*/ 564451 w 1816131"/>
                    <a:gd name="connsiteY20" fmla="*/ 254889 h 665421"/>
                    <a:gd name="connsiteX21" fmla="*/ 586073 w 1816131"/>
                    <a:gd name="connsiteY21" fmla="*/ 58103 h 665421"/>
                    <a:gd name="connsiteX22" fmla="*/ 641509 w 1816131"/>
                    <a:gd name="connsiteY22" fmla="*/ 58103 h 665421"/>
                    <a:gd name="connsiteX23" fmla="*/ 682180 w 1816131"/>
                    <a:gd name="connsiteY23" fmla="*/ 204121 h 665421"/>
                    <a:gd name="connsiteX24" fmla="*/ 685419 w 1816131"/>
                    <a:gd name="connsiteY24" fmla="*/ 204121 h 665421"/>
                    <a:gd name="connsiteX25" fmla="*/ 725424 w 1816131"/>
                    <a:gd name="connsiteY25" fmla="*/ 57721 h 665421"/>
                    <a:gd name="connsiteX26" fmla="*/ 780288 w 1816131"/>
                    <a:gd name="connsiteY26" fmla="*/ 57721 h 665421"/>
                    <a:gd name="connsiteX27" fmla="*/ 713613 w 1816131"/>
                    <a:gd name="connsiteY27" fmla="*/ 254508 h 665421"/>
                    <a:gd name="connsiteX28" fmla="*/ 655606 w 1816131"/>
                    <a:gd name="connsiteY28" fmla="*/ 254508 h 665421"/>
                    <a:gd name="connsiteX29" fmla="*/ 920305 w 1816131"/>
                    <a:gd name="connsiteY29" fmla="*/ 198692 h 665421"/>
                    <a:gd name="connsiteX30" fmla="*/ 968693 w 1816131"/>
                    <a:gd name="connsiteY30" fmla="*/ 198692 h 665421"/>
                    <a:gd name="connsiteX31" fmla="*/ 938975 w 1816131"/>
                    <a:gd name="connsiteY31" fmla="*/ 242221 h 665421"/>
                    <a:gd name="connsiteX32" fmla="*/ 878967 w 1816131"/>
                    <a:gd name="connsiteY32" fmla="*/ 258318 h 665421"/>
                    <a:gd name="connsiteX33" fmla="*/ 809339 w 1816131"/>
                    <a:gd name="connsiteY33" fmla="*/ 231267 h 665421"/>
                    <a:gd name="connsiteX34" fmla="*/ 784098 w 1816131"/>
                    <a:gd name="connsiteY34" fmla="*/ 156496 h 665421"/>
                    <a:gd name="connsiteX35" fmla="*/ 809339 w 1816131"/>
                    <a:gd name="connsiteY35" fmla="*/ 81058 h 665421"/>
                    <a:gd name="connsiteX36" fmla="*/ 946118 w 1816131"/>
                    <a:gd name="connsiteY36" fmla="*/ 80296 h 665421"/>
                    <a:gd name="connsiteX37" fmla="*/ 970598 w 1816131"/>
                    <a:gd name="connsiteY37" fmla="*/ 153257 h 665421"/>
                    <a:gd name="connsiteX38" fmla="*/ 970597 w 1816131"/>
                    <a:gd name="connsiteY38" fmla="*/ 169354 h 665421"/>
                    <a:gd name="connsiteX39" fmla="*/ 835723 w 1816131"/>
                    <a:gd name="connsiteY39" fmla="*/ 169354 h 665421"/>
                    <a:gd name="connsiteX40" fmla="*/ 835723 w 1816131"/>
                    <a:gd name="connsiteY40" fmla="*/ 171926 h 665421"/>
                    <a:gd name="connsiteX41" fmla="*/ 848011 w 1816131"/>
                    <a:gd name="connsiteY41" fmla="*/ 206788 h 665421"/>
                    <a:gd name="connsiteX42" fmla="*/ 880300 w 1816131"/>
                    <a:gd name="connsiteY42" fmla="*/ 219646 h 665421"/>
                    <a:gd name="connsiteX43" fmla="*/ 906113 w 1816131"/>
                    <a:gd name="connsiteY43" fmla="*/ 214503 h 665421"/>
                    <a:gd name="connsiteX44" fmla="*/ 920305 w 1816131"/>
                    <a:gd name="connsiteY44" fmla="*/ 198691 h 665421"/>
                    <a:gd name="connsiteX45" fmla="*/ 878300 w 1816131"/>
                    <a:gd name="connsiteY45" fmla="*/ 93917 h 665421"/>
                    <a:gd name="connsiteX46" fmla="*/ 848677 w 1816131"/>
                    <a:gd name="connsiteY46" fmla="*/ 105537 h 665421"/>
                    <a:gd name="connsiteX47" fmla="*/ 835723 w 1816131"/>
                    <a:gd name="connsiteY47" fmla="*/ 135922 h 665421"/>
                    <a:gd name="connsiteX48" fmla="*/ 919639 w 1816131"/>
                    <a:gd name="connsiteY48" fmla="*/ 135922 h 665421"/>
                    <a:gd name="connsiteX49" fmla="*/ 908018 w 1816131"/>
                    <a:gd name="connsiteY49" fmla="*/ 104966 h 665421"/>
                    <a:gd name="connsiteX50" fmla="*/ 878776 w 1816131"/>
                    <a:gd name="connsiteY50" fmla="*/ 93536 h 665421"/>
                    <a:gd name="connsiteX51" fmla="*/ 999649 w 1816131"/>
                    <a:gd name="connsiteY51" fmla="*/ 254889 h 665421"/>
                    <a:gd name="connsiteX52" fmla="*/ 999649 w 1816131"/>
                    <a:gd name="connsiteY52" fmla="*/ 58103 h 665421"/>
                    <a:gd name="connsiteX53" fmla="*/ 1050227 w 1816131"/>
                    <a:gd name="connsiteY53" fmla="*/ 58103 h 665421"/>
                    <a:gd name="connsiteX54" fmla="*/ 1050227 w 1816131"/>
                    <a:gd name="connsiteY54" fmla="*/ 89821 h 665421"/>
                    <a:gd name="connsiteX55" fmla="*/ 1053465 w 1816131"/>
                    <a:gd name="connsiteY55" fmla="*/ 89821 h 665421"/>
                    <a:gd name="connsiteX56" fmla="*/ 1071562 w 1816131"/>
                    <a:gd name="connsiteY56" fmla="*/ 65246 h 665421"/>
                    <a:gd name="connsiteX57" fmla="*/ 1103757 w 1816131"/>
                    <a:gd name="connsiteY57" fmla="*/ 55721 h 665421"/>
                    <a:gd name="connsiteX58" fmla="*/ 1123760 w 1816131"/>
                    <a:gd name="connsiteY58" fmla="*/ 58293 h 665421"/>
                    <a:gd name="connsiteX59" fmla="*/ 1123760 w 1816131"/>
                    <a:gd name="connsiteY59" fmla="*/ 105347 h 665421"/>
                    <a:gd name="connsiteX60" fmla="*/ 1112806 w 1816131"/>
                    <a:gd name="connsiteY60" fmla="*/ 103442 h 665421"/>
                    <a:gd name="connsiteX61" fmla="*/ 1099280 w 1816131"/>
                    <a:gd name="connsiteY61" fmla="*/ 102108 h 665421"/>
                    <a:gd name="connsiteX62" fmla="*/ 1065085 w 1816131"/>
                    <a:gd name="connsiteY62" fmla="*/ 113729 h 665421"/>
                    <a:gd name="connsiteX63" fmla="*/ 1052132 w 1816131"/>
                    <a:gd name="connsiteY63" fmla="*/ 146018 h 665421"/>
                    <a:gd name="connsiteX64" fmla="*/ 1052132 w 1816131"/>
                    <a:gd name="connsiteY64" fmla="*/ 254889 h 665421"/>
                    <a:gd name="connsiteX65" fmla="*/ 1150620 w 1816131"/>
                    <a:gd name="connsiteY65" fmla="*/ 254889 h 665421"/>
                    <a:gd name="connsiteX66" fmla="*/ 1150620 w 1816131"/>
                    <a:gd name="connsiteY66" fmla="*/ 58103 h 665421"/>
                    <a:gd name="connsiteX67" fmla="*/ 1200912 w 1816131"/>
                    <a:gd name="connsiteY67" fmla="*/ 58103 h 665421"/>
                    <a:gd name="connsiteX68" fmla="*/ 1200912 w 1816131"/>
                    <a:gd name="connsiteY68" fmla="*/ 89821 h 665421"/>
                    <a:gd name="connsiteX69" fmla="*/ 1204151 w 1816131"/>
                    <a:gd name="connsiteY69" fmla="*/ 89821 h 665421"/>
                    <a:gd name="connsiteX70" fmla="*/ 1227392 w 1816131"/>
                    <a:gd name="connsiteY70" fmla="*/ 63341 h 665421"/>
                    <a:gd name="connsiteX71" fmla="*/ 1265492 w 1816131"/>
                    <a:gd name="connsiteY71" fmla="*/ 53816 h 665421"/>
                    <a:gd name="connsiteX72" fmla="*/ 1315784 w 1816131"/>
                    <a:gd name="connsiteY72" fmla="*/ 72866 h 665421"/>
                    <a:gd name="connsiteX73" fmla="*/ 1333881 w 1816131"/>
                    <a:gd name="connsiteY73" fmla="*/ 127064 h 665421"/>
                    <a:gd name="connsiteX74" fmla="*/ 1333881 w 1816131"/>
                    <a:gd name="connsiteY74" fmla="*/ 254889 h 665421"/>
                    <a:gd name="connsiteX75" fmla="*/ 1282255 w 1816131"/>
                    <a:gd name="connsiteY75" fmla="*/ 254889 h 665421"/>
                    <a:gd name="connsiteX76" fmla="*/ 1282255 w 1816131"/>
                    <a:gd name="connsiteY76" fmla="*/ 140018 h 665421"/>
                    <a:gd name="connsiteX77" fmla="*/ 1272730 w 1816131"/>
                    <a:gd name="connsiteY77" fmla="*/ 109061 h 665421"/>
                    <a:gd name="connsiteX78" fmla="*/ 1245013 w 1816131"/>
                    <a:gd name="connsiteY78" fmla="*/ 98774 h 665421"/>
                    <a:gd name="connsiteX79" fmla="*/ 1214628 w 1816131"/>
                    <a:gd name="connsiteY79" fmla="*/ 110299 h 665421"/>
                    <a:gd name="connsiteX80" fmla="*/ 1202626 w 1816131"/>
                    <a:gd name="connsiteY80" fmla="*/ 141351 h 665421"/>
                    <a:gd name="connsiteX81" fmla="*/ 1202627 w 1816131"/>
                    <a:gd name="connsiteY81" fmla="*/ 254889 h 665421"/>
                    <a:gd name="connsiteX82" fmla="*/ 286 w 1816131"/>
                    <a:gd name="connsiteY82" fmla="*/ 340043 h 665421"/>
                    <a:gd name="connsiteX83" fmla="*/ 107251 w 1816131"/>
                    <a:gd name="connsiteY83" fmla="*/ 340043 h 665421"/>
                    <a:gd name="connsiteX84" fmla="*/ 171736 w 1816131"/>
                    <a:gd name="connsiteY84" fmla="*/ 364522 h 665421"/>
                    <a:gd name="connsiteX85" fmla="*/ 196310 w 1816131"/>
                    <a:gd name="connsiteY85" fmla="*/ 429101 h 665421"/>
                    <a:gd name="connsiteX86" fmla="*/ 171164 w 1816131"/>
                    <a:gd name="connsiteY86" fmla="*/ 492919 h 665421"/>
                    <a:gd name="connsiteX87" fmla="*/ 104489 w 1816131"/>
                    <a:gd name="connsiteY87" fmla="*/ 517493 h 665421"/>
                    <a:gd name="connsiteX88" fmla="*/ 53530 w 1816131"/>
                    <a:gd name="connsiteY88" fmla="*/ 517493 h 665421"/>
                    <a:gd name="connsiteX89" fmla="*/ 53530 w 1816131"/>
                    <a:gd name="connsiteY89" fmla="*/ 594646 h 665421"/>
                    <a:gd name="connsiteX90" fmla="*/ 0 w 1816131"/>
                    <a:gd name="connsiteY90" fmla="*/ 594646 h 665421"/>
                    <a:gd name="connsiteX91" fmla="*/ 0 w 1816131"/>
                    <a:gd name="connsiteY91" fmla="*/ 340043 h 665421"/>
                    <a:gd name="connsiteX92" fmla="*/ 54483 w 1816131"/>
                    <a:gd name="connsiteY92" fmla="*/ 383953 h 665421"/>
                    <a:gd name="connsiteX93" fmla="*/ 54483 w 1816131"/>
                    <a:gd name="connsiteY93" fmla="*/ 472916 h 665421"/>
                    <a:gd name="connsiteX94" fmla="*/ 93154 w 1816131"/>
                    <a:gd name="connsiteY94" fmla="*/ 472916 h 665421"/>
                    <a:gd name="connsiteX95" fmla="*/ 129254 w 1816131"/>
                    <a:gd name="connsiteY95" fmla="*/ 461296 h 665421"/>
                    <a:gd name="connsiteX96" fmla="*/ 142208 w 1816131"/>
                    <a:gd name="connsiteY96" fmla="*/ 428435 h 665421"/>
                    <a:gd name="connsiteX97" fmla="*/ 129254 w 1816131"/>
                    <a:gd name="connsiteY97" fmla="*/ 394621 h 665421"/>
                    <a:gd name="connsiteX98" fmla="*/ 93154 w 1816131"/>
                    <a:gd name="connsiteY98" fmla="*/ 383000 h 665421"/>
                    <a:gd name="connsiteX99" fmla="*/ 54483 w 1816131"/>
                    <a:gd name="connsiteY99" fmla="*/ 383000 h 665421"/>
                    <a:gd name="connsiteX100" fmla="*/ 419005 w 1816131"/>
                    <a:gd name="connsiteY100" fmla="*/ 593598 h 665421"/>
                    <a:gd name="connsiteX101" fmla="*/ 419005 w 1816131"/>
                    <a:gd name="connsiteY101" fmla="*/ 397478 h 665421"/>
                    <a:gd name="connsiteX102" fmla="*/ 469201 w 1816131"/>
                    <a:gd name="connsiteY102" fmla="*/ 397478 h 665421"/>
                    <a:gd name="connsiteX103" fmla="*/ 469201 w 1816131"/>
                    <a:gd name="connsiteY103" fmla="*/ 429101 h 665421"/>
                    <a:gd name="connsiteX104" fmla="*/ 472440 w 1816131"/>
                    <a:gd name="connsiteY104" fmla="*/ 429101 h 665421"/>
                    <a:gd name="connsiteX105" fmla="*/ 495681 w 1816131"/>
                    <a:gd name="connsiteY105" fmla="*/ 402622 h 665421"/>
                    <a:gd name="connsiteX106" fmla="*/ 533781 w 1816131"/>
                    <a:gd name="connsiteY106" fmla="*/ 393097 h 665421"/>
                    <a:gd name="connsiteX107" fmla="*/ 584168 w 1816131"/>
                    <a:gd name="connsiteY107" fmla="*/ 412147 h 665421"/>
                    <a:gd name="connsiteX108" fmla="*/ 602551 w 1816131"/>
                    <a:gd name="connsiteY108" fmla="*/ 466535 h 665421"/>
                    <a:gd name="connsiteX109" fmla="*/ 602551 w 1816131"/>
                    <a:gd name="connsiteY109" fmla="*/ 593598 h 665421"/>
                    <a:gd name="connsiteX110" fmla="*/ 550926 w 1816131"/>
                    <a:gd name="connsiteY110" fmla="*/ 593598 h 665421"/>
                    <a:gd name="connsiteX111" fmla="*/ 550926 w 1816131"/>
                    <a:gd name="connsiteY111" fmla="*/ 478727 h 665421"/>
                    <a:gd name="connsiteX112" fmla="*/ 541401 w 1816131"/>
                    <a:gd name="connsiteY112" fmla="*/ 447770 h 665421"/>
                    <a:gd name="connsiteX113" fmla="*/ 513683 w 1816131"/>
                    <a:gd name="connsiteY113" fmla="*/ 437483 h 665421"/>
                    <a:gd name="connsiteX114" fmla="*/ 483298 w 1816131"/>
                    <a:gd name="connsiteY114" fmla="*/ 449104 h 665421"/>
                    <a:gd name="connsiteX115" fmla="*/ 471202 w 1816131"/>
                    <a:gd name="connsiteY115" fmla="*/ 480346 h 665421"/>
                    <a:gd name="connsiteX116" fmla="*/ 471202 w 1816131"/>
                    <a:gd name="connsiteY116" fmla="*/ 592931 h 665421"/>
                    <a:gd name="connsiteX117" fmla="*/ 419005 w 1816131"/>
                    <a:gd name="connsiteY117" fmla="*/ 592931 h 665421"/>
                    <a:gd name="connsiteX118" fmla="*/ 838295 w 1816131"/>
                    <a:gd name="connsiteY118" fmla="*/ 593598 h 665421"/>
                    <a:gd name="connsiteX119" fmla="*/ 838295 w 1816131"/>
                    <a:gd name="connsiteY119" fmla="*/ 352330 h 665421"/>
                    <a:gd name="connsiteX120" fmla="*/ 889921 w 1816131"/>
                    <a:gd name="connsiteY120" fmla="*/ 339376 h 665421"/>
                    <a:gd name="connsiteX121" fmla="*/ 889921 w 1816131"/>
                    <a:gd name="connsiteY121" fmla="*/ 593598 h 665421"/>
                    <a:gd name="connsiteX122" fmla="*/ 950595 w 1816131"/>
                    <a:gd name="connsiteY122" fmla="*/ 665226 h 665421"/>
                    <a:gd name="connsiteX123" fmla="*/ 930592 w 1816131"/>
                    <a:gd name="connsiteY123" fmla="*/ 664559 h 665421"/>
                    <a:gd name="connsiteX124" fmla="*/ 930593 w 1816131"/>
                    <a:gd name="connsiteY124" fmla="*/ 622649 h 665421"/>
                    <a:gd name="connsiteX125" fmla="*/ 965454 w 1816131"/>
                    <a:gd name="connsiteY125" fmla="*/ 618077 h 665421"/>
                    <a:gd name="connsiteX126" fmla="*/ 977075 w 1816131"/>
                    <a:gd name="connsiteY126" fmla="*/ 601980 h 665421"/>
                    <a:gd name="connsiteX127" fmla="*/ 978980 w 1816131"/>
                    <a:gd name="connsiteY127" fmla="*/ 594836 h 665421"/>
                    <a:gd name="connsiteX128" fmla="*/ 909923 w 1816131"/>
                    <a:gd name="connsiteY128" fmla="*/ 397478 h 665421"/>
                    <a:gd name="connsiteX129" fmla="*/ 967073 w 1816131"/>
                    <a:gd name="connsiteY129" fmla="*/ 397478 h 665421"/>
                    <a:gd name="connsiteX130" fmla="*/ 1008412 w 1816131"/>
                    <a:gd name="connsiteY130" fmla="*/ 546449 h 665421"/>
                    <a:gd name="connsiteX131" fmla="*/ 1012126 w 1816131"/>
                    <a:gd name="connsiteY131" fmla="*/ 546449 h 665421"/>
                    <a:gd name="connsiteX132" fmla="*/ 1053370 w 1816131"/>
                    <a:gd name="connsiteY132" fmla="*/ 397478 h 665421"/>
                    <a:gd name="connsiteX133" fmla="*/ 1108234 w 1816131"/>
                    <a:gd name="connsiteY133" fmla="*/ 397478 h 665421"/>
                    <a:gd name="connsiteX134" fmla="*/ 1040701 w 1816131"/>
                    <a:gd name="connsiteY134" fmla="*/ 596837 h 665421"/>
                    <a:gd name="connsiteX135" fmla="*/ 1007745 w 1816131"/>
                    <a:gd name="connsiteY135" fmla="*/ 650367 h 665421"/>
                    <a:gd name="connsiteX136" fmla="*/ 950595 w 1816131"/>
                    <a:gd name="connsiteY136" fmla="*/ 665226 h 665421"/>
                    <a:gd name="connsiteX137" fmla="*/ 1144143 w 1816131"/>
                    <a:gd name="connsiteY137" fmla="*/ 397478 h 665421"/>
                    <a:gd name="connsiteX138" fmla="*/ 1144143 w 1816131"/>
                    <a:gd name="connsiteY138" fmla="*/ 351663 h 665421"/>
                    <a:gd name="connsiteX139" fmla="*/ 1195768 w 1816131"/>
                    <a:gd name="connsiteY139" fmla="*/ 338138 h 665421"/>
                    <a:gd name="connsiteX140" fmla="*/ 1195768 w 1816131"/>
                    <a:gd name="connsiteY140" fmla="*/ 397478 h 665421"/>
                    <a:gd name="connsiteX141" fmla="*/ 1237678 w 1816131"/>
                    <a:gd name="connsiteY141" fmla="*/ 397478 h 665421"/>
                    <a:gd name="connsiteX142" fmla="*/ 1237678 w 1816131"/>
                    <a:gd name="connsiteY142" fmla="*/ 440055 h 665421"/>
                    <a:gd name="connsiteX143" fmla="*/ 1195768 w 1816131"/>
                    <a:gd name="connsiteY143" fmla="*/ 440055 h 665421"/>
                    <a:gd name="connsiteX144" fmla="*/ 1195768 w 1816131"/>
                    <a:gd name="connsiteY144" fmla="*/ 528447 h 665421"/>
                    <a:gd name="connsiteX145" fmla="*/ 1202245 w 1816131"/>
                    <a:gd name="connsiteY145" fmla="*/ 547497 h 665421"/>
                    <a:gd name="connsiteX146" fmla="*/ 1221295 w 1816131"/>
                    <a:gd name="connsiteY146" fmla="*/ 553307 h 665421"/>
                    <a:gd name="connsiteX147" fmla="*/ 1236154 w 1816131"/>
                    <a:gd name="connsiteY147" fmla="*/ 552641 h 665421"/>
                    <a:gd name="connsiteX148" fmla="*/ 1236154 w 1816131"/>
                    <a:gd name="connsiteY148" fmla="*/ 592074 h 665421"/>
                    <a:gd name="connsiteX149" fmla="*/ 1210342 w 1816131"/>
                    <a:gd name="connsiteY149" fmla="*/ 594646 h 665421"/>
                    <a:gd name="connsiteX150" fmla="*/ 1159383 w 1816131"/>
                    <a:gd name="connsiteY150" fmla="*/ 582359 h 665421"/>
                    <a:gd name="connsiteX151" fmla="*/ 1143857 w 1816131"/>
                    <a:gd name="connsiteY151" fmla="*/ 541020 h 665421"/>
                    <a:gd name="connsiteX152" fmla="*/ 1143857 w 1816131"/>
                    <a:gd name="connsiteY152" fmla="*/ 440055 h 665421"/>
                    <a:gd name="connsiteX153" fmla="*/ 1121283 w 1816131"/>
                    <a:gd name="connsiteY153" fmla="*/ 440055 h 665421"/>
                    <a:gd name="connsiteX154" fmla="*/ 1134237 w 1816131"/>
                    <a:gd name="connsiteY154" fmla="*/ 397478 h 665421"/>
                    <a:gd name="connsiteX155" fmla="*/ 1274445 w 1816131"/>
                    <a:gd name="connsiteY155" fmla="*/ 593598 h 665421"/>
                    <a:gd name="connsiteX156" fmla="*/ 1274445 w 1816131"/>
                    <a:gd name="connsiteY156" fmla="*/ 397478 h 665421"/>
                    <a:gd name="connsiteX157" fmla="*/ 1326452 w 1816131"/>
                    <a:gd name="connsiteY157" fmla="*/ 397478 h 665421"/>
                    <a:gd name="connsiteX158" fmla="*/ 1326452 w 1816131"/>
                    <a:gd name="connsiteY158" fmla="*/ 593598 h 665421"/>
                    <a:gd name="connsiteX159" fmla="*/ 1274445 w 1816131"/>
                    <a:gd name="connsiteY159" fmla="*/ 379381 h 665421"/>
                    <a:gd name="connsiteX160" fmla="*/ 1274445 w 1816131"/>
                    <a:gd name="connsiteY160" fmla="*/ 340709 h 665421"/>
                    <a:gd name="connsiteX161" fmla="*/ 1326452 w 1816131"/>
                    <a:gd name="connsiteY161" fmla="*/ 340709 h 665421"/>
                    <a:gd name="connsiteX162" fmla="*/ 1326452 w 1816131"/>
                    <a:gd name="connsiteY162" fmla="*/ 379381 h 665421"/>
                    <a:gd name="connsiteX163" fmla="*/ 1764602 w 1816131"/>
                    <a:gd name="connsiteY163" fmla="*/ 593598 h 665421"/>
                    <a:gd name="connsiteX164" fmla="*/ 1764602 w 1816131"/>
                    <a:gd name="connsiteY164" fmla="*/ 352330 h 665421"/>
                    <a:gd name="connsiteX165" fmla="*/ 1816132 w 1816131"/>
                    <a:gd name="connsiteY165" fmla="*/ 339376 h 665421"/>
                    <a:gd name="connsiteX166" fmla="*/ 1816132 w 1816131"/>
                    <a:gd name="connsiteY166" fmla="*/ 593598 h 665421"/>
                    <a:gd name="connsiteX167" fmla="*/ 1486757 w 1816131"/>
                    <a:gd name="connsiteY167" fmla="*/ 538734 h 665421"/>
                    <a:gd name="connsiteX168" fmla="*/ 1478375 w 1816131"/>
                    <a:gd name="connsiteY168" fmla="*/ 548259 h 665421"/>
                    <a:gd name="connsiteX169" fmla="*/ 1452562 w 1816131"/>
                    <a:gd name="connsiteY169" fmla="*/ 555974 h 665421"/>
                    <a:gd name="connsiteX170" fmla="*/ 1420273 w 1816131"/>
                    <a:gd name="connsiteY170" fmla="*/ 540544 h 665421"/>
                    <a:gd name="connsiteX171" fmla="*/ 1408652 w 1816131"/>
                    <a:gd name="connsiteY171" fmla="*/ 495967 h 665421"/>
                    <a:gd name="connsiteX172" fmla="*/ 1420273 w 1816131"/>
                    <a:gd name="connsiteY172" fmla="*/ 452152 h 665421"/>
                    <a:gd name="connsiteX173" fmla="*/ 1452562 w 1816131"/>
                    <a:gd name="connsiteY173" fmla="*/ 436626 h 665421"/>
                    <a:gd name="connsiteX174" fmla="*/ 1479042 w 1816131"/>
                    <a:gd name="connsiteY174" fmla="*/ 445008 h 665421"/>
                    <a:gd name="connsiteX175" fmla="*/ 1486090 w 1816131"/>
                    <a:gd name="connsiteY175" fmla="*/ 452818 h 665421"/>
                    <a:gd name="connsiteX176" fmla="*/ 1537716 w 1816131"/>
                    <a:gd name="connsiteY176" fmla="*/ 452819 h 665421"/>
                    <a:gd name="connsiteX177" fmla="*/ 1513808 w 1816131"/>
                    <a:gd name="connsiteY177" fmla="*/ 413385 h 665421"/>
                    <a:gd name="connsiteX178" fmla="*/ 1452562 w 1816131"/>
                    <a:gd name="connsiteY178" fmla="*/ 393383 h 665421"/>
                    <a:gd name="connsiteX179" fmla="*/ 1381601 w 1816131"/>
                    <a:gd name="connsiteY179" fmla="*/ 419862 h 665421"/>
                    <a:gd name="connsiteX180" fmla="*/ 1356455 w 1816131"/>
                    <a:gd name="connsiteY180" fmla="*/ 495395 h 665421"/>
                    <a:gd name="connsiteX181" fmla="*/ 1381601 w 1816131"/>
                    <a:gd name="connsiteY181" fmla="*/ 571595 h 665421"/>
                    <a:gd name="connsiteX182" fmla="*/ 1452562 w 1816131"/>
                    <a:gd name="connsiteY182" fmla="*/ 598646 h 665421"/>
                    <a:gd name="connsiteX183" fmla="*/ 1513808 w 1816131"/>
                    <a:gd name="connsiteY183" fmla="*/ 579596 h 665421"/>
                    <a:gd name="connsiteX184" fmla="*/ 1537716 w 1816131"/>
                    <a:gd name="connsiteY184" fmla="*/ 539591 h 665421"/>
                    <a:gd name="connsiteX185" fmla="*/ 324136 w 1816131"/>
                    <a:gd name="connsiteY185" fmla="*/ 470821 h 665421"/>
                    <a:gd name="connsiteX186" fmla="*/ 330613 w 1816131"/>
                    <a:gd name="connsiteY186" fmla="*/ 470821 h 665421"/>
                    <a:gd name="connsiteX187" fmla="*/ 330613 w 1816131"/>
                    <a:gd name="connsiteY187" fmla="*/ 468249 h 665421"/>
                    <a:gd name="connsiteX188" fmla="*/ 292513 w 1816131"/>
                    <a:gd name="connsiteY188" fmla="*/ 433388 h 665421"/>
                    <a:gd name="connsiteX189" fmla="*/ 238315 w 1816131"/>
                    <a:gd name="connsiteY189" fmla="*/ 452438 h 665421"/>
                    <a:gd name="connsiteX190" fmla="*/ 219265 w 1816131"/>
                    <a:gd name="connsiteY190" fmla="*/ 416909 h 665421"/>
                    <a:gd name="connsiteX191" fmla="*/ 296608 w 1816131"/>
                    <a:gd name="connsiteY191" fmla="*/ 392430 h 665421"/>
                    <a:gd name="connsiteX192" fmla="*/ 385000 w 1816131"/>
                    <a:gd name="connsiteY192" fmla="*/ 471107 h 665421"/>
                    <a:gd name="connsiteX193" fmla="*/ 385000 w 1816131"/>
                    <a:gd name="connsiteY193" fmla="*/ 593598 h 665421"/>
                    <a:gd name="connsiteX194" fmla="*/ 333375 w 1816131"/>
                    <a:gd name="connsiteY194" fmla="*/ 593598 h 665421"/>
                    <a:gd name="connsiteX195" fmla="*/ 333375 w 1816131"/>
                    <a:gd name="connsiteY195" fmla="*/ 563309 h 665421"/>
                    <a:gd name="connsiteX196" fmla="*/ 273463 w 1816131"/>
                    <a:gd name="connsiteY196" fmla="*/ 598075 h 665421"/>
                    <a:gd name="connsiteX197" fmla="*/ 206311 w 1816131"/>
                    <a:gd name="connsiteY197" fmla="*/ 536829 h 665421"/>
                    <a:gd name="connsiteX198" fmla="*/ 324136 w 1816131"/>
                    <a:gd name="connsiteY198" fmla="*/ 470821 h 665421"/>
                    <a:gd name="connsiteX199" fmla="*/ 286702 w 1816131"/>
                    <a:gd name="connsiteY199" fmla="*/ 560546 h 665421"/>
                    <a:gd name="connsiteX200" fmla="*/ 331184 w 1816131"/>
                    <a:gd name="connsiteY200" fmla="*/ 508921 h 665421"/>
                    <a:gd name="connsiteX201" fmla="*/ 331184 w 1816131"/>
                    <a:gd name="connsiteY201" fmla="*/ 504349 h 665421"/>
                    <a:gd name="connsiteX202" fmla="*/ 322802 w 1816131"/>
                    <a:gd name="connsiteY202" fmla="*/ 504349 h 665421"/>
                    <a:gd name="connsiteX203" fmla="*/ 256984 w 1816131"/>
                    <a:gd name="connsiteY203" fmla="*/ 535400 h 665421"/>
                    <a:gd name="connsiteX204" fmla="*/ 286702 w 1816131"/>
                    <a:gd name="connsiteY204" fmla="*/ 560070 h 665421"/>
                    <a:gd name="connsiteX205" fmla="*/ 417005 w 1816131"/>
                    <a:gd name="connsiteY205" fmla="*/ 130302 h 665421"/>
                    <a:gd name="connsiteX206" fmla="*/ 423481 w 1816131"/>
                    <a:gd name="connsiteY206" fmla="*/ 130302 h 665421"/>
                    <a:gd name="connsiteX207" fmla="*/ 423481 w 1816131"/>
                    <a:gd name="connsiteY207" fmla="*/ 127921 h 665421"/>
                    <a:gd name="connsiteX208" fmla="*/ 385381 w 1816131"/>
                    <a:gd name="connsiteY208" fmla="*/ 93154 h 665421"/>
                    <a:gd name="connsiteX209" fmla="*/ 331184 w 1816131"/>
                    <a:gd name="connsiteY209" fmla="*/ 112204 h 665421"/>
                    <a:gd name="connsiteX210" fmla="*/ 312134 w 1816131"/>
                    <a:gd name="connsiteY210" fmla="*/ 76676 h 665421"/>
                    <a:gd name="connsiteX211" fmla="*/ 389953 w 1816131"/>
                    <a:gd name="connsiteY211" fmla="*/ 51721 h 665421"/>
                    <a:gd name="connsiteX212" fmla="*/ 478346 w 1816131"/>
                    <a:gd name="connsiteY212" fmla="*/ 130397 h 665421"/>
                    <a:gd name="connsiteX213" fmla="*/ 478346 w 1816131"/>
                    <a:gd name="connsiteY213" fmla="*/ 253555 h 665421"/>
                    <a:gd name="connsiteX214" fmla="*/ 426720 w 1816131"/>
                    <a:gd name="connsiteY214" fmla="*/ 253555 h 665421"/>
                    <a:gd name="connsiteX215" fmla="*/ 426720 w 1816131"/>
                    <a:gd name="connsiteY215" fmla="*/ 223171 h 665421"/>
                    <a:gd name="connsiteX216" fmla="*/ 366712 w 1816131"/>
                    <a:gd name="connsiteY216" fmla="*/ 258032 h 665421"/>
                    <a:gd name="connsiteX217" fmla="*/ 299561 w 1816131"/>
                    <a:gd name="connsiteY217" fmla="*/ 196691 h 665421"/>
                    <a:gd name="connsiteX218" fmla="*/ 417005 w 1816131"/>
                    <a:gd name="connsiteY218" fmla="*/ 130302 h 665421"/>
                    <a:gd name="connsiteX219" fmla="*/ 379571 w 1816131"/>
                    <a:gd name="connsiteY219" fmla="*/ 220694 h 665421"/>
                    <a:gd name="connsiteX220" fmla="*/ 424148 w 1816131"/>
                    <a:gd name="connsiteY220" fmla="*/ 169069 h 665421"/>
                    <a:gd name="connsiteX221" fmla="*/ 424148 w 1816131"/>
                    <a:gd name="connsiteY221" fmla="*/ 164497 h 665421"/>
                    <a:gd name="connsiteX222" fmla="*/ 415766 w 1816131"/>
                    <a:gd name="connsiteY222" fmla="*/ 164497 h 665421"/>
                    <a:gd name="connsiteX223" fmla="*/ 349948 w 1816131"/>
                    <a:gd name="connsiteY223" fmla="*/ 195548 h 665421"/>
                    <a:gd name="connsiteX224" fmla="*/ 379571 w 1816131"/>
                    <a:gd name="connsiteY224" fmla="*/ 220694 h 665421"/>
                    <a:gd name="connsiteX225" fmla="*/ 738950 w 1816131"/>
                    <a:gd name="connsiteY225" fmla="*/ 470821 h 665421"/>
                    <a:gd name="connsiteX226" fmla="*/ 745426 w 1816131"/>
                    <a:gd name="connsiteY226" fmla="*/ 470821 h 665421"/>
                    <a:gd name="connsiteX227" fmla="*/ 745426 w 1816131"/>
                    <a:gd name="connsiteY227" fmla="*/ 468249 h 665421"/>
                    <a:gd name="connsiteX228" fmla="*/ 707326 w 1816131"/>
                    <a:gd name="connsiteY228" fmla="*/ 432721 h 665421"/>
                    <a:gd name="connsiteX229" fmla="*/ 653129 w 1816131"/>
                    <a:gd name="connsiteY229" fmla="*/ 451771 h 665421"/>
                    <a:gd name="connsiteX230" fmla="*/ 634079 w 1816131"/>
                    <a:gd name="connsiteY230" fmla="*/ 416242 h 665421"/>
                    <a:gd name="connsiteX231" fmla="*/ 711518 w 1816131"/>
                    <a:gd name="connsiteY231" fmla="*/ 391763 h 665421"/>
                    <a:gd name="connsiteX232" fmla="*/ 799909 w 1816131"/>
                    <a:gd name="connsiteY232" fmla="*/ 470440 h 665421"/>
                    <a:gd name="connsiteX233" fmla="*/ 799909 w 1816131"/>
                    <a:gd name="connsiteY233" fmla="*/ 593598 h 665421"/>
                    <a:gd name="connsiteX234" fmla="*/ 748284 w 1816131"/>
                    <a:gd name="connsiteY234" fmla="*/ 593598 h 665421"/>
                    <a:gd name="connsiteX235" fmla="*/ 748284 w 1816131"/>
                    <a:gd name="connsiteY235" fmla="*/ 563309 h 665421"/>
                    <a:gd name="connsiteX236" fmla="*/ 688276 w 1816131"/>
                    <a:gd name="connsiteY236" fmla="*/ 598075 h 665421"/>
                    <a:gd name="connsiteX237" fmla="*/ 621601 w 1816131"/>
                    <a:gd name="connsiteY237" fmla="*/ 536829 h 665421"/>
                    <a:gd name="connsiteX238" fmla="*/ 738950 w 1816131"/>
                    <a:gd name="connsiteY238" fmla="*/ 470821 h 665421"/>
                    <a:gd name="connsiteX239" fmla="*/ 701516 w 1816131"/>
                    <a:gd name="connsiteY239" fmla="*/ 560546 h 665421"/>
                    <a:gd name="connsiteX240" fmla="*/ 746093 w 1816131"/>
                    <a:gd name="connsiteY240" fmla="*/ 508921 h 665421"/>
                    <a:gd name="connsiteX241" fmla="*/ 746093 w 1816131"/>
                    <a:gd name="connsiteY241" fmla="*/ 504349 h 665421"/>
                    <a:gd name="connsiteX242" fmla="*/ 737711 w 1816131"/>
                    <a:gd name="connsiteY242" fmla="*/ 504349 h 665421"/>
                    <a:gd name="connsiteX243" fmla="*/ 671893 w 1816131"/>
                    <a:gd name="connsiteY243" fmla="*/ 535400 h 665421"/>
                    <a:gd name="connsiteX244" fmla="*/ 701516 w 1816131"/>
                    <a:gd name="connsiteY244" fmla="*/ 560070 h 665421"/>
                    <a:gd name="connsiteX245" fmla="*/ 1671257 w 1816131"/>
                    <a:gd name="connsiteY245" fmla="*/ 469678 h 665421"/>
                    <a:gd name="connsiteX246" fmla="*/ 1677734 w 1816131"/>
                    <a:gd name="connsiteY246" fmla="*/ 469678 h 665421"/>
                    <a:gd name="connsiteX247" fmla="*/ 1677734 w 1816131"/>
                    <a:gd name="connsiteY247" fmla="*/ 467106 h 665421"/>
                    <a:gd name="connsiteX248" fmla="*/ 1639634 w 1816131"/>
                    <a:gd name="connsiteY248" fmla="*/ 432340 h 665421"/>
                    <a:gd name="connsiteX249" fmla="*/ 1585436 w 1816131"/>
                    <a:gd name="connsiteY249" fmla="*/ 451390 h 665421"/>
                    <a:gd name="connsiteX250" fmla="*/ 1566386 w 1816131"/>
                    <a:gd name="connsiteY250" fmla="*/ 415862 h 665421"/>
                    <a:gd name="connsiteX251" fmla="*/ 1643825 w 1816131"/>
                    <a:gd name="connsiteY251" fmla="*/ 391382 h 665421"/>
                    <a:gd name="connsiteX252" fmla="*/ 1732217 w 1816131"/>
                    <a:gd name="connsiteY252" fmla="*/ 470059 h 665421"/>
                    <a:gd name="connsiteX253" fmla="*/ 1732217 w 1816131"/>
                    <a:gd name="connsiteY253" fmla="*/ 592931 h 665421"/>
                    <a:gd name="connsiteX254" fmla="*/ 1680591 w 1816131"/>
                    <a:gd name="connsiteY254" fmla="*/ 592931 h 665421"/>
                    <a:gd name="connsiteX255" fmla="*/ 1680591 w 1816131"/>
                    <a:gd name="connsiteY255" fmla="*/ 563309 h 665421"/>
                    <a:gd name="connsiteX256" fmla="*/ 1620584 w 1816131"/>
                    <a:gd name="connsiteY256" fmla="*/ 598075 h 665421"/>
                    <a:gd name="connsiteX257" fmla="*/ 1553432 w 1816131"/>
                    <a:gd name="connsiteY257" fmla="*/ 536829 h 665421"/>
                    <a:gd name="connsiteX258" fmla="*/ 1671257 w 1816131"/>
                    <a:gd name="connsiteY258" fmla="*/ 469678 h 665421"/>
                    <a:gd name="connsiteX259" fmla="*/ 1633823 w 1816131"/>
                    <a:gd name="connsiteY259" fmla="*/ 560070 h 665421"/>
                    <a:gd name="connsiteX260" fmla="*/ 1678877 w 1816131"/>
                    <a:gd name="connsiteY260" fmla="*/ 508921 h 665421"/>
                    <a:gd name="connsiteX261" fmla="*/ 1678877 w 1816131"/>
                    <a:gd name="connsiteY261" fmla="*/ 504349 h 665421"/>
                    <a:gd name="connsiteX262" fmla="*/ 1670494 w 1816131"/>
                    <a:gd name="connsiteY262" fmla="*/ 504349 h 665421"/>
                    <a:gd name="connsiteX263" fmla="*/ 1604677 w 1816131"/>
                    <a:gd name="connsiteY263" fmla="*/ 535400 h 665421"/>
                    <a:gd name="connsiteX264" fmla="*/ 1633823 w 1816131"/>
                    <a:gd name="connsiteY264" fmla="*/ 560070 h 66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</a:cxnLst>
                  <a:rect l="l" t="t" r="r" b="b"/>
                  <a:pathLst>
                    <a:path w="1816131" h="665421">
                      <a:moveTo>
                        <a:pt x="50101" y="254889"/>
                      </a:moveTo>
                      <a:lnTo>
                        <a:pt x="476" y="254889"/>
                      </a:lnTo>
                      <a:lnTo>
                        <a:pt x="476" y="667"/>
                      </a:lnTo>
                      <a:lnTo>
                        <a:pt x="63627" y="667"/>
                      </a:lnTo>
                      <a:lnTo>
                        <a:pt x="134398" y="166021"/>
                      </a:lnTo>
                      <a:lnTo>
                        <a:pt x="137636" y="166021"/>
                      </a:lnTo>
                      <a:lnTo>
                        <a:pt x="208597" y="857"/>
                      </a:lnTo>
                      <a:lnTo>
                        <a:pt x="271843" y="857"/>
                      </a:lnTo>
                      <a:lnTo>
                        <a:pt x="271843" y="254889"/>
                      </a:lnTo>
                      <a:lnTo>
                        <a:pt x="222218" y="254889"/>
                      </a:lnTo>
                      <a:lnTo>
                        <a:pt x="222218" y="98774"/>
                      </a:lnTo>
                      <a:lnTo>
                        <a:pt x="219646" y="98774"/>
                      </a:lnTo>
                      <a:lnTo>
                        <a:pt x="154876" y="254889"/>
                      </a:lnTo>
                      <a:lnTo>
                        <a:pt x="119443" y="254889"/>
                      </a:lnTo>
                      <a:lnTo>
                        <a:pt x="53150" y="99346"/>
                      </a:lnTo>
                      <a:lnTo>
                        <a:pt x="50578" y="99346"/>
                      </a:lnTo>
                      <a:lnTo>
                        <a:pt x="50578" y="254889"/>
                      </a:lnTo>
                      <a:close/>
                      <a:moveTo>
                        <a:pt x="513207" y="254889"/>
                      </a:moveTo>
                      <a:lnTo>
                        <a:pt x="513207" y="12954"/>
                      </a:lnTo>
                      <a:lnTo>
                        <a:pt x="564451" y="0"/>
                      </a:lnTo>
                      <a:lnTo>
                        <a:pt x="564451" y="254889"/>
                      </a:lnTo>
                      <a:close/>
                      <a:moveTo>
                        <a:pt x="586073" y="58103"/>
                      </a:moveTo>
                      <a:lnTo>
                        <a:pt x="641509" y="58103"/>
                      </a:lnTo>
                      <a:lnTo>
                        <a:pt x="682180" y="204121"/>
                      </a:lnTo>
                      <a:lnTo>
                        <a:pt x="685419" y="204121"/>
                      </a:lnTo>
                      <a:lnTo>
                        <a:pt x="725424" y="57721"/>
                      </a:lnTo>
                      <a:lnTo>
                        <a:pt x="780288" y="57721"/>
                      </a:lnTo>
                      <a:lnTo>
                        <a:pt x="713613" y="254508"/>
                      </a:lnTo>
                      <a:lnTo>
                        <a:pt x="655606" y="254508"/>
                      </a:lnTo>
                      <a:close/>
                      <a:moveTo>
                        <a:pt x="920305" y="198692"/>
                      </a:moveTo>
                      <a:lnTo>
                        <a:pt x="968693" y="198692"/>
                      </a:lnTo>
                      <a:cubicBezTo>
                        <a:pt x="965271" y="216703"/>
                        <a:pt x="954503" y="232475"/>
                        <a:pt x="938975" y="242221"/>
                      </a:cubicBezTo>
                      <a:cubicBezTo>
                        <a:pt x="921077" y="253569"/>
                        <a:pt x="900142" y="259185"/>
                        <a:pt x="878967" y="258318"/>
                      </a:cubicBezTo>
                      <a:cubicBezTo>
                        <a:pt x="852939" y="259786"/>
                        <a:pt x="827549" y="249922"/>
                        <a:pt x="809339" y="231267"/>
                      </a:cubicBezTo>
                      <a:cubicBezTo>
                        <a:pt x="793051" y="213646"/>
                        <a:pt x="784098" y="189071"/>
                        <a:pt x="784098" y="156496"/>
                      </a:cubicBezTo>
                      <a:cubicBezTo>
                        <a:pt x="784098" y="123920"/>
                        <a:pt x="792575" y="99346"/>
                        <a:pt x="809339" y="81058"/>
                      </a:cubicBezTo>
                      <a:cubicBezTo>
                        <a:pt x="847548" y="44651"/>
                        <a:pt x="907506" y="44317"/>
                        <a:pt x="946118" y="80296"/>
                      </a:cubicBezTo>
                      <a:cubicBezTo>
                        <a:pt x="963315" y="100587"/>
                        <a:pt x="972076" y="126700"/>
                        <a:pt x="970598" y="153257"/>
                      </a:cubicBezTo>
                      <a:lnTo>
                        <a:pt x="970597" y="169354"/>
                      </a:lnTo>
                      <a:lnTo>
                        <a:pt x="835723" y="169354"/>
                      </a:lnTo>
                      <a:lnTo>
                        <a:pt x="835723" y="171926"/>
                      </a:lnTo>
                      <a:cubicBezTo>
                        <a:pt x="835516" y="184643"/>
                        <a:pt x="839876" y="197012"/>
                        <a:pt x="848011" y="206788"/>
                      </a:cubicBezTo>
                      <a:cubicBezTo>
                        <a:pt x="856427" y="215514"/>
                        <a:pt x="868190" y="220198"/>
                        <a:pt x="880300" y="219646"/>
                      </a:cubicBezTo>
                      <a:cubicBezTo>
                        <a:pt x="889175" y="219820"/>
                        <a:pt x="897982" y="218065"/>
                        <a:pt x="906113" y="214503"/>
                      </a:cubicBezTo>
                      <a:cubicBezTo>
                        <a:pt x="912446" y="210927"/>
                        <a:pt x="917432" y="205373"/>
                        <a:pt x="920305" y="198691"/>
                      </a:cubicBezTo>
                      <a:close/>
                      <a:moveTo>
                        <a:pt x="878300" y="93917"/>
                      </a:moveTo>
                      <a:cubicBezTo>
                        <a:pt x="867242" y="93516"/>
                        <a:pt x="856514" y="97724"/>
                        <a:pt x="848677" y="105537"/>
                      </a:cubicBezTo>
                      <a:cubicBezTo>
                        <a:pt x="840716" y="113692"/>
                        <a:pt x="836095" y="124531"/>
                        <a:pt x="835723" y="135922"/>
                      </a:cubicBezTo>
                      <a:lnTo>
                        <a:pt x="919639" y="135922"/>
                      </a:lnTo>
                      <a:cubicBezTo>
                        <a:pt x="919586" y="124546"/>
                        <a:pt x="915464" y="113565"/>
                        <a:pt x="908018" y="104966"/>
                      </a:cubicBezTo>
                      <a:cubicBezTo>
                        <a:pt x="900120" y="97511"/>
                        <a:pt x="889636" y="93413"/>
                        <a:pt x="878776" y="93536"/>
                      </a:cubicBezTo>
                      <a:close/>
                      <a:moveTo>
                        <a:pt x="999649" y="254889"/>
                      </a:moveTo>
                      <a:lnTo>
                        <a:pt x="999649" y="58103"/>
                      </a:lnTo>
                      <a:lnTo>
                        <a:pt x="1050227" y="58103"/>
                      </a:lnTo>
                      <a:lnTo>
                        <a:pt x="1050227" y="89821"/>
                      </a:lnTo>
                      <a:lnTo>
                        <a:pt x="1053465" y="89821"/>
                      </a:lnTo>
                      <a:cubicBezTo>
                        <a:pt x="1056186" y="79642"/>
                        <a:pt x="1062649" y="70865"/>
                        <a:pt x="1071562" y="65246"/>
                      </a:cubicBezTo>
                      <a:cubicBezTo>
                        <a:pt x="1081038" y="58791"/>
                        <a:pt x="1092295" y="55460"/>
                        <a:pt x="1103757" y="55721"/>
                      </a:cubicBezTo>
                      <a:cubicBezTo>
                        <a:pt x="1110525" y="55365"/>
                        <a:pt x="1117301" y="56237"/>
                        <a:pt x="1123760" y="58293"/>
                      </a:cubicBezTo>
                      <a:lnTo>
                        <a:pt x="1123760" y="105347"/>
                      </a:lnTo>
                      <a:cubicBezTo>
                        <a:pt x="1120153" y="104475"/>
                        <a:pt x="1116494" y="103839"/>
                        <a:pt x="1112806" y="103442"/>
                      </a:cubicBezTo>
                      <a:cubicBezTo>
                        <a:pt x="1108328" y="102726"/>
                        <a:pt x="1103812" y="102281"/>
                        <a:pt x="1099280" y="102108"/>
                      </a:cubicBezTo>
                      <a:cubicBezTo>
                        <a:pt x="1086818" y="101482"/>
                        <a:pt x="1074586" y="105639"/>
                        <a:pt x="1065085" y="113729"/>
                      </a:cubicBezTo>
                      <a:cubicBezTo>
                        <a:pt x="1056356" y="122149"/>
                        <a:pt x="1051642" y="133899"/>
                        <a:pt x="1052132" y="146018"/>
                      </a:cubicBezTo>
                      <a:lnTo>
                        <a:pt x="1052132" y="254889"/>
                      </a:lnTo>
                      <a:close/>
                      <a:moveTo>
                        <a:pt x="1150620" y="254889"/>
                      </a:moveTo>
                      <a:lnTo>
                        <a:pt x="1150620" y="58103"/>
                      </a:lnTo>
                      <a:lnTo>
                        <a:pt x="1200912" y="58103"/>
                      </a:lnTo>
                      <a:lnTo>
                        <a:pt x="1200912" y="89821"/>
                      </a:lnTo>
                      <a:lnTo>
                        <a:pt x="1204151" y="89821"/>
                      </a:lnTo>
                      <a:cubicBezTo>
                        <a:pt x="1208745" y="78660"/>
                        <a:pt x="1216921" y="69345"/>
                        <a:pt x="1227392" y="63341"/>
                      </a:cubicBezTo>
                      <a:cubicBezTo>
                        <a:pt x="1239004" y="56798"/>
                        <a:pt x="1252166" y="53507"/>
                        <a:pt x="1265492" y="53816"/>
                      </a:cubicBezTo>
                      <a:cubicBezTo>
                        <a:pt x="1284238" y="52487"/>
                        <a:pt x="1302622" y="59451"/>
                        <a:pt x="1315784" y="72866"/>
                      </a:cubicBezTo>
                      <a:cubicBezTo>
                        <a:pt x="1328428" y="88007"/>
                        <a:pt x="1334891" y="107363"/>
                        <a:pt x="1333881" y="127064"/>
                      </a:cubicBezTo>
                      <a:lnTo>
                        <a:pt x="1333881" y="254889"/>
                      </a:lnTo>
                      <a:lnTo>
                        <a:pt x="1282255" y="254889"/>
                      </a:lnTo>
                      <a:lnTo>
                        <a:pt x="1282255" y="140018"/>
                      </a:lnTo>
                      <a:cubicBezTo>
                        <a:pt x="1283093" y="128867"/>
                        <a:pt x="1279691" y="117812"/>
                        <a:pt x="1272730" y="109061"/>
                      </a:cubicBezTo>
                      <a:cubicBezTo>
                        <a:pt x="1265460" y="101713"/>
                        <a:pt x="1255317" y="97948"/>
                        <a:pt x="1245013" y="98774"/>
                      </a:cubicBezTo>
                      <a:cubicBezTo>
                        <a:pt x="1233700" y="98083"/>
                        <a:pt x="1222635" y="102280"/>
                        <a:pt x="1214628" y="110299"/>
                      </a:cubicBezTo>
                      <a:cubicBezTo>
                        <a:pt x="1206531" y="118562"/>
                        <a:pt x="1202191" y="129791"/>
                        <a:pt x="1202626" y="141351"/>
                      </a:cubicBezTo>
                      <a:lnTo>
                        <a:pt x="1202627" y="254889"/>
                      </a:lnTo>
                      <a:close/>
                      <a:moveTo>
                        <a:pt x="286" y="340043"/>
                      </a:moveTo>
                      <a:lnTo>
                        <a:pt x="107251" y="340043"/>
                      </a:lnTo>
                      <a:cubicBezTo>
                        <a:pt x="131162" y="339210"/>
                        <a:pt x="154402" y="348032"/>
                        <a:pt x="171736" y="364522"/>
                      </a:cubicBezTo>
                      <a:cubicBezTo>
                        <a:pt x="188379" y="381804"/>
                        <a:pt x="197254" y="405127"/>
                        <a:pt x="196310" y="429101"/>
                      </a:cubicBezTo>
                      <a:cubicBezTo>
                        <a:pt x="197329" y="452972"/>
                        <a:pt x="188193" y="476159"/>
                        <a:pt x="171164" y="492919"/>
                      </a:cubicBezTo>
                      <a:cubicBezTo>
                        <a:pt x="153082" y="509635"/>
                        <a:pt x="129095" y="518475"/>
                        <a:pt x="104489" y="517493"/>
                      </a:cubicBezTo>
                      <a:lnTo>
                        <a:pt x="53530" y="517493"/>
                      </a:lnTo>
                      <a:lnTo>
                        <a:pt x="53530" y="594646"/>
                      </a:lnTo>
                      <a:lnTo>
                        <a:pt x="0" y="594646"/>
                      </a:lnTo>
                      <a:lnTo>
                        <a:pt x="0" y="340043"/>
                      </a:lnTo>
                      <a:close/>
                      <a:moveTo>
                        <a:pt x="54483" y="383953"/>
                      </a:moveTo>
                      <a:lnTo>
                        <a:pt x="54483" y="472916"/>
                      </a:lnTo>
                      <a:lnTo>
                        <a:pt x="93154" y="472916"/>
                      </a:lnTo>
                      <a:cubicBezTo>
                        <a:pt x="106229" y="473782"/>
                        <a:pt x="119140" y="469626"/>
                        <a:pt x="129254" y="461296"/>
                      </a:cubicBezTo>
                      <a:cubicBezTo>
                        <a:pt x="138116" y="452727"/>
                        <a:pt x="142839" y="440745"/>
                        <a:pt x="142208" y="428435"/>
                      </a:cubicBezTo>
                      <a:cubicBezTo>
                        <a:pt x="142918" y="415831"/>
                        <a:pt x="138203" y="403525"/>
                        <a:pt x="129254" y="394621"/>
                      </a:cubicBezTo>
                      <a:cubicBezTo>
                        <a:pt x="119140" y="386291"/>
                        <a:pt x="106229" y="382134"/>
                        <a:pt x="93154" y="383000"/>
                      </a:cubicBezTo>
                      <a:lnTo>
                        <a:pt x="54483" y="383000"/>
                      </a:lnTo>
                      <a:close/>
                      <a:moveTo>
                        <a:pt x="419005" y="593598"/>
                      </a:moveTo>
                      <a:lnTo>
                        <a:pt x="419005" y="397478"/>
                      </a:lnTo>
                      <a:lnTo>
                        <a:pt x="469201" y="397478"/>
                      </a:lnTo>
                      <a:lnTo>
                        <a:pt x="469201" y="429101"/>
                      </a:lnTo>
                      <a:lnTo>
                        <a:pt x="472440" y="429101"/>
                      </a:lnTo>
                      <a:cubicBezTo>
                        <a:pt x="477003" y="417921"/>
                        <a:pt x="485187" y="408596"/>
                        <a:pt x="495681" y="402622"/>
                      </a:cubicBezTo>
                      <a:cubicBezTo>
                        <a:pt x="507286" y="396060"/>
                        <a:pt x="520453" y="392769"/>
                        <a:pt x="533781" y="393097"/>
                      </a:cubicBezTo>
                      <a:cubicBezTo>
                        <a:pt x="552559" y="391739"/>
                        <a:pt x="570985" y="398705"/>
                        <a:pt x="584168" y="412147"/>
                      </a:cubicBezTo>
                      <a:cubicBezTo>
                        <a:pt x="596970" y="427290"/>
                        <a:pt x="603541" y="446730"/>
                        <a:pt x="602551" y="466535"/>
                      </a:cubicBezTo>
                      <a:lnTo>
                        <a:pt x="602551" y="593598"/>
                      </a:lnTo>
                      <a:lnTo>
                        <a:pt x="550926" y="593598"/>
                      </a:lnTo>
                      <a:lnTo>
                        <a:pt x="550926" y="478727"/>
                      </a:lnTo>
                      <a:cubicBezTo>
                        <a:pt x="551754" y="467577"/>
                        <a:pt x="548353" y="456525"/>
                        <a:pt x="541401" y="447770"/>
                      </a:cubicBezTo>
                      <a:cubicBezTo>
                        <a:pt x="534109" y="440455"/>
                        <a:pt x="523982" y="436697"/>
                        <a:pt x="513683" y="437483"/>
                      </a:cubicBezTo>
                      <a:cubicBezTo>
                        <a:pt x="502351" y="436779"/>
                        <a:pt x="491269" y="441017"/>
                        <a:pt x="483298" y="449104"/>
                      </a:cubicBezTo>
                      <a:cubicBezTo>
                        <a:pt x="475088" y="457377"/>
                        <a:pt x="470704" y="468701"/>
                        <a:pt x="471202" y="480346"/>
                      </a:cubicBezTo>
                      <a:lnTo>
                        <a:pt x="471202" y="592931"/>
                      </a:lnTo>
                      <a:lnTo>
                        <a:pt x="419005" y="592931"/>
                      </a:lnTo>
                      <a:close/>
                      <a:moveTo>
                        <a:pt x="838295" y="593598"/>
                      </a:moveTo>
                      <a:lnTo>
                        <a:pt x="838295" y="352330"/>
                      </a:lnTo>
                      <a:lnTo>
                        <a:pt x="889921" y="339376"/>
                      </a:lnTo>
                      <a:lnTo>
                        <a:pt x="889921" y="593598"/>
                      </a:lnTo>
                      <a:close/>
                      <a:moveTo>
                        <a:pt x="950595" y="665226"/>
                      </a:moveTo>
                      <a:cubicBezTo>
                        <a:pt x="943920" y="665528"/>
                        <a:pt x="937232" y="665305"/>
                        <a:pt x="930592" y="664559"/>
                      </a:cubicBezTo>
                      <a:lnTo>
                        <a:pt x="930593" y="622649"/>
                      </a:lnTo>
                      <a:cubicBezTo>
                        <a:pt x="942412" y="624420"/>
                        <a:pt x="954491" y="622836"/>
                        <a:pt x="965454" y="618077"/>
                      </a:cubicBezTo>
                      <a:cubicBezTo>
                        <a:pt x="971326" y="614483"/>
                        <a:pt x="975512" y="608685"/>
                        <a:pt x="977075" y="601980"/>
                      </a:cubicBezTo>
                      <a:lnTo>
                        <a:pt x="978980" y="594836"/>
                      </a:lnTo>
                      <a:lnTo>
                        <a:pt x="909923" y="397478"/>
                      </a:lnTo>
                      <a:lnTo>
                        <a:pt x="967073" y="397478"/>
                      </a:lnTo>
                      <a:lnTo>
                        <a:pt x="1008412" y="546449"/>
                      </a:lnTo>
                      <a:lnTo>
                        <a:pt x="1012126" y="546449"/>
                      </a:lnTo>
                      <a:lnTo>
                        <a:pt x="1053370" y="397478"/>
                      </a:lnTo>
                      <a:lnTo>
                        <a:pt x="1108234" y="397478"/>
                      </a:lnTo>
                      <a:lnTo>
                        <a:pt x="1040701" y="596837"/>
                      </a:lnTo>
                      <a:cubicBezTo>
                        <a:pt x="1035208" y="617528"/>
                        <a:pt x="1023746" y="636145"/>
                        <a:pt x="1007745" y="650367"/>
                      </a:cubicBezTo>
                      <a:cubicBezTo>
                        <a:pt x="990780" y="661317"/>
                        <a:pt x="970745" y="666526"/>
                        <a:pt x="950595" y="665226"/>
                      </a:cubicBezTo>
                      <a:close/>
                      <a:moveTo>
                        <a:pt x="1144143" y="397478"/>
                      </a:moveTo>
                      <a:lnTo>
                        <a:pt x="1144143" y="351663"/>
                      </a:lnTo>
                      <a:lnTo>
                        <a:pt x="1195768" y="338138"/>
                      </a:lnTo>
                      <a:lnTo>
                        <a:pt x="1195768" y="397478"/>
                      </a:lnTo>
                      <a:lnTo>
                        <a:pt x="1237678" y="397478"/>
                      </a:lnTo>
                      <a:lnTo>
                        <a:pt x="1237678" y="440055"/>
                      </a:lnTo>
                      <a:lnTo>
                        <a:pt x="1195768" y="440055"/>
                      </a:lnTo>
                      <a:lnTo>
                        <a:pt x="1195768" y="528447"/>
                      </a:lnTo>
                      <a:cubicBezTo>
                        <a:pt x="1194924" y="535451"/>
                        <a:pt x="1197307" y="542459"/>
                        <a:pt x="1202245" y="547497"/>
                      </a:cubicBezTo>
                      <a:cubicBezTo>
                        <a:pt x="1207592" y="551848"/>
                        <a:pt x="1214430" y="553934"/>
                        <a:pt x="1221295" y="553307"/>
                      </a:cubicBezTo>
                      <a:cubicBezTo>
                        <a:pt x="1226258" y="553464"/>
                        <a:pt x="1231226" y="553241"/>
                        <a:pt x="1236154" y="552641"/>
                      </a:cubicBezTo>
                      <a:lnTo>
                        <a:pt x="1236154" y="592074"/>
                      </a:lnTo>
                      <a:cubicBezTo>
                        <a:pt x="1227631" y="593605"/>
                        <a:pt x="1219000" y="594465"/>
                        <a:pt x="1210342" y="594646"/>
                      </a:cubicBezTo>
                      <a:cubicBezTo>
                        <a:pt x="1186434" y="594646"/>
                        <a:pt x="1169670" y="590740"/>
                        <a:pt x="1159383" y="582359"/>
                      </a:cubicBezTo>
                      <a:cubicBezTo>
                        <a:pt x="1149096" y="573977"/>
                        <a:pt x="1143857" y="560451"/>
                        <a:pt x="1143857" y="541020"/>
                      </a:cubicBezTo>
                      <a:lnTo>
                        <a:pt x="1143857" y="440055"/>
                      </a:lnTo>
                      <a:lnTo>
                        <a:pt x="1121283" y="440055"/>
                      </a:lnTo>
                      <a:lnTo>
                        <a:pt x="1134237" y="397478"/>
                      </a:lnTo>
                      <a:close/>
                      <a:moveTo>
                        <a:pt x="1274445" y="593598"/>
                      </a:moveTo>
                      <a:lnTo>
                        <a:pt x="1274445" y="397478"/>
                      </a:lnTo>
                      <a:lnTo>
                        <a:pt x="1326452" y="397478"/>
                      </a:lnTo>
                      <a:lnTo>
                        <a:pt x="1326452" y="593598"/>
                      </a:lnTo>
                      <a:close/>
                      <a:moveTo>
                        <a:pt x="1274445" y="379381"/>
                      </a:moveTo>
                      <a:lnTo>
                        <a:pt x="1274445" y="340709"/>
                      </a:lnTo>
                      <a:lnTo>
                        <a:pt x="1326452" y="340709"/>
                      </a:lnTo>
                      <a:lnTo>
                        <a:pt x="1326452" y="379381"/>
                      </a:lnTo>
                      <a:close/>
                      <a:moveTo>
                        <a:pt x="1764602" y="593598"/>
                      </a:moveTo>
                      <a:lnTo>
                        <a:pt x="1764602" y="352330"/>
                      </a:lnTo>
                      <a:lnTo>
                        <a:pt x="1816132" y="339376"/>
                      </a:lnTo>
                      <a:lnTo>
                        <a:pt x="1816132" y="593598"/>
                      </a:lnTo>
                      <a:close/>
                      <a:moveTo>
                        <a:pt x="1486757" y="538734"/>
                      </a:moveTo>
                      <a:cubicBezTo>
                        <a:pt x="1484752" y="542524"/>
                        <a:pt x="1481880" y="545788"/>
                        <a:pt x="1478375" y="548259"/>
                      </a:cubicBezTo>
                      <a:cubicBezTo>
                        <a:pt x="1470880" y="553654"/>
                        <a:pt x="1461789" y="556372"/>
                        <a:pt x="1452562" y="555974"/>
                      </a:cubicBezTo>
                      <a:cubicBezTo>
                        <a:pt x="1439903" y="556520"/>
                        <a:pt x="1427800" y="550737"/>
                        <a:pt x="1420273" y="540544"/>
                      </a:cubicBezTo>
                      <a:cubicBezTo>
                        <a:pt x="1411725" y="527313"/>
                        <a:pt x="1407651" y="511687"/>
                        <a:pt x="1408652" y="495967"/>
                      </a:cubicBezTo>
                      <a:cubicBezTo>
                        <a:pt x="1407537" y="480475"/>
                        <a:pt x="1411627" y="465055"/>
                        <a:pt x="1420273" y="452152"/>
                      </a:cubicBezTo>
                      <a:cubicBezTo>
                        <a:pt x="1427711" y="441841"/>
                        <a:pt x="1439864" y="435998"/>
                        <a:pt x="1452562" y="436626"/>
                      </a:cubicBezTo>
                      <a:cubicBezTo>
                        <a:pt x="1462111" y="436134"/>
                        <a:pt x="1471516" y="439111"/>
                        <a:pt x="1479042" y="445008"/>
                      </a:cubicBezTo>
                      <a:cubicBezTo>
                        <a:pt x="1481595" y="447420"/>
                        <a:pt x="1483952" y="450032"/>
                        <a:pt x="1486090" y="452818"/>
                      </a:cubicBezTo>
                      <a:lnTo>
                        <a:pt x="1537716" y="452819"/>
                      </a:lnTo>
                      <a:cubicBezTo>
                        <a:pt x="1534318" y="437395"/>
                        <a:pt x="1525912" y="423530"/>
                        <a:pt x="1513808" y="413385"/>
                      </a:cubicBezTo>
                      <a:cubicBezTo>
                        <a:pt x="1496467" y="399562"/>
                        <a:pt x="1474720" y="392459"/>
                        <a:pt x="1452562" y="393383"/>
                      </a:cubicBezTo>
                      <a:cubicBezTo>
                        <a:pt x="1426230" y="391785"/>
                        <a:pt x="1400450" y="401405"/>
                        <a:pt x="1381601" y="419862"/>
                      </a:cubicBezTo>
                      <a:cubicBezTo>
                        <a:pt x="1364837" y="437325"/>
                        <a:pt x="1356455" y="462502"/>
                        <a:pt x="1356455" y="495395"/>
                      </a:cubicBezTo>
                      <a:cubicBezTo>
                        <a:pt x="1356455" y="528257"/>
                        <a:pt x="1364837" y="553403"/>
                        <a:pt x="1381601" y="571595"/>
                      </a:cubicBezTo>
                      <a:cubicBezTo>
                        <a:pt x="1398365" y="589788"/>
                        <a:pt x="1421606" y="598646"/>
                        <a:pt x="1452562" y="598646"/>
                      </a:cubicBezTo>
                      <a:cubicBezTo>
                        <a:pt x="1474597" y="599805"/>
                        <a:pt x="1496319" y="593049"/>
                        <a:pt x="1513808" y="579596"/>
                      </a:cubicBezTo>
                      <a:cubicBezTo>
                        <a:pt x="1525953" y="569247"/>
                        <a:pt x="1534354" y="555189"/>
                        <a:pt x="1537716" y="539591"/>
                      </a:cubicBezTo>
                      <a:close/>
                      <a:moveTo>
                        <a:pt x="324136" y="470821"/>
                      </a:moveTo>
                      <a:lnTo>
                        <a:pt x="330613" y="470821"/>
                      </a:lnTo>
                      <a:lnTo>
                        <a:pt x="330613" y="468249"/>
                      </a:lnTo>
                      <a:cubicBezTo>
                        <a:pt x="330613" y="442436"/>
                        <a:pt x="314420" y="433388"/>
                        <a:pt x="292513" y="433388"/>
                      </a:cubicBezTo>
                      <a:cubicBezTo>
                        <a:pt x="273035" y="434614"/>
                        <a:pt x="254277" y="441207"/>
                        <a:pt x="238315" y="452438"/>
                      </a:cubicBezTo>
                      <a:lnTo>
                        <a:pt x="219265" y="416909"/>
                      </a:lnTo>
                      <a:cubicBezTo>
                        <a:pt x="241827" y="400811"/>
                        <a:pt x="268893" y="392244"/>
                        <a:pt x="296608" y="392430"/>
                      </a:cubicBezTo>
                      <a:cubicBezTo>
                        <a:pt x="348234" y="392430"/>
                        <a:pt x="385000" y="421005"/>
                        <a:pt x="385000" y="471107"/>
                      </a:cubicBezTo>
                      <a:lnTo>
                        <a:pt x="385000" y="593598"/>
                      </a:lnTo>
                      <a:lnTo>
                        <a:pt x="333375" y="593598"/>
                      </a:lnTo>
                      <a:lnTo>
                        <a:pt x="333375" y="563309"/>
                      </a:lnTo>
                      <a:cubicBezTo>
                        <a:pt x="322166" y="585847"/>
                        <a:pt x="298593" y="599526"/>
                        <a:pt x="273463" y="598075"/>
                      </a:cubicBezTo>
                      <a:cubicBezTo>
                        <a:pt x="237934" y="598075"/>
                        <a:pt x="206311" y="576167"/>
                        <a:pt x="206311" y="536829"/>
                      </a:cubicBezTo>
                      <a:cubicBezTo>
                        <a:pt x="207359" y="474250"/>
                        <a:pt x="291846" y="470821"/>
                        <a:pt x="324136" y="470821"/>
                      </a:cubicBezTo>
                      <a:close/>
                      <a:moveTo>
                        <a:pt x="286702" y="560546"/>
                      </a:moveTo>
                      <a:cubicBezTo>
                        <a:pt x="312515" y="560546"/>
                        <a:pt x="331184" y="532733"/>
                        <a:pt x="331184" y="508921"/>
                      </a:cubicBezTo>
                      <a:lnTo>
                        <a:pt x="331184" y="504349"/>
                      </a:lnTo>
                      <a:lnTo>
                        <a:pt x="322802" y="504349"/>
                      </a:lnTo>
                      <a:cubicBezTo>
                        <a:pt x="297656" y="504349"/>
                        <a:pt x="256984" y="507587"/>
                        <a:pt x="256984" y="535400"/>
                      </a:cubicBezTo>
                      <a:cubicBezTo>
                        <a:pt x="256984" y="547783"/>
                        <a:pt x="266700" y="560070"/>
                        <a:pt x="286702" y="560070"/>
                      </a:cubicBezTo>
                      <a:close/>
                      <a:moveTo>
                        <a:pt x="417005" y="130302"/>
                      </a:moveTo>
                      <a:lnTo>
                        <a:pt x="423481" y="130302"/>
                      </a:lnTo>
                      <a:lnTo>
                        <a:pt x="423481" y="127921"/>
                      </a:lnTo>
                      <a:cubicBezTo>
                        <a:pt x="423481" y="102108"/>
                        <a:pt x="407384" y="93154"/>
                        <a:pt x="385381" y="93154"/>
                      </a:cubicBezTo>
                      <a:cubicBezTo>
                        <a:pt x="365908" y="94400"/>
                        <a:pt x="347155" y="100992"/>
                        <a:pt x="331184" y="112204"/>
                      </a:cubicBezTo>
                      <a:lnTo>
                        <a:pt x="312134" y="76676"/>
                      </a:lnTo>
                      <a:cubicBezTo>
                        <a:pt x="334776" y="60324"/>
                        <a:pt x="362025" y="51586"/>
                        <a:pt x="389953" y="51721"/>
                      </a:cubicBezTo>
                      <a:cubicBezTo>
                        <a:pt x="441579" y="51721"/>
                        <a:pt x="478346" y="80296"/>
                        <a:pt x="478346" y="130397"/>
                      </a:cubicBezTo>
                      <a:lnTo>
                        <a:pt x="478346" y="253555"/>
                      </a:lnTo>
                      <a:lnTo>
                        <a:pt x="426720" y="253555"/>
                      </a:lnTo>
                      <a:lnTo>
                        <a:pt x="426720" y="223171"/>
                      </a:lnTo>
                      <a:cubicBezTo>
                        <a:pt x="415486" y="245744"/>
                        <a:pt x="391886" y="259454"/>
                        <a:pt x="366712" y="258032"/>
                      </a:cubicBezTo>
                      <a:cubicBezTo>
                        <a:pt x="331184" y="258032"/>
                        <a:pt x="299561" y="236029"/>
                        <a:pt x="299561" y="196691"/>
                      </a:cubicBezTo>
                      <a:cubicBezTo>
                        <a:pt x="300228" y="134874"/>
                        <a:pt x="384810" y="130302"/>
                        <a:pt x="417005" y="130302"/>
                      </a:cubicBezTo>
                      <a:close/>
                      <a:moveTo>
                        <a:pt x="379571" y="220694"/>
                      </a:moveTo>
                      <a:cubicBezTo>
                        <a:pt x="405384" y="220694"/>
                        <a:pt x="424148" y="192977"/>
                        <a:pt x="424148" y="169069"/>
                      </a:cubicBezTo>
                      <a:lnTo>
                        <a:pt x="424148" y="164497"/>
                      </a:lnTo>
                      <a:lnTo>
                        <a:pt x="415766" y="164497"/>
                      </a:lnTo>
                      <a:cubicBezTo>
                        <a:pt x="390620" y="164497"/>
                        <a:pt x="349948" y="167735"/>
                        <a:pt x="349948" y="195548"/>
                      </a:cubicBezTo>
                      <a:cubicBezTo>
                        <a:pt x="349948" y="208407"/>
                        <a:pt x="359569" y="220694"/>
                        <a:pt x="379571" y="220694"/>
                      </a:cubicBezTo>
                      <a:close/>
                      <a:moveTo>
                        <a:pt x="738950" y="470821"/>
                      </a:moveTo>
                      <a:lnTo>
                        <a:pt x="745426" y="470821"/>
                      </a:lnTo>
                      <a:lnTo>
                        <a:pt x="745426" y="468249"/>
                      </a:lnTo>
                      <a:cubicBezTo>
                        <a:pt x="745426" y="442246"/>
                        <a:pt x="729329" y="432721"/>
                        <a:pt x="707326" y="432721"/>
                      </a:cubicBezTo>
                      <a:cubicBezTo>
                        <a:pt x="687849" y="433947"/>
                        <a:pt x="669090" y="440540"/>
                        <a:pt x="653129" y="451771"/>
                      </a:cubicBezTo>
                      <a:lnTo>
                        <a:pt x="634079" y="416242"/>
                      </a:lnTo>
                      <a:cubicBezTo>
                        <a:pt x="656673" y="400137"/>
                        <a:pt x="683772" y="391570"/>
                        <a:pt x="711518" y="391763"/>
                      </a:cubicBezTo>
                      <a:cubicBezTo>
                        <a:pt x="763143" y="391763"/>
                        <a:pt x="799909" y="420338"/>
                        <a:pt x="799909" y="470440"/>
                      </a:cubicBezTo>
                      <a:lnTo>
                        <a:pt x="799909" y="593598"/>
                      </a:lnTo>
                      <a:lnTo>
                        <a:pt x="748284" y="593598"/>
                      </a:lnTo>
                      <a:lnTo>
                        <a:pt x="748284" y="563309"/>
                      </a:lnTo>
                      <a:cubicBezTo>
                        <a:pt x="737023" y="585844"/>
                        <a:pt x="713428" y="599514"/>
                        <a:pt x="688276" y="598075"/>
                      </a:cubicBezTo>
                      <a:cubicBezTo>
                        <a:pt x="652748" y="598075"/>
                        <a:pt x="621601" y="576167"/>
                        <a:pt x="621601" y="536829"/>
                      </a:cubicBezTo>
                      <a:cubicBezTo>
                        <a:pt x="622173" y="474250"/>
                        <a:pt x="707326" y="470821"/>
                        <a:pt x="738950" y="470821"/>
                      </a:cubicBezTo>
                      <a:close/>
                      <a:moveTo>
                        <a:pt x="701516" y="560546"/>
                      </a:moveTo>
                      <a:cubicBezTo>
                        <a:pt x="727329" y="560546"/>
                        <a:pt x="746093" y="532733"/>
                        <a:pt x="746093" y="508921"/>
                      </a:cubicBezTo>
                      <a:lnTo>
                        <a:pt x="746093" y="504349"/>
                      </a:lnTo>
                      <a:lnTo>
                        <a:pt x="737711" y="504349"/>
                      </a:lnTo>
                      <a:cubicBezTo>
                        <a:pt x="712565" y="504349"/>
                        <a:pt x="671893" y="507587"/>
                        <a:pt x="671893" y="535400"/>
                      </a:cubicBezTo>
                      <a:cubicBezTo>
                        <a:pt x="671893" y="547783"/>
                        <a:pt x="681514" y="560070"/>
                        <a:pt x="701516" y="560070"/>
                      </a:cubicBezTo>
                      <a:close/>
                      <a:moveTo>
                        <a:pt x="1671257" y="469678"/>
                      </a:moveTo>
                      <a:lnTo>
                        <a:pt x="1677734" y="469678"/>
                      </a:lnTo>
                      <a:lnTo>
                        <a:pt x="1677734" y="467106"/>
                      </a:lnTo>
                      <a:cubicBezTo>
                        <a:pt x="1677734" y="441293"/>
                        <a:pt x="1661636" y="432340"/>
                        <a:pt x="1639634" y="432340"/>
                      </a:cubicBezTo>
                      <a:cubicBezTo>
                        <a:pt x="1620160" y="433585"/>
                        <a:pt x="1601407" y="440177"/>
                        <a:pt x="1585436" y="451390"/>
                      </a:cubicBezTo>
                      <a:lnTo>
                        <a:pt x="1566386" y="415862"/>
                      </a:lnTo>
                      <a:cubicBezTo>
                        <a:pt x="1588980" y="399756"/>
                        <a:pt x="1616079" y="391189"/>
                        <a:pt x="1643825" y="391382"/>
                      </a:cubicBezTo>
                      <a:cubicBezTo>
                        <a:pt x="1695450" y="391382"/>
                        <a:pt x="1732217" y="419957"/>
                        <a:pt x="1732217" y="470059"/>
                      </a:cubicBezTo>
                      <a:lnTo>
                        <a:pt x="1732217" y="592931"/>
                      </a:lnTo>
                      <a:lnTo>
                        <a:pt x="1680591" y="592931"/>
                      </a:lnTo>
                      <a:lnTo>
                        <a:pt x="1680591" y="563309"/>
                      </a:lnTo>
                      <a:cubicBezTo>
                        <a:pt x="1669330" y="585844"/>
                        <a:pt x="1645735" y="599514"/>
                        <a:pt x="1620584" y="598075"/>
                      </a:cubicBezTo>
                      <a:cubicBezTo>
                        <a:pt x="1585055" y="598075"/>
                        <a:pt x="1553432" y="576167"/>
                        <a:pt x="1553432" y="536829"/>
                      </a:cubicBezTo>
                      <a:cubicBezTo>
                        <a:pt x="1554480" y="474250"/>
                        <a:pt x="1638967" y="469678"/>
                        <a:pt x="1671257" y="469678"/>
                      </a:cubicBezTo>
                      <a:close/>
                      <a:moveTo>
                        <a:pt x="1633823" y="560070"/>
                      </a:moveTo>
                      <a:cubicBezTo>
                        <a:pt x="1659827" y="560070"/>
                        <a:pt x="1678877" y="532257"/>
                        <a:pt x="1678877" y="508921"/>
                      </a:cubicBezTo>
                      <a:lnTo>
                        <a:pt x="1678877" y="504349"/>
                      </a:lnTo>
                      <a:lnTo>
                        <a:pt x="1670494" y="504349"/>
                      </a:lnTo>
                      <a:cubicBezTo>
                        <a:pt x="1645253" y="504349"/>
                        <a:pt x="1604677" y="507587"/>
                        <a:pt x="1604677" y="535400"/>
                      </a:cubicBezTo>
                      <a:cubicBezTo>
                        <a:pt x="1604201" y="547783"/>
                        <a:pt x="1613821" y="560070"/>
                        <a:pt x="1633823" y="5600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" name="Graphic 20">
              <a:extLst>
                <a:ext uri="{FF2B5EF4-FFF2-40B4-BE49-F238E27FC236}">
                  <a16:creationId xmlns:a16="http://schemas.microsoft.com/office/drawing/2014/main" id="{321CF9FB-8D8E-A348-1ABC-458CDCF10897}"/>
                </a:ext>
              </a:extLst>
            </p:cNvPr>
            <p:cNvSpPr/>
            <p:nvPr/>
          </p:nvSpPr>
          <p:spPr>
            <a:xfrm>
              <a:off x="9278532" y="6383999"/>
              <a:ext cx="171028" cy="277065"/>
            </a:xfrm>
            <a:custGeom>
              <a:avLst/>
              <a:gdLst>
                <a:gd name="connsiteX0" fmla="*/ 0 w 1349997"/>
                <a:gd name="connsiteY0" fmla="*/ 371180 h 2186997"/>
                <a:gd name="connsiteX1" fmla="*/ 0 w 1349997"/>
                <a:gd name="connsiteY1" fmla="*/ 0 h 2186997"/>
                <a:gd name="connsiteX2" fmla="*/ 363235 w 1349997"/>
                <a:gd name="connsiteY2" fmla="*/ 0 h 2186997"/>
                <a:gd name="connsiteX3" fmla="*/ 330127 w 1349997"/>
                <a:gd name="connsiteY3" fmla="*/ 16545 h 2186997"/>
                <a:gd name="connsiteX4" fmla="*/ 0 w 1349997"/>
                <a:gd name="connsiteY4" fmla="*/ 371180 h 2186997"/>
                <a:gd name="connsiteX5" fmla="*/ 1230611 w 1349997"/>
                <a:gd name="connsiteY5" fmla="*/ 2186997 h 2186997"/>
                <a:gd name="connsiteX6" fmla="*/ 1349997 w 1349997"/>
                <a:gd name="connsiteY6" fmla="*/ 2186997 h 2186997"/>
                <a:gd name="connsiteX7" fmla="*/ 1349997 w 1349997"/>
                <a:gd name="connsiteY7" fmla="*/ 2069240 h 2186997"/>
                <a:gd name="connsiteX8" fmla="*/ 1230611 w 1349997"/>
                <a:gd name="connsiteY8" fmla="*/ 2186997 h 2186997"/>
                <a:gd name="connsiteX9" fmla="*/ 1275998 w 1349997"/>
                <a:gd name="connsiteY9" fmla="*/ 1991782 h 2186997"/>
                <a:gd name="connsiteX10" fmla="*/ 1275998 w 1349997"/>
                <a:gd name="connsiteY10" fmla="*/ 1990630 h 2186997"/>
                <a:gd name="connsiteX11" fmla="*/ 1154049 w 1349997"/>
                <a:gd name="connsiteY11" fmla="*/ 1867062 h 2186997"/>
                <a:gd name="connsiteX12" fmla="*/ 1034853 w 1349997"/>
                <a:gd name="connsiteY12" fmla="*/ 1989468 h 2186997"/>
                <a:gd name="connsiteX13" fmla="*/ 1034853 w 1349997"/>
                <a:gd name="connsiteY13" fmla="*/ 1990630 h 2186997"/>
                <a:gd name="connsiteX14" fmla="*/ 1155183 w 1349997"/>
                <a:gd name="connsiteY14" fmla="*/ 2115807 h 2186997"/>
                <a:gd name="connsiteX15" fmla="*/ 1275998 w 1349997"/>
                <a:gd name="connsiteY15" fmla="*/ 1991782 h 2186997"/>
                <a:gd name="connsiteX16" fmla="*/ 57712 w 1349997"/>
                <a:gd name="connsiteY16" fmla="*/ 514569 h 2186997"/>
                <a:gd name="connsiteX17" fmla="*/ 104061 w 1349997"/>
                <a:gd name="connsiteY17" fmla="*/ 1001144 h 2186997"/>
                <a:gd name="connsiteX18" fmla="*/ 480898 w 1349997"/>
                <a:gd name="connsiteY18" fmla="*/ 1312412 h 2186997"/>
                <a:gd name="connsiteX19" fmla="*/ 967473 w 1349997"/>
                <a:gd name="connsiteY19" fmla="*/ 1266063 h 2186997"/>
                <a:gd name="connsiteX20" fmla="*/ 1278741 w 1349997"/>
                <a:gd name="connsiteY20" fmla="*/ 889225 h 2186997"/>
                <a:gd name="connsiteX21" fmla="*/ 1307135 w 1349997"/>
                <a:gd name="connsiteY21" fmla="*/ 701088 h 2186997"/>
                <a:gd name="connsiteX22" fmla="*/ 1257595 w 1349997"/>
                <a:gd name="connsiteY22" fmla="*/ 455847 h 2186997"/>
                <a:gd name="connsiteX23" fmla="*/ 1244603 w 1349997"/>
                <a:gd name="connsiteY23" fmla="*/ 694677 h 2186997"/>
                <a:gd name="connsiteX24" fmla="*/ 1003487 w 1349997"/>
                <a:gd name="connsiteY24" fmla="*/ 986457 h 2186997"/>
                <a:gd name="connsiteX25" fmla="*/ 772335 w 1349997"/>
                <a:gd name="connsiteY25" fmla="*/ 1044340 h 2186997"/>
                <a:gd name="connsiteX26" fmla="*/ 626611 w 1349997"/>
                <a:gd name="connsiteY26" fmla="*/ 1022356 h 2186997"/>
                <a:gd name="connsiteX27" fmla="*/ 334736 w 1349997"/>
                <a:gd name="connsiteY27" fmla="*/ 781326 h 2186997"/>
                <a:gd name="connsiteX28" fmla="*/ 539934 w 1349997"/>
                <a:gd name="connsiteY28" fmla="*/ 112786 h 2186997"/>
                <a:gd name="connsiteX29" fmla="*/ 681266 w 1349997"/>
                <a:gd name="connsiteY29" fmla="*/ 63312 h 2186997"/>
                <a:gd name="connsiteX30" fmla="*/ 368979 w 1349997"/>
                <a:gd name="connsiteY30" fmla="*/ 137722 h 2186997"/>
                <a:gd name="connsiteX31" fmla="*/ 57712 w 1349997"/>
                <a:gd name="connsiteY31" fmla="*/ 514569 h 2186997"/>
                <a:gd name="connsiteX32" fmla="*/ 709051 w 1349997"/>
                <a:gd name="connsiteY32" fmla="*/ 529342 h 2186997"/>
                <a:gd name="connsiteX33" fmla="*/ 619897 w 1349997"/>
                <a:gd name="connsiteY33" fmla="*/ 501082 h 2186997"/>
                <a:gd name="connsiteX34" fmla="*/ 764067 w 1349997"/>
                <a:gd name="connsiteY34" fmla="*/ 616382 h 2186997"/>
                <a:gd name="connsiteX35" fmla="*/ 955262 w 1349997"/>
                <a:gd name="connsiteY35" fmla="*/ 598161 h 2186997"/>
                <a:gd name="connsiteX36" fmla="*/ 1077601 w 1349997"/>
                <a:gd name="connsiteY36" fmla="*/ 450037 h 2186997"/>
                <a:gd name="connsiteX37" fmla="*/ 1059390 w 1349997"/>
                <a:gd name="connsiteY37" fmla="*/ 258813 h 2186997"/>
                <a:gd name="connsiteX38" fmla="*/ 720061 w 1349997"/>
                <a:gd name="connsiteY38" fmla="*/ 154696 h 2186997"/>
                <a:gd name="connsiteX39" fmla="*/ 624859 w 1349997"/>
                <a:gd name="connsiteY39" fmla="*/ 243611 h 2186997"/>
                <a:gd name="connsiteX40" fmla="*/ 709051 w 1349997"/>
                <a:gd name="connsiteY40" fmla="*/ 218684 h 2186997"/>
                <a:gd name="connsiteX41" fmla="*/ 864375 w 1349997"/>
                <a:gd name="connsiteY41" fmla="*/ 374018 h 2186997"/>
                <a:gd name="connsiteX42" fmla="*/ 709051 w 1349997"/>
                <a:gd name="connsiteY42" fmla="*/ 529342 h 2186997"/>
                <a:gd name="connsiteX43" fmla="*/ 376904 w 1349997"/>
                <a:gd name="connsiteY43" fmla="*/ 698440 h 2186997"/>
                <a:gd name="connsiteX44" fmla="*/ 620162 w 1349997"/>
                <a:gd name="connsiteY44" fmla="*/ 899379 h 2186997"/>
                <a:gd name="connsiteX45" fmla="*/ 934288 w 1349997"/>
                <a:gd name="connsiteY45" fmla="*/ 869452 h 2186997"/>
                <a:gd name="connsiteX46" fmla="*/ 1135218 w 1349997"/>
                <a:gd name="connsiteY46" fmla="*/ 626183 h 2186997"/>
                <a:gd name="connsiteX47" fmla="*/ 1118635 w 1349997"/>
                <a:gd name="connsiteY47" fmla="*/ 339890 h 2186997"/>
                <a:gd name="connsiteX48" fmla="*/ 1110025 w 1349997"/>
                <a:gd name="connsiteY48" fmla="*/ 488023 h 2186997"/>
                <a:gd name="connsiteX49" fmla="*/ 958082 w 1349997"/>
                <a:gd name="connsiteY49" fmla="*/ 671979 h 2186997"/>
                <a:gd name="connsiteX50" fmla="*/ 812424 w 1349997"/>
                <a:gd name="connsiteY50" fmla="*/ 708460 h 2186997"/>
                <a:gd name="connsiteX51" fmla="*/ 720604 w 1349997"/>
                <a:gd name="connsiteY51" fmla="*/ 694601 h 2186997"/>
                <a:gd name="connsiteX52" fmla="*/ 536647 w 1349997"/>
                <a:gd name="connsiteY52" fmla="*/ 542668 h 2186997"/>
                <a:gd name="connsiteX53" fmla="*/ 665959 w 1349997"/>
                <a:gd name="connsiteY53" fmla="*/ 121234 h 2186997"/>
                <a:gd name="connsiteX54" fmla="*/ 740835 w 1349997"/>
                <a:gd name="connsiteY54" fmla="*/ 93135 h 2186997"/>
                <a:gd name="connsiteX55" fmla="*/ 547934 w 1349997"/>
                <a:gd name="connsiteY55" fmla="*/ 141056 h 2186997"/>
                <a:gd name="connsiteX56" fmla="*/ 376904 w 1349997"/>
                <a:gd name="connsiteY56" fmla="*/ 698440 h 2186997"/>
                <a:gd name="connsiteX57" fmla="*/ 1024357 w 1349997"/>
                <a:gd name="connsiteY57" fmla="*/ 1325813 h 2186997"/>
                <a:gd name="connsiteX58" fmla="*/ 22803 w 1349997"/>
                <a:gd name="connsiteY58" fmla="*/ 1018394 h 2186997"/>
                <a:gd name="connsiteX59" fmla="*/ 0 w 1349997"/>
                <a:gd name="connsiteY59" fmla="*/ 971150 h 2186997"/>
                <a:gd name="connsiteX60" fmla="*/ 0 w 1349997"/>
                <a:gd name="connsiteY60" fmla="*/ 2186997 h 2186997"/>
                <a:gd name="connsiteX61" fmla="*/ 104574 w 1349997"/>
                <a:gd name="connsiteY61" fmla="*/ 2186997 h 2186997"/>
                <a:gd name="connsiteX62" fmla="*/ 104574 w 1349997"/>
                <a:gd name="connsiteY62" fmla="*/ 1795615 h 2186997"/>
                <a:gd name="connsiteX63" fmla="*/ 174069 w 1349997"/>
                <a:gd name="connsiteY63" fmla="*/ 1795615 h 2186997"/>
                <a:gd name="connsiteX64" fmla="*/ 341871 w 1349997"/>
                <a:gd name="connsiteY64" fmla="*/ 2022167 h 2186997"/>
                <a:gd name="connsiteX65" fmla="*/ 341871 w 1349997"/>
                <a:gd name="connsiteY65" fmla="*/ 1795615 h 2186997"/>
                <a:gd name="connsiteX66" fmla="*/ 426825 w 1349997"/>
                <a:gd name="connsiteY66" fmla="*/ 1795615 h 2186997"/>
                <a:gd name="connsiteX67" fmla="*/ 426825 w 1349997"/>
                <a:gd name="connsiteY67" fmla="*/ 2186997 h 2186997"/>
                <a:gd name="connsiteX68" fmla="*/ 547011 w 1349997"/>
                <a:gd name="connsiteY68" fmla="*/ 2186997 h 2186997"/>
                <a:gd name="connsiteX69" fmla="*/ 449170 w 1349997"/>
                <a:gd name="connsiteY69" fmla="*/ 1795615 h 2186997"/>
                <a:gd name="connsiteX70" fmla="*/ 545811 w 1349997"/>
                <a:gd name="connsiteY70" fmla="*/ 1795615 h 2186997"/>
                <a:gd name="connsiteX71" fmla="*/ 597940 w 1349997"/>
                <a:gd name="connsiteY71" fmla="*/ 2025006 h 2186997"/>
                <a:gd name="connsiteX72" fmla="*/ 668474 w 1349997"/>
                <a:gd name="connsiteY72" fmla="*/ 1794491 h 2186997"/>
                <a:gd name="connsiteX73" fmla="*/ 740168 w 1349997"/>
                <a:gd name="connsiteY73" fmla="*/ 1794491 h 2186997"/>
                <a:gd name="connsiteX74" fmla="*/ 810701 w 1349997"/>
                <a:gd name="connsiteY74" fmla="*/ 2027158 h 2186997"/>
                <a:gd name="connsiteX75" fmla="*/ 863365 w 1349997"/>
                <a:gd name="connsiteY75" fmla="*/ 1795615 h 2186997"/>
                <a:gd name="connsiteX76" fmla="*/ 958625 w 1349997"/>
                <a:gd name="connsiteY76" fmla="*/ 1795615 h 2186997"/>
                <a:gd name="connsiteX77" fmla="*/ 860783 w 1349997"/>
                <a:gd name="connsiteY77" fmla="*/ 2186997 h 2186997"/>
                <a:gd name="connsiteX78" fmla="*/ 1077363 w 1349997"/>
                <a:gd name="connsiteY78" fmla="*/ 2186997 h 2186997"/>
                <a:gd name="connsiteX79" fmla="*/ 945632 w 1349997"/>
                <a:gd name="connsiteY79" fmla="*/ 1991782 h 2186997"/>
                <a:gd name="connsiteX80" fmla="*/ 945632 w 1349997"/>
                <a:gd name="connsiteY80" fmla="*/ 1990630 h 2186997"/>
                <a:gd name="connsiteX81" fmla="*/ 1155183 w 1349997"/>
                <a:gd name="connsiteY81" fmla="*/ 1781632 h 2186997"/>
                <a:gd name="connsiteX82" fmla="*/ 1349997 w 1349997"/>
                <a:gd name="connsiteY82" fmla="*/ 1910715 h 2186997"/>
                <a:gd name="connsiteX83" fmla="*/ 1349997 w 1349997"/>
                <a:gd name="connsiteY83" fmla="*/ 981265 h 2186997"/>
                <a:gd name="connsiteX84" fmla="*/ 1024357 w 1349997"/>
                <a:gd name="connsiteY84" fmla="*/ 1325813 h 2186997"/>
                <a:gd name="connsiteX85" fmla="*/ 991219 w 1349997"/>
                <a:gd name="connsiteY85" fmla="*/ 0 h 2186997"/>
                <a:gd name="connsiteX86" fmla="*/ 1331681 w 1349997"/>
                <a:gd name="connsiteY86" fmla="*/ 323964 h 2186997"/>
                <a:gd name="connsiteX87" fmla="*/ 1349997 w 1349997"/>
                <a:gd name="connsiteY87" fmla="*/ 361112 h 2186997"/>
                <a:gd name="connsiteX88" fmla="*/ 1349997 w 1349997"/>
                <a:gd name="connsiteY88" fmla="*/ 0 h 2186997"/>
                <a:gd name="connsiteX89" fmla="*/ 991219 w 1349997"/>
                <a:gd name="connsiteY89" fmla="*/ 0 h 2186997"/>
                <a:gd name="connsiteX90" fmla="*/ 627506 w 1349997"/>
                <a:gd name="connsiteY90" fmla="*/ 2186997 h 2186997"/>
                <a:gd name="connsiteX91" fmla="*/ 779753 w 1349997"/>
                <a:gd name="connsiteY91" fmla="*/ 2186997 h 2186997"/>
                <a:gd name="connsiteX92" fmla="*/ 703240 w 1349997"/>
                <a:gd name="connsiteY92" fmla="*/ 1956426 h 2186997"/>
                <a:gd name="connsiteX93" fmla="*/ 627506 w 1349997"/>
                <a:gd name="connsiteY93" fmla="*/ 2186997 h 2186997"/>
                <a:gd name="connsiteX94" fmla="*/ 190071 w 1349997"/>
                <a:gd name="connsiteY94" fmla="*/ 2186997 h 2186997"/>
                <a:gd name="connsiteX95" fmla="*/ 360614 w 1349997"/>
                <a:gd name="connsiteY95" fmla="*/ 2186997 h 2186997"/>
                <a:gd name="connsiteX96" fmla="*/ 190071 w 1349997"/>
                <a:gd name="connsiteY96" fmla="*/ 1956207 h 2186997"/>
                <a:gd name="connsiteX97" fmla="*/ 190071 w 1349997"/>
                <a:gd name="connsiteY97" fmla="*/ 2186997 h 218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349997" h="2186997">
                  <a:moveTo>
                    <a:pt x="0" y="371180"/>
                  </a:moveTo>
                  <a:lnTo>
                    <a:pt x="0" y="0"/>
                  </a:lnTo>
                  <a:lnTo>
                    <a:pt x="363235" y="0"/>
                  </a:lnTo>
                  <a:cubicBezTo>
                    <a:pt x="352100" y="5229"/>
                    <a:pt x="341061" y="10735"/>
                    <a:pt x="330127" y="16545"/>
                  </a:cubicBezTo>
                  <a:cubicBezTo>
                    <a:pt x="181537" y="95383"/>
                    <a:pt x="66770" y="219542"/>
                    <a:pt x="0" y="371180"/>
                  </a:cubicBezTo>
                  <a:close/>
                  <a:moveTo>
                    <a:pt x="1230611" y="2186997"/>
                  </a:moveTo>
                  <a:lnTo>
                    <a:pt x="1349997" y="2186997"/>
                  </a:lnTo>
                  <a:lnTo>
                    <a:pt x="1349997" y="2069240"/>
                  </a:lnTo>
                  <a:cubicBezTo>
                    <a:pt x="1328976" y="2123294"/>
                    <a:pt x="1286437" y="2166242"/>
                    <a:pt x="1230611" y="2186997"/>
                  </a:cubicBezTo>
                  <a:close/>
                  <a:moveTo>
                    <a:pt x="1275998" y="1991782"/>
                  </a:moveTo>
                  <a:lnTo>
                    <a:pt x="1275998" y="1990630"/>
                  </a:lnTo>
                  <a:cubicBezTo>
                    <a:pt x="1275998" y="1921164"/>
                    <a:pt x="1224429" y="1867062"/>
                    <a:pt x="1154049" y="1867062"/>
                  </a:cubicBezTo>
                  <a:cubicBezTo>
                    <a:pt x="1083669" y="1867062"/>
                    <a:pt x="1034853" y="1920012"/>
                    <a:pt x="1034853" y="1989468"/>
                  </a:cubicBezTo>
                  <a:lnTo>
                    <a:pt x="1034853" y="1990630"/>
                  </a:lnTo>
                  <a:cubicBezTo>
                    <a:pt x="1034853" y="2060086"/>
                    <a:pt x="1084802" y="2115807"/>
                    <a:pt x="1155183" y="2115807"/>
                  </a:cubicBezTo>
                  <a:cubicBezTo>
                    <a:pt x="1225563" y="2115807"/>
                    <a:pt x="1275998" y="2061248"/>
                    <a:pt x="1275998" y="1991782"/>
                  </a:cubicBezTo>
                  <a:close/>
                  <a:moveTo>
                    <a:pt x="57712" y="514569"/>
                  </a:moveTo>
                  <a:cubicBezTo>
                    <a:pt x="7677" y="677609"/>
                    <a:pt x="24117" y="850430"/>
                    <a:pt x="104061" y="1001144"/>
                  </a:cubicBezTo>
                  <a:cubicBezTo>
                    <a:pt x="183994" y="1151830"/>
                    <a:pt x="317830" y="1262377"/>
                    <a:pt x="480898" y="1312412"/>
                  </a:cubicBezTo>
                  <a:cubicBezTo>
                    <a:pt x="643966" y="1362437"/>
                    <a:pt x="816788" y="1345978"/>
                    <a:pt x="967473" y="1266063"/>
                  </a:cubicBezTo>
                  <a:cubicBezTo>
                    <a:pt x="1118159" y="1186120"/>
                    <a:pt x="1228706" y="1052293"/>
                    <a:pt x="1278741" y="889225"/>
                  </a:cubicBezTo>
                  <a:cubicBezTo>
                    <a:pt x="1297715" y="827342"/>
                    <a:pt x="1307135" y="764029"/>
                    <a:pt x="1307135" y="701088"/>
                  </a:cubicBezTo>
                  <a:cubicBezTo>
                    <a:pt x="1307135" y="617372"/>
                    <a:pt x="1290495" y="534257"/>
                    <a:pt x="1257595" y="455847"/>
                  </a:cubicBezTo>
                  <a:cubicBezTo>
                    <a:pt x="1272873" y="534400"/>
                    <a:pt x="1268749" y="615991"/>
                    <a:pt x="1244603" y="694677"/>
                  </a:cubicBezTo>
                  <a:cubicBezTo>
                    <a:pt x="1205846" y="820931"/>
                    <a:pt x="1120207" y="924563"/>
                    <a:pt x="1003487" y="986457"/>
                  </a:cubicBezTo>
                  <a:cubicBezTo>
                    <a:pt x="931068" y="1024871"/>
                    <a:pt x="852049" y="1044340"/>
                    <a:pt x="772335" y="1044340"/>
                  </a:cubicBezTo>
                  <a:cubicBezTo>
                    <a:pt x="723567" y="1044340"/>
                    <a:pt x="674560" y="1037044"/>
                    <a:pt x="626611" y="1022356"/>
                  </a:cubicBezTo>
                  <a:cubicBezTo>
                    <a:pt x="500320" y="983609"/>
                    <a:pt x="396649" y="897998"/>
                    <a:pt x="334736" y="781326"/>
                  </a:cubicBezTo>
                  <a:cubicBezTo>
                    <a:pt x="206959" y="540458"/>
                    <a:pt x="298999" y="240544"/>
                    <a:pt x="539934" y="112786"/>
                  </a:cubicBezTo>
                  <a:cubicBezTo>
                    <a:pt x="584967" y="88916"/>
                    <a:pt x="632555" y="72428"/>
                    <a:pt x="681266" y="63312"/>
                  </a:cubicBezTo>
                  <a:cubicBezTo>
                    <a:pt x="573662" y="60960"/>
                    <a:pt x="466667" y="85916"/>
                    <a:pt x="368979" y="137722"/>
                  </a:cubicBezTo>
                  <a:cubicBezTo>
                    <a:pt x="218294" y="217665"/>
                    <a:pt x="107746" y="351492"/>
                    <a:pt x="57712" y="514569"/>
                  </a:cubicBezTo>
                  <a:close/>
                  <a:moveTo>
                    <a:pt x="709051" y="529342"/>
                  </a:moveTo>
                  <a:cubicBezTo>
                    <a:pt x="675846" y="529342"/>
                    <a:pt x="645147" y="518836"/>
                    <a:pt x="619897" y="501082"/>
                  </a:cubicBezTo>
                  <a:cubicBezTo>
                    <a:pt x="651672" y="556670"/>
                    <a:pt x="702545" y="597484"/>
                    <a:pt x="764067" y="616382"/>
                  </a:cubicBezTo>
                  <a:cubicBezTo>
                    <a:pt x="828142" y="636041"/>
                    <a:pt x="896055" y="629555"/>
                    <a:pt x="955262" y="598161"/>
                  </a:cubicBezTo>
                  <a:cubicBezTo>
                    <a:pt x="1014498" y="566738"/>
                    <a:pt x="1057951" y="514140"/>
                    <a:pt x="1077601" y="450037"/>
                  </a:cubicBezTo>
                  <a:cubicBezTo>
                    <a:pt x="1097290" y="385963"/>
                    <a:pt x="1090803" y="318049"/>
                    <a:pt x="1059390" y="258813"/>
                  </a:cubicBezTo>
                  <a:cubicBezTo>
                    <a:pt x="994543" y="136560"/>
                    <a:pt x="842314" y="89859"/>
                    <a:pt x="720061" y="154696"/>
                  </a:cubicBezTo>
                  <a:cubicBezTo>
                    <a:pt x="679590" y="176165"/>
                    <a:pt x="647462" y="207245"/>
                    <a:pt x="624859" y="243611"/>
                  </a:cubicBezTo>
                  <a:cubicBezTo>
                    <a:pt x="649128" y="227905"/>
                    <a:pt x="677990" y="218684"/>
                    <a:pt x="709051" y="218684"/>
                  </a:cubicBezTo>
                  <a:cubicBezTo>
                    <a:pt x="794823" y="218684"/>
                    <a:pt x="864375" y="288236"/>
                    <a:pt x="864375" y="374018"/>
                  </a:cubicBezTo>
                  <a:cubicBezTo>
                    <a:pt x="864375" y="459791"/>
                    <a:pt x="794823" y="529342"/>
                    <a:pt x="709051" y="529342"/>
                  </a:cubicBezTo>
                  <a:close/>
                  <a:moveTo>
                    <a:pt x="376904" y="698440"/>
                  </a:moveTo>
                  <a:cubicBezTo>
                    <a:pt x="428511" y="795709"/>
                    <a:pt x="514902" y="867080"/>
                    <a:pt x="620162" y="899379"/>
                  </a:cubicBezTo>
                  <a:cubicBezTo>
                    <a:pt x="725424" y="931678"/>
                    <a:pt x="836990" y="921058"/>
                    <a:pt x="934288" y="869452"/>
                  </a:cubicBezTo>
                  <a:cubicBezTo>
                    <a:pt x="1031558" y="817845"/>
                    <a:pt x="1102919" y="731472"/>
                    <a:pt x="1135218" y="626183"/>
                  </a:cubicBezTo>
                  <a:cubicBezTo>
                    <a:pt x="1164479" y="530800"/>
                    <a:pt x="1158402" y="430301"/>
                    <a:pt x="1118635" y="339890"/>
                  </a:cubicBezTo>
                  <a:cubicBezTo>
                    <a:pt x="1127712" y="388668"/>
                    <a:pt x="1124998" y="439236"/>
                    <a:pt x="1110025" y="488023"/>
                  </a:cubicBezTo>
                  <a:cubicBezTo>
                    <a:pt x="1085612" y="567642"/>
                    <a:pt x="1031643" y="632955"/>
                    <a:pt x="958082" y="671979"/>
                  </a:cubicBezTo>
                  <a:cubicBezTo>
                    <a:pt x="912465" y="696173"/>
                    <a:pt x="862660" y="708460"/>
                    <a:pt x="812424" y="708460"/>
                  </a:cubicBezTo>
                  <a:cubicBezTo>
                    <a:pt x="781698" y="708460"/>
                    <a:pt x="750799" y="703879"/>
                    <a:pt x="720604" y="694601"/>
                  </a:cubicBezTo>
                  <a:cubicBezTo>
                    <a:pt x="641013" y="670160"/>
                    <a:pt x="575672" y="616220"/>
                    <a:pt x="536647" y="542668"/>
                  </a:cubicBezTo>
                  <a:cubicBezTo>
                    <a:pt x="456132" y="390830"/>
                    <a:pt x="514131" y="201768"/>
                    <a:pt x="665959" y="121234"/>
                  </a:cubicBezTo>
                  <a:cubicBezTo>
                    <a:pt x="690172" y="108395"/>
                    <a:pt x="715328" y="99108"/>
                    <a:pt x="740835" y="93135"/>
                  </a:cubicBezTo>
                  <a:cubicBezTo>
                    <a:pt x="675608" y="93069"/>
                    <a:pt x="609467" y="108423"/>
                    <a:pt x="547934" y="141056"/>
                  </a:cubicBezTo>
                  <a:cubicBezTo>
                    <a:pt x="347110" y="247574"/>
                    <a:pt x="270386" y="497624"/>
                    <a:pt x="376904" y="698440"/>
                  </a:cubicBezTo>
                  <a:close/>
                  <a:moveTo>
                    <a:pt x="1024357" y="1325813"/>
                  </a:moveTo>
                  <a:cubicBezTo>
                    <a:pt x="663502" y="1517285"/>
                    <a:pt x="214208" y="1379353"/>
                    <a:pt x="22803" y="1018394"/>
                  </a:cubicBezTo>
                  <a:cubicBezTo>
                    <a:pt x="14564" y="1002859"/>
                    <a:pt x="7067" y="987066"/>
                    <a:pt x="0" y="971150"/>
                  </a:cubicBezTo>
                  <a:lnTo>
                    <a:pt x="0" y="2186997"/>
                  </a:lnTo>
                  <a:lnTo>
                    <a:pt x="104574" y="2186997"/>
                  </a:lnTo>
                  <a:lnTo>
                    <a:pt x="104574" y="1795615"/>
                  </a:lnTo>
                  <a:lnTo>
                    <a:pt x="174069" y="1795615"/>
                  </a:lnTo>
                  <a:lnTo>
                    <a:pt x="341871" y="2022167"/>
                  </a:lnTo>
                  <a:lnTo>
                    <a:pt x="341871" y="1795615"/>
                  </a:lnTo>
                  <a:lnTo>
                    <a:pt x="426825" y="1795615"/>
                  </a:lnTo>
                  <a:lnTo>
                    <a:pt x="426825" y="2186997"/>
                  </a:lnTo>
                  <a:lnTo>
                    <a:pt x="547011" y="2186997"/>
                  </a:lnTo>
                  <a:lnTo>
                    <a:pt x="449170" y="1795615"/>
                  </a:lnTo>
                  <a:lnTo>
                    <a:pt x="545811" y="1795615"/>
                  </a:lnTo>
                  <a:lnTo>
                    <a:pt x="597940" y="2025006"/>
                  </a:lnTo>
                  <a:lnTo>
                    <a:pt x="668474" y="1794491"/>
                  </a:lnTo>
                  <a:lnTo>
                    <a:pt x="740168" y="1794491"/>
                  </a:lnTo>
                  <a:lnTo>
                    <a:pt x="810701" y="2027158"/>
                  </a:lnTo>
                  <a:lnTo>
                    <a:pt x="863365" y="1795615"/>
                  </a:lnTo>
                  <a:lnTo>
                    <a:pt x="958625" y="1795615"/>
                  </a:lnTo>
                  <a:lnTo>
                    <a:pt x="860783" y="2186997"/>
                  </a:lnTo>
                  <a:lnTo>
                    <a:pt x="1077363" y="2186997"/>
                  </a:lnTo>
                  <a:cubicBezTo>
                    <a:pt x="997220" y="2157089"/>
                    <a:pt x="945632" y="2080984"/>
                    <a:pt x="945632" y="1991782"/>
                  </a:cubicBezTo>
                  <a:lnTo>
                    <a:pt x="945632" y="1990630"/>
                  </a:lnTo>
                  <a:cubicBezTo>
                    <a:pt x="945632" y="1875444"/>
                    <a:pt x="1032586" y="1781632"/>
                    <a:pt x="1155183" y="1781632"/>
                  </a:cubicBezTo>
                  <a:cubicBezTo>
                    <a:pt x="1248061" y="1781632"/>
                    <a:pt x="1320356" y="1834848"/>
                    <a:pt x="1349997" y="1910715"/>
                  </a:cubicBezTo>
                  <a:lnTo>
                    <a:pt x="1349997" y="981265"/>
                  </a:lnTo>
                  <a:cubicBezTo>
                    <a:pt x="1282608" y="1128332"/>
                    <a:pt x="1169661" y="1248728"/>
                    <a:pt x="1024357" y="1325813"/>
                  </a:cubicBezTo>
                  <a:close/>
                  <a:moveTo>
                    <a:pt x="991219" y="0"/>
                  </a:moveTo>
                  <a:cubicBezTo>
                    <a:pt x="1136456" y="67627"/>
                    <a:pt x="1255309" y="179937"/>
                    <a:pt x="1331681" y="323964"/>
                  </a:cubicBezTo>
                  <a:cubicBezTo>
                    <a:pt x="1338177" y="336213"/>
                    <a:pt x="1344225" y="348625"/>
                    <a:pt x="1349997" y="361112"/>
                  </a:cubicBezTo>
                  <a:lnTo>
                    <a:pt x="1349997" y="0"/>
                  </a:lnTo>
                  <a:lnTo>
                    <a:pt x="991219" y="0"/>
                  </a:lnTo>
                  <a:close/>
                  <a:moveTo>
                    <a:pt x="627506" y="2186997"/>
                  </a:moveTo>
                  <a:lnTo>
                    <a:pt x="779753" y="2186997"/>
                  </a:lnTo>
                  <a:lnTo>
                    <a:pt x="703240" y="1956426"/>
                  </a:lnTo>
                  <a:lnTo>
                    <a:pt x="627506" y="2186997"/>
                  </a:lnTo>
                  <a:close/>
                  <a:moveTo>
                    <a:pt x="190071" y="2186997"/>
                  </a:moveTo>
                  <a:lnTo>
                    <a:pt x="360614" y="2186997"/>
                  </a:lnTo>
                  <a:lnTo>
                    <a:pt x="190071" y="1956207"/>
                  </a:lnTo>
                  <a:lnTo>
                    <a:pt x="190071" y="218699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315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08" userDrawn="1">
          <p15:clr>
            <a:srgbClr val="FBAE40"/>
          </p15:clr>
        </p15:guide>
        <p15:guide id="4" orient="horz" pos="206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orient="horz" pos="288" userDrawn="1">
          <p15:clr>
            <a:srgbClr val="FBAE40"/>
          </p15:clr>
        </p15:guide>
        <p15:guide id="7" orient="horz" pos="888" userDrawn="1">
          <p15:clr>
            <a:srgbClr val="FBAE40"/>
          </p15:clr>
        </p15:guide>
        <p15:guide id="8" pos="6648" userDrawn="1">
          <p15:clr>
            <a:srgbClr val="FBAE40"/>
          </p15:clr>
        </p15:guide>
        <p15:guide id="9" orient="horz" pos="1944" userDrawn="1">
          <p15:clr>
            <a:srgbClr val="FBAE40"/>
          </p15:clr>
        </p15:guide>
        <p15:guide id="10" orient="horz" pos="4008" userDrawn="1">
          <p15:clr>
            <a:srgbClr val="FBAE40"/>
          </p15:clr>
        </p15:guide>
        <p15:guide id="11" pos="37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BC1DF91-8BCC-C4A1-6A63-58D1223B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409700"/>
            <a:ext cx="10020300" cy="18669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3AD2C1-14A9-74B5-6FBE-15D63C2605A1}"/>
              </a:ext>
            </a:extLst>
          </p:cNvPr>
          <p:cNvGrpSpPr/>
          <p:nvPr userDrawn="1"/>
        </p:nvGrpSpPr>
        <p:grpSpPr>
          <a:xfrm>
            <a:off x="6993485" y="6372225"/>
            <a:ext cx="4693692" cy="294296"/>
            <a:chOff x="6993485" y="6372225"/>
            <a:chExt cx="4693692" cy="2942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A04EF1-030A-A02B-FCF9-E3B647F78024}"/>
                </a:ext>
              </a:extLst>
            </p:cNvPr>
            <p:cNvGrpSpPr/>
            <p:nvPr userDrawn="1"/>
          </p:nvGrpSpPr>
          <p:grpSpPr>
            <a:xfrm>
              <a:off x="6993485" y="6372225"/>
              <a:ext cx="4693692" cy="294296"/>
              <a:chOff x="7413080" y="6475331"/>
              <a:chExt cx="4264571" cy="267390"/>
            </a:xfrm>
            <a:solidFill>
              <a:schemeClr val="accent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39C89F0-ABAC-93B5-112F-F33600CDAB55}"/>
                  </a:ext>
                </a:extLst>
              </p:cNvPr>
              <p:cNvSpPr/>
              <p:nvPr/>
            </p:nvSpPr>
            <p:spPr>
              <a:xfrm>
                <a:off x="8302725" y="6475331"/>
                <a:ext cx="262434" cy="262432"/>
              </a:xfrm>
              <a:custGeom>
                <a:avLst/>
                <a:gdLst>
                  <a:gd name="connsiteX0" fmla="*/ 2420197 w 5399999"/>
                  <a:gd name="connsiteY0" fmla="*/ 1523990 h 5399999"/>
                  <a:gd name="connsiteX1" fmla="*/ 2420197 w 5399999"/>
                  <a:gd name="connsiteY1" fmla="*/ 1648539 h 5399999"/>
                  <a:gd name="connsiteX2" fmla="*/ 2448810 w 5399999"/>
                  <a:gd name="connsiteY2" fmla="*/ 1648539 h 5399999"/>
                  <a:gd name="connsiteX3" fmla="*/ 2543898 w 5399999"/>
                  <a:gd name="connsiteY3" fmla="*/ 1742008 h 5399999"/>
                  <a:gd name="connsiteX4" fmla="*/ 2543898 w 5399999"/>
                  <a:gd name="connsiteY4" fmla="*/ 1742789 h 5399999"/>
                  <a:gd name="connsiteX5" fmla="*/ 2543898 w 5399999"/>
                  <a:gd name="connsiteY5" fmla="*/ 2479957 h 5399999"/>
                  <a:gd name="connsiteX6" fmla="*/ 2449591 w 5399999"/>
                  <a:gd name="connsiteY6" fmla="*/ 2574207 h 5399999"/>
                  <a:gd name="connsiteX7" fmla="*/ 2448810 w 5399999"/>
                  <a:gd name="connsiteY7" fmla="*/ 2574207 h 5399999"/>
                  <a:gd name="connsiteX8" fmla="*/ 2420197 w 5399999"/>
                  <a:gd name="connsiteY8" fmla="*/ 2574207 h 5399999"/>
                  <a:gd name="connsiteX9" fmla="*/ 2420197 w 5399999"/>
                  <a:gd name="connsiteY9" fmla="*/ 2698756 h 5399999"/>
                  <a:gd name="connsiteX10" fmla="*/ 3047123 w 5399999"/>
                  <a:gd name="connsiteY10" fmla="*/ 2698737 h 5399999"/>
                  <a:gd name="connsiteX11" fmla="*/ 3047123 w 5399999"/>
                  <a:gd name="connsiteY11" fmla="*/ 2574197 h 5399999"/>
                  <a:gd name="connsiteX12" fmla="*/ 3018510 w 5399999"/>
                  <a:gd name="connsiteY12" fmla="*/ 2574197 h 5399999"/>
                  <a:gd name="connsiteX13" fmla="*/ 2924260 w 5399999"/>
                  <a:gd name="connsiteY13" fmla="*/ 2480262 h 5399999"/>
                  <a:gd name="connsiteX14" fmla="*/ 2924260 w 5399999"/>
                  <a:gd name="connsiteY14" fmla="*/ 2479948 h 5399999"/>
                  <a:gd name="connsiteX15" fmla="*/ 2924260 w 5399999"/>
                  <a:gd name="connsiteY15" fmla="*/ 1742779 h 5399999"/>
                  <a:gd name="connsiteX16" fmla="*/ 3018196 w 5399999"/>
                  <a:gd name="connsiteY16" fmla="*/ 1648529 h 5399999"/>
                  <a:gd name="connsiteX17" fmla="*/ 3018510 w 5399999"/>
                  <a:gd name="connsiteY17" fmla="*/ 1648529 h 5399999"/>
                  <a:gd name="connsiteX18" fmla="*/ 3047123 w 5399999"/>
                  <a:gd name="connsiteY18" fmla="*/ 1648529 h 5399999"/>
                  <a:gd name="connsiteX19" fmla="*/ 3047123 w 5399999"/>
                  <a:gd name="connsiteY19" fmla="*/ 1523990 h 5399999"/>
                  <a:gd name="connsiteX20" fmla="*/ 4253855 w 5399999"/>
                  <a:gd name="connsiteY20" fmla="*/ 1523971 h 5399999"/>
                  <a:gd name="connsiteX21" fmla="*/ 4484427 w 5399999"/>
                  <a:gd name="connsiteY21" fmla="*/ 2130704 h 5399999"/>
                  <a:gd name="connsiteX22" fmla="*/ 4756232 w 5399999"/>
                  <a:gd name="connsiteY22" fmla="*/ 2575026 h 5399999"/>
                  <a:gd name="connsiteX23" fmla="*/ 4603918 w 5399999"/>
                  <a:gd name="connsiteY23" fmla="*/ 2575026 h 5399999"/>
                  <a:gd name="connsiteX24" fmla="*/ 4360716 w 5399999"/>
                  <a:gd name="connsiteY24" fmla="*/ 2317527 h 5399999"/>
                  <a:gd name="connsiteX25" fmla="*/ 4234491 w 5399999"/>
                  <a:gd name="connsiteY25" fmla="*/ 2317527 h 5399999"/>
                  <a:gd name="connsiteX26" fmla="*/ 4234491 w 5399999"/>
                  <a:gd name="connsiteY26" fmla="*/ 2699575 h 5399999"/>
                  <a:gd name="connsiteX27" fmla="*/ 5145005 w 5399999"/>
                  <a:gd name="connsiteY27" fmla="*/ 2699575 h 5399999"/>
                  <a:gd name="connsiteX28" fmla="*/ 4900964 w 5399999"/>
                  <a:gd name="connsiteY28" fmla="*/ 2059181 h 5399999"/>
                  <a:gd name="connsiteX29" fmla="*/ 4647666 w 5399999"/>
                  <a:gd name="connsiteY29" fmla="*/ 1646834 h 5399999"/>
                  <a:gd name="connsiteX30" fmla="*/ 4761290 w 5399999"/>
                  <a:gd name="connsiteY30" fmla="*/ 1647682 h 5399999"/>
                  <a:gd name="connsiteX31" fmla="*/ 5034781 w 5399999"/>
                  <a:gd name="connsiteY31" fmla="*/ 1905181 h 5399999"/>
                  <a:gd name="connsiteX32" fmla="*/ 5155958 w 5399999"/>
                  <a:gd name="connsiteY32" fmla="*/ 1905181 h 5399999"/>
                  <a:gd name="connsiteX33" fmla="*/ 5155958 w 5399999"/>
                  <a:gd name="connsiteY33" fmla="*/ 1523971 h 5399999"/>
                  <a:gd name="connsiteX34" fmla="*/ 3197751 w 5399999"/>
                  <a:gd name="connsiteY34" fmla="*/ 1523971 h 5399999"/>
                  <a:gd name="connsiteX35" fmla="*/ 3428323 w 5399999"/>
                  <a:gd name="connsiteY35" fmla="*/ 2130704 h 5399999"/>
                  <a:gd name="connsiteX36" fmla="*/ 3700128 w 5399999"/>
                  <a:gd name="connsiteY36" fmla="*/ 2575026 h 5399999"/>
                  <a:gd name="connsiteX37" fmla="*/ 3547814 w 5399999"/>
                  <a:gd name="connsiteY37" fmla="*/ 2575026 h 5399999"/>
                  <a:gd name="connsiteX38" fmla="*/ 3304612 w 5399999"/>
                  <a:gd name="connsiteY38" fmla="*/ 2317527 h 5399999"/>
                  <a:gd name="connsiteX39" fmla="*/ 3177539 w 5399999"/>
                  <a:gd name="connsiteY39" fmla="*/ 2317527 h 5399999"/>
                  <a:gd name="connsiteX40" fmla="*/ 3177539 w 5399999"/>
                  <a:gd name="connsiteY40" fmla="*/ 2699575 h 5399999"/>
                  <a:gd name="connsiteX41" fmla="*/ 4088062 w 5399999"/>
                  <a:gd name="connsiteY41" fmla="*/ 2699575 h 5399999"/>
                  <a:gd name="connsiteX42" fmla="*/ 3844022 w 5399999"/>
                  <a:gd name="connsiteY42" fmla="*/ 2059181 h 5399999"/>
                  <a:gd name="connsiteX43" fmla="*/ 3589886 w 5399999"/>
                  <a:gd name="connsiteY43" fmla="*/ 1646834 h 5399999"/>
                  <a:gd name="connsiteX44" fmla="*/ 3705186 w 5399999"/>
                  <a:gd name="connsiteY44" fmla="*/ 1647682 h 5399999"/>
                  <a:gd name="connsiteX45" fmla="*/ 3978677 w 5399999"/>
                  <a:gd name="connsiteY45" fmla="*/ 1905181 h 5399999"/>
                  <a:gd name="connsiteX46" fmla="*/ 4100693 w 5399999"/>
                  <a:gd name="connsiteY46" fmla="*/ 1905181 h 5399999"/>
                  <a:gd name="connsiteX47" fmla="*/ 4100693 w 5399999"/>
                  <a:gd name="connsiteY47" fmla="*/ 1523971 h 5399999"/>
                  <a:gd name="connsiteX48" fmla="*/ 244878 w 5399999"/>
                  <a:gd name="connsiteY48" fmla="*/ 1523971 h 5399999"/>
                  <a:gd name="connsiteX49" fmla="*/ 244878 w 5399999"/>
                  <a:gd name="connsiteY49" fmla="*/ 1905181 h 5399999"/>
                  <a:gd name="connsiteX50" fmla="*/ 366064 w 5399999"/>
                  <a:gd name="connsiteY50" fmla="*/ 1905181 h 5399999"/>
                  <a:gd name="connsiteX51" fmla="*/ 640394 w 5399999"/>
                  <a:gd name="connsiteY51" fmla="*/ 1647682 h 5399999"/>
                  <a:gd name="connsiteX52" fmla="*/ 754837 w 5399999"/>
                  <a:gd name="connsiteY52" fmla="*/ 1646834 h 5399999"/>
                  <a:gd name="connsiteX53" fmla="*/ 500700 w 5399999"/>
                  <a:gd name="connsiteY53" fmla="*/ 2059181 h 5399999"/>
                  <a:gd name="connsiteX54" fmla="*/ 201120 w 5399999"/>
                  <a:gd name="connsiteY54" fmla="*/ 2699575 h 5399999"/>
                  <a:gd name="connsiteX55" fmla="*/ 1167174 w 5399999"/>
                  <a:gd name="connsiteY55" fmla="*/ 2699575 h 5399999"/>
                  <a:gd name="connsiteX56" fmla="*/ 1167174 w 5399999"/>
                  <a:gd name="connsiteY56" fmla="*/ 2317527 h 5399999"/>
                  <a:gd name="connsiteX57" fmla="*/ 1040949 w 5399999"/>
                  <a:gd name="connsiteY57" fmla="*/ 2317527 h 5399999"/>
                  <a:gd name="connsiteX58" fmla="*/ 798594 w 5399999"/>
                  <a:gd name="connsiteY58" fmla="*/ 2575026 h 5399999"/>
                  <a:gd name="connsiteX59" fmla="*/ 645442 w 5399999"/>
                  <a:gd name="connsiteY59" fmla="*/ 2575026 h 5399999"/>
                  <a:gd name="connsiteX60" fmla="*/ 918095 w 5399999"/>
                  <a:gd name="connsiteY60" fmla="*/ 2130704 h 5399999"/>
                  <a:gd name="connsiteX61" fmla="*/ 1189900 w 5399999"/>
                  <a:gd name="connsiteY61" fmla="*/ 1523971 h 5399999"/>
                  <a:gd name="connsiteX62" fmla="*/ 1295095 w 5399999"/>
                  <a:gd name="connsiteY62" fmla="*/ 1523133 h 5399999"/>
                  <a:gd name="connsiteX63" fmla="*/ 1295095 w 5399999"/>
                  <a:gd name="connsiteY63" fmla="*/ 1648520 h 5399999"/>
                  <a:gd name="connsiteX64" fmla="*/ 1323708 w 5399999"/>
                  <a:gd name="connsiteY64" fmla="*/ 1648520 h 5399999"/>
                  <a:gd name="connsiteX65" fmla="*/ 1417958 w 5399999"/>
                  <a:gd name="connsiteY65" fmla="*/ 1742456 h 5399999"/>
                  <a:gd name="connsiteX66" fmla="*/ 1417958 w 5399999"/>
                  <a:gd name="connsiteY66" fmla="*/ 1742770 h 5399999"/>
                  <a:gd name="connsiteX67" fmla="*/ 1417958 w 5399999"/>
                  <a:gd name="connsiteY67" fmla="*/ 2479938 h 5399999"/>
                  <a:gd name="connsiteX68" fmla="*/ 1324022 w 5399999"/>
                  <a:gd name="connsiteY68" fmla="*/ 2574188 h 5399999"/>
                  <a:gd name="connsiteX69" fmla="*/ 1323708 w 5399999"/>
                  <a:gd name="connsiteY69" fmla="*/ 2574188 h 5399999"/>
                  <a:gd name="connsiteX70" fmla="*/ 1295095 w 5399999"/>
                  <a:gd name="connsiteY70" fmla="*/ 2574188 h 5399999"/>
                  <a:gd name="connsiteX71" fmla="*/ 1295095 w 5399999"/>
                  <a:gd name="connsiteY71" fmla="*/ 2698728 h 5399999"/>
                  <a:gd name="connsiteX72" fmla="*/ 2290600 w 5399999"/>
                  <a:gd name="connsiteY72" fmla="*/ 2699575 h 5399999"/>
                  <a:gd name="connsiteX73" fmla="*/ 2290600 w 5399999"/>
                  <a:gd name="connsiteY73" fmla="*/ 2317528 h 5399999"/>
                  <a:gd name="connsiteX74" fmla="*/ 2164375 w 5399999"/>
                  <a:gd name="connsiteY74" fmla="*/ 2317528 h 5399999"/>
                  <a:gd name="connsiteX75" fmla="*/ 1921173 w 5399999"/>
                  <a:gd name="connsiteY75" fmla="*/ 2575026 h 5399999"/>
                  <a:gd name="connsiteX76" fmla="*/ 1794948 w 5399999"/>
                  <a:gd name="connsiteY76" fmla="*/ 2575026 h 5399999"/>
                  <a:gd name="connsiteX77" fmla="*/ 1794948 w 5399999"/>
                  <a:gd name="connsiteY77" fmla="*/ 2174462 h 5399999"/>
                  <a:gd name="connsiteX78" fmla="*/ 1839544 w 5399999"/>
                  <a:gd name="connsiteY78" fmla="*/ 2174462 h 5399999"/>
                  <a:gd name="connsiteX79" fmla="*/ 1934632 w 5399999"/>
                  <a:gd name="connsiteY79" fmla="*/ 2268293 h 5399999"/>
                  <a:gd name="connsiteX80" fmla="*/ 1934632 w 5399999"/>
                  <a:gd name="connsiteY80" fmla="*/ 2269560 h 5399999"/>
                  <a:gd name="connsiteX81" fmla="*/ 1934632 w 5399999"/>
                  <a:gd name="connsiteY81" fmla="*/ 2316680 h 5399999"/>
                  <a:gd name="connsiteX82" fmla="*/ 2059181 w 5399999"/>
                  <a:gd name="connsiteY82" fmla="*/ 2316680 h 5399999"/>
                  <a:gd name="connsiteX83" fmla="*/ 2059181 w 5399999"/>
                  <a:gd name="connsiteY83" fmla="*/ 1905190 h 5399999"/>
                  <a:gd name="connsiteX84" fmla="*/ 1934632 w 5399999"/>
                  <a:gd name="connsiteY84" fmla="*/ 1905190 h 5399999"/>
                  <a:gd name="connsiteX85" fmla="*/ 1934632 w 5399999"/>
                  <a:gd name="connsiteY85" fmla="*/ 1953158 h 5399999"/>
                  <a:gd name="connsiteX86" fmla="*/ 1840801 w 5399999"/>
                  <a:gd name="connsiteY86" fmla="*/ 2048246 h 5399999"/>
                  <a:gd name="connsiteX87" fmla="*/ 1839534 w 5399999"/>
                  <a:gd name="connsiteY87" fmla="*/ 2048246 h 5399999"/>
                  <a:gd name="connsiteX88" fmla="*/ 1794938 w 5399999"/>
                  <a:gd name="connsiteY88" fmla="*/ 2048246 h 5399999"/>
                  <a:gd name="connsiteX89" fmla="*/ 1794938 w 5399999"/>
                  <a:gd name="connsiteY89" fmla="*/ 1647682 h 5399999"/>
                  <a:gd name="connsiteX90" fmla="*/ 1921164 w 5399999"/>
                  <a:gd name="connsiteY90" fmla="*/ 1647682 h 5399999"/>
                  <a:gd name="connsiteX91" fmla="*/ 2164366 w 5399999"/>
                  <a:gd name="connsiteY91" fmla="*/ 1905181 h 5399999"/>
                  <a:gd name="connsiteX92" fmla="*/ 2290591 w 5399999"/>
                  <a:gd name="connsiteY92" fmla="*/ 1905181 h 5399999"/>
                  <a:gd name="connsiteX93" fmla="*/ 2290591 w 5399999"/>
                  <a:gd name="connsiteY93" fmla="*/ 1523133 h 5399999"/>
                  <a:gd name="connsiteX94" fmla="*/ 0 w 5399999"/>
                  <a:gd name="connsiteY94" fmla="*/ 0 h 5399999"/>
                  <a:gd name="connsiteX95" fmla="*/ 5399999 w 5399999"/>
                  <a:gd name="connsiteY95" fmla="*/ 0 h 5399999"/>
                  <a:gd name="connsiteX96" fmla="*/ 5399999 w 5399999"/>
                  <a:gd name="connsiteY96" fmla="*/ 5399999 h 5399999"/>
                  <a:gd name="connsiteX97" fmla="*/ 0 w 5399999"/>
                  <a:gd name="connsiteY97" fmla="*/ 5399999 h 539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399999" h="5399999">
                    <a:moveTo>
                      <a:pt x="2420197" y="1523990"/>
                    </a:moveTo>
                    <a:lnTo>
                      <a:pt x="2420197" y="1648539"/>
                    </a:lnTo>
                    <a:lnTo>
                      <a:pt x="2448810" y="1648539"/>
                    </a:lnTo>
                    <a:cubicBezTo>
                      <a:pt x="2500874" y="1648091"/>
                      <a:pt x="2543450" y="1689935"/>
                      <a:pt x="2543898" y="1742008"/>
                    </a:cubicBezTo>
                    <a:cubicBezTo>
                      <a:pt x="2543898" y="1742265"/>
                      <a:pt x="2543898" y="1742532"/>
                      <a:pt x="2543898" y="1742789"/>
                    </a:cubicBezTo>
                    <a:lnTo>
                      <a:pt x="2543898" y="2479957"/>
                    </a:lnTo>
                    <a:cubicBezTo>
                      <a:pt x="2543879" y="2532030"/>
                      <a:pt x="2501664" y="2574226"/>
                      <a:pt x="2449591" y="2574207"/>
                    </a:cubicBezTo>
                    <a:cubicBezTo>
                      <a:pt x="2449334" y="2574207"/>
                      <a:pt x="2449067" y="2574207"/>
                      <a:pt x="2448810" y="2574207"/>
                    </a:cubicBezTo>
                    <a:lnTo>
                      <a:pt x="2420197" y="2574207"/>
                    </a:lnTo>
                    <a:lnTo>
                      <a:pt x="2420197" y="2698756"/>
                    </a:lnTo>
                    <a:lnTo>
                      <a:pt x="3047123" y="2698737"/>
                    </a:lnTo>
                    <a:lnTo>
                      <a:pt x="3047123" y="2574197"/>
                    </a:lnTo>
                    <a:lnTo>
                      <a:pt x="3018510" y="2574197"/>
                    </a:lnTo>
                    <a:cubicBezTo>
                      <a:pt x="2966541" y="2574283"/>
                      <a:pt x="2924346" y="2532221"/>
                      <a:pt x="2924260" y="2480262"/>
                    </a:cubicBezTo>
                    <a:cubicBezTo>
                      <a:pt x="2924260" y="2480157"/>
                      <a:pt x="2924260" y="2480052"/>
                      <a:pt x="2924260" y="2479948"/>
                    </a:cubicBezTo>
                    <a:lnTo>
                      <a:pt x="2924260" y="1742779"/>
                    </a:lnTo>
                    <a:cubicBezTo>
                      <a:pt x="2924174" y="1690811"/>
                      <a:pt x="2966237" y="1648615"/>
                      <a:pt x="3018196" y="1648529"/>
                    </a:cubicBezTo>
                    <a:cubicBezTo>
                      <a:pt x="3018300" y="1648529"/>
                      <a:pt x="3018405" y="1648529"/>
                      <a:pt x="3018510" y="1648529"/>
                    </a:cubicBezTo>
                    <a:lnTo>
                      <a:pt x="3047123" y="1648529"/>
                    </a:lnTo>
                    <a:lnTo>
                      <a:pt x="3047123" y="1523990"/>
                    </a:lnTo>
                    <a:close/>
                    <a:moveTo>
                      <a:pt x="4253855" y="1523971"/>
                    </a:moveTo>
                    <a:cubicBezTo>
                      <a:pt x="4253855" y="1523971"/>
                      <a:pt x="4110799" y="1710785"/>
                      <a:pt x="4484427" y="2130704"/>
                    </a:cubicBezTo>
                    <a:cubicBezTo>
                      <a:pt x="4484427" y="2130704"/>
                      <a:pt x="4749507" y="2439543"/>
                      <a:pt x="4756232" y="2575026"/>
                    </a:cubicBezTo>
                    <a:lnTo>
                      <a:pt x="4603918" y="2575026"/>
                    </a:lnTo>
                    <a:cubicBezTo>
                      <a:pt x="4384281" y="2575026"/>
                      <a:pt x="4360716" y="2317527"/>
                      <a:pt x="4360716" y="2317527"/>
                    </a:cubicBezTo>
                    <a:lnTo>
                      <a:pt x="4234491" y="2317527"/>
                    </a:lnTo>
                    <a:lnTo>
                      <a:pt x="4234491" y="2699575"/>
                    </a:lnTo>
                    <a:lnTo>
                      <a:pt x="5145005" y="2699575"/>
                    </a:lnTo>
                    <a:cubicBezTo>
                      <a:pt x="5145005" y="2699575"/>
                      <a:pt x="5309939" y="2521172"/>
                      <a:pt x="4900964" y="2059181"/>
                    </a:cubicBezTo>
                    <a:cubicBezTo>
                      <a:pt x="4900964" y="2059181"/>
                      <a:pt x="4686376" y="1838706"/>
                      <a:pt x="4647666" y="1646834"/>
                    </a:cubicBezTo>
                    <a:lnTo>
                      <a:pt x="4761290" y="1647682"/>
                    </a:lnTo>
                    <a:cubicBezTo>
                      <a:pt x="4905898" y="1648444"/>
                      <a:pt x="5025323" y="1760877"/>
                      <a:pt x="5034781" y="1905181"/>
                    </a:cubicBezTo>
                    <a:lnTo>
                      <a:pt x="5155958" y="1905181"/>
                    </a:lnTo>
                    <a:lnTo>
                      <a:pt x="5155958" y="1523971"/>
                    </a:lnTo>
                    <a:close/>
                    <a:moveTo>
                      <a:pt x="3197751" y="1523971"/>
                    </a:moveTo>
                    <a:cubicBezTo>
                      <a:pt x="3197751" y="1523971"/>
                      <a:pt x="3054695" y="1710785"/>
                      <a:pt x="3428323" y="2130704"/>
                    </a:cubicBezTo>
                    <a:cubicBezTo>
                      <a:pt x="3428323" y="2130704"/>
                      <a:pt x="3693404" y="2439543"/>
                      <a:pt x="3700128" y="2575026"/>
                    </a:cubicBezTo>
                    <a:lnTo>
                      <a:pt x="3547814" y="2575026"/>
                    </a:lnTo>
                    <a:cubicBezTo>
                      <a:pt x="3328177" y="2575026"/>
                      <a:pt x="3304612" y="2317527"/>
                      <a:pt x="3304612" y="2317527"/>
                    </a:cubicBezTo>
                    <a:lnTo>
                      <a:pt x="3177539" y="2317527"/>
                    </a:lnTo>
                    <a:lnTo>
                      <a:pt x="3177539" y="2699575"/>
                    </a:lnTo>
                    <a:lnTo>
                      <a:pt x="4088062" y="2699575"/>
                    </a:lnTo>
                    <a:cubicBezTo>
                      <a:pt x="4088062" y="2699575"/>
                      <a:pt x="4253845" y="2521172"/>
                      <a:pt x="3844022" y="2059181"/>
                    </a:cubicBezTo>
                    <a:cubicBezTo>
                      <a:pt x="3844022" y="2059181"/>
                      <a:pt x="3629434" y="1838706"/>
                      <a:pt x="3589886" y="1646834"/>
                    </a:cubicBezTo>
                    <a:lnTo>
                      <a:pt x="3705186" y="1647682"/>
                    </a:lnTo>
                    <a:cubicBezTo>
                      <a:pt x="3849957" y="1648044"/>
                      <a:pt x="3969609" y="1760696"/>
                      <a:pt x="3978677" y="1905181"/>
                    </a:cubicBezTo>
                    <a:lnTo>
                      <a:pt x="4100693" y="1905181"/>
                    </a:lnTo>
                    <a:lnTo>
                      <a:pt x="4100693" y="1523971"/>
                    </a:lnTo>
                    <a:close/>
                    <a:moveTo>
                      <a:pt x="244878" y="1523971"/>
                    </a:moveTo>
                    <a:lnTo>
                      <a:pt x="244878" y="1905181"/>
                    </a:lnTo>
                    <a:lnTo>
                      <a:pt x="366064" y="1905181"/>
                    </a:lnTo>
                    <a:cubicBezTo>
                      <a:pt x="376065" y="1760801"/>
                      <a:pt x="495671" y="1648539"/>
                      <a:pt x="640394" y="1647682"/>
                    </a:cubicBezTo>
                    <a:lnTo>
                      <a:pt x="754837" y="1646834"/>
                    </a:lnTo>
                    <a:cubicBezTo>
                      <a:pt x="706869" y="1828609"/>
                      <a:pt x="500700" y="2059181"/>
                      <a:pt x="500700" y="2059181"/>
                    </a:cubicBezTo>
                    <a:cubicBezTo>
                      <a:pt x="165772" y="2410091"/>
                      <a:pt x="201120" y="2699575"/>
                      <a:pt x="201120" y="2699575"/>
                    </a:cubicBezTo>
                    <a:lnTo>
                      <a:pt x="1167174" y="2699575"/>
                    </a:lnTo>
                    <a:lnTo>
                      <a:pt x="1167174" y="2317527"/>
                    </a:lnTo>
                    <a:lnTo>
                      <a:pt x="1040949" y="2317527"/>
                    </a:lnTo>
                    <a:cubicBezTo>
                      <a:pt x="1040949" y="2317527"/>
                      <a:pt x="1018231" y="2575026"/>
                      <a:pt x="798594" y="2575026"/>
                    </a:cubicBezTo>
                    <a:lnTo>
                      <a:pt x="645442" y="2575026"/>
                    </a:lnTo>
                    <a:cubicBezTo>
                      <a:pt x="652176" y="2439543"/>
                      <a:pt x="918095" y="2130704"/>
                      <a:pt x="918095" y="2130704"/>
                    </a:cubicBezTo>
                    <a:cubicBezTo>
                      <a:pt x="1197473" y="1818503"/>
                      <a:pt x="1189900" y="1523971"/>
                      <a:pt x="1189900" y="1523971"/>
                    </a:cubicBezTo>
                    <a:close/>
                    <a:moveTo>
                      <a:pt x="1295095" y="1523133"/>
                    </a:moveTo>
                    <a:lnTo>
                      <a:pt x="1295095" y="1648520"/>
                    </a:lnTo>
                    <a:lnTo>
                      <a:pt x="1323708" y="1648520"/>
                    </a:lnTo>
                    <a:cubicBezTo>
                      <a:pt x="1375676" y="1648434"/>
                      <a:pt x="1417872" y="1690497"/>
                      <a:pt x="1417958" y="1742456"/>
                    </a:cubicBezTo>
                    <a:cubicBezTo>
                      <a:pt x="1417958" y="1742560"/>
                      <a:pt x="1417958" y="1742665"/>
                      <a:pt x="1417958" y="1742770"/>
                    </a:cubicBezTo>
                    <a:lnTo>
                      <a:pt x="1417958" y="2479938"/>
                    </a:lnTo>
                    <a:cubicBezTo>
                      <a:pt x="1418044" y="2531907"/>
                      <a:pt x="1375981" y="2574103"/>
                      <a:pt x="1324022" y="2574188"/>
                    </a:cubicBezTo>
                    <a:cubicBezTo>
                      <a:pt x="1323918" y="2574188"/>
                      <a:pt x="1323813" y="2574188"/>
                      <a:pt x="1323708" y="2574188"/>
                    </a:cubicBezTo>
                    <a:lnTo>
                      <a:pt x="1295095" y="2574188"/>
                    </a:lnTo>
                    <a:lnTo>
                      <a:pt x="1295095" y="2698728"/>
                    </a:lnTo>
                    <a:lnTo>
                      <a:pt x="2290600" y="2699575"/>
                    </a:lnTo>
                    <a:lnTo>
                      <a:pt x="2290600" y="2317528"/>
                    </a:lnTo>
                    <a:lnTo>
                      <a:pt x="2164375" y="2317528"/>
                    </a:lnTo>
                    <a:cubicBezTo>
                      <a:pt x="2164375" y="2317528"/>
                      <a:pt x="2140810" y="2575026"/>
                      <a:pt x="1921173" y="2575026"/>
                    </a:cubicBezTo>
                    <a:lnTo>
                      <a:pt x="1794948" y="2575026"/>
                    </a:lnTo>
                    <a:lnTo>
                      <a:pt x="1794948" y="2174462"/>
                    </a:lnTo>
                    <a:lnTo>
                      <a:pt x="1839544" y="2174462"/>
                    </a:lnTo>
                    <a:cubicBezTo>
                      <a:pt x="1891712" y="2174110"/>
                      <a:pt x="1934289" y="2216124"/>
                      <a:pt x="1934632" y="2268293"/>
                    </a:cubicBezTo>
                    <a:cubicBezTo>
                      <a:pt x="1934632" y="2268712"/>
                      <a:pt x="1934632" y="2269141"/>
                      <a:pt x="1934632" y="2269560"/>
                    </a:cubicBezTo>
                    <a:lnTo>
                      <a:pt x="1934632" y="2316680"/>
                    </a:lnTo>
                    <a:lnTo>
                      <a:pt x="2059181" y="2316680"/>
                    </a:lnTo>
                    <a:lnTo>
                      <a:pt x="2059181" y="1905190"/>
                    </a:lnTo>
                    <a:lnTo>
                      <a:pt x="1934632" y="1905190"/>
                    </a:lnTo>
                    <a:lnTo>
                      <a:pt x="1934632" y="1953158"/>
                    </a:lnTo>
                    <a:cubicBezTo>
                      <a:pt x="1934984" y="2005327"/>
                      <a:pt x="1892970" y="2047903"/>
                      <a:pt x="1840801" y="2048246"/>
                    </a:cubicBezTo>
                    <a:cubicBezTo>
                      <a:pt x="1840382" y="2048246"/>
                      <a:pt x="1839954" y="2048246"/>
                      <a:pt x="1839534" y="2048246"/>
                    </a:cubicBezTo>
                    <a:lnTo>
                      <a:pt x="1794938" y="2048246"/>
                    </a:lnTo>
                    <a:lnTo>
                      <a:pt x="1794938" y="1647682"/>
                    </a:lnTo>
                    <a:lnTo>
                      <a:pt x="1921164" y="1647682"/>
                    </a:lnTo>
                    <a:cubicBezTo>
                      <a:pt x="2140801" y="1647682"/>
                      <a:pt x="2164366" y="1905181"/>
                      <a:pt x="2164366" y="1905181"/>
                    </a:cubicBezTo>
                    <a:lnTo>
                      <a:pt x="2290591" y="1905181"/>
                    </a:lnTo>
                    <a:lnTo>
                      <a:pt x="2290591" y="1523133"/>
                    </a:lnTo>
                    <a:close/>
                    <a:moveTo>
                      <a:pt x="0" y="0"/>
                    </a:moveTo>
                    <a:lnTo>
                      <a:pt x="5399999" y="0"/>
                    </a:lnTo>
                    <a:lnTo>
                      <a:pt x="5399999" y="5399999"/>
                    </a:lnTo>
                    <a:cubicBezTo>
                      <a:pt x="3682527" y="4629169"/>
                      <a:pt x="1717472" y="4629169"/>
                      <a:pt x="0" y="53999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55">
                <a:extLst>
                  <a:ext uri="{FF2B5EF4-FFF2-40B4-BE49-F238E27FC236}">
                    <a16:creationId xmlns:a16="http://schemas.microsoft.com/office/drawing/2014/main" id="{7C03919C-6C70-A495-52F4-A064492197B3}"/>
                  </a:ext>
                </a:extLst>
              </p:cNvPr>
              <p:cNvSpPr/>
              <p:nvPr/>
            </p:nvSpPr>
            <p:spPr>
              <a:xfrm>
                <a:off x="7413080" y="6494151"/>
                <a:ext cx="809782" cy="224792"/>
              </a:xfrm>
              <a:custGeom>
                <a:avLst/>
                <a:gdLst>
                  <a:gd name="connsiteX0" fmla="*/ 3853815 w 5715000"/>
                  <a:gd name="connsiteY0" fmla="*/ 1535981 h 1586462"/>
                  <a:gd name="connsiteX1" fmla="*/ 4053840 w 5715000"/>
                  <a:gd name="connsiteY1" fmla="*/ 598721 h 1586462"/>
                  <a:gd name="connsiteX2" fmla="*/ 4130040 w 5715000"/>
                  <a:gd name="connsiteY2" fmla="*/ 1535981 h 1586462"/>
                  <a:gd name="connsiteX3" fmla="*/ 4561523 w 5715000"/>
                  <a:gd name="connsiteY3" fmla="*/ 1535981 h 1586462"/>
                  <a:gd name="connsiteX4" fmla="*/ 4361498 w 5715000"/>
                  <a:gd name="connsiteY4" fmla="*/ 47223 h 1586462"/>
                  <a:gd name="connsiteX5" fmla="*/ 3899535 w 5715000"/>
                  <a:gd name="connsiteY5" fmla="*/ 47223 h 1586462"/>
                  <a:gd name="connsiteX6" fmla="*/ 3684270 w 5715000"/>
                  <a:gd name="connsiteY6" fmla="*/ 939716 h 1586462"/>
                  <a:gd name="connsiteX7" fmla="*/ 3469005 w 5715000"/>
                  <a:gd name="connsiteY7" fmla="*/ 47223 h 1586462"/>
                  <a:gd name="connsiteX8" fmla="*/ 3007043 w 5715000"/>
                  <a:gd name="connsiteY8" fmla="*/ 47223 h 1586462"/>
                  <a:gd name="connsiteX9" fmla="*/ 2807018 w 5715000"/>
                  <a:gd name="connsiteY9" fmla="*/ 1535981 h 1586462"/>
                  <a:gd name="connsiteX10" fmla="*/ 3238500 w 5715000"/>
                  <a:gd name="connsiteY10" fmla="*/ 1535981 h 1586462"/>
                  <a:gd name="connsiteX11" fmla="*/ 3315653 w 5715000"/>
                  <a:gd name="connsiteY11" fmla="*/ 598721 h 1586462"/>
                  <a:gd name="connsiteX12" fmla="*/ 3515678 w 5715000"/>
                  <a:gd name="connsiteY12" fmla="*/ 1535981 h 1586462"/>
                  <a:gd name="connsiteX13" fmla="*/ 3853815 w 5715000"/>
                  <a:gd name="connsiteY13" fmla="*/ 1535981 h 1586462"/>
                  <a:gd name="connsiteX14" fmla="*/ 4762500 w 5715000"/>
                  <a:gd name="connsiteY14" fmla="*/ 48176 h 1586462"/>
                  <a:gd name="connsiteX15" fmla="*/ 4762500 w 5715000"/>
                  <a:gd name="connsiteY15" fmla="*/ 1535981 h 1586462"/>
                  <a:gd name="connsiteX16" fmla="*/ 5715000 w 5715000"/>
                  <a:gd name="connsiteY16" fmla="*/ 1535981 h 1586462"/>
                  <a:gd name="connsiteX17" fmla="*/ 5715000 w 5715000"/>
                  <a:gd name="connsiteY17" fmla="*/ 1223561 h 1586462"/>
                  <a:gd name="connsiteX18" fmla="*/ 5164455 w 5715000"/>
                  <a:gd name="connsiteY18" fmla="*/ 1223561 h 1586462"/>
                  <a:gd name="connsiteX19" fmla="*/ 5164455 w 5715000"/>
                  <a:gd name="connsiteY19" fmla="*/ 48176 h 1586462"/>
                  <a:gd name="connsiteX20" fmla="*/ 4762500 w 5715000"/>
                  <a:gd name="connsiteY20" fmla="*/ 48176 h 1586462"/>
                  <a:gd name="connsiteX21" fmla="*/ 463867 w 5715000"/>
                  <a:gd name="connsiteY21" fmla="*/ 48176 h 1586462"/>
                  <a:gd name="connsiteX22" fmla="*/ 0 w 5715000"/>
                  <a:gd name="connsiteY22" fmla="*/ 1535981 h 1586462"/>
                  <a:gd name="connsiteX23" fmla="*/ 463867 w 5715000"/>
                  <a:gd name="connsiteY23" fmla="*/ 1535981 h 1586462"/>
                  <a:gd name="connsiteX24" fmla="*/ 525780 w 5715000"/>
                  <a:gd name="connsiteY24" fmla="*/ 1268328 h 1586462"/>
                  <a:gd name="connsiteX25" fmla="*/ 927735 w 5715000"/>
                  <a:gd name="connsiteY25" fmla="*/ 1268328 h 1586462"/>
                  <a:gd name="connsiteX26" fmla="*/ 989648 w 5715000"/>
                  <a:gd name="connsiteY26" fmla="*/ 1535981 h 1586462"/>
                  <a:gd name="connsiteX27" fmla="*/ 1453515 w 5715000"/>
                  <a:gd name="connsiteY27" fmla="*/ 1535981 h 1586462"/>
                  <a:gd name="connsiteX28" fmla="*/ 989648 w 5715000"/>
                  <a:gd name="connsiteY28" fmla="*/ 47223 h 1586462"/>
                  <a:gd name="connsiteX29" fmla="*/ 463867 w 5715000"/>
                  <a:gd name="connsiteY29" fmla="*/ 47223 h 1586462"/>
                  <a:gd name="connsiteX30" fmla="*/ 726758 w 5715000"/>
                  <a:gd name="connsiteY30" fmla="*/ 375836 h 1586462"/>
                  <a:gd name="connsiteX31" fmla="*/ 865823 w 5715000"/>
                  <a:gd name="connsiteY31" fmla="*/ 986388 h 1586462"/>
                  <a:gd name="connsiteX32" fmla="*/ 587693 w 5715000"/>
                  <a:gd name="connsiteY32" fmla="*/ 986388 h 1586462"/>
                  <a:gd name="connsiteX33" fmla="*/ 726758 w 5715000"/>
                  <a:gd name="connsiteY33" fmla="*/ 375836 h 1586462"/>
                  <a:gd name="connsiteX34" fmla="*/ 2528888 w 5715000"/>
                  <a:gd name="connsiteY34" fmla="*/ 468228 h 1586462"/>
                  <a:gd name="connsiteX35" fmla="*/ 1537335 w 5715000"/>
                  <a:gd name="connsiteY35" fmla="*/ 573956 h 1586462"/>
                  <a:gd name="connsiteX36" fmla="*/ 2528888 w 5715000"/>
                  <a:gd name="connsiteY36" fmla="*/ 75798 h 1586462"/>
                  <a:gd name="connsiteX37" fmla="*/ 2528888 w 5715000"/>
                  <a:gd name="connsiteY37" fmla="*/ 468228 h 1586462"/>
                  <a:gd name="connsiteX38" fmla="*/ 2209800 w 5715000"/>
                  <a:gd name="connsiteY38" fmla="*/ 646346 h 1586462"/>
                  <a:gd name="connsiteX39" fmla="*/ 2652713 w 5715000"/>
                  <a:gd name="connsiteY39" fmla="*/ 1102593 h 1586462"/>
                  <a:gd name="connsiteX40" fmla="*/ 2233613 w 5715000"/>
                  <a:gd name="connsiteY40" fmla="*/ 1551221 h 1586462"/>
                  <a:gd name="connsiteX41" fmla="*/ 1506855 w 5715000"/>
                  <a:gd name="connsiteY41" fmla="*/ 1480736 h 1586462"/>
                  <a:gd name="connsiteX42" fmla="*/ 1506855 w 5715000"/>
                  <a:gd name="connsiteY42" fmla="*/ 1118786 h 1586462"/>
                  <a:gd name="connsiteX43" fmla="*/ 1934528 w 5715000"/>
                  <a:gd name="connsiteY43" fmla="*/ 1274996 h 1586462"/>
                  <a:gd name="connsiteX44" fmla="*/ 2172653 w 5715000"/>
                  <a:gd name="connsiteY44" fmla="*/ 1103546 h 1586462"/>
                  <a:gd name="connsiteX45" fmla="*/ 2008823 w 5715000"/>
                  <a:gd name="connsiteY45" fmla="*/ 928286 h 1586462"/>
                  <a:gd name="connsiteX46" fmla="*/ 2079308 w 5715000"/>
                  <a:gd name="connsiteY46" fmla="*/ 348213 h 1586462"/>
                  <a:gd name="connsiteX47" fmla="*/ 1970723 w 5715000"/>
                  <a:gd name="connsiteY47" fmla="*/ 469181 h 1586462"/>
                  <a:gd name="connsiteX48" fmla="*/ 2209800 w 5715000"/>
                  <a:gd name="connsiteY48" fmla="*/ 646346 h 1586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15000" h="1586462">
                    <a:moveTo>
                      <a:pt x="3853815" y="1535981"/>
                    </a:moveTo>
                    <a:lnTo>
                      <a:pt x="4053840" y="598721"/>
                    </a:lnTo>
                    <a:lnTo>
                      <a:pt x="4130040" y="1535981"/>
                    </a:lnTo>
                    <a:lnTo>
                      <a:pt x="4561523" y="1535981"/>
                    </a:lnTo>
                    <a:lnTo>
                      <a:pt x="4361498" y="47223"/>
                    </a:lnTo>
                    <a:lnTo>
                      <a:pt x="3899535" y="47223"/>
                    </a:lnTo>
                    <a:lnTo>
                      <a:pt x="3684270" y="939716"/>
                    </a:lnTo>
                    <a:lnTo>
                      <a:pt x="3469005" y="47223"/>
                    </a:lnTo>
                    <a:lnTo>
                      <a:pt x="3007043" y="47223"/>
                    </a:lnTo>
                    <a:lnTo>
                      <a:pt x="2807018" y="1535981"/>
                    </a:lnTo>
                    <a:lnTo>
                      <a:pt x="3238500" y="1535981"/>
                    </a:lnTo>
                    <a:lnTo>
                      <a:pt x="3315653" y="598721"/>
                    </a:lnTo>
                    <a:lnTo>
                      <a:pt x="3515678" y="1535981"/>
                    </a:lnTo>
                    <a:lnTo>
                      <a:pt x="3853815" y="1535981"/>
                    </a:lnTo>
                    <a:close/>
                    <a:moveTo>
                      <a:pt x="4762500" y="48176"/>
                    </a:moveTo>
                    <a:lnTo>
                      <a:pt x="4762500" y="1535981"/>
                    </a:lnTo>
                    <a:lnTo>
                      <a:pt x="5715000" y="1535981"/>
                    </a:lnTo>
                    <a:lnTo>
                      <a:pt x="5715000" y="1223561"/>
                    </a:lnTo>
                    <a:lnTo>
                      <a:pt x="5164455" y="1223561"/>
                    </a:lnTo>
                    <a:lnTo>
                      <a:pt x="5164455" y="48176"/>
                    </a:lnTo>
                    <a:lnTo>
                      <a:pt x="4762500" y="48176"/>
                    </a:lnTo>
                    <a:close/>
                    <a:moveTo>
                      <a:pt x="463867" y="48176"/>
                    </a:moveTo>
                    <a:lnTo>
                      <a:pt x="0" y="1535981"/>
                    </a:lnTo>
                    <a:lnTo>
                      <a:pt x="463867" y="1535981"/>
                    </a:lnTo>
                    <a:lnTo>
                      <a:pt x="525780" y="1268328"/>
                    </a:lnTo>
                    <a:lnTo>
                      <a:pt x="927735" y="1268328"/>
                    </a:lnTo>
                    <a:lnTo>
                      <a:pt x="989648" y="1535981"/>
                    </a:lnTo>
                    <a:lnTo>
                      <a:pt x="1453515" y="1535981"/>
                    </a:lnTo>
                    <a:lnTo>
                      <a:pt x="989648" y="47223"/>
                    </a:lnTo>
                    <a:lnTo>
                      <a:pt x="463867" y="47223"/>
                    </a:lnTo>
                    <a:close/>
                    <a:moveTo>
                      <a:pt x="726758" y="375836"/>
                    </a:moveTo>
                    <a:lnTo>
                      <a:pt x="865823" y="986388"/>
                    </a:lnTo>
                    <a:lnTo>
                      <a:pt x="587693" y="986388"/>
                    </a:lnTo>
                    <a:cubicBezTo>
                      <a:pt x="587693" y="985436"/>
                      <a:pt x="726758" y="375836"/>
                      <a:pt x="726758" y="375836"/>
                    </a:cubicBezTo>
                    <a:close/>
                    <a:moveTo>
                      <a:pt x="2528888" y="468228"/>
                    </a:moveTo>
                    <a:cubicBezTo>
                      <a:pt x="2144078" y="140568"/>
                      <a:pt x="1543050" y="273918"/>
                      <a:pt x="1537335" y="573956"/>
                    </a:cubicBezTo>
                    <a:cubicBezTo>
                      <a:pt x="1449705" y="16743"/>
                      <a:pt x="2141220" y="-100414"/>
                      <a:pt x="2528888" y="75798"/>
                    </a:cubicBezTo>
                    <a:cubicBezTo>
                      <a:pt x="2535555" y="165333"/>
                      <a:pt x="2542223" y="261536"/>
                      <a:pt x="2528888" y="468228"/>
                    </a:cubicBezTo>
                    <a:close/>
                    <a:moveTo>
                      <a:pt x="2209800" y="646346"/>
                    </a:moveTo>
                    <a:cubicBezTo>
                      <a:pt x="2368868" y="706353"/>
                      <a:pt x="2652713" y="783506"/>
                      <a:pt x="2652713" y="1102593"/>
                    </a:cubicBezTo>
                    <a:cubicBezTo>
                      <a:pt x="2652713" y="1298808"/>
                      <a:pt x="2458403" y="1483593"/>
                      <a:pt x="2233613" y="1551221"/>
                    </a:cubicBezTo>
                    <a:cubicBezTo>
                      <a:pt x="1955483" y="1635041"/>
                      <a:pt x="1677353" y="1552173"/>
                      <a:pt x="1506855" y="1480736"/>
                    </a:cubicBezTo>
                    <a:lnTo>
                      <a:pt x="1506855" y="1118786"/>
                    </a:lnTo>
                    <a:cubicBezTo>
                      <a:pt x="1650683" y="1218798"/>
                      <a:pt x="1777365" y="1272138"/>
                      <a:pt x="1934528" y="1274996"/>
                    </a:cubicBezTo>
                    <a:cubicBezTo>
                      <a:pt x="2028825" y="1276901"/>
                      <a:pt x="2172653" y="1231181"/>
                      <a:pt x="2172653" y="1103546"/>
                    </a:cubicBezTo>
                    <a:cubicBezTo>
                      <a:pt x="2172653" y="994008"/>
                      <a:pt x="2068830" y="960671"/>
                      <a:pt x="2008823" y="928286"/>
                    </a:cubicBezTo>
                    <a:cubicBezTo>
                      <a:pt x="1665923" y="745406"/>
                      <a:pt x="1769745" y="378693"/>
                      <a:pt x="2079308" y="348213"/>
                    </a:cubicBezTo>
                    <a:cubicBezTo>
                      <a:pt x="1989773" y="377741"/>
                      <a:pt x="1970723" y="425366"/>
                      <a:pt x="1970723" y="469181"/>
                    </a:cubicBezTo>
                    <a:cubicBezTo>
                      <a:pt x="1971675" y="575861"/>
                      <a:pt x="2112645" y="609198"/>
                      <a:pt x="2209800" y="6463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3FD8D9D2-E27F-9467-AB83-A75014927B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01263" y="6481157"/>
                <a:ext cx="1576388" cy="261564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D99D3A-DE4F-453F-751B-20D8B90A544D}"/>
                  </a:ext>
                </a:extLst>
              </p:cNvPr>
              <p:cNvGrpSpPr/>
              <p:nvPr userDrawn="1"/>
            </p:nvGrpSpPr>
            <p:grpSpPr>
              <a:xfrm>
                <a:off x="8651306" y="6484714"/>
                <a:ext cx="756449" cy="243666"/>
                <a:chOff x="7819250" y="6463550"/>
                <a:chExt cx="756449" cy="243666"/>
              </a:xfrm>
              <a:grpFill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7000041-9D8D-0CF2-CF44-91189ABEFBD5}"/>
                    </a:ext>
                  </a:extLst>
                </p:cNvPr>
                <p:cNvSpPr/>
                <p:nvPr/>
              </p:nvSpPr>
              <p:spPr>
                <a:xfrm>
                  <a:off x="7936859" y="6463550"/>
                  <a:ext cx="200285" cy="163201"/>
                </a:xfrm>
                <a:custGeom>
                  <a:avLst/>
                  <a:gdLst>
                    <a:gd name="connsiteX0" fmla="*/ 536926 w 855971"/>
                    <a:gd name="connsiteY0" fmla="*/ 14196 h 697483"/>
                    <a:gd name="connsiteX1" fmla="*/ 523972 w 855971"/>
                    <a:gd name="connsiteY1" fmla="*/ 1337 h 697483"/>
                    <a:gd name="connsiteX2" fmla="*/ 517641 w 855971"/>
                    <a:gd name="connsiteY2" fmla="*/ 1286 h 697483"/>
                    <a:gd name="connsiteX3" fmla="*/ 517590 w 855971"/>
                    <a:gd name="connsiteY3" fmla="*/ 1337 h 697483"/>
                    <a:gd name="connsiteX4" fmla="*/ 1430 w 855971"/>
                    <a:gd name="connsiteY4" fmla="*/ 517401 h 697483"/>
                    <a:gd name="connsiteX5" fmla="*/ 1143 w 855971"/>
                    <a:gd name="connsiteY5" fmla="*/ 523591 h 697483"/>
                    <a:gd name="connsiteX6" fmla="*/ 1430 w 855971"/>
                    <a:gd name="connsiteY6" fmla="*/ 523878 h 697483"/>
                    <a:gd name="connsiteX7" fmla="*/ 14289 w 855971"/>
                    <a:gd name="connsiteY7" fmla="*/ 536832 h 697483"/>
                    <a:gd name="connsiteX8" fmla="*/ 20766 w 855971"/>
                    <a:gd name="connsiteY8" fmla="*/ 536832 h 697483"/>
                    <a:gd name="connsiteX9" fmla="*/ 536926 w 855971"/>
                    <a:gd name="connsiteY9" fmla="*/ 20673 h 697483"/>
                    <a:gd name="connsiteX10" fmla="*/ 537213 w 855971"/>
                    <a:gd name="connsiteY10" fmla="*/ 14483 h 697483"/>
                    <a:gd name="connsiteX11" fmla="*/ 536926 w 855971"/>
                    <a:gd name="connsiteY11" fmla="*/ 14196 h 697483"/>
                    <a:gd name="connsiteX12" fmla="*/ 616269 w 855971"/>
                    <a:gd name="connsiteY12" fmla="*/ 14862 h 697483"/>
                    <a:gd name="connsiteX13" fmla="*/ 603410 w 855971"/>
                    <a:gd name="connsiteY13" fmla="*/ 1908 h 697483"/>
                    <a:gd name="connsiteX14" fmla="*/ 596933 w 855971"/>
                    <a:gd name="connsiteY14" fmla="*/ 1908 h 697483"/>
                    <a:gd name="connsiteX15" fmla="*/ 40769 w 855971"/>
                    <a:gd name="connsiteY15" fmla="*/ 558073 h 697483"/>
                    <a:gd name="connsiteX16" fmla="*/ 40481 w 855971"/>
                    <a:gd name="connsiteY16" fmla="*/ 564263 h 697483"/>
                    <a:gd name="connsiteX17" fmla="*/ 40769 w 855971"/>
                    <a:gd name="connsiteY17" fmla="*/ 564550 h 697483"/>
                    <a:gd name="connsiteX18" fmla="*/ 53723 w 855971"/>
                    <a:gd name="connsiteY18" fmla="*/ 577409 h 697483"/>
                    <a:gd name="connsiteX19" fmla="*/ 60104 w 855971"/>
                    <a:gd name="connsiteY19" fmla="*/ 577409 h 697483"/>
                    <a:gd name="connsiteX20" fmla="*/ 616269 w 855971"/>
                    <a:gd name="connsiteY20" fmla="*/ 20673 h 697483"/>
                    <a:gd name="connsiteX21" fmla="*/ 616859 w 855971"/>
                    <a:gd name="connsiteY21" fmla="*/ 15452 h 697483"/>
                    <a:gd name="connsiteX22" fmla="*/ 616269 w 855971"/>
                    <a:gd name="connsiteY22" fmla="*/ 14862 h 697483"/>
                    <a:gd name="connsiteX23" fmla="*/ 696946 w 855971"/>
                    <a:gd name="connsiteY23" fmla="*/ 18101 h 697483"/>
                    <a:gd name="connsiteX24" fmla="*/ 695612 w 855971"/>
                    <a:gd name="connsiteY24" fmla="*/ 14862 h 697483"/>
                    <a:gd name="connsiteX25" fmla="*/ 682754 w 855971"/>
                    <a:gd name="connsiteY25" fmla="*/ 1908 h 697483"/>
                    <a:gd name="connsiteX26" fmla="*/ 676564 w 855971"/>
                    <a:gd name="connsiteY26" fmla="*/ 1621 h 697483"/>
                    <a:gd name="connsiteX27" fmla="*/ 676277 w 855971"/>
                    <a:gd name="connsiteY27" fmla="*/ 1908 h 697483"/>
                    <a:gd name="connsiteX28" fmla="*/ 80774 w 855971"/>
                    <a:gd name="connsiteY28" fmla="*/ 596840 h 697483"/>
                    <a:gd name="connsiteX29" fmla="*/ 80445 w 855971"/>
                    <a:gd name="connsiteY29" fmla="*/ 602892 h 697483"/>
                    <a:gd name="connsiteX30" fmla="*/ 80774 w 855971"/>
                    <a:gd name="connsiteY30" fmla="*/ 603222 h 697483"/>
                    <a:gd name="connsiteX31" fmla="*/ 93728 w 855971"/>
                    <a:gd name="connsiteY31" fmla="*/ 616176 h 697483"/>
                    <a:gd name="connsiteX32" fmla="*/ 100109 w 855971"/>
                    <a:gd name="connsiteY32" fmla="*/ 616176 h 697483"/>
                    <a:gd name="connsiteX33" fmla="*/ 695612 w 855971"/>
                    <a:gd name="connsiteY33" fmla="*/ 20673 h 697483"/>
                    <a:gd name="connsiteX34" fmla="*/ 696946 w 855971"/>
                    <a:gd name="connsiteY34" fmla="*/ 18101 h 697483"/>
                    <a:gd name="connsiteX35" fmla="*/ 776289 w 855971"/>
                    <a:gd name="connsiteY35" fmla="*/ 18101 h 697483"/>
                    <a:gd name="connsiteX36" fmla="*/ 774956 w 855971"/>
                    <a:gd name="connsiteY36" fmla="*/ 14862 h 697483"/>
                    <a:gd name="connsiteX37" fmla="*/ 762097 w 855971"/>
                    <a:gd name="connsiteY37" fmla="*/ 1908 h 697483"/>
                    <a:gd name="connsiteX38" fmla="*/ 755907 w 855971"/>
                    <a:gd name="connsiteY38" fmla="*/ 1621 h 697483"/>
                    <a:gd name="connsiteX39" fmla="*/ 755620 w 855971"/>
                    <a:gd name="connsiteY39" fmla="*/ 1908 h 697483"/>
                    <a:gd name="connsiteX40" fmla="*/ 120112 w 855971"/>
                    <a:gd name="connsiteY40" fmla="*/ 637416 h 697483"/>
                    <a:gd name="connsiteX41" fmla="*/ 119825 w 855971"/>
                    <a:gd name="connsiteY41" fmla="*/ 643606 h 697483"/>
                    <a:gd name="connsiteX42" fmla="*/ 120112 w 855971"/>
                    <a:gd name="connsiteY42" fmla="*/ 643893 h 697483"/>
                    <a:gd name="connsiteX43" fmla="*/ 133066 w 855971"/>
                    <a:gd name="connsiteY43" fmla="*/ 657228 h 697483"/>
                    <a:gd name="connsiteX44" fmla="*/ 139448 w 855971"/>
                    <a:gd name="connsiteY44" fmla="*/ 657228 h 697483"/>
                    <a:gd name="connsiteX45" fmla="*/ 774956 w 855971"/>
                    <a:gd name="connsiteY45" fmla="*/ 21339 h 697483"/>
                    <a:gd name="connsiteX46" fmla="*/ 776289 w 855971"/>
                    <a:gd name="connsiteY46" fmla="*/ 18101 h 697483"/>
                    <a:gd name="connsiteX47" fmla="*/ 854966 w 855971"/>
                    <a:gd name="connsiteY47" fmla="*/ 14862 h 697483"/>
                    <a:gd name="connsiteX48" fmla="*/ 842107 w 855971"/>
                    <a:gd name="connsiteY48" fmla="*/ 1908 h 697483"/>
                    <a:gd name="connsiteX49" fmla="*/ 835630 w 855971"/>
                    <a:gd name="connsiteY49" fmla="*/ 1908 h 697483"/>
                    <a:gd name="connsiteX50" fmla="*/ 160117 w 855971"/>
                    <a:gd name="connsiteY50" fmla="*/ 676850 h 697483"/>
                    <a:gd name="connsiteX51" fmla="*/ 159788 w 855971"/>
                    <a:gd name="connsiteY51" fmla="*/ 682903 h 697483"/>
                    <a:gd name="connsiteX52" fmla="*/ 160117 w 855971"/>
                    <a:gd name="connsiteY52" fmla="*/ 683231 h 697483"/>
                    <a:gd name="connsiteX53" fmla="*/ 173071 w 855971"/>
                    <a:gd name="connsiteY53" fmla="*/ 696185 h 697483"/>
                    <a:gd name="connsiteX54" fmla="*/ 179453 w 855971"/>
                    <a:gd name="connsiteY54" fmla="*/ 696185 h 697483"/>
                    <a:gd name="connsiteX55" fmla="*/ 854966 w 855971"/>
                    <a:gd name="connsiteY55" fmla="*/ 21339 h 697483"/>
                    <a:gd name="connsiteX56" fmla="*/ 854966 w 855971"/>
                    <a:gd name="connsiteY56" fmla="*/ 14862 h 69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855971" h="697483">
                      <a:moveTo>
                        <a:pt x="536926" y="14196"/>
                      </a:moveTo>
                      <a:lnTo>
                        <a:pt x="523972" y="1337"/>
                      </a:lnTo>
                      <a:cubicBezTo>
                        <a:pt x="522238" y="-426"/>
                        <a:pt x="519403" y="-448"/>
                        <a:pt x="517641" y="1286"/>
                      </a:cubicBezTo>
                      <a:cubicBezTo>
                        <a:pt x="517624" y="1303"/>
                        <a:pt x="517607" y="1320"/>
                        <a:pt x="517590" y="1337"/>
                      </a:cubicBezTo>
                      <a:lnTo>
                        <a:pt x="1430" y="517401"/>
                      </a:lnTo>
                      <a:cubicBezTo>
                        <a:pt x="-358" y="519031"/>
                        <a:pt x="-487" y="521802"/>
                        <a:pt x="1143" y="523591"/>
                      </a:cubicBezTo>
                      <a:cubicBezTo>
                        <a:pt x="1234" y="523691"/>
                        <a:pt x="1330" y="523787"/>
                        <a:pt x="1430" y="523878"/>
                      </a:cubicBezTo>
                      <a:lnTo>
                        <a:pt x="14289" y="536832"/>
                      </a:lnTo>
                      <a:cubicBezTo>
                        <a:pt x="16116" y="538526"/>
                        <a:pt x="18939" y="538526"/>
                        <a:pt x="20766" y="536832"/>
                      </a:cubicBezTo>
                      <a:lnTo>
                        <a:pt x="536926" y="20673"/>
                      </a:lnTo>
                      <a:cubicBezTo>
                        <a:pt x="538714" y="19043"/>
                        <a:pt x="538843" y="16271"/>
                        <a:pt x="537213" y="14483"/>
                      </a:cubicBezTo>
                      <a:cubicBezTo>
                        <a:pt x="537122" y="14383"/>
                        <a:pt x="537026" y="14287"/>
                        <a:pt x="536926" y="14196"/>
                      </a:cubicBezTo>
                      <a:close/>
                      <a:moveTo>
                        <a:pt x="616269" y="14862"/>
                      </a:moveTo>
                      <a:lnTo>
                        <a:pt x="603410" y="1908"/>
                      </a:lnTo>
                      <a:cubicBezTo>
                        <a:pt x="601584" y="214"/>
                        <a:pt x="598760" y="214"/>
                        <a:pt x="596933" y="1908"/>
                      </a:cubicBezTo>
                      <a:lnTo>
                        <a:pt x="40769" y="558073"/>
                      </a:lnTo>
                      <a:cubicBezTo>
                        <a:pt x="38980" y="559703"/>
                        <a:pt x="38851" y="562474"/>
                        <a:pt x="40481" y="564263"/>
                      </a:cubicBezTo>
                      <a:cubicBezTo>
                        <a:pt x="40573" y="564363"/>
                        <a:pt x="40668" y="564459"/>
                        <a:pt x="40769" y="564550"/>
                      </a:cubicBezTo>
                      <a:lnTo>
                        <a:pt x="53723" y="577409"/>
                      </a:lnTo>
                      <a:cubicBezTo>
                        <a:pt x="55498" y="579139"/>
                        <a:pt x="58329" y="579139"/>
                        <a:pt x="60104" y="577409"/>
                      </a:cubicBezTo>
                      <a:lnTo>
                        <a:pt x="616269" y="20673"/>
                      </a:lnTo>
                      <a:cubicBezTo>
                        <a:pt x="617874" y="19394"/>
                        <a:pt x="618138" y="17057"/>
                        <a:pt x="616859" y="15452"/>
                      </a:cubicBezTo>
                      <a:cubicBezTo>
                        <a:pt x="616685" y="15234"/>
                        <a:pt x="616487" y="15036"/>
                        <a:pt x="616269" y="14862"/>
                      </a:cubicBezTo>
                      <a:close/>
                      <a:moveTo>
                        <a:pt x="696946" y="18101"/>
                      </a:moveTo>
                      <a:cubicBezTo>
                        <a:pt x="696920" y="16893"/>
                        <a:pt x="696444" y="15738"/>
                        <a:pt x="695612" y="14862"/>
                      </a:cubicBezTo>
                      <a:lnTo>
                        <a:pt x="682754" y="1908"/>
                      </a:lnTo>
                      <a:cubicBezTo>
                        <a:pt x="681124" y="120"/>
                        <a:pt x="678352" y="-9"/>
                        <a:pt x="676564" y="1621"/>
                      </a:cubicBezTo>
                      <a:cubicBezTo>
                        <a:pt x="676464" y="1712"/>
                        <a:pt x="676368" y="1808"/>
                        <a:pt x="676277" y="1908"/>
                      </a:cubicBezTo>
                      <a:lnTo>
                        <a:pt x="80774" y="596840"/>
                      </a:lnTo>
                      <a:cubicBezTo>
                        <a:pt x="79011" y="598420"/>
                        <a:pt x="78864" y="601130"/>
                        <a:pt x="80445" y="602892"/>
                      </a:cubicBezTo>
                      <a:cubicBezTo>
                        <a:pt x="80548" y="603008"/>
                        <a:pt x="80658" y="603118"/>
                        <a:pt x="80774" y="603222"/>
                      </a:cubicBezTo>
                      <a:lnTo>
                        <a:pt x="93728" y="616176"/>
                      </a:lnTo>
                      <a:cubicBezTo>
                        <a:pt x="95503" y="617906"/>
                        <a:pt x="98334" y="617906"/>
                        <a:pt x="100109" y="616176"/>
                      </a:cubicBezTo>
                      <a:lnTo>
                        <a:pt x="695612" y="20673"/>
                      </a:lnTo>
                      <a:cubicBezTo>
                        <a:pt x="696294" y="19961"/>
                        <a:pt x="696757" y="19068"/>
                        <a:pt x="696946" y="18101"/>
                      </a:cubicBezTo>
                      <a:close/>
                      <a:moveTo>
                        <a:pt x="776289" y="18101"/>
                      </a:moveTo>
                      <a:cubicBezTo>
                        <a:pt x="776263" y="16893"/>
                        <a:pt x="775787" y="15738"/>
                        <a:pt x="774956" y="14862"/>
                      </a:cubicBezTo>
                      <a:lnTo>
                        <a:pt x="762097" y="1908"/>
                      </a:lnTo>
                      <a:cubicBezTo>
                        <a:pt x="760467" y="120"/>
                        <a:pt x="757696" y="-9"/>
                        <a:pt x="755907" y="1621"/>
                      </a:cubicBezTo>
                      <a:cubicBezTo>
                        <a:pt x="755807" y="1712"/>
                        <a:pt x="755711" y="1808"/>
                        <a:pt x="755620" y="1908"/>
                      </a:cubicBezTo>
                      <a:lnTo>
                        <a:pt x="120112" y="637416"/>
                      </a:lnTo>
                      <a:cubicBezTo>
                        <a:pt x="118323" y="639046"/>
                        <a:pt x="118195" y="641817"/>
                        <a:pt x="119825" y="643606"/>
                      </a:cubicBezTo>
                      <a:cubicBezTo>
                        <a:pt x="119916" y="643706"/>
                        <a:pt x="120012" y="643802"/>
                        <a:pt x="120112" y="643893"/>
                      </a:cubicBezTo>
                      <a:lnTo>
                        <a:pt x="133066" y="657228"/>
                      </a:lnTo>
                      <a:cubicBezTo>
                        <a:pt x="134841" y="658958"/>
                        <a:pt x="137672" y="658958"/>
                        <a:pt x="139448" y="657228"/>
                      </a:cubicBezTo>
                      <a:lnTo>
                        <a:pt x="774956" y="21339"/>
                      </a:lnTo>
                      <a:cubicBezTo>
                        <a:pt x="775841" y="20499"/>
                        <a:pt x="776326" y="19321"/>
                        <a:pt x="776289" y="18101"/>
                      </a:cubicBezTo>
                      <a:close/>
                      <a:moveTo>
                        <a:pt x="854966" y="14862"/>
                      </a:moveTo>
                      <a:lnTo>
                        <a:pt x="842107" y="1908"/>
                      </a:lnTo>
                      <a:cubicBezTo>
                        <a:pt x="840280" y="214"/>
                        <a:pt x="837456" y="214"/>
                        <a:pt x="835630" y="1908"/>
                      </a:cubicBezTo>
                      <a:lnTo>
                        <a:pt x="160117" y="676850"/>
                      </a:lnTo>
                      <a:cubicBezTo>
                        <a:pt x="158355" y="678430"/>
                        <a:pt x="158207" y="681140"/>
                        <a:pt x="159788" y="682903"/>
                      </a:cubicBezTo>
                      <a:cubicBezTo>
                        <a:pt x="159892" y="683018"/>
                        <a:pt x="160001" y="683128"/>
                        <a:pt x="160117" y="683231"/>
                      </a:cubicBezTo>
                      <a:lnTo>
                        <a:pt x="173071" y="696185"/>
                      </a:lnTo>
                      <a:cubicBezTo>
                        <a:pt x="174846" y="697916"/>
                        <a:pt x="177677" y="697916"/>
                        <a:pt x="179453" y="696185"/>
                      </a:cubicBezTo>
                      <a:lnTo>
                        <a:pt x="854966" y="21339"/>
                      </a:lnTo>
                      <a:cubicBezTo>
                        <a:pt x="856307" y="19389"/>
                        <a:pt x="856307" y="16813"/>
                        <a:pt x="854966" y="1486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52851F5-6809-8C63-A962-9942C582C26C}"/>
                    </a:ext>
                  </a:extLst>
                </p:cNvPr>
                <p:cNvSpPr/>
                <p:nvPr/>
              </p:nvSpPr>
              <p:spPr>
                <a:xfrm>
                  <a:off x="7936971" y="6599836"/>
                  <a:ext cx="200139" cy="107380"/>
                </a:xfrm>
                <a:custGeom>
                  <a:avLst/>
                  <a:gdLst>
                    <a:gd name="connsiteX0" fmla="*/ 258891 w 855348"/>
                    <a:gd name="connsiteY0" fmla="*/ 160498 h 458916"/>
                    <a:gd name="connsiteX1" fmla="*/ 252838 w 855348"/>
                    <a:gd name="connsiteY1" fmla="*/ 160169 h 458916"/>
                    <a:gd name="connsiteX2" fmla="*/ 252509 w 855348"/>
                    <a:gd name="connsiteY2" fmla="*/ 160498 h 458916"/>
                    <a:gd name="connsiteX3" fmla="*/ 239841 w 855348"/>
                    <a:gd name="connsiteY3" fmla="*/ 173071 h 458916"/>
                    <a:gd name="connsiteX4" fmla="*/ 239554 w 855348"/>
                    <a:gd name="connsiteY4" fmla="*/ 179261 h 458916"/>
                    <a:gd name="connsiteX5" fmla="*/ 239841 w 855348"/>
                    <a:gd name="connsiteY5" fmla="*/ 179548 h 458916"/>
                    <a:gd name="connsiteX6" fmla="*/ 517304 w 855348"/>
                    <a:gd name="connsiteY6" fmla="*/ 456916 h 458916"/>
                    <a:gd name="connsiteX7" fmla="*/ 523686 w 855348"/>
                    <a:gd name="connsiteY7" fmla="*/ 456916 h 458916"/>
                    <a:gd name="connsiteX8" fmla="*/ 536640 w 855348"/>
                    <a:gd name="connsiteY8" fmla="*/ 444057 h 458916"/>
                    <a:gd name="connsiteX9" fmla="*/ 536927 w 855348"/>
                    <a:gd name="connsiteY9" fmla="*/ 437867 h 458916"/>
                    <a:gd name="connsiteX10" fmla="*/ 536640 w 855348"/>
                    <a:gd name="connsiteY10" fmla="*/ 437580 h 458916"/>
                    <a:gd name="connsiteX11" fmla="*/ 218981 w 855348"/>
                    <a:gd name="connsiteY11" fmla="*/ 199550 h 458916"/>
                    <a:gd name="connsiteX12" fmla="*/ 215743 w 855348"/>
                    <a:gd name="connsiteY12" fmla="*/ 198217 h 458916"/>
                    <a:gd name="connsiteX13" fmla="*/ 212600 w 855348"/>
                    <a:gd name="connsiteY13" fmla="*/ 199550 h 458916"/>
                    <a:gd name="connsiteX14" fmla="*/ 199646 w 855348"/>
                    <a:gd name="connsiteY14" fmla="*/ 212409 h 458916"/>
                    <a:gd name="connsiteX15" fmla="*/ 199358 w 855348"/>
                    <a:gd name="connsiteY15" fmla="*/ 218599 h 458916"/>
                    <a:gd name="connsiteX16" fmla="*/ 199646 w 855348"/>
                    <a:gd name="connsiteY16" fmla="*/ 218886 h 458916"/>
                    <a:gd name="connsiteX17" fmla="*/ 437104 w 855348"/>
                    <a:gd name="connsiteY17" fmla="*/ 457583 h 458916"/>
                    <a:gd name="connsiteX18" fmla="*/ 440342 w 855348"/>
                    <a:gd name="connsiteY18" fmla="*/ 458916 h 458916"/>
                    <a:gd name="connsiteX19" fmla="*/ 443581 w 855348"/>
                    <a:gd name="connsiteY19" fmla="*/ 457583 h 458916"/>
                    <a:gd name="connsiteX20" fmla="*/ 456440 w 855348"/>
                    <a:gd name="connsiteY20" fmla="*/ 444724 h 458916"/>
                    <a:gd name="connsiteX21" fmla="*/ 456727 w 855348"/>
                    <a:gd name="connsiteY21" fmla="*/ 438534 h 458916"/>
                    <a:gd name="connsiteX22" fmla="*/ 456440 w 855348"/>
                    <a:gd name="connsiteY22" fmla="*/ 438247 h 458916"/>
                    <a:gd name="connsiteX23" fmla="*/ 179643 w 855348"/>
                    <a:gd name="connsiteY23" fmla="*/ 239555 h 458916"/>
                    <a:gd name="connsiteX24" fmla="*/ 173597 w 855348"/>
                    <a:gd name="connsiteY24" fmla="*/ 239125 h 458916"/>
                    <a:gd name="connsiteX25" fmla="*/ 173166 w 855348"/>
                    <a:gd name="connsiteY25" fmla="*/ 239555 h 458916"/>
                    <a:gd name="connsiteX26" fmla="*/ 160307 w 855348"/>
                    <a:gd name="connsiteY26" fmla="*/ 252414 h 458916"/>
                    <a:gd name="connsiteX27" fmla="*/ 160307 w 855348"/>
                    <a:gd name="connsiteY27" fmla="*/ 258891 h 458916"/>
                    <a:gd name="connsiteX28" fmla="*/ 358332 w 855348"/>
                    <a:gd name="connsiteY28" fmla="*/ 456916 h 458916"/>
                    <a:gd name="connsiteX29" fmla="*/ 364809 w 855348"/>
                    <a:gd name="connsiteY29" fmla="*/ 456916 h 458916"/>
                    <a:gd name="connsiteX30" fmla="*/ 377763 w 855348"/>
                    <a:gd name="connsiteY30" fmla="*/ 444057 h 458916"/>
                    <a:gd name="connsiteX31" fmla="*/ 377763 w 855348"/>
                    <a:gd name="connsiteY31" fmla="*/ 437580 h 458916"/>
                    <a:gd name="connsiteX32" fmla="*/ 298420 w 855348"/>
                    <a:gd name="connsiteY32" fmla="*/ 120779 h 458916"/>
                    <a:gd name="connsiteX33" fmla="*/ 292230 w 855348"/>
                    <a:gd name="connsiteY33" fmla="*/ 120491 h 458916"/>
                    <a:gd name="connsiteX34" fmla="*/ 291943 w 855348"/>
                    <a:gd name="connsiteY34" fmla="*/ 120779 h 458916"/>
                    <a:gd name="connsiteX35" fmla="*/ 278989 w 855348"/>
                    <a:gd name="connsiteY35" fmla="*/ 133733 h 458916"/>
                    <a:gd name="connsiteX36" fmla="*/ 278989 w 855348"/>
                    <a:gd name="connsiteY36" fmla="*/ 140114 h 458916"/>
                    <a:gd name="connsiteX37" fmla="*/ 596457 w 855348"/>
                    <a:gd name="connsiteY37" fmla="*/ 457583 h 458916"/>
                    <a:gd name="connsiteX38" fmla="*/ 602934 w 855348"/>
                    <a:gd name="connsiteY38" fmla="*/ 457583 h 458916"/>
                    <a:gd name="connsiteX39" fmla="*/ 615793 w 855348"/>
                    <a:gd name="connsiteY39" fmla="*/ 444724 h 458916"/>
                    <a:gd name="connsiteX40" fmla="*/ 616080 w 855348"/>
                    <a:gd name="connsiteY40" fmla="*/ 438534 h 458916"/>
                    <a:gd name="connsiteX41" fmla="*/ 615793 w 855348"/>
                    <a:gd name="connsiteY41" fmla="*/ 438247 h 458916"/>
                    <a:gd name="connsiteX42" fmla="*/ 338330 w 855348"/>
                    <a:gd name="connsiteY42" fmla="*/ 80774 h 458916"/>
                    <a:gd name="connsiteX43" fmla="*/ 332277 w 855348"/>
                    <a:gd name="connsiteY43" fmla="*/ 80445 h 458916"/>
                    <a:gd name="connsiteX44" fmla="*/ 331948 w 855348"/>
                    <a:gd name="connsiteY44" fmla="*/ 80774 h 458916"/>
                    <a:gd name="connsiteX45" fmla="*/ 318994 w 855348"/>
                    <a:gd name="connsiteY45" fmla="*/ 93823 h 458916"/>
                    <a:gd name="connsiteX46" fmla="*/ 318665 w 855348"/>
                    <a:gd name="connsiteY46" fmla="*/ 99876 h 458916"/>
                    <a:gd name="connsiteX47" fmla="*/ 318994 w 855348"/>
                    <a:gd name="connsiteY47" fmla="*/ 100205 h 458916"/>
                    <a:gd name="connsiteX48" fmla="*/ 675800 w 855348"/>
                    <a:gd name="connsiteY48" fmla="*/ 457011 h 458916"/>
                    <a:gd name="connsiteX49" fmla="*/ 682277 w 855348"/>
                    <a:gd name="connsiteY49" fmla="*/ 457011 h 458916"/>
                    <a:gd name="connsiteX50" fmla="*/ 695136 w 855348"/>
                    <a:gd name="connsiteY50" fmla="*/ 444152 h 458916"/>
                    <a:gd name="connsiteX51" fmla="*/ 695567 w 855348"/>
                    <a:gd name="connsiteY51" fmla="*/ 438106 h 458916"/>
                    <a:gd name="connsiteX52" fmla="*/ 695136 w 855348"/>
                    <a:gd name="connsiteY52" fmla="*/ 437675 h 458916"/>
                    <a:gd name="connsiteX53" fmla="*/ 377763 w 855348"/>
                    <a:gd name="connsiteY53" fmla="*/ 41435 h 458916"/>
                    <a:gd name="connsiteX54" fmla="*/ 371573 w 855348"/>
                    <a:gd name="connsiteY54" fmla="*/ 41148 h 458916"/>
                    <a:gd name="connsiteX55" fmla="*/ 371286 w 855348"/>
                    <a:gd name="connsiteY55" fmla="*/ 41435 h 458916"/>
                    <a:gd name="connsiteX56" fmla="*/ 358332 w 855348"/>
                    <a:gd name="connsiteY56" fmla="*/ 54389 h 458916"/>
                    <a:gd name="connsiteX57" fmla="*/ 358332 w 855348"/>
                    <a:gd name="connsiteY57" fmla="*/ 60771 h 458916"/>
                    <a:gd name="connsiteX58" fmla="*/ 755144 w 855348"/>
                    <a:gd name="connsiteY58" fmla="*/ 457583 h 458916"/>
                    <a:gd name="connsiteX59" fmla="*/ 761621 w 855348"/>
                    <a:gd name="connsiteY59" fmla="*/ 457583 h 458916"/>
                    <a:gd name="connsiteX60" fmla="*/ 774479 w 855348"/>
                    <a:gd name="connsiteY60" fmla="*/ 444724 h 458916"/>
                    <a:gd name="connsiteX61" fmla="*/ 774910 w 855348"/>
                    <a:gd name="connsiteY61" fmla="*/ 438677 h 458916"/>
                    <a:gd name="connsiteX62" fmla="*/ 774479 w 855348"/>
                    <a:gd name="connsiteY62" fmla="*/ 438247 h 458916"/>
                    <a:gd name="connsiteX63" fmla="*/ 853918 w 855348"/>
                    <a:gd name="connsiteY63" fmla="*/ 437580 h 458916"/>
                    <a:gd name="connsiteX64" fmla="*/ 417768 w 855348"/>
                    <a:gd name="connsiteY64" fmla="*/ 1430 h 458916"/>
                    <a:gd name="connsiteX65" fmla="*/ 411578 w 855348"/>
                    <a:gd name="connsiteY65" fmla="*/ 1143 h 458916"/>
                    <a:gd name="connsiteX66" fmla="*/ 411291 w 855348"/>
                    <a:gd name="connsiteY66" fmla="*/ 1430 h 458916"/>
                    <a:gd name="connsiteX67" fmla="*/ 398337 w 855348"/>
                    <a:gd name="connsiteY67" fmla="*/ 14384 h 458916"/>
                    <a:gd name="connsiteX68" fmla="*/ 398337 w 855348"/>
                    <a:gd name="connsiteY68" fmla="*/ 20766 h 458916"/>
                    <a:gd name="connsiteX69" fmla="*/ 834487 w 855348"/>
                    <a:gd name="connsiteY69" fmla="*/ 456916 h 458916"/>
                    <a:gd name="connsiteX70" fmla="*/ 840964 w 855348"/>
                    <a:gd name="connsiteY70" fmla="*/ 456916 h 458916"/>
                    <a:gd name="connsiteX71" fmla="*/ 853918 w 855348"/>
                    <a:gd name="connsiteY71" fmla="*/ 444057 h 458916"/>
                    <a:gd name="connsiteX72" fmla="*/ 854205 w 855348"/>
                    <a:gd name="connsiteY72" fmla="*/ 437867 h 458916"/>
                    <a:gd name="connsiteX73" fmla="*/ 853918 w 855348"/>
                    <a:gd name="connsiteY73" fmla="*/ 437580 h 458916"/>
                    <a:gd name="connsiteX74" fmla="*/ 139638 w 855348"/>
                    <a:gd name="connsiteY74" fmla="*/ 279560 h 458916"/>
                    <a:gd name="connsiteX75" fmla="*/ 133592 w 855348"/>
                    <a:gd name="connsiteY75" fmla="*/ 279130 h 458916"/>
                    <a:gd name="connsiteX76" fmla="*/ 133161 w 855348"/>
                    <a:gd name="connsiteY76" fmla="*/ 279560 h 458916"/>
                    <a:gd name="connsiteX77" fmla="*/ 120302 w 855348"/>
                    <a:gd name="connsiteY77" fmla="*/ 292419 h 458916"/>
                    <a:gd name="connsiteX78" fmla="*/ 120015 w 855348"/>
                    <a:gd name="connsiteY78" fmla="*/ 298609 h 458916"/>
                    <a:gd name="connsiteX79" fmla="*/ 120302 w 855348"/>
                    <a:gd name="connsiteY79" fmla="*/ 298896 h 458916"/>
                    <a:gd name="connsiteX80" fmla="*/ 278417 w 855348"/>
                    <a:gd name="connsiteY80" fmla="*/ 456916 h 458916"/>
                    <a:gd name="connsiteX81" fmla="*/ 284799 w 855348"/>
                    <a:gd name="connsiteY81" fmla="*/ 456916 h 458916"/>
                    <a:gd name="connsiteX82" fmla="*/ 297753 w 855348"/>
                    <a:gd name="connsiteY82" fmla="*/ 444057 h 458916"/>
                    <a:gd name="connsiteX83" fmla="*/ 298040 w 855348"/>
                    <a:gd name="connsiteY83" fmla="*/ 437867 h 458916"/>
                    <a:gd name="connsiteX84" fmla="*/ 297753 w 855348"/>
                    <a:gd name="connsiteY84" fmla="*/ 437580 h 458916"/>
                    <a:gd name="connsiteX85" fmla="*/ 100300 w 855348"/>
                    <a:gd name="connsiteY85" fmla="*/ 318899 h 458916"/>
                    <a:gd name="connsiteX86" fmla="*/ 94253 w 855348"/>
                    <a:gd name="connsiteY86" fmla="*/ 318468 h 458916"/>
                    <a:gd name="connsiteX87" fmla="*/ 93823 w 855348"/>
                    <a:gd name="connsiteY87" fmla="*/ 318899 h 458916"/>
                    <a:gd name="connsiteX88" fmla="*/ 80964 w 855348"/>
                    <a:gd name="connsiteY88" fmla="*/ 331948 h 458916"/>
                    <a:gd name="connsiteX89" fmla="*/ 80533 w 855348"/>
                    <a:gd name="connsiteY89" fmla="*/ 337994 h 458916"/>
                    <a:gd name="connsiteX90" fmla="*/ 80964 w 855348"/>
                    <a:gd name="connsiteY90" fmla="*/ 338425 h 458916"/>
                    <a:gd name="connsiteX91" fmla="*/ 199646 w 855348"/>
                    <a:gd name="connsiteY91" fmla="*/ 457106 h 458916"/>
                    <a:gd name="connsiteX92" fmla="*/ 206123 w 855348"/>
                    <a:gd name="connsiteY92" fmla="*/ 457106 h 458916"/>
                    <a:gd name="connsiteX93" fmla="*/ 218981 w 855348"/>
                    <a:gd name="connsiteY93" fmla="*/ 444248 h 458916"/>
                    <a:gd name="connsiteX94" fmla="*/ 219412 w 855348"/>
                    <a:gd name="connsiteY94" fmla="*/ 438201 h 458916"/>
                    <a:gd name="connsiteX95" fmla="*/ 218981 w 855348"/>
                    <a:gd name="connsiteY95" fmla="*/ 437771 h 458916"/>
                    <a:gd name="connsiteX96" fmla="*/ 60295 w 855348"/>
                    <a:gd name="connsiteY96" fmla="*/ 358237 h 458916"/>
                    <a:gd name="connsiteX97" fmla="*/ 54105 w 855348"/>
                    <a:gd name="connsiteY97" fmla="*/ 357950 h 458916"/>
                    <a:gd name="connsiteX98" fmla="*/ 53818 w 855348"/>
                    <a:gd name="connsiteY98" fmla="*/ 358237 h 458916"/>
                    <a:gd name="connsiteX99" fmla="*/ 40959 w 855348"/>
                    <a:gd name="connsiteY99" fmla="*/ 371096 h 458916"/>
                    <a:gd name="connsiteX100" fmla="*/ 40959 w 855348"/>
                    <a:gd name="connsiteY100" fmla="*/ 377573 h 458916"/>
                    <a:gd name="connsiteX101" fmla="*/ 120302 w 855348"/>
                    <a:gd name="connsiteY101" fmla="*/ 456916 h 458916"/>
                    <a:gd name="connsiteX102" fmla="*/ 126779 w 855348"/>
                    <a:gd name="connsiteY102" fmla="*/ 456916 h 458916"/>
                    <a:gd name="connsiteX103" fmla="*/ 139638 w 855348"/>
                    <a:gd name="connsiteY103" fmla="*/ 444057 h 458916"/>
                    <a:gd name="connsiteX104" fmla="*/ 139638 w 855348"/>
                    <a:gd name="connsiteY104" fmla="*/ 437580 h 458916"/>
                    <a:gd name="connsiteX105" fmla="*/ 20766 w 855348"/>
                    <a:gd name="connsiteY105" fmla="*/ 398623 h 458916"/>
                    <a:gd name="connsiteX106" fmla="*/ 14576 w 855348"/>
                    <a:gd name="connsiteY106" fmla="*/ 398336 h 458916"/>
                    <a:gd name="connsiteX107" fmla="*/ 14289 w 855348"/>
                    <a:gd name="connsiteY107" fmla="*/ 398623 h 458916"/>
                    <a:gd name="connsiteX108" fmla="*/ 1430 w 855348"/>
                    <a:gd name="connsiteY108" fmla="*/ 411482 h 458916"/>
                    <a:gd name="connsiteX109" fmla="*/ 1143 w 855348"/>
                    <a:gd name="connsiteY109" fmla="*/ 417671 h 458916"/>
                    <a:gd name="connsiteX110" fmla="*/ 1430 w 855348"/>
                    <a:gd name="connsiteY110" fmla="*/ 417959 h 458916"/>
                    <a:gd name="connsiteX111" fmla="*/ 40769 w 855348"/>
                    <a:gd name="connsiteY111" fmla="*/ 457297 h 458916"/>
                    <a:gd name="connsiteX112" fmla="*/ 47246 w 855348"/>
                    <a:gd name="connsiteY112" fmla="*/ 457297 h 458916"/>
                    <a:gd name="connsiteX113" fmla="*/ 60104 w 855348"/>
                    <a:gd name="connsiteY113" fmla="*/ 444438 h 458916"/>
                    <a:gd name="connsiteX114" fmla="*/ 60104 w 855348"/>
                    <a:gd name="connsiteY114" fmla="*/ 437961 h 458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855348" h="458916">
                      <a:moveTo>
                        <a:pt x="258891" y="160498"/>
                      </a:moveTo>
                      <a:cubicBezTo>
                        <a:pt x="257310" y="158736"/>
                        <a:pt x="254601" y="158588"/>
                        <a:pt x="252838" y="160169"/>
                      </a:cubicBezTo>
                      <a:cubicBezTo>
                        <a:pt x="252723" y="160272"/>
                        <a:pt x="252613" y="160382"/>
                        <a:pt x="252509" y="160498"/>
                      </a:cubicBezTo>
                      <a:lnTo>
                        <a:pt x="239841" y="173071"/>
                      </a:lnTo>
                      <a:cubicBezTo>
                        <a:pt x="238053" y="174701"/>
                        <a:pt x="237924" y="177472"/>
                        <a:pt x="239554" y="179261"/>
                      </a:cubicBezTo>
                      <a:cubicBezTo>
                        <a:pt x="239645" y="179361"/>
                        <a:pt x="239741" y="179457"/>
                        <a:pt x="239841" y="179548"/>
                      </a:cubicBezTo>
                      <a:lnTo>
                        <a:pt x="517304" y="456916"/>
                      </a:lnTo>
                      <a:cubicBezTo>
                        <a:pt x="519080" y="458646"/>
                        <a:pt x="521911" y="458646"/>
                        <a:pt x="523686" y="456916"/>
                      </a:cubicBezTo>
                      <a:lnTo>
                        <a:pt x="536640" y="444057"/>
                      </a:lnTo>
                      <a:cubicBezTo>
                        <a:pt x="538429" y="442427"/>
                        <a:pt x="538557" y="439656"/>
                        <a:pt x="536927" y="437867"/>
                      </a:cubicBezTo>
                      <a:cubicBezTo>
                        <a:pt x="536836" y="437767"/>
                        <a:pt x="536740" y="437671"/>
                        <a:pt x="536640" y="437580"/>
                      </a:cubicBezTo>
                      <a:close/>
                      <a:moveTo>
                        <a:pt x="218981" y="199550"/>
                      </a:moveTo>
                      <a:cubicBezTo>
                        <a:pt x="218116" y="198702"/>
                        <a:pt x="216954" y="198224"/>
                        <a:pt x="215743" y="198217"/>
                      </a:cubicBezTo>
                      <a:cubicBezTo>
                        <a:pt x="214562" y="198239"/>
                        <a:pt x="213436" y="198717"/>
                        <a:pt x="212600" y="199550"/>
                      </a:cubicBezTo>
                      <a:lnTo>
                        <a:pt x="199646" y="212409"/>
                      </a:lnTo>
                      <a:cubicBezTo>
                        <a:pt x="197857" y="214039"/>
                        <a:pt x="197728" y="216810"/>
                        <a:pt x="199358" y="218599"/>
                      </a:cubicBezTo>
                      <a:cubicBezTo>
                        <a:pt x="199450" y="218699"/>
                        <a:pt x="199545" y="218795"/>
                        <a:pt x="199646" y="218886"/>
                      </a:cubicBezTo>
                      <a:lnTo>
                        <a:pt x="437104" y="457583"/>
                      </a:lnTo>
                      <a:cubicBezTo>
                        <a:pt x="437980" y="458414"/>
                        <a:pt x="439135" y="458890"/>
                        <a:pt x="440342" y="458916"/>
                      </a:cubicBezTo>
                      <a:cubicBezTo>
                        <a:pt x="441546" y="458872"/>
                        <a:pt x="442695" y="458399"/>
                        <a:pt x="443581" y="457583"/>
                      </a:cubicBezTo>
                      <a:lnTo>
                        <a:pt x="456440" y="444724"/>
                      </a:lnTo>
                      <a:cubicBezTo>
                        <a:pt x="458228" y="443094"/>
                        <a:pt x="458357" y="440323"/>
                        <a:pt x="456727" y="438534"/>
                      </a:cubicBezTo>
                      <a:cubicBezTo>
                        <a:pt x="456636" y="438434"/>
                        <a:pt x="456540" y="438338"/>
                        <a:pt x="456440" y="438247"/>
                      </a:cubicBezTo>
                      <a:close/>
                      <a:moveTo>
                        <a:pt x="179643" y="239555"/>
                      </a:moveTo>
                      <a:cubicBezTo>
                        <a:pt x="178092" y="237767"/>
                        <a:pt x="175385" y="237574"/>
                        <a:pt x="173597" y="239125"/>
                      </a:cubicBezTo>
                      <a:cubicBezTo>
                        <a:pt x="173443" y="239258"/>
                        <a:pt x="173299" y="239402"/>
                        <a:pt x="173166" y="239555"/>
                      </a:cubicBezTo>
                      <a:lnTo>
                        <a:pt x="160307" y="252414"/>
                      </a:lnTo>
                      <a:cubicBezTo>
                        <a:pt x="158613" y="254241"/>
                        <a:pt x="158613" y="257064"/>
                        <a:pt x="160307" y="258891"/>
                      </a:cubicBezTo>
                      <a:lnTo>
                        <a:pt x="358332" y="456916"/>
                      </a:lnTo>
                      <a:cubicBezTo>
                        <a:pt x="360159" y="458610"/>
                        <a:pt x="362982" y="458610"/>
                        <a:pt x="364809" y="456916"/>
                      </a:cubicBezTo>
                      <a:lnTo>
                        <a:pt x="377763" y="444057"/>
                      </a:lnTo>
                      <a:cubicBezTo>
                        <a:pt x="379457" y="442230"/>
                        <a:pt x="379457" y="439407"/>
                        <a:pt x="377763" y="437580"/>
                      </a:cubicBezTo>
                      <a:close/>
                      <a:moveTo>
                        <a:pt x="298420" y="120779"/>
                      </a:moveTo>
                      <a:cubicBezTo>
                        <a:pt x="296790" y="118990"/>
                        <a:pt x="294019" y="118861"/>
                        <a:pt x="292230" y="120491"/>
                      </a:cubicBezTo>
                      <a:cubicBezTo>
                        <a:pt x="292130" y="120583"/>
                        <a:pt x="292034" y="120678"/>
                        <a:pt x="291943" y="120779"/>
                      </a:cubicBezTo>
                      <a:lnTo>
                        <a:pt x="278989" y="133733"/>
                      </a:lnTo>
                      <a:cubicBezTo>
                        <a:pt x="277259" y="135508"/>
                        <a:pt x="277259" y="138339"/>
                        <a:pt x="278989" y="140114"/>
                      </a:cubicBezTo>
                      <a:lnTo>
                        <a:pt x="596457" y="457583"/>
                      </a:lnTo>
                      <a:cubicBezTo>
                        <a:pt x="598284" y="459277"/>
                        <a:pt x="601107" y="459277"/>
                        <a:pt x="602934" y="457583"/>
                      </a:cubicBezTo>
                      <a:lnTo>
                        <a:pt x="615793" y="444724"/>
                      </a:lnTo>
                      <a:cubicBezTo>
                        <a:pt x="617581" y="443094"/>
                        <a:pt x="617710" y="440323"/>
                        <a:pt x="616080" y="438534"/>
                      </a:cubicBezTo>
                      <a:cubicBezTo>
                        <a:pt x="615989" y="438434"/>
                        <a:pt x="615893" y="438338"/>
                        <a:pt x="615793" y="438247"/>
                      </a:cubicBezTo>
                      <a:close/>
                      <a:moveTo>
                        <a:pt x="338330" y="80774"/>
                      </a:moveTo>
                      <a:cubicBezTo>
                        <a:pt x="336749" y="79011"/>
                        <a:pt x="334039" y="78864"/>
                        <a:pt x="332277" y="80445"/>
                      </a:cubicBezTo>
                      <a:cubicBezTo>
                        <a:pt x="332161" y="80548"/>
                        <a:pt x="332051" y="80658"/>
                        <a:pt x="331948" y="80774"/>
                      </a:cubicBezTo>
                      <a:lnTo>
                        <a:pt x="318994" y="93823"/>
                      </a:lnTo>
                      <a:cubicBezTo>
                        <a:pt x="317232" y="95403"/>
                        <a:pt x="317084" y="98113"/>
                        <a:pt x="318665" y="99876"/>
                      </a:cubicBezTo>
                      <a:cubicBezTo>
                        <a:pt x="318768" y="99991"/>
                        <a:pt x="318878" y="100101"/>
                        <a:pt x="318994" y="100205"/>
                      </a:cubicBezTo>
                      <a:lnTo>
                        <a:pt x="675800" y="457011"/>
                      </a:lnTo>
                      <a:cubicBezTo>
                        <a:pt x="677627" y="458705"/>
                        <a:pt x="680451" y="458705"/>
                        <a:pt x="682277" y="457011"/>
                      </a:cubicBezTo>
                      <a:lnTo>
                        <a:pt x="695136" y="444152"/>
                      </a:lnTo>
                      <a:cubicBezTo>
                        <a:pt x="696925" y="442602"/>
                        <a:pt x="697117" y="439895"/>
                        <a:pt x="695567" y="438106"/>
                      </a:cubicBezTo>
                      <a:cubicBezTo>
                        <a:pt x="695434" y="437952"/>
                        <a:pt x="695290" y="437808"/>
                        <a:pt x="695136" y="437675"/>
                      </a:cubicBezTo>
                      <a:close/>
                      <a:moveTo>
                        <a:pt x="377763" y="41435"/>
                      </a:moveTo>
                      <a:cubicBezTo>
                        <a:pt x="376133" y="39647"/>
                        <a:pt x="373362" y="39518"/>
                        <a:pt x="371573" y="41148"/>
                      </a:cubicBezTo>
                      <a:cubicBezTo>
                        <a:pt x="371473" y="41239"/>
                        <a:pt x="371377" y="41335"/>
                        <a:pt x="371286" y="41435"/>
                      </a:cubicBezTo>
                      <a:lnTo>
                        <a:pt x="358332" y="54389"/>
                      </a:lnTo>
                      <a:cubicBezTo>
                        <a:pt x="356602" y="56165"/>
                        <a:pt x="356602" y="58996"/>
                        <a:pt x="358332" y="60771"/>
                      </a:cubicBezTo>
                      <a:lnTo>
                        <a:pt x="755144" y="457583"/>
                      </a:lnTo>
                      <a:cubicBezTo>
                        <a:pt x="756970" y="459277"/>
                        <a:pt x="759794" y="459277"/>
                        <a:pt x="761621" y="457583"/>
                      </a:cubicBezTo>
                      <a:lnTo>
                        <a:pt x="774479" y="444724"/>
                      </a:lnTo>
                      <a:cubicBezTo>
                        <a:pt x="776268" y="443173"/>
                        <a:pt x="776461" y="440466"/>
                        <a:pt x="774910" y="438677"/>
                      </a:cubicBezTo>
                      <a:cubicBezTo>
                        <a:pt x="774777" y="438524"/>
                        <a:pt x="774633" y="438380"/>
                        <a:pt x="774479" y="438247"/>
                      </a:cubicBezTo>
                      <a:close/>
                      <a:moveTo>
                        <a:pt x="853918" y="437580"/>
                      </a:moveTo>
                      <a:lnTo>
                        <a:pt x="417768" y="1430"/>
                      </a:lnTo>
                      <a:cubicBezTo>
                        <a:pt x="416138" y="-358"/>
                        <a:pt x="413367" y="-487"/>
                        <a:pt x="411578" y="1143"/>
                      </a:cubicBezTo>
                      <a:cubicBezTo>
                        <a:pt x="411478" y="1234"/>
                        <a:pt x="411382" y="1330"/>
                        <a:pt x="411291" y="1430"/>
                      </a:cubicBezTo>
                      <a:lnTo>
                        <a:pt x="398337" y="14384"/>
                      </a:lnTo>
                      <a:cubicBezTo>
                        <a:pt x="396607" y="16160"/>
                        <a:pt x="396607" y="18991"/>
                        <a:pt x="398337" y="20766"/>
                      </a:cubicBezTo>
                      <a:lnTo>
                        <a:pt x="834487" y="456916"/>
                      </a:lnTo>
                      <a:cubicBezTo>
                        <a:pt x="836313" y="458610"/>
                        <a:pt x="839137" y="458610"/>
                        <a:pt x="840964" y="456916"/>
                      </a:cubicBezTo>
                      <a:lnTo>
                        <a:pt x="853918" y="444057"/>
                      </a:lnTo>
                      <a:cubicBezTo>
                        <a:pt x="855706" y="442427"/>
                        <a:pt x="855835" y="439656"/>
                        <a:pt x="854205" y="437867"/>
                      </a:cubicBezTo>
                      <a:cubicBezTo>
                        <a:pt x="854114" y="437767"/>
                        <a:pt x="854018" y="437671"/>
                        <a:pt x="853918" y="437580"/>
                      </a:cubicBezTo>
                      <a:close/>
                      <a:moveTo>
                        <a:pt x="139638" y="279560"/>
                      </a:moveTo>
                      <a:cubicBezTo>
                        <a:pt x="138087" y="277772"/>
                        <a:pt x="135380" y="277579"/>
                        <a:pt x="133592" y="279130"/>
                      </a:cubicBezTo>
                      <a:cubicBezTo>
                        <a:pt x="133438" y="279263"/>
                        <a:pt x="133294" y="279407"/>
                        <a:pt x="133161" y="279560"/>
                      </a:cubicBezTo>
                      <a:lnTo>
                        <a:pt x="120302" y="292419"/>
                      </a:lnTo>
                      <a:cubicBezTo>
                        <a:pt x="118514" y="294049"/>
                        <a:pt x="118385" y="296820"/>
                        <a:pt x="120015" y="298609"/>
                      </a:cubicBezTo>
                      <a:cubicBezTo>
                        <a:pt x="120106" y="298709"/>
                        <a:pt x="120202" y="298805"/>
                        <a:pt x="120302" y="298896"/>
                      </a:cubicBezTo>
                      <a:lnTo>
                        <a:pt x="278417" y="456916"/>
                      </a:lnTo>
                      <a:cubicBezTo>
                        <a:pt x="280193" y="458646"/>
                        <a:pt x="283024" y="458646"/>
                        <a:pt x="284799" y="456916"/>
                      </a:cubicBezTo>
                      <a:lnTo>
                        <a:pt x="297753" y="444057"/>
                      </a:lnTo>
                      <a:cubicBezTo>
                        <a:pt x="299542" y="442427"/>
                        <a:pt x="299670" y="439656"/>
                        <a:pt x="298040" y="437867"/>
                      </a:cubicBezTo>
                      <a:cubicBezTo>
                        <a:pt x="297949" y="437767"/>
                        <a:pt x="297853" y="437671"/>
                        <a:pt x="297753" y="437580"/>
                      </a:cubicBezTo>
                      <a:close/>
                      <a:moveTo>
                        <a:pt x="100300" y="318899"/>
                      </a:moveTo>
                      <a:cubicBezTo>
                        <a:pt x="98749" y="317110"/>
                        <a:pt x="96042" y="316917"/>
                        <a:pt x="94253" y="318468"/>
                      </a:cubicBezTo>
                      <a:cubicBezTo>
                        <a:pt x="94100" y="318601"/>
                        <a:pt x="93956" y="318745"/>
                        <a:pt x="93823" y="318899"/>
                      </a:cubicBezTo>
                      <a:lnTo>
                        <a:pt x="80964" y="331948"/>
                      </a:lnTo>
                      <a:cubicBezTo>
                        <a:pt x="79175" y="333499"/>
                        <a:pt x="78983" y="336206"/>
                        <a:pt x="80533" y="337994"/>
                      </a:cubicBezTo>
                      <a:cubicBezTo>
                        <a:pt x="80667" y="338148"/>
                        <a:pt x="80810" y="338292"/>
                        <a:pt x="80964" y="338425"/>
                      </a:cubicBezTo>
                      <a:lnTo>
                        <a:pt x="199646" y="457106"/>
                      </a:lnTo>
                      <a:cubicBezTo>
                        <a:pt x="201472" y="458800"/>
                        <a:pt x="204296" y="458800"/>
                        <a:pt x="206123" y="457106"/>
                      </a:cubicBezTo>
                      <a:lnTo>
                        <a:pt x="218981" y="444248"/>
                      </a:lnTo>
                      <a:cubicBezTo>
                        <a:pt x="220770" y="442697"/>
                        <a:pt x="220963" y="439990"/>
                        <a:pt x="219412" y="438201"/>
                      </a:cubicBezTo>
                      <a:cubicBezTo>
                        <a:pt x="219279" y="438048"/>
                        <a:pt x="219135" y="437904"/>
                        <a:pt x="218981" y="437771"/>
                      </a:cubicBezTo>
                      <a:close/>
                      <a:moveTo>
                        <a:pt x="60295" y="358237"/>
                      </a:moveTo>
                      <a:cubicBezTo>
                        <a:pt x="58665" y="356448"/>
                        <a:pt x="55894" y="356320"/>
                        <a:pt x="54105" y="357950"/>
                      </a:cubicBezTo>
                      <a:cubicBezTo>
                        <a:pt x="54005" y="358041"/>
                        <a:pt x="53909" y="358137"/>
                        <a:pt x="53818" y="358237"/>
                      </a:cubicBezTo>
                      <a:lnTo>
                        <a:pt x="40959" y="371096"/>
                      </a:lnTo>
                      <a:cubicBezTo>
                        <a:pt x="39265" y="372922"/>
                        <a:pt x="39265" y="375746"/>
                        <a:pt x="40959" y="377573"/>
                      </a:cubicBezTo>
                      <a:lnTo>
                        <a:pt x="120302" y="456916"/>
                      </a:lnTo>
                      <a:cubicBezTo>
                        <a:pt x="122129" y="458610"/>
                        <a:pt x="124953" y="458610"/>
                        <a:pt x="126779" y="456916"/>
                      </a:cubicBezTo>
                      <a:lnTo>
                        <a:pt x="139638" y="444057"/>
                      </a:lnTo>
                      <a:cubicBezTo>
                        <a:pt x="141332" y="442230"/>
                        <a:pt x="141332" y="439407"/>
                        <a:pt x="139638" y="437580"/>
                      </a:cubicBezTo>
                      <a:close/>
                      <a:moveTo>
                        <a:pt x="20766" y="398623"/>
                      </a:moveTo>
                      <a:cubicBezTo>
                        <a:pt x="19136" y="396834"/>
                        <a:pt x="16365" y="396706"/>
                        <a:pt x="14576" y="398336"/>
                      </a:cubicBezTo>
                      <a:cubicBezTo>
                        <a:pt x="14476" y="398427"/>
                        <a:pt x="14380" y="398523"/>
                        <a:pt x="14289" y="398623"/>
                      </a:cubicBezTo>
                      <a:lnTo>
                        <a:pt x="1430" y="411482"/>
                      </a:lnTo>
                      <a:cubicBezTo>
                        <a:pt x="-358" y="413111"/>
                        <a:pt x="-487" y="415883"/>
                        <a:pt x="1143" y="417671"/>
                      </a:cubicBezTo>
                      <a:cubicBezTo>
                        <a:pt x="1234" y="417771"/>
                        <a:pt x="1330" y="417867"/>
                        <a:pt x="1430" y="417959"/>
                      </a:cubicBezTo>
                      <a:lnTo>
                        <a:pt x="40769" y="457297"/>
                      </a:lnTo>
                      <a:cubicBezTo>
                        <a:pt x="42595" y="458991"/>
                        <a:pt x="45419" y="458991"/>
                        <a:pt x="47246" y="457297"/>
                      </a:cubicBezTo>
                      <a:lnTo>
                        <a:pt x="60104" y="444438"/>
                      </a:lnTo>
                      <a:cubicBezTo>
                        <a:pt x="61798" y="442611"/>
                        <a:pt x="61798" y="439788"/>
                        <a:pt x="60104" y="437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D488CF4-1A5B-E596-042B-94B46430241E}"/>
                    </a:ext>
                  </a:extLst>
                </p:cNvPr>
                <p:cNvSpPr/>
                <p:nvPr/>
              </p:nvSpPr>
              <p:spPr>
                <a:xfrm>
                  <a:off x="7819250" y="6463662"/>
                  <a:ext cx="144403" cy="107182"/>
                </a:xfrm>
                <a:custGeom>
                  <a:avLst/>
                  <a:gdLst>
                    <a:gd name="connsiteX0" fmla="*/ 616269 w 617145"/>
                    <a:gd name="connsiteY0" fmla="*/ 278894 h 458070"/>
                    <a:gd name="connsiteX1" fmla="*/ 338234 w 617145"/>
                    <a:gd name="connsiteY1" fmla="*/ 1430 h 458070"/>
                    <a:gd name="connsiteX2" fmla="*/ 332045 w 617145"/>
                    <a:gd name="connsiteY2" fmla="*/ 1143 h 458070"/>
                    <a:gd name="connsiteX3" fmla="*/ 331757 w 617145"/>
                    <a:gd name="connsiteY3" fmla="*/ 1430 h 458070"/>
                    <a:gd name="connsiteX4" fmla="*/ 318899 w 617145"/>
                    <a:gd name="connsiteY4" fmla="*/ 14384 h 458070"/>
                    <a:gd name="connsiteX5" fmla="*/ 318611 w 617145"/>
                    <a:gd name="connsiteY5" fmla="*/ 20574 h 458070"/>
                    <a:gd name="connsiteX6" fmla="*/ 318899 w 617145"/>
                    <a:gd name="connsiteY6" fmla="*/ 20861 h 458070"/>
                    <a:gd name="connsiteX7" fmla="*/ 596362 w 617145"/>
                    <a:gd name="connsiteY7" fmla="*/ 298229 h 458070"/>
                    <a:gd name="connsiteX8" fmla="*/ 602744 w 617145"/>
                    <a:gd name="connsiteY8" fmla="*/ 298229 h 458070"/>
                    <a:gd name="connsiteX9" fmla="*/ 615698 w 617145"/>
                    <a:gd name="connsiteY9" fmla="*/ 285275 h 458070"/>
                    <a:gd name="connsiteX10" fmla="*/ 616269 w 617145"/>
                    <a:gd name="connsiteY10" fmla="*/ 278894 h 458070"/>
                    <a:gd name="connsiteX11" fmla="*/ 258891 w 617145"/>
                    <a:gd name="connsiteY11" fmla="*/ 1430 h 458070"/>
                    <a:gd name="connsiteX12" fmla="*/ 252701 w 617145"/>
                    <a:gd name="connsiteY12" fmla="*/ 1143 h 458070"/>
                    <a:gd name="connsiteX13" fmla="*/ 252414 w 617145"/>
                    <a:gd name="connsiteY13" fmla="*/ 1430 h 458070"/>
                    <a:gd name="connsiteX14" fmla="*/ 239555 w 617145"/>
                    <a:gd name="connsiteY14" fmla="*/ 14384 h 458070"/>
                    <a:gd name="connsiteX15" fmla="*/ 239125 w 617145"/>
                    <a:gd name="connsiteY15" fmla="*/ 20431 h 458070"/>
                    <a:gd name="connsiteX16" fmla="*/ 239555 w 617145"/>
                    <a:gd name="connsiteY16" fmla="*/ 20861 h 458070"/>
                    <a:gd name="connsiteX17" fmla="*/ 556928 w 617145"/>
                    <a:gd name="connsiteY17" fmla="*/ 338234 h 458070"/>
                    <a:gd name="connsiteX18" fmla="*/ 563405 w 617145"/>
                    <a:gd name="connsiteY18" fmla="*/ 338234 h 458070"/>
                    <a:gd name="connsiteX19" fmla="*/ 576359 w 617145"/>
                    <a:gd name="connsiteY19" fmla="*/ 325376 h 458070"/>
                    <a:gd name="connsiteX20" fmla="*/ 576647 w 617145"/>
                    <a:gd name="connsiteY20" fmla="*/ 319186 h 458070"/>
                    <a:gd name="connsiteX21" fmla="*/ 576359 w 617145"/>
                    <a:gd name="connsiteY21" fmla="*/ 318899 h 458070"/>
                    <a:gd name="connsiteX22" fmla="*/ 179548 w 617145"/>
                    <a:gd name="connsiteY22" fmla="*/ 1430 h 458070"/>
                    <a:gd name="connsiteX23" fmla="*/ 173358 w 617145"/>
                    <a:gd name="connsiteY23" fmla="*/ 1143 h 458070"/>
                    <a:gd name="connsiteX24" fmla="*/ 173071 w 617145"/>
                    <a:gd name="connsiteY24" fmla="*/ 1430 h 458070"/>
                    <a:gd name="connsiteX25" fmla="*/ 160212 w 617145"/>
                    <a:gd name="connsiteY25" fmla="*/ 14384 h 458070"/>
                    <a:gd name="connsiteX26" fmla="*/ 159781 w 617145"/>
                    <a:gd name="connsiteY26" fmla="*/ 20431 h 458070"/>
                    <a:gd name="connsiteX27" fmla="*/ 160212 w 617145"/>
                    <a:gd name="connsiteY27" fmla="*/ 20861 h 458070"/>
                    <a:gd name="connsiteX28" fmla="*/ 516923 w 617145"/>
                    <a:gd name="connsiteY28" fmla="*/ 377573 h 458070"/>
                    <a:gd name="connsiteX29" fmla="*/ 523400 w 617145"/>
                    <a:gd name="connsiteY29" fmla="*/ 377573 h 458070"/>
                    <a:gd name="connsiteX30" fmla="*/ 536354 w 617145"/>
                    <a:gd name="connsiteY30" fmla="*/ 364714 h 458070"/>
                    <a:gd name="connsiteX31" fmla="*/ 536642 w 617145"/>
                    <a:gd name="connsiteY31" fmla="*/ 358524 h 458070"/>
                    <a:gd name="connsiteX32" fmla="*/ 536354 w 617145"/>
                    <a:gd name="connsiteY32" fmla="*/ 358237 h 458070"/>
                    <a:gd name="connsiteX33" fmla="*/ 100205 w 617145"/>
                    <a:gd name="connsiteY33" fmla="*/ 1430 h 458070"/>
                    <a:gd name="connsiteX34" fmla="*/ 94015 w 617145"/>
                    <a:gd name="connsiteY34" fmla="*/ 1143 h 458070"/>
                    <a:gd name="connsiteX35" fmla="*/ 93728 w 617145"/>
                    <a:gd name="connsiteY35" fmla="*/ 1430 h 458070"/>
                    <a:gd name="connsiteX36" fmla="*/ 80774 w 617145"/>
                    <a:gd name="connsiteY36" fmla="*/ 14384 h 458070"/>
                    <a:gd name="connsiteX37" fmla="*/ 80774 w 617145"/>
                    <a:gd name="connsiteY37" fmla="*/ 20861 h 458070"/>
                    <a:gd name="connsiteX38" fmla="*/ 477585 w 617145"/>
                    <a:gd name="connsiteY38" fmla="*/ 417578 h 458070"/>
                    <a:gd name="connsiteX39" fmla="*/ 484062 w 617145"/>
                    <a:gd name="connsiteY39" fmla="*/ 417578 h 458070"/>
                    <a:gd name="connsiteX40" fmla="*/ 496921 w 617145"/>
                    <a:gd name="connsiteY40" fmla="*/ 404719 h 458070"/>
                    <a:gd name="connsiteX41" fmla="*/ 496921 w 617145"/>
                    <a:gd name="connsiteY41" fmla="*/ 398242 h 458070"/>
                    <a:gd name="connsiteX42" fmla="*/ 20766 w 617145"/>
                    <a:gd name="connsiteY42" fmla="*/ 1430 h 458070"/>
                    <a:gd name="connsiteX43" fmla="*/ 14713 w 617145"/>
                    <a:gd name="connsiteY43" fmla="*/ 1101 h 458070"/>
                    <a:gd name="connsiteX44" fmla="*/ 14384 w 617145"/>
                    <a:gd name="connsiteY44" fmla="*/ 1430 h 458070"/>
                    <a:gd name="connsiteX45" fmla="*/ 1430 w 617145"/>
                    <a:gd name="connsiteY45" fmla="*/ 14384 h 458070"/>
                    <a:gd name="connsiteX46" fmla="*/ 1143 w 617145"/>
                    <a:gd name="connsiteY46" fmla="*/ 20574 h 458070"/>
                    <a:gd name="connsiteX47" fmla="*/ 1430 w 617145"/>
                    <a:gd name="connsiteY47" fmla="*/ 20861 h 458070"/>
                    <a:gd name="connsiteX48" fmla="*/ 437580 w 617145"/>
                    <a:gd name="connsiteY48" fmla="*/ 456725 h 458070"/>
                    <a:gd name="connsiteX49" fmla="*/ 444046 w 617145"/>
                    <a:gd name="connsiteY49" fmla="*/ 456737 h 458070"/>
                    <a:gd name="connsiteX50" fmla="*/ 444057 w 617145"/>
                    <a:gd name="connsiteY50" fmla="*/ 456725 h 458070"/>
                    <a:gd name="connsiteX51" fmla="*/ 457202 w 617145"/>
                    <a:gd name="connsiteY51" fmla="*/ 444057 h 458070"/>
                    <a:gd name="connsiteX52" fmla="*/ 457202 w 617145"/>
                    <a:gd name="connsiteY52" fmla="*/ 437675 h 45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17145" h="458070">
                      <a:moveTo>
                        <a:pt x="616269" y="278894"/>
                      </a:moveTo>
                      <a:lnTo>
                        <a:pt x="338234" y="1430"/>
                      </a:lnTo>
                      <a:cubicBezTo>
                        <a:pt x="336604" y="-358"/>
                        <a:pt x="333833" y="-487"/>
                        <a:pt x="332045" y="1143"/>
                      </a:cubicBezTo>
                      <a:cubicBezTo>
                        <a:pt x="331944" y="1234"/>
                        <a:pt x="331849" y="1330"/>
                        <a:pt x="331757" y="1430"/>
                      </a:cubicBezTo>
                      <a:lnTo>
                        <a:pt x="318899" y="14384"/>
                      </a:lnTo>
                      <a:cubicBezTo>
                        <a:pt x="317110" y="16014"/>
                        <a:pt x="316981" y="18785"/>
                        <a:pt x="318611" y="20574"/>
                      </a:cubicBezTo>
                      <a:cubicBezTo>
                        <a:pt x="318703" y="20674"/>
                        <a:pt x="318798" y="20770"/>
                        <a:pt x="318899" y="20861"/>
                      </a:cubicBezTo>
                      <a:lnTo>
                        <a:pt x="596362" y="298229"/>
                      </a:lnTo>
                      <a:cubicBezTo>
                        <a:pt x="598137" y="299960"/>
                        <a:pt x="600968" y="299960"/>
                        <a:pt x="602744" y="298229"/>
                      </a:cubicBezTo>
                      <a:lnTo>
                        <a:pt x="615698" y="285275"/>
                      </a:lnTo>
                      <a:cubicBezTo>
                        <a:pt x="617387" y="283557"/>
                        <a:pt x="617626" y="280885"/>
                        <a:pt x="616269" y="278894"/>
                      </a:cubicBezTo>
                      <a:close/>
                      <a:moveTo>
                        <a:pt x="258891" y="1430"/>
                      </a:moveTo>
                      <a:cubicBezTo>
                        <a:pt x="257261" y="-358"/>
                        <a:pt x="254490" y="-487"/>
                        <a:pt x="252701" y="1143"/>
                      </a:cubicBezTo>
                      <a:cubicBezTo>
                        <a:pt x="252601" y="1234"/>
                        <a:pt x="252505" y="1330"/>
                        <a:pt x="252414" y="1430"/>
                      </a:cubicBezTo>
                      <a:lnTo>
                        <a:pt x="239555" y="14384"/>
                      </a:lnTo>
                      <a:cubicBezTo>
                        <a:pt x="237767" y="15935"/>
                        <a:pt x="237574" y="18642"/>
                        <a:pt x="239125" y="20431"/>
                      </a:cubicBezTo>
                      <a:cubicBezTo>
                        <a:pt x="239258" y="20584"/>
                        <a:pt x="239402" y="20728"/>
                        <a:pt x="239555" y="20861"/>
                      </a:cubicBezTo>
                      <a:lnTo>
                        <a:pt x="556928" y="338234"/>
                      </a:lnTo>
                      <a:cubicBezTo>
                        <a:pt x="558755" y="339928"/>
                        <a:pt x="561579" y="339928"/>
                        <a:pt x="563405" y="338234"/>
                      </a:cubicBezTo>
                      <a:lnTo>
                        <a:pt x="576359" y="325376"/>
                      </a:lnTo>
                      <a:cubicBezTo>
                        <a:pt x="578148" y="323746"/>
                        <a:pt x="578277" y="320974"/>
                        <a:pt x="576647" y="319186"/>
                      </a:cubicBezTo>
                      <a:cubicBezTo>
                        <a:pt x="576555" y="319086"/>
                        <a:pt x="576460" y="318990"/>
                        <a:pt x="576359" y="318899"/>
                      </a:cubicBezTo>
                      <a:close/>
                      <a:moveTo>
                        <a:pt x="179548" y="1430"/>
                      </a:moveTo>
                      <a:cubicBezTo>
                        <a:pt x="177918" y="-358"/>
                        <a:pt x="175147" y="-487"/>
                        <a:pt x="173358" y="1143"/>
                      </a:cubicBezTo>
                      <a:cubicBezTo>
                        <a:pt x="173258" y="1234"/>
                        <a:pt x="173162" y="1330"/>
                        <a:pt x="173071" y="1430"/>
                      </a:cubicBezTo>
                      <a:lnTo>
                        <a:pt x="160212" y="14384"/>
                      </a:lnTo>
                      <a:cubicBezTo>
                        <a:pt x="158423" y="15935"/>
                        <a:pt x="158231" y="18642"/>
                        <a:pt x="159781" y="20431"/>
                      </a:cubicBezTo>
                      <a:cubicBezTo>
                        <a:pt x="159915" y="20584"/>
                        <a:pt x="160059" y="20728"/>
                        <a:pt x="160212" y="20861"/>
                      </a:cubicBezTo>
                      <a:lnTo>
                        <a:pt x="516923" y="377573"/>
                      </a:lnTo>
                      <a:cubicBezTo>
                        <a:pt x="518750" y="379267"/>
                        <a:pt x="521574" y="379267"/>
                        <a:pt x="523400" y="377573"/>
                      </a:cubicBezTo>
                      <a:lnTo>
                        <a:pt x="536354" y="364714"/>
                      </a:lnTo>
                      <a:cubicBezTo>
                        <a:pt x="538143" y="363084"/>
                        <a:pt x="538272" y="360313"/>
                        <a:pt x="536642" y="358524"/>
                      </a:cubicBezTo>
                      <a:cubicBezTo>
                        <a:pt x="536550" y="358424"/>
                        <a:pt x="536455" y="358328"/>
                        <a:pt x="536354" y="358237"/>
                      </a:cubicBezTo>
                      <a:close/>
                      <a:moveTo>
                        <a:pt x="100205" y="1430"/>
                      </a:moveTo>
                      <a:cubicBezTo>
                        <a:pt x="98575" y="-358"/>
                        <a:pt x="95803" y="-487"/>
                        <a:pt x="94015" y="1143"/>
                      </a:cubicBezTo>
                      <a:cubicBezTo>
                        <a:pt x="93915" y="1234"/>
                        <a:pt x="93819" y="1330"/>
                        <a:pt x="93728" y="1430"/>
                      </a:cubicBezTo>
                      <a:lnTo>
                        <a:pt x="80774" y="14384"/>
                      </a:lnTo>
                      <a:cubicBezTo>
                        <a:pt x="79079" y="16211"/>
                        <a:pt x="79079" y="19035"/>
                        <a:pt x="80774" y="20861"/>
                      </a:cubicBezTo>
                      <a:lnTo>
                        <a:pt x="477585" y="417578"/>
                      </a:lnTo>
                      <a:cubicBezTo>
                        <a:pt x="479412" y="419272"/>
                        <a:pt x="482235" y="419272"/>
                        <a:pt x="484062" y="417578"/>
                      </a:cubicBezTo>
                      <a:lnTo>
                        <a:pt x="496921" y="404719"/>
                      </a:lnTo>
                      <a:cubicBezTo>
                        <a:pt x="498615" y="402892"/>
                        <a:pt x="498615" y="400069"/>
                        <a:pt x="496921" y="398242"/>
                      </a:cubicBezTo>
                      <a:close/>
                      <a:moveTo>
                        <a:pt x="20766" y="1430"/>
                      </a:moveTo>
                      <a:cubicBezTo>
                        <a:pt x="19186" y="-332"/>
                        <a:pt x="16476" y="-479"/>
                        <a:pt x="14713" y="1101"/>
                      </a:cubicBezTo>
                      <a:cubicBezTo>
                        <a:pt x="14598" y="1205"/>
                        <a:pt x="14488" y="1315"/>
                        <a:pt x="14384" y="1430"/>
                      </a:cubicBezTo>
                      <a:lnTo>
                        <a:pt x="1430" y="14384"/>
                      </a:lnTo>
                      <a:cubicBezTo>
                        <a:pt x="-358" y="16014"/>
                        <a:pt x="-487" y="18785"/>
                        <a:pt x="1143" y="20574"/>
                      </a:cubicBezTo>
                      <a:cubicBezTo>
                        <a:pt x="1234" y="20674"/>
                        <a:pt x="1330" y="20770"/>
                        <a:pt x="1430" y="20861"/>
                      </a:cubicBezTo>
                      <a:lnTo>
                        <a:pt x="437580" y="456725"/>
                      </a:lnTo>
                      <a:cubicBezTo>
                        <a:pt x="439362" y="458514"/>
                        <a:pt x="442257" y="458519"/>
                        <a:pt x="444046" y="456737"/>
                      </a:cubicBezTo>
                      <a:cubicBezTo>
                        <a:pt x="444050" y="456733"/>
                        <a:pt x="444053" y="456729"/>
                        <a:pt x="444057" y="456725"/>
                      </a:cubicBezTo>
                      <a:lnTo>
                        <a:pt x="457202" y="444057"/>
                      </a:lnTo>
                      <a:cubicBezTo>
                        <a:pt x="458838" y="442244"/>
                        <a:pt x="458838" y="439488"/>
                        <a:pt x="457202" y="4376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0C45C68-3CAC-C1E8-20D9-1F90B4BDE524}"/>
                    </a:ext>
                  </a:extLst>
                </p:cNvPr>
                <p:cNvSpPr/>
                <p:nvPr/>
              </p:nvSpPr>
              <p:spPr>
                <a:xfrm>
                  <a:off x="7825535" y="6599836"/>
                  <a:ext cx="138151" cy="107371"/>
                </a:xfrm>
                <a:custGeom>
                  <a:avLst/>
                  <a:gdLst>
                    <a:gd name="connsiteX0" fmla="*/ 589409 w 590423"/>
                    <a:gd name="connsiteY0" fmla="*/ 173738 h 458880"/>
                    <a:gd name="connsiteX1" fmla="*/ 417197 w 590423"/>
                    <a:gd name="connsiteY1" fmla="*/ 1430 h 458880"/>
                    <a:gd name="connsiteX2" fmla="*/ 411007 w 590423"/>
                    <a:gd name="connsiteY2" fmla="*/ 1143 h 458880"/>
                    <a:gd name="connsiteX3" fmla="*/ 410720 w 590423"/>
                    <a:gd name="connsiteY3" fmla="*/ 1430 h 458880"/>
                    <a:gd name="connsiteX4" fmla="*/ 397861 w 590423"/>
                    <a:gd name="connsiteY4" fmla="*/ 14384 h 458880"/>
                    <a:gd name="connsiteX5" fmla="*/ 397861 w 590423"/>
                    <a:gd name="connsiteY5" fmla="*/ 20766 h 458880"/>
                    <a:gd name="connsiteX6" fmla="*/ 570073 w 590423"/>
                    <a:gd name="connsiteY6" fmla="*/ 193073 h 458880"/>
                    <a:gd name="connsiteX7" fmla="*/ 576550 w 590423"/>
                    <a:gd name="connsiteY7" fmla="*/ 193073 h 458880"/>
                    <a:gd name="connsiteX8" fmla="*/ 589409 w 590423"/>
                    <a:gd name="connsiteY8" fmla="*/ 180119 h 458880"/>
                    <a:gd name="connsiteX9" fmla="*/ 589409 w 590423"/>
                    <a:gd name="connsiteY9" fmla="*/ 173738 h 458880"/>
                    <a:gd name="connsiteX10" fmla="*/ 377858 w 590423"/>
                    <a:gd name="connsiteY10" fmla="*/ 41435 h 458880"/>
                    <a:gd name="connsiteX11" fmla="*/ 371669 w 590423"/>
                    <a:gd name="connsiteY11" fmla="*/ 41148 h 458880"/>
                    <a:gd name="connsiteX12" fmla="*/ 371381 w 590423"/>
                    <a:gd name="connsiteY12" fmla="*/ 41435 h 458880"/>
                    <a:gd name="connsiteX13" fmla="*/ 358523 w 590423"/>
                    <a:gd name="connsiteY13" fmla="*/ 54389 h 458880"/>
                    <a:gd name="connsiteX14" fmla="*/ 358049 w 590423"/>
                    <a:gd name="connsiteY14" fmla="*/ 60297 h 458880"/>
                    <a:gd name="connsiteX15" fmla="*/ 358523 w 590423"/>
                    <a:gd name="connsiteY15" fmla="*/ 60771 h 458880"/>
                    <a:gd name="connsiteX16" fmla="*/ 530735 w 590423"/>
                    <a:gd name="connsiteY16" fmla="*/ 233078 h 458880"/>
                    <a:gd name="connsiteX17" fmla="*/ 537212 w 590423"/>
                    <a:gd name="connsiteY17" fmla="*/ 233078 h 458880"/>
                    <a:gd name="connsiteX18" fmla="*/ 550070 w 590423"/>
                    <a:gd name="connsiteY18" fmla="*/ 220124 h 458880"/>
                    <a:gd name="connsiteX19" fmla="*/ 550544 w 590423"/>
                    <a:gd name="connsiteY19" fmla="*/ 214216 h 458880"/>
                    <a:gd name="connsiteX20" fmla="*/ 550070 w 590423"/>
                    <a:gd name="connsiteY20" fmla="*/ 213743 h 458880"/>
                    <a:gd name="connsiteX21" fmla="*/ 337853 w 590423"/>
                    <a:gd name="connsiteY21" fmla="*/ 80774 h 458880"/>
                    <a:gd name="connsiteX22" fmla="*/ 331664 w 590423"/>
                    <a:gd name="connsiteY22" fmla="*/ 80486 h 458880"/>
                    <a:gd name="connsiteX23" fmla="*/ 331376 w 590423"/>
                    <a:gd name="connsiteY23" fmla="*/ 80774 h 458880"/>
                    <a:gd name="connsiteX24" fmla="*/ 318518 w 590423"/>
                    <a:gd name="connsiteY24" fmla="*/ 93823 h 458880"/>
                    <a:gd name="connsiteX25" fmla="*/ 318044 w 590423"/>
                    <a:gd name="connsiteY25" fmla="*/ 99731 h 458880"/>
                    <a:gd name="connsiteX26" fmla="*/ 318518 w 590423"/>
                    <a:gd name="connsiteY26" fmla="*/ 100205 h 458880"/>
                    <a:gd name="connsiteX27" fmla="*/ 490730 w 590423"/>
                    <a:gd name="connsiteY27" fmla="*/ 272417 h 458880"/>
                    <a:gd name="connsiteX28" fmla="*/ 497207 w 590423"/>
                    <a:gd name="connsiteY28" fmla="*/ 272417 h 458880"/>
                    <a:gd name="connsiteX29" fmla="*/ 510065 w 590423"/>
                    <a:gd name="connsiteY29" fmla="*/ 259558 h 458880"/>
                    <a:gd name="connsiteX30" fmla="*/ 510496 w 590423"/>
                    <a:gd name="connsiteY30" fmla="*/ 253511 h 458880"/>
                    <a:gd name="connsiteX31" fmla="*/ 510065 w 590423"/>
                    <a:gd name="connsiteY31" fmla="*/ 253081 h 458880"/>
                    <a:gd name="connsiteX32" fmla="*/ 298515 w 590423"/>
                    <a:gd name="connsiteY32" fmla="*/ 120112 h 458880"/>
                    <a:gd name="connsiteX33" fmla="*/ 292325 w 590423"/>
                    <a:gd name="connsiteY33" fmla="*/ 119825 h 458880"/>
                    <a:gd name="connsiteX34" fmla="*/ 292038 w 590423"/>
                    <a:gd name="connsiteY34" fmla="*/ 120112 h 458880"/>
                    <a:gd name="connsiteX35" fmla="*/ 279084 w 590423"/>
                    <a:gd name="connsiteY35" fmla="*/ 133066 h 458880"/>
                    <a:gd name="connsiteX36" fmla="*/ 278797 w 590423"/>
                    <a:gd name="connsiteY36" fmla="*/ 139256 h 458880"/>
                    <a:gd name="connsiteX37" fmla="*/ 279084 w 590423"/>
                    <a:gd name="connsiteY37" fmla="*/ 139543 h 458880"/>
                    <a:gd name="connsiteX38" fmla="*/ 451391 w 590423"/>
                    <a:gd name="connsiteY38" fmla="*/ 311755 h 458880"/>
                    <a:gd name="connsiteX39" fmla="*/ 457868 w 590423"/>
                    <a:gd name="connsiteY39" fmla="*/ 311755 h 458880"/>
                    <a:gd name="connsiteX40" fmla="*/ 470727 w 590423"/>
                    <a:gd name="connsiteY40" fmla="*/ 298896 h 458880"/>
                    <a:gd name="connsiteX41" fmla="*/ 470727 w 590423"/>
                    <a:gd name="connsiteY41" fmla="*/ 292419 h 458880"/>
                    <a:gd name="connsiteX42" fmla="*/ 258891 w 590423"/>
                    <a:gd name="connsiteY42" fmla="*/ 160498 h 458880"/>
                    <a:gd name="connsiteX43" fmla="*/ 252701 w 590423"/>
                    <a:gd name="connsiteY43" fmla="*/ 160211 h 458880"/>
                    <a:gd name="connsiteX44" fmla="*/ 252414 w 590423"/>
                    <a:gd name="connsiteY44" fmla="*/ 160498 h 458880"/>
                    <a:gd name="connsiteX45" fmla="*/ 239460 w 590423"/>
                    <a:gd name="connsiteY45" fmla="*/ 173452 h 458880"/>
                    <a:gd name="connsiteX46" fmla="*/ 239173 w 590423"/>
                    <a:gd name="connsiteY46" fmla="*/ 179642 h 458880"/>
                    <a:gd name="connsiteX47" fmla="*/ 239460 w 590423"/>
                    <a:gd name="connsiteY47" fmla="*/ 179929 h 458880"/>
                    <a:gd name="connsiteX48" fmla="*/ 411291 w 590423"/>
                    <a:gd name="connsiteY48" fmla="*/ 351760 h 458880"/>
                    <a:gd name="connsiteX49" fmla="*/ 417768 w 590423"/>
                    <a:gd name="connsiteY49" fmla="*/ 351760 h 458880"/>
                    <a:gd name="connsiteX50" fmla="*/ 430341 w 590423"/>
                    <a:gd name="connsiteY50" fmla="*/ 338901 h 458880"/>
                    <a:gd name="connsiteX51" fmla="*/ 430628 w 590423"/>
                    <a:gd name="connsiteY51" fmla="*/ 332711 h 458880"/>
                    <a:gd name="connsiteX52" fmla="*/ 430341 w 590423"/>
                    <a:gd name="connsiteY52" fmla="*/ 332424 h 458880"/>
                    <a:gd name="connsiteX53" fmla="*/ 219077 w 590423"/>
                    <a:gd name="connsiteY53" fmla="*/ 199550 h 458880"/>
                    <a:gd name="connsiteX54" fmla="*/ 213169 w 590423"/>
                    <a:gd name="connsiteY54" fmla="*/ 199077 h 458880"/>
                    <a:gd name="connsiteX55" fmla="*/ 212695 w 590423"/>
                    <a:gd name="connsiteY55" fmla="*/ 199550 h 458880"/>
                    <a:gd name="connsiteX56" fmla="*/ 199741 w 590423"/>
                    <a:gd name="connsiteY56" fmla="*/ 212409 h 458880"/>
                    <a:gd name="connsiteX57" fmla="*/ 199454 w 590423"/>
                    <a:gd name="connsiteY57" fmla="*/ 218599 h 458880"/>
                    <a:gd name="connsiteX58" fmla="*/ 199741 w 590423"/>
                    <a:gd name="connsiteY58" fmla="*/ 218886 h 458880"/>
                    <a:gd name="connsiteX59" fmla="*/ 372048 w 590423"/>
                    <a:gd name="connsiteY59" fmla="*/ 391098 h 458880"/>
                    <a:gd name="connsiteX60" fmla="*/ 378525 w 590423"/>
                    <a:gd name="connsiteY60" fmla="*/ 391098 h 458880"/>
                    <a:gd name="connsiteX61" fmla="*/ 391384 w 590423"/>
                    <a:gd name="connsiteY61" fmla="*/ 378239 h 458880"/>
                    <a:gd name="connsiteX62" fmla="*/ 391671 w 590423"/>
                    <a:gd name="connsiteY62" fmla="*/ 372050 h 458880"/>
                    <a:gd name="connsiteX63" fmla="*/ 391384 w 590423"/>
                    <a:gd name="connsiteY63" fmla="*/ 371762 h 458880"/>
                    <a:gd name="connsiteX64" fmla="*/ 179738 w 590423"/>
                    <a:gd name="connsiteY64" fmla="*/ 239555 h 458880"/>
                    <a:gd name="connsiteX65" fmla="*/ 173830 w 590423"/>
                    <a:gd name="connsiteY65" fmla="*/ 239082 h 458880"/>
                    <a:gd name="connsiteX66" fmla="*/ 173357 w 590423"/>
                    <a:gd name="connsiteY66" fmla="*/ 239555 h 458880"/>
                    <a:gd name="connsiteX67" fmla="*/ 160403 w 590423"/>
                    <a:gd name="connsiteY67" fmla="*/ 252414 h 458880"/>
                    <a:gd name="connsiteX68" fmla="*/ 160115 w 590423"/>
                    <a:gd name="connsiteY68" fmla="*/ 258604 h 458880"/>
                    <a:gd name="connsiteX69" fmla="*/ 160403 w 590423"/>
                    <a:gd name="connsiteY69" fmla="*/ 258891 h 458880"/>
                    <a:gd name="connsiteX70" fmla="*/ 332710 w 590423"/>
                    <a:gd name="connsiteY70" fmla="*/ 431103 h 458880"/>
                    <a:gd name="connsiteX71" fmla="*/ 339092 w 590423"/>
                    <a:gd name="connsiteY71" fmla="*/ 431103 h 458880"/>
                    <a:gd name="connsiteX72" fmla="*/ 352046 w 590423"/>
                    <a:gd name="connsiteY72" fmla="*/ 418244 h 458880"/>
                    <a:gd name="connsiteX73" fmla="*/ 352046 w 590423"/>
                    <a:gd name="connsiteY73" fmla="*/ 411767 h 458880"/>
                    <a:gd name="connsiteX74" fmla="*/ 139733 w 590423"/>
                    <a:gd name="connsiteY74" fmla="*/ 278894 h 458880"/>
                    <a:gd name="connsiteX75" fmla="*/ 133825 w 590423"/>
                    <a:gd name="connsiteY75" fmla="*/ 278420 h 458880"/>
                    <a:gd name="connsiteX76" fmla="*/ 133352 w 590423"/>
                    <a:gd name="connsiteY76" fmla="*/ 278894 h 458880"/>
                    <a:gd name="connsiteX77" fmla="*/ 120398 w 590423"/>
                    <a:gd name="connsiteY77" fmla="*/ 291752 h 458880"/>
                    <a:gd name="connsiteX78" fmla="*/ 120398 w 590423"/>
                    <a:gd name="connsiteY78" fmla="*/ 298229 h 458880"/>
                    <a:gd name="connsiteX79" fmla="*/ 278513 w 590423"/>
                    <a:gd name="connsiteY79" fmla="*/ 456249 h 458880"/>
                    <a:gd name="connsiteX80" fmla="*/ 284843 w 590423"/>
                    <a:gd name="connsiteY80" fmla="*/ 456300 h 458880"/>
                    <a:gd name="connsiteX81" fmla="*/ 284894 w 590423"/>
                    <a:gd name="connsiteY81" fmla="*/ 456249 h 458880"/>
                    <a:gd name="connsiteX82" fmla="*/ 297848 w 590423"/>
                    <a:gd name="connsiteY82" fmla="*/ 443390 h 458880"/>
                    <a:gd name="connsiteX83" fmla="*/ 297848 w 590423"/>
                    <a:gd name="connsiteY83" fmla="*/ 436913 h 458880"/>
                    <a:gd name="connsiteX84" fmla="*/ 99157 w 590423"/>
                    <a:gd name="connsiteY84" fmla="*/ 319470 h 458880"/>
                    <a:gd name="connsiteX85" fmla="*/ 92967 w 590423"/>
                    <a:gd name="connsiteY85" fmla="*/ 319183 h 458880"/>
                    <a:gd name="connsiteX86" fmla="*/ 92680 w 590423"/>
                    <a:gd name="connsiteY86" fmla="*/ 319470 h 458880"/>
                    <a:gd name="connsiteX87" fmla="*/ 79726 w 590423"/>
                    <a:gd name="connsiteY87" fmla="*/ 332424 h 458880"/>
                    <a:gd name="connsiteX88" fmla="*/ 79439 w 590423"/>
                    <a:gd name="connsiteY88" fmla="*/ 338614 h 458880"/>
                    <a:gd name="connsiteX89" fmla="*/ 79726 w 590423"/>
                    <a:gd name="connsiteY89" fmla="*/ 338901 h 458880"/>
                    <a:gd name="connsiteX90" fmla="*/ 198503 w 590423"/>
                    <a:gd name="connsiteY90" fmla="*/ 457583 h 458880"/>
                    <a:gd name="connsiteX91" fmla="*/ 204884 w 590423"/>
                    <a:gd name="connsiteY91" fmla="*/ 457583 h 458880"/>
                    <a:gd name="connsiteX92" fmla="*/ 217838 w 590423"/>
                    <a:gd name="connsiteY92" fmla="*/ 444724 h 458880"/>
                    <a:gd name="connsiteX93" fmla="*/ 217838 w 590423"/>
                    <a:gd name="connsiteY93" fmla="*/ 438247 h 458880"/>
                    <a:gd name="connsiteX94" fmla="*/ 59723 w 590423"/>
                    <a:gd name="connsiteY94" fmla="*/ 358904 h 458880"/>
                    <a:gd name="connsiteX95" fmla="*/ 53815 w 590423"/>
                    <a:gd name="connsiteY95" fmla="*/ 358430 h 458880"/>
                    <a:gd name="connsiteX96" fmla="*/ 53342 w 590423"/>
                    <a:gd name="connsiteY96" fmla="*/ 358904 h 458880"/>
                    <a:gd name="connsiteX97" fmla="*/ 40388 w 590423"/>
                    <a:gd name="connsiteY97" fmla="*/ 371762 h 458880"/>
                    <a:gd name="connsiteX98" fmla="*/ 40388 w 590423"/>
                    <a:gd name="connsiteY98" fmla="*/ 378239 h 458880"/>
                    <a:gd name="connsiteX99" fmla="*/ 119731 w 590423"/>
                    <a:gd name="connsiteY99" fmla="*/ 457583 h 458880"/>
                    <a:gd name="connsiteX100" fmla="*/ 126208 w 590423"/>
                    <a:gd name="connsiteY100" fmla="*/ 457583 h 458880"/>
                    <a:gd name="connsiteX101" fmla="*/ 139162 w 590423"/>
                    <a:gd name="connsiteY101" fmla="*/ 444724 h 458880"/>
                    <a:gd name="connsiteX102" fmla="*/ 139162 w 590423"/>
                    <a:gd name="connsiteY102" fmla="*/ 438247 h 458880"/>
                    <a:gd name="connsiteX103" fmla="*/ 20766 w 590423"/>
                    <a:gd name="connsiteY103" fmla="*/ 398623 h 458880"/>
                    <a:gd name="connsiteX104" fmla="*/ 14720 w 590423"/>
                    <a:gd name="connsiteY104" fmla="*/ 398192 h 458880"/>
                    <a:gd name="connsiteX105" fmla="*/ 14289 w 590423"/>
                    <a:gd name="connsiteY105" fmla="*/ 398623 h 458880"/>
                    <a:gd name="connsiteX106" fmla="*/ 1430 w 590423"/>
                    <a:gd name="connsiteY106" fmla="*/ 411482 h 458880"/>
                    <a:gd name="connsiteX107" fmla="*/ 1143 w 590423"/>
                    <a:gd name="connsiteY107" fmla="*/ 417671 h 458880"/>
                    <a:gd name="connsiteX108" fmla="*/ 1430 w 590423"/>
                    <a:gd name="connsiteY108" fmla="*/ 417959 h 458880"/>
                    <a:gd name="connsiteX109" fmla="*/ 40769 w 590423"/>
                    <a:gd name="connsiteY109" fmla="*/ 457297 h 458880"/>
                    <a:gd name="connsiteX110" fmla="*/ 47246 w 590423"/>
                    <a:gd name="connsiteY110" fmla="*/ 457297 h 458880"/>
                    <a:gd name="connsiteX111" fmla="*/ 60104 w 590423"/>
                    <a:gd name="connsiteY111" fmla="*/ 444438 h 458880"/>
                    <a:gd name="connsiteX112" fmla="*/ 60535 w 590423"/>
                    <a:gd name="connsiteY112" fmla="*/ 438392 h 458880"/>
                    <a:gd name="connsiteX113" fmla="*/ 60104 w 590423"/>
                    <a:gd name="connsiteY113" fmla="*/ 437961 h 458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590423" h="458880">
                      <a:moveTo>
                        <a:pt x="589409" y="173738"/>
                      </a:moveTo>
                      <a:lnTo>
                        <a:pt x="417197" y="1430"/>
                      </a:lnTo>
                      <a:cubicBezTo>
                        <a:pt x="415567" y="-358"/>
                        <a:pt x="412795" y="-487"/>
                        <a:pt x="411007" y="1143"/>
                      </a:cubicBezTo>
                      <a:cubicBezTo>
                        <a:pt x="410907" y="1234"/>
                        <a:pt x="410811" y="1330"/>
                        <a:pt x="410720" y="1430"/>
                      </a:cubicBezTo>
                      <a:lnTo>
                        <a:pt x="397861" y="14384"/>
                      </a:lnTo>
                      <a:cubicBezTo>
                        <a:pt x="396131" y="16160"/>
                        <a:pt x="396131" y="18991"/>
                        <a:pt x="397861" y="20766"/>
                      </a:cubicBezTo>
                      <a:lnTo>
                        <a:pt x="570073" y="193073"/>
                      </a:lnTo>
                      <a:cubicBezTo>
                        <a:pt x="571899" y="194767"/>
                        <a:pt x="574723" y="194767"/>
                        <a:pt x="576550" y="193073"/>
                      </a:cubicBezTo>
                      <a:lnTo>
                        <a:pt x="589409" y="180119"/>
                      </a:lnTo>
                      <a:cubicBezTo>
                        <a:pt x="590761" y="178207"/>
                        <a:pt x="590761" y="175650"/>
                        <a:pt x="589409" y="173738"/>
                      </a:cubicBezTo>
                      <a:close/>
                      <a:moveTo>
                        <a:pt x="377858" y="41435"/>
                      </a:moveTo>
                      <a:cubicBezTo>
                        <a:pt x="376228" y="39647"/>
                        <a:pt x="373457" y="39518"/>
                        <a:pt x="371669" y="41148"/>
                      </a:cubicBezTo>
                      <a:cubicBezTo>
                        <a:pt x="371569" y="41239"/>
                        <a:pt x="371473" y="41335"/>
                        <a:pt x="371381" y="41435"/>
                      </a:cubicBezTo>
                      <a:lnTo>
                        <a:pt x="358523" y="54389"/>
                      </a:lnTo>
                      <a:cubicBezTo>
                        <a:pt x="356760" y="55890"/>
                        <a:pt x="356548" y="58535"/>
                        <a:pt x="358049" y="60297"/>
                      </a:cubicBezTo>
                      <a:cubicBezTo>
                        <a:pt x="358194" y="60468"/>
                        <a:pt x="358352" y="60626"/>
                        <a:pt x="358523" y="60771"/>
                      </a:cubicBezTo>
                      <a:lnTo>
                        <a:pt x="530735" y="233078"/>
                      </a:lnTo>
                      <a:cubicBezTo>
                        <a:pt x="532561" y="234772"/>
                        <a:pt x="535385" y="234772"/>
                        <a:pt x="537212" y="233078"/>
                      </a:cubicBezTo>
                      <a:lnTo>
                        <a:pt x="550070" y="220124"/>
                      </a:lnTo>
                      <a:cubicBezTo>
                        <a:pt x="551833" y="218624"/>
                        <a:pt x="552045" y="215979"/>
                        <a:pt x="550544" y="214216"/>
                      </a:cubicBezTo>
                      <a:cubicBezTo>
                        <a:pt x="550399" y="214046"/>
                        <a:pt x="550241" y="213888"/>
                        <a:pt x="550070" y="213743"/>
                      </a:cubicBezTo>
                      <a:close/>
                      <a:moveTo>
                        <a:pt x="337853" y="80774"/>
                      </a:moveTo>
                      <a:cubicBezTo>
                        <a:pt x="336223" y="78985"/>
                        <a:pt x="333452" y="78856"/>
                        <a:pt x="331664" y="80486"/>
                      </a:cubicBezTo>
                      <a:cubicBezTo>
                        <a:pt x="331563" y="80578"/>
                        <a:pt x="331468" y="80673"/>
                        <a:pt x="331376" y="80774"/>
                      </a:cubicBezTo>
                      <a:lnTo>
                        <a:pt x="318518" y="93823"/>
                      </a:lnTo>
                      <a:cubicBezTo>
                        <a:pt x="316755" y="95323"/>
                        <a:pt x="316543" y="97969"/>
                        <a:pt x="318044" y="99731"/>
                      </a:cubicBezTo>
                      <a:cubicBezTo>
                        <a:pt x="318189" y="99901"/>
                        <a:pt x="318347" y="100060"/>
                        <a:pt x="318518" y="100205"/>
                      </a:cubicBezTo>
                      <a:lnTo>
                        <a:pt x="490730" y="272417"/>
                      </a:lnTo>
                      <a:cubicBezTo>
                        <a:pt x="492556" y="274111"/>
                        <a:pt x="495380" y="274111"/>
                        <a:pt x="497207" y="272417"/>
                      </a:cubicBezTo>
                      <a:lnTo>
                        <a:pt x="510065" y="259558"/>
                      </a:lnTo>
                      <a:cubicBezTo>
                        <a:pt x="511854" y="258007"/>
                        <a:pt x="512047" y="255300"/>
                        <a:pt x="510496" y="253511"/>
                      </a:cubicBezTo>
                      <a:cubicBezTo>
                        <a:pt x="510363" y="253358"/>
                        <a:pt x="510219" y="253214"/>
                        <a:pt x="510065" y="253081"/>
                      </a:cubicBezTo>
                      <a:close/>
                      <a:moveTo>
                        <a:pt x="298515" y="120112"/>
                      </a:moveTo>
                      <a:cubicBezTo>
                        <a:pt x="296885" y="118323"/>
                        <a:pt x="294114" y="118195"/>
                        <a:pt x="292325" y="119825"/>
                      </a:cubicBezTo>
                      <a:cubicBezTo>
                        <a:pt x="292225" y="119916"/>
                        <a:pt x="292129" y="120012"/>
                        <a:pt x="292038" y="120112"/>
                      </a:cubicBezTo>
                      <a:lnTo>
                        <a:pt x="279084" y="133066"/>
                      </a:lnTo>
                      <a:cubicBezTo>
                        <a:pt x="277295" y="134696"/>
                        <a:pt x="277167" y="137467"/>
                        <a:pt x="278797" y="139256"/>
                      </a:cubicBezTo>
                      <a:cubicBezTo>
                        <a:pt x="278888" y="139356"/>
                        <a:pt x="278984" y="139452"/>
                        <a:pt x="279084" y="139543"/>
                      </a:cubicBezTo>
                      <a:lnTo>
                        <a:pt x="451391" y="311755"/>
                      </a:lnTo>
                      <a:cubicBezTo>
                        <a:pt x="453218" y="313449"/>
                        <a:pt x="456042" y="313449"/>
                        <a:pt x="457868" y="311755"/>
                      </a:cubicBezTo>
                      <a:lnTo>
                        <a:pt x="470727" y="298896"/>
                      </a:lnTo>
                      <a:cubicBezTo>
                        <a:pt x="472421" y="297069"/>
                        <a:pt x="472421" y="294246"/>
                        <a:pt x="470727" y="292419"/>
                      </a:cubicBezTo>
                      <a:close/>
                      <a:moveTo>
                        <a:pt x="258891" y="160498"/>
                      </a:moveTo>
                      <a:cubicBezTo>
                        <a:pt x="257261" y="158709"/>
                        <a:pt x="254490" y="158581"/>
                        <a:pt x="252701" y="160211"/>
                      </a:cubicBezTo>
                      <a:cubicBezTo>
                        <a:pt x="252601" y="160302"/>
                        <a:pt x="252505" y="160398"/>
                        <a:pt x="252414" y="160498"/>
                      </a:cubicBezTo>
                      <a:lnTo>
                        <a:pt x="239460" y="173452"/>
                      </a:lnTo>
                      <a:cubicBezTo>
                        <a:pt x="237671" y="175082"/>
                        <a:pt x="237543" y="177853"/>
                        <a:pt x="239173" y="179642"/>
                      </a:cubicBezTo>
                      <a:cubicBezTo>
                        <a:pt x="239264" y="179742"/>
                        <a:pt x="239360" y="179838"/>
                        <a:pt x="239460" y="179929"/>
                      </a:cubicBezTo>
                      <a:lnTo>
                        <a:pt x="411291" y="351760"/>
                      </a:lnTo>
                      <a:cubicBezTo>
                        <a:pt x="413118" y="353454"/>
                        <a:pt x="415941" y="353454"/>
                        <a:pt x="417768" y="351760"/>
                      </a:cubicBezTo>
                      <a:lnTo>
                        <a:pt x="430341" y="338901"/>
                      </a:lnTo>
                      <a:cubicBezTo>
                        <a:pt x="432130" y="337271"/>
                        <a:pt x="432258" y="334500"/>
                        <a:pt x="430628" y="332711"/>
                      </a:cubicBezTo>
                      <a:cubicBezTo>
                        <a:pt x="430537" y="332611"/>
                        <a:pt x="430441" y="332515"/>
                        <a:pt x="430341" y="332424"/>
                      </a:cubicBezTo>
                      <a:close/>
                      <a:moveTo>
                        <a:pt x="219077" y="199550"/>
                      </a:moveTo>
                      <a:cubicBezTo>
                        <a:pt x="217576" y="197788"/>
                        <a:pt x="214931" y="197576"/>
                        <a:pt x="213169" y="199077"/>
                      </a:cubicBezTo>
                      <a:cubicBezTo>
                        <a:pt x="212998" y="199222"/>
                        <a:pt x="212840" y="199380"/>
                        <a:pt x="212695" y="199550"/>
                      </a:cubicBezTo>
                      <a:lnTo>
                        <a:pt x="199741" y="212409"/>
                      </a:lnTo>
                      <a:cubicBezTo>
                        <a:pt x="197952" y="214039"/>
                        <a:pt x="197824" y="216810"/>
                        <a:pt x="199454" y="218599"/>
                      </a:cubicBezTo>
                      <a:cubicBezTo>
                        <a:pt x="199545" y="218699"/>
                        <a:pt x="199641" y="218795"/>
                        <a:pt x="199741" y="218886"/>
                      </a:cubicBezTo>
                      <a:lnTo>
                        <a:pt x="372048" y="391098"/>
                      </a:lnTo>
                      <a:cubicBezTo>
                        <a:pt x="373875" y="392792"/>
                        <a:pt x="376698" y="392792"/>
                        <a:pt x="378525" y="391098"/>
                      </a:cubicBezTo>
                      <a:lnTo>
                        <a:pt x="391384" y="378239"/>
                      </a:lnTo>
                      <a:cubicBezTo>
                        <a:pt x="393172" y="376609"/>
                        <a:pt x="393301" y="373838"/>
                        <a:pt x="391671" y="372050"/>
                      </a:cubicBezTo>
                      <a:cubicBezTo>
                        <a:pt x="391580" y="371949"/>
                        <a:pt x="391484" y="371854"/>
                        <a:pt x="391384" y="371762"/>
                      </a:cubicBezTo>
                      <a:close/>
                      <a:moveTo>
                        <a:pt x="179738" y="239555"/>
                      </a:moveTo>
                      <a:cubicBezTo>
                        <a:pt x="178238" y="237793"/>
                        <a:pt x="175593" y="237581"/>
                        <a:pt x="173830" y="239082"/>
                      </a:cubicBezTo>
                      <a:cubicBezTo>
                        <a:pt x="173660" y="239227"/>
                        <a:pt x="173502" y="239385"/>
                        <a:pt x="173357" y="239555"/>
                      </a:cubicBezTo>
                      <a:lnTo>
                        <a:pt x="160403" y="252414"/>
                      </a:lnTo>
                      <a:cubicBezTo>
                        <a:pt x="158614" y="254044"/>
                        <a:pt x="158485" y="256815"/>
                        <a:pt x="160115" y="258604"/>
                      </a:cubicBezTo>
                      <a:cubicBezTo>
                        <a:pt x="160207" y="258704"/>
                        <a:pt x="160302" y="258800"/>
                        <a:pt x="160403" y="258891"/>
                      </a:cubicBezTo>
                      <a:lnTo>
                        <a:pt x="332710" y="431103"/>
                      </a:lnTo>
                      <a:cubicBezTo>
                        <a:pt x="334485" y="432833"/>
                        <a:pt x="337316" y="432833"/>
                        <a:pt x="339092" y="431103"/>
                      </a:cubicBezTo>
                      <a:lnTo>
                        <a:pt x="352046" y="418244"/>
                      </a:lnTo>
                      <a:cubicBezTo>
                        <a:pt x="353740" y="416418"/>
                        <a:pt x="353740" y="413594"/>
                        <a:pt x="352046" y="411767"/>
                      </a:cubicBezTo>
                      <a:close/>
                      <a:moveTo>
                        <a:pt x="139733" y="278894"/>
                      </a:moveTo>
                      <a:cubicBezTo>
                        <a:pt x="138233" y="277131"/>
                        <a:pt x="135588" y="276919"/>
                        <a:pt x="133825" y="278420"/>
                      </a:cubicBezTo>
                      <a:cubicBezTo>
                        <a:pt x="133655" y="278565"/>
                        <a:pt x="133497" y="278723"/>
                        <a:pt x="133352" y="278894"/>
                      </a:cubicBezTo>
                      <a:lnTo>
                        <a:pt x="120398" y="291752"/>
                      </a:lnTo>
                      <a:cubicBezTo>
                        <a:pt x="118703" y="293579"/>
                        <a:pt x="118703" y="296403"/>
                        <a:pt x="120398" y="298229"/>
                      </a:cubicBezTo>
                      <a:lnTo>
                        <a:pt x="278513" y="456249"/>
                      </a:lnTo>
                      <a:cubicBezTo>
                        <a:pt x="280247" y="458011"/>
                        <a:pt x="283081" y="458034"/>
                        <a:pt x="284843" y="456300"/>
                      </a:cubicBezTo>
                      <a:cubicBezTo>
                        <a:pt x="284861" y="456283"/>
                        <a:pt x="284878" y="456266"/>
                        <a:pt x="284894" y="456249"/>
                      </a:cubicBezTo>
                      <a:lnTo>
                        <a:pt x="297848" y="443390"/>
                      </a:lnTo>
                      <a:cubicBezTo>
                        <a:pt x="299542" y="441564"/>
                        <a:pt x="299542" y="438740"/>
                        <a:pt x="297848" y="436913"/>
                      </a:cubicBezTo>
                      <a:close/>
                      <a:moveTo>
                        <a:pt x="99157" y="319470"/>
                      </a:moveTo>
                      <a:cubicBezTo>
                        <a:pt x="97527" y="317682"/>
                        <a:pt x="94756" y="317553"/>
                        <a:pt x="92967" y="319183"/>
                      </a:cubicBezTo>
                      <a:cubicBezTo>
                        <a:pt x="92867" y="319274"/>
                        <a:pt x="92771" y="319370"/>
                        <a:pt x="92680" y="319470"/>
                      </a:cubicBezTo>
                      <a:lnTo>
                        <a:pt x="79726" y="332424"/>
                      </a:lnTo>
                      <a:cubicBezTo>
                        <a:pt x="77937" y="334054"/>
                        <a:pt x="77809" y="336825"/>
                        <a:pt x="79439" y="338614"/>
                      </a:cubicBezTo>
                      <a:cubicBezTo>
                        <a:pt x="79530" y="338714"/>
                        <a:pt x="79626" y="338810"/>
                        <a:pt x="79726" y="338901"/>
                      </a:cubicBezTo>
                      <a:lnTo>
                        <a:pt x="198503" y="457583"/>
                      </a:lnTo>
                      <a:cubicBezTo>
                        <a:pt x="200278" y="459313"/>
                        <a:pt x="203109" y="459313"/>
                        <a:pt x="204884" y="457583"/>
                      </a:cubicBezTo>
                      <a:lnTo>
                        <a:pt x="217838" y="444724"/>
                      </a:lnTo>
                      <a:cubicBezTo>
                        <a:pt x="219532" y="442897"/>
                        <a:pt x="219532" y="440074"/>
                        <a:pt x="217838" y="438247"/>
                      </a:cubicBezTo>
                      <a:close/>
                      <a:moveTo>
                        <a:pt x="59723" y="358904"/>
                      </a:moveTo>
                      <a:cubicBezTo>
                        <a:pt x="58223" y="357141"/>
                        <a:pt x="55578" y="356929"/>
                        <a:pt x="53815" y="358430"/>
                      </a:cubicBezTo>
                      <a:cubicBezTo>
                        <a:pt x="53645" y="358575"/>
                        <a:pt x="53487" y="358733"/>
                        <a:pt x="53342" y="358904"/>
                      </a:cubicBezTo>
                      <a:lnTo>
                        <a:pt x="40388" y="371762"/>
                      </a:lnTo>
                      <a:cubicBezTo>
                        <a:pt x="38693" y="373589"/>
                        <a:pt x="38693" y="376413"/>
                        <a:pt x="40388" y="378239"/>
                      </a:cubicBezTo>
                      <a:lnTo>
                        <a:pt x="119731" y="457583"/>
                      </a:lnTo>
                      <a:cubicBezTo>
                        <a:pt x="121557" y="459277"/>
                        <a:pt x="124381" y="459277"/>
                        <a:pt x="126208" y="457583"/>
                      </a:cubicBezTo>
                      <a:lnTo>
                        <a:pt x="139162" y="444724"/>
                      </a:lnTo>
                      <a:cubicBezTo>
                        <a:pt x="140856" y="442897"/>
                        <a:pt x="140856" y="440074"/>
                        <a:pt x="139162" y="438247"/>
                      </a:cubicBezTo>
                      <a:close/>
                      <a:moveTo>
                        <a:pt x="20766" y="398623"/>
                      </a:moveTo>
                      <a:cubicBezTo>
                        <a:pt x="19215" y="396834"/>
                        <a:pt x="16508" y="396641"/>
                        <a:pt x="14720" y="398192"/>
                      </a:cubicBezTo>
                      <a:cubicBezTo>
                        <a:pt x="14566" y="398325"/>
                        <a:pt x="14422" y="398469"/>
                        <a:pt x="14289" y="398623"/>
                      </a:cubicBezTo>
                      <a:lnTo>
                        <a:pt x="1430" y="411482"/>
                      </a:lnTo>
                      <a:cubicBezTo>
                        <a:pt x="-358" y="413111"/>
                        <a:pt x="-487" y="415883"/>
                        <a:pt x="1143" y="417671"/>
                      </a:cubicBezTo>
                      <a:cubicBezTo>
                        <a:pt x="1234" y="417771"/>
                        <a:pt x="1330" y="417867"/>
                        <a:pt x="1430" y="417959"/>
                      </a:cubicBezTo>
                      <a:lnTo>
                        <a:pt x="40769" y="457297"/>
                      </a:lnTo>
                      <a:cubicBezTo>
                        <a:pt x="42595" y="458991"/>
                        <a:pt x="45419" y="458991"/>
                        <a:pt x="47246" y="457297"/>
                      </a:cubicBezTo>
                      <a:lnTo>
                        <a:pt x="60104" y="444438"/>
                      </a:lnTo>
                      <a:cubicBezTo>
                        <a:pt x="61893" y="442887"/>
                        <a:pt x="62086" y="440180"/>
                        <a:pt x="60535" y="438392"/>
                      </a:cubicBezTo>
                      <a:cubicBezTo>
                        <a:pt x="60402" y="438238"/>
                        <a:pt x="60258" y="438094"/>
                        <a:pt x="60104" y="437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5D772A4-EEC5-E1CA-CAC1-C9CF09A18E38}"/>
                    </a:ext>
                  </a:extLst>
                </p:cNvPr>
                <p:cNvSpPr/>
                <p:nvPr/>
              </p:nvSpPr>
              <p:spPr>
                <a:xfrm>
                  <a:off x="8150750" y="6516082"/>
                  <a:ext cx="424949" cy="155699"/>
                </a:xfrm>
                <a:custGeom>
                  <a:avLst/>
                  <a:gdLst>
                    <a:gd name="connsiteX0" fmla="*/ 50101 w 1816131"/>
                    <a:gd name="connsiteY0" fmla="*/ 254889 h 665421"/>
                    <a:gd name="connsiteX1" fmla="*/ 476 w 1816131"/>
                    <a:gd name="connsiteY1" fmla="*/ 254889 h 665421"/>
                    <a:gd name="connsiteX2" fmla="*/ 476 w 1816131"/>
                    <a:gd name="connsiteY2" fmla="*/ 667 h 665421"/>
                    <a:gd name="connsiteX3" fmla="*/ 63627 w 1816131"/>
                    <a:gd name="connsiteY3" fmla="*/ 667 h 665421"/>
                    <a:gd name="connsiteX4" fmla="*/ 134398 w 1816131"/>
                    <a:gd name="connsiteY4" fmla="*/ 166021 h 665421"/>
                    <a:gd name="connsiteX5" fmla="*/ 137636 w 1816131"/>
                    <a:gd name="connsiteY5" fmla="*/ 166021 h 665421"/>
                    <a:gd name="connsiteX6" fmla="*/ 208597 w 1816131"/>
                    <a:gd name="connsiteY6" fmla="*/ 857 h 665421"/>
                    <a:gd name="connsiteX7" fmla="*/ 271843 w 1816131"/>
                    <a:gd name="connsiteY7" fmla="*/ 857 h 665421"/>
                    <a:gd name="connsiteX8" fmla="*/ 271843 w 1816131"/>
                    <a:gd name="connsiteY8" fmla="*/ 254889 h 665421"/>
                    <a:gd name="connsiteX9" fmla="*/ 222218 w 1816131"/>
                    <a:gd name="connsiteY9" fmla="*/ 254889 h 665421"/>
                    <a:gd name="connsiteX10" fmla="*/ 222218 w 1816131"/>
                    <a:gd name="connsiteY10" fmla="*/ 98774 h 665421"/>
                    <a:gd name="connsiteX11" fmla="*/ 219646 w 1816131"/>
                    <a:gd name="connsiteY11" fmla="*/ 98774 h 665421"/>
                    <a:gd name="connsiteX12" fmla="*/ 154876 w 1816131"/>
                    <a:gd name="connsiteY12" fmla="*/ 254889 h 665421"/>
                    <a:gd name="connsiteX13" fmla="*/ 119443 w 1816131"/>
                    <a:gd name="connsiteY13" fmla="*/ 254889 h 665421"/>
                    <a:gd name="connsiteX14" fmla="*/ 53150 w 1816131"/>
                    <a:gd name="connsiteY14" fmla="*/ 99346 h 665421"/>
                    <a:gd name="connsiteX15" fmla="*/ 50578 w 1816131"/>
                    <a:gd name="connsiteY15" fmla="*/ 99346 h 665421"/>
                    <a:gd name="connsiteX16" fmla="*/ 50578 w 1816131"/>
                    <a:gd name="connsiteY16" fmla="*/ 254889 h 665421"/>
                    <a:gd name="connsiteX17" fmla="*/ 513207 w 1816131"/>
                    <a:gd name="connsiteY17" fmla="*/ 254889 h 665421"/>
                    <a:gd name="connsiteX18" fmla="*/ 513207 w 1816131"/>
                    <a:gd name="connsiteY18" fmla="*/ 12954 h 665421"/>
                    <a:gd name="connsiteX19" fmla="*/ 564451 w 1816131"/>
                    <a:gd name="connsiteY19" fmla="*/ 0 h 665421"/>
                    <a:gd name="connsiteX20" fmla="*/ 564451 w 1816131"/>
                    <a:gd name="connsiteY20" fmla="*/ 254889 h 665421"/>
                    <a:gd name="connsiteX21" fmla="*/ 586073 w 1816131"/>
                    <a:gd name="connsiteY21" fmla="*/ 58103 h 665421"/>
                    <a:gd name="connsiteX22" fmla="*/ 641509 w 1816131"/>
                    <a:gd name="connsiteY22" fmla="*/ 58103 h 665421"/>
                    <a:gd name="connsiteX23" fmla="*/ 682180 w 1816131"/>
                    <a:gd name="connsiteY23" fmla="*/ 204121 h 665421"/>
                    <a:gd name="connsiteX24" fmla="*/ 685419 w 1816131"/>
                    <a:gd name="connsiteY24" fmla="*/ 204121 h 665421"/>
                    <a:gd name="connsiteX25" fmla="*/ 725424 w 1816131"/>
                    <a:gd name="connsiteY25" fmla="*/ 57721 h 665421"/>
                    <a:gd name="connsiteX26" fmla="*/ 780288 w 1816131"/>
                    <a:gd name="connsiteY26" fmla="*/ 57721 h 665421"/>
                    <a:gd name="connsiteX27" fmla="*/ 713613 w 1816131"/>
                    <a:gd name="connsiteY27" fmla="*/ 254508 h 665421"/>
                    <a:gd name="connsiteX28" fmla="*/ 655606 w 1816131"/>
                    <a:gd name="connsiteY28" fmla="*/ 254508 h 665421"/>
                    <a:gd name="connsiteX29" fmla="*/ 920305 w 1816131"/>
                    <a:gd name="connsiteY29" fmla="*/ 198692 h 665421"/>
                    <a:gd name="connsiteX30" fmla="*/ 968693 w 1816131"/>
                    <a:gd name="connsiteY30" fmla="*/ 198692 h 665421"/>
                    <a:gd name="connsiteX31" fmla="*/ 938975 w 1816131"/>
                    <a:gd name="connsiteY31" fmla="*/ 242221 h 665421"/>
                    <a:gd name="connsiteX32" fmla="*/ 878967 w 1816131"/>
                    <a:gd name="connsiteY32" fmla="*/ 258318 h 665421"/>
                    <a:gd name="connsiteX33" fmla="*/ 809339 w 1816131"/>
                    <a:gd name="connsiteY33" fmla="*/ 231267 h 665421"/>
                    <a:gd name="connsiteX34" fmla="*/ 784098 w 1816131"/>
                    <a:gd name="connsiteY34" fmla="*/ 156496 h 665421"/>
                    <a:gd name="connsiteX35" fmla="*/ 809339 w 1816131"/>
                    <a:gd name="connsiteY35" fmla="*/ 81058 h 665421"/>
                    <a:gd name="connsiteX36" fmla="*/ 946118 w 1816131"/>
                    <a:gd name="connsiteY36" fmla="*/ 80296 h 665421"/>
                    <a:gd name="connsiteX37" fmla="*/ 970598 w 1816131"/>
                    <a:gd name="connsiteY37" fmla="*/ 153257 h 665421"/>
                    <a:gd name="connsiteX38" fmla="*/ 970597 w 1816131"/>
                    <a:gd name="connsiteY38" fmla="*/ 169354 h 665421"/>
                    <a:gd name="connsiteX39" fmla="*/ 835723 w 1816131"/>
                    <a:gd name="connsiteY39" fmla="*/ 169354 h 665421"/>
                    <a:gd name="connsiteX40" fmla="*/ 835723 w 1816131"/>
                    <a:gd name="connsiteY40" fmla="*/ 171926 h 665421"/>
                    <a:gd name="connsiteX41" fmla="*/ 848011 w 1816131"/>
                    <a:gd name="connsiteY41" fmla="*/ 206788 h 665421"/>
                    <a:gd name="connsiteX42" fmla="*/ 880300 w 1816131"/>
                    <a:gd name="connsiteY42" fmla="*/ 219646 h 665421"/>
                    <a:gd name="connsiteX43" fmla="*/ 906113 w 1816131"/>
                    <a:gd name="connsiteY43" fmla="*/ 214503 h 665421"/>
                    <a:gd name="connsiteX44" fmla="*/ 920305 w 1816131"/>
                    <a:gd name="connsiteY44" fmla="*/ 198691 h 665421"/>
                    <a:gd name="connsiteX45" fmla="*/ 878300 w 1816131"/>
                    <a:gd name="connsiteY45" fmla="*/ 93917 h 665421"/>
                    <a:gd name="connsiteX46" fmla="*/ 848677 w 1816131"/>
                    <a:gd name="connsiteY46" fmla="*/ 105537 h 665421"/>
                    <a:gd name="connsiteX47" fmla="*/ 835723 w 1816131"/>
                    <a:gd name="connsiteY47" fmla="*/ 135922 h 665421"/>
                    <a:gd name="connsiteX48" fmla="*/ 919639 w 1816131"/>
                    <a:gd name="connsiteY48" fmla="*/ 135922 h 665421"/>
                    <a:gd name="connsiteX49" fmla="*/ 908018 w 1816131"/>
                    <a:gd name="connsiteY49" fmla="*/ 104966 h 665421"/>
                    <a:gd name="connsiteX50" fmla="*/ 878776 w 1816131"/>
                    <a:gd name="connsiteY50" fmla="*/ 93536 h 665421"/>
                    <a:gd name="connsiteX51" fmla="*/ 999649 w 1816131"/>
                    <a:gd name="connsiteY51" fmla="*/ 254889 h 665421"/>
                    <a:gd name="connsiteX52" fmla="*/ 999649 w 1816131"/>
                    <a:gd name="connsiteY52" fmla="*/ 58103 h 665421"/>
                    <a:gd name="connsiteX53" fmla="*/ 1050227 w 1816131"/>
                    <a:gd name="connsiteY53" fmla="*/ 58103 h 665421"/>
                    <a:gd name="connsiteX54" fmla="*/ 1050227 w 1816131"/>
                    <a:gd name="connsiteY54" fmla="*/ 89821 h 665421"/>
                    <a:gd name="connsiteX55" fmla="*/ 1053465 w 1816131"/>
                    <a:gd name="connsiteY55" fmla="*/ 89821 h 665421"/>
                    <a:gd name="connsiteX56" fmla="*/ 1071562 w 1816131"/>
                    <a:gd name="connsiteY56" fmla="*/ 65246 h 665421"/>
                    <a:gd name="connsiteX57" fmla="*/ 1103757 w 1816131"/>
                    <a:gd name="connsiteY57" fmla="*/ 55721 h 665421"/>
                    <a:gd name="connsiteX58" fmla="*/ 1123760 w 1816131"/>
                    <a:gd name="connsiteY58" fmla="*/ 58293 h 665421"/>
                    <a:gd name="connsiteX59" fmla="*/ 1123760 w 1816131"/>
                    <a:gd name="connsiteY59" fmla="*/ 105347 h 665421"/>
                    <a:gd name="connsiteX60" fmla="*/ 1112806 w 1816131"/>
                    <a:gd name="connsiteY60" fmla="*/ 103442 h 665421"/>
                    <a:gd name="connsiteX61" fmla="*/ 1099280 w 1816131"/>
                    <a:gd name="connsiteY61" fmla="*/ 102108 h 665421"/>
                    <a:gd name="connsiteX62" fmla="*/ 1065085 w 1816131"/>
                    <a:gd name="connsiteY62" fmla="*/ 113729 h 665421"/>
                    <a:gd name="connsiteX63" fmla="*/ 1052132 w 1816131"/>
                    <a:gd name="connsiteY63" fmla="*/ 146018 h 665421"/>
                    <a:gd name="connsiteX64" fmla="*/ 1052132 w 1816131"/>
                    <a:gd name="connsiteY64" fmla="*/ 254889 h 665421"/>
                    <a:gd name="connsiteX65" fmla="*/ 1150620 w 1816131"/>
                    <a:gd name="connsiteY65" fmla="*/ 254889 h 665421"/>
                    <a:gd name="connsiteX66" fmla="*/ 1150620 w 1816131"/>
                    <a:gd name="connsiteY66" fmla="*/ 58103 h 665421"/>
                    <a:gd name="connsiteX67" fmla="*/ 1200912 w 1816131"/>
                    <a:gd name="connsiteY67" fmla="*/ 58103 h 665421"/>
                    <a:gd name="connsiteX68" fmla="*/ 1200912 w 1816131"/>
                    <a:gd name="connsiteY68" fmla="*/ 89821 h 665421"/>
                    <a:gd name="connsiteX69" fmla="*/ 1204151 w 1816131"/>
                    <a:gd name="connsiteY69" fmla="*/ 89821 h 665421"/>
                    <a:gd name="connsiteX70" fmla="*/ 1227392 w 1816131"/>
                    <a:gd name="connsiteY70" fmla="*/ 63341 h 665421"/>
                    <a:gd name="connsiteX71" fmla="*/ 1265492 w 1816131"/>
                    <a:gd name="connsiteY71" fmla="*/ 53816 h 665421"/>
                    <a:gd name="connsiteX72" fmla="*/ 1315784 w 1816131"/>
                    <a:gd name="connsiteY72" fmla="*/ 72866 h 665421"/>
                    <a:gd name="connsiteX73" fmla="*/ 1333881 w 1816131"/>
                    <a:gd name="connsiteY73" fmla="*/ 127064 h 665421"/>
                    <a:gd name="connsiteX74" fmla="*/ 1333881 w 1816131"/>
                    <a:gd name="connsiteY74" fmla="*/ 254889 h 665421"/>
                    <a:gd name="connsiteX75" fmla="*/ 1282255 w 1816131"/>
                    <a:gd name="connsiteY75" fmla="*/ 254889 h 665421"/>
                    <a:gd name="connsiteX76" fmla="*/ 1282255 w 1816131"/>
                    <a:gd name="connsiteY76" fmla="*/ 140018 h 665421"/>
                    <a:gd name="connsiteX77" fmla="*/ 1272730 w 1816131"/>
                    <a:gd name="connsiteY77" fmla="*/ 109061 h 665421"/>
                    <a:gd name="connsiteX78" fmla="*/ 1245013 w 1816131"/>
                    <a:gd name="connsiteY78" fmla="*/ 98774 h 665421"/>
                    <a:gd name="connsiteX79" fmla="*/ 1214628 w 1816131"/>
                    <a:gd name="connsiteY79" fmla="*/ 110299 h 665421"/>
                    <a:gd name="connsiteX80" fmla="*/ 1202626 w 1816131"/>
                    <a:gd name="connsiteY80" fmla="*/ 141351 h 665421"/>
                    <a:gd name="connsiteX81" fmla="*/ 1202627 w 1816131"/>
                    <a:gd name="connsiteY81" fmla="*/ 254889 h 665421"/>
                    <a:gd name="connsiteX82" fmla="*/ 286 w 1816131"/>
                    <a:gd name="connsiteY82" fmla="*/ 340043 h 665421"/>
                    <a:gd name="connsiteX83" fmla="*/ 107251 w 1816131"/>
                    <a:gd name="connsiteY83" fmla="*/ 340043 h 665421"/>
                    <a:gd name="connsiteX84" fmla="*/ 171736 w 1816131"/>
                    <a:gd name="connsiteY84" fmla="*/ 364522 h 665421"/>
                    <a:gd name="connsiteX85" fmla="*/ 196310 w 1816131"/>
                    <a:gd name="connsiteY85" fmla="*/ 429101 h 665421"/>
                    <a:gd name="connsiteX86" fmla="*/ 171164 w 1816131"/>
                    <a:gd name="connsiteY86" fmla="*/ 492919 h 665421"/>
                    <a:gd name="connsiteX87" fmla="*/ 104489 w 1816131"/>
                    <a:gd name="connsiteY87" fmla="*/ 517493 h 665421"/>
                    <a:gd name="connsiteX88" fmla="*/ 53530 w 1816131"/>
                    <a:gd name="connsiteY88" fmla="*/ 517493 h 665421"/>
                    <a:gd name="connsiteX89" fmla="*/ 53530 w 1816131"/>
                    <a:gd name="connsiteY89" fmla="*/ 594646 h 665421"/>
                    <a:gd name="connsiteX90" fmla="*/ 0 w 1816131"/>
                    <a:gd name="connsiteY90" fmla="*/ 594646 h 665421"/>
                    <a:gd name="connsiteX91" fmla="*/ 0 w 1816131"/>
                    <a:gd name="connsiteY91" fmla="*/ 340043 h 665421"/>
                    <a:gd name="connsiteX92" fmla="*/ 54483 w 1816131"/>
                    <a:gd name="connsiteY92" fmla="*/ 383953 h 665421"/>
                    <a:gd name="connsiteX93" fmla="*/ 54483 w 1816131"/>
                    <a:gd name="connsiteY93" fmla="*/ 472916 h 665421"/>
                    <a:gd name="connsiteX94" fmla="*/ 93154 w 1816131"/>
                    <a:gd name="connsiteY94" fmla="*/ 472916 h 665421"/>
                    <a:gd name="connsiteX95" fmla="*/ 129254 w 1816131"/>
                    <a:gd name="connsiteY95" fmla="*/ 461296 h 665421"/>
                    <a:gd name="connsiteX96" fmla="*/ 142208 w 1816131"/>
                    <a:gd name="connsiteY96" fmla="*/ 428435 h 665421"/>
                    <a:gd name="connsiteX97" fmla="*/ 129254 w 1816131"/>
                    <a:gd name="connsiteY97" fmla="*/ 394621 h 665421"/>
                    <a:gd name="connsiteX98" fmla="*/ 93154 w 1816131"/>
                    <a:gd name="connsiteY98" fmla="*/ 383000 h 665421"/>
                    <a:gd name="connsiteX99" fmla="*/ 54483 w 1816131"/>
                    <a:gd name="connsiteY99" fmla="*/ 383000 h 665421"/>
                    <a:gd name="connsiteX100" fmla="*/ 419005 w 1816131"/>
                    <a:gd name="connsiteY100" fmla="*/ 593598 h 665421"/>
                    <a:gd name="connsiteX101" fmla="*/ 419005 w 1816131"/>
                    <a:gd name="connsiteY101" fmla="*/ 397478 h 665421"/>
                    <a:gd name="connsiteX102" fmla="*/ 469201 w 1816131"/>
                    <a:gd name="connsiteY102" fmla="*/ 397478 h 665421"/>
                    <a:gd name="connsiteX103" fmla="*/ 469201 w 1816131"/>
                    <a:gd name="connsiteY103" fmla="*/ 429101 h 665421"/>
                    <a:gd name="connsiteX104" fmla="*/ 472440 w 1816131"/>
                    <a:gd name="connsiteY104" fmla="*/ 429101 h 665421"/>
                    <a:gd name="connsiteX105" fmla="*/ 495681 w 1816131"/>
                    <a:gd name="connsiteY105" fmla="*/ 402622 h 665421"/>
                    <a:gd name="connsiteX106" fmla="*/ 533781 w 1816131"/>
                    <a:gd name="connsiteY106" fmla="*/ 393097 h 665421"/>
                    <a:gd name="connsiteX107" fmla="*/ 584168 w 1816131"/>
                    <a:gd name="connsiteY107" fmla="*/ 412147 h 665421"/>
                    <a:gd name="connsiteX108" fmla="*/ 602551 w 1816131"/>
                    <a:gd name="connsiteY108" fmla="*/ 466535 h 665421"/>
                    <a:gd name="connsiteX109" fmla="*/ 602551 w 1816131"/>
                    <a:gd name="connsiteY109" fmla="*/ 593598 h 665421"/>
                    <a:gd name="connsiteX110" fmla="*/ 550926 w 1816131"/>
                    <a:gd name="connsiteY110" fmla="*/ 593598 h 665421"/>
                    <a:gd name="connsiteX111" fmla="*/ 550926 w 1816131"/>
                    <a:gd name="connsiteY111" fmla="*/ 478727 h 665421"/>
                    <a:gd name="connsiteX112" fmla="*/ 541401 w 1816131"/>
                    <a:gd name="connsiteY112" fmla="*/ 447770 h 665421"/>
                    <a:gd name="connsiteX113" fmla="*/ 513683 w 1816131"/>
                    <a:gd name="connsiteY113" fmla="*/ 437483 h 665421"/>
                    <a:gd name="connsiteX114" fmla="*/ 483298 w 1816131"/>
                    <a:gd name="connsiteY114" fmla="*/ 449104 h 665421"/>
                    <a:gd name="connsiteX115" fmla="*/ 471202 w 1816131"/>
                    <a:gd name="connsiteY115" fmla="*/ 480346 h 665421"/>
                    <a:gd name="connsiteX116" fmla="*/ 471202 w 1816131"/>
                    <a:gd name="connsiteY116" fmla="*/ 592931 h 665421"/>
                    <a:gd name="connsiteX117" fmla="*/ 419005 w 1816131"/>
                    <a:gd name="connsiteY117" fmla="*/ 592931 h 665421"/>
                    <a:gd name="connsiteX118" fmla="*/ 838295 w 1816131"/>
                    <a:gd name="connsiteY118" fmla="*/ 593598 h 665421"/>
                    <a:gd name="connsiteX119" fmla="*/ 838295 w 1816131"/>
                    <a:gd name="connsiteY119" fmla="*/ 352330 h 665421"/>
                    <a:gd name="connsiteX120" fmla="*/ 889921 w 1816131"/>
                    <a:gd name="connsiteY120" fmla="*/ 339376 h 665421"/>
                    <a:gd name="connsiteX121" fmla="*/ 889921 w 1816131"/>
                    <a:gd name="connsiteY121" fmla="*/ 593598 h 665421"/>
                    <a:gd name="connsiteX122" fmla="*/ 950595 w 1816131"/>
                    <a:gd name="connsiteY122" fmla="*/ 665226 h 665421"/>
                    <a:gd name="connsiteX123" fmla="*/ 930592 w 1816131"/>
                    <a:gd name="connsiteY123" fmla="*/ 664559 h 665421"/>
                    <a:gd name="connsiteX124" fmla="*/ 930593 w 1816131"/>
                    <a:gd name="connsiteY124" fmla="*/ 622649 h 665421"/>
                    <a:gd name="connsiteX125" fmla="*/ 965454 w 1816131"/>
                    <a:gd name="connsiteY125" fmla="*/ 618077 h 665421"/>
                    <a:gd name="connsiteX126" fmla="*/ 977075 w 1816131"/>
                    <a:gd name="connsiteY126" fmla="*/ 601980 h 665421"/>
                    <a:gd name="connsiteX127" fmla="*/ 978980 w 1816131"/>
                    <a:gd name="connsiteY127" fmla="*/ 594836 h 665421"/>
                    <a:gd name="connsiteX128" fmla="*/ 909923 w 1816131"/>
                    <a:gd name="connsiteY128" fmla="*/ 397478 h 665421"/>
                    <a:gd name="connsiteX129" fmla="*/ 967073 w 1816131"/>
                    <a:gd name="connsiteY129" fmla="*/ 397478 h 665421"/>
                    <a:gd name="connsiteX130" fmla="*/ 1008412 w 1816131"/>
                    <a:gd name="connsiteY130" fmla="*/ 546449 h 665421"/>
                    <a:gd name="connsiteX131" fmla="*/ 1012126 w 1816131"/>
                    <a:gd name="connsiteY131" fmla="*/ 546449 h 665421"/>
                    <a:gd name="connsiteX132" fmla="*/ 1053370 w 1816131"/>
                    <a:gd name="connsiteY132" fmla="*/ 397478 h 665421"/>
                    <a:gd name="connsiteX133" fmla="*/ 1108234 w 1816131"/>
                    <a:gd name="connsiteY133" fmla="*/ 397478 h 665421"/>
                    <a:gd name="connsiteX134" fmla="*/ 1040701 w 1816131"/>
                    <a:gd name="connsiteY134" fmla="*/ 596837 h 665421"/>
                    <a:gd name="connsiteX135" fmla="*/ 1007745 w 1816131"/>
                    <a:gd name="connsiteY135" fmla="*/ 650367 h 665421"/>
                    <a:gd name="connsiteX136" fmla="*/ 950595 w 1816131"/>
                    <a:gd name="connsiteY136" fmla="*/ 665226 h 665421"/>
                    <a:gd name="connsiteX137" fmla="*/ 1144143 w 1816131"/>
                    <a:gd name="connsiteY137" fmla="*/ 397478 h 665421"/>
                    <a:gd name="connsiteX138" fmla="*/ 1144143 w 1816131"/>
                    <a:gd name="connsiteY138" fmla="*/ 351663 h 665421"/>
                    <a:gd name="connsiteX139" fmla="*/ 1195768 w 1816131"/>
                    <a:gd name="connsiteY139" fmla="*/ 338138 h 665421"/>
                    <a:gd name="connsiteX140" fmla="*/ 1195768 w 1816131"/>
                    <a:gd name="connsiteY140" fmla="*/ 397478 h 665421"/>
                    <a:gd name="connsiteX141" fmla="*/ 1237678 w 1816131"/>
                    <a:gd name="connsiteY141" fmla="*/ 397478 h 665421"/>
                    <a:gd name="connsiteX142" fmla="*/ 1237678 w 1816131"/>
                    <a:gd name="connsiteY142" fmla="*/ 440055 h 665421"/>
                    <a:gd name="connsiteX143" fmla="*/ 1195768 w 1816131"/>
                    <a:gd name="connsiteY143" fmla="*/ 440055 h 665421"/>
                    <a:gd name="connsiteX144" fmla="*/ 1195768 w 1816131"/>
                    <a:gd name="connsiteY144" fmla="*/ 528447 h 665421"/>
                    <a:gd name="connsiteX145" fmla="*/ 1202245 w 1816131"/>
                    <a:gd name="connsiteY145" fmla="*/ 547497 h 665421"/>
                    <a:gd name="connsiteX146" fmla="*/ 1221295 w 1816131"/>
                    <a:gd name="connsiteY146" fmla="*/ 553307 h 665421"/>
                    <a:gd name="connsiteX147" fmla="*/ 1236154 w 1816131"/>
                    <a:gd name="connsiteY147" fmla="*/ 552641 h 665421"/>
                    <a:gd name="connsiteX148" fmla="*/ 1236154 w 1816131"/>
                    <a:gd name="connsiteY148" fmla="*/ 592074 h 665421"/>
                    <a:gd name="connsiteX149" fmla="*/ 1210342 w 1816131"/>
                    <a:gd name="connsiteY149" fmla="*/ 594646 h 665421"/>
                    <a:gd name="connsiteX150" fmla="*/ 1159383 w 1816131"/>
                    <a:gd name="connsiteY150" fmla="*/ 582359 h 665421"/>
                    <a:gd name="connsiteX151" fmla="*/ 1143857 w 1816131"/>
                    <a:gd name="connsiteY151" fmla="*/ 541020 h 665421"/>
                    <a:gd name="connsiteX152" fmla="*/ 1143857 w 1816131"/>
                    <a:gd name="connsiteY152" fmla="*/ 440055 h 665421"/>
                    <a:gd name="connsiteX153" fmla="*/ 1121283 w 1816131"/>
                    <a:gd name="connsiteY153" fmla="*/ 440055 h 665421"/>
                    <a:gd name="connsiteX154" fmla="*/ 1134237 w 1816131"/>
                    <a:gd name="connsiteY154" fmla="*/ 397478 h 665421"/>
                    <a:gd name="connsiteX155" fmla="*/ 1274445 w 1816131"/>
                    <a:gd name="connsiteY155" fmla="*/ 593598 h 665421"/>
                    <a:gd name="connsiteX156" fmla="*/ 1274445 w 1816131"/>
                    <a:gd name="connsiteY156" fmla="*/ 397478 h 665421"/>
                    <a:gd name="connsiteX157" fmla="*/ 1326452 w 1816131"/>
                    <a:gd name="connsiteY157" fmla="*/ 397478 h 665421"/>
                    <a:gd name="connsiteX158" fmla="*/ 1326452 w 1816131"/>
                    <a:gd name="connsiteY158" fmla="*/ 593598 h 665421"/>
                    <a:gd name="connsiteX159" fmla="*/ 1274445 w 1816131"/>
                    <a:gd name="connsiteY159" fmla="*/ 379381 h 665421"/>
                    <a:gd name="connsiteX160" fmla="*/ 1274445 w 1816131"/>
                    <a:gd name="connsiteY160" fmla="*/ 340709 h 665421"/>
                    <a:gd name="connsiteX161" fmla="*/ 1326452 w 1816131"/>
                    <a:gd name="connsiteY161" fmla="*/ 340709 h 665421"/>
                    <a:gd name="connsiteX162" fmla="*/ 1326452 w 1816131"/>
                    <a:gd name="connsiteY162" fmla="*/ 379381 h 665421"/>
                    <a:gd name="connsiteX163" fmla="*/ 1764602 w 1816131"/>
                    <a:gd name="connsiteY163" fmla="*/ 593598 h 665421"/>
                    <a:gd name="connsiteX164" fmla="*/ 1764602 w 1816131"/>
                    <a:gd name="connsiteY164" fmla="*/ 352330 h 665421"/>
                    <a:gd name="connsiteX165" fmla="*/ 1816132 w 1816131"/>
                    <a:gd name="connsiteY165" fmla="*/ 339376 h 665421"/>
                    <a:gd name="connsiteX166" fmla="*/ 1816132 w 1816131"/>
                    <a:gd name="connsiteY166" fmla="*/ 593598 h 665421"/>
                    <a:gd name="connsiteX167" fmla="*/ 1486757 w 1816131"/>
                    <a:gd name="connsiteY167" fmla="*/ 538734 h 665421"/>
                    <a:gd name="connsiteX168" fmla="*/ 1478375 w 1816131"/>
                    <a:gd name="connsiteY168" fmla="*/ 548259 h 665421"/>
                    <a:gd name="connsiteX169" fmla="*/ 1452562 w 1816131"/>
                    <a:gd name="connsiteY169" fmla="*/ 555974 h 665421"/>
                    <a:gd name="connsiteX170" fmla="*/ 1420273 w 1816131"/>
                    <a:gd name="connsiteY170" fmla="*/ 540544 h 665421"/>
                    <a:gd name="connsiteX171" fmla="*/ 1408652 w 1816131"/>
                    <a:gd name="connsiteY171" fmla="*/ 495967 h 665421"/>
                    <a:gd name="connsiteX172" fmla="*/ 1420273 w 1816131"/>
                    <a:gd name="connsiteY172" fmla="*/ 452152 h 665421"/>
                    <a:gd name="connsiteX173" fmla="*/ 1452562 w 1816131"/>
                    <a:gd name="connsiteY173" fmla="*/ 436626 h 665421"/>
                    <a:gd name="connsiteX174" fmla="*/ 1479042 w 1816131"/>
                    <a:gd name="connsiteY174" fmla="*/ 445008 h 665421"/>
                    <a:gd name="connsiteX175" fmla="*/ 1486090 w 1816131"/>
                    <a:gd name="connsiteY175" fmla="*/ 452818 h 665421"/>
                    <a:gd name="connsiteX176" fmla="*/ 1537716 w 1816131"/>
                    <a:gd name="connsiteY176" fmla="*/ 452819 h 665421"/>
                    <a:gd name="connsiteX177" fmla="*/ 1513808 w 1816131"/>
                    <a:gd name="connsiteY177" fmla="*/ 413385 h 665421"/>
                    <a:gd name="connsiteX178" fmla="*/ 1452562 w 1816131"/>
                    <a:gd name="connsiteY178" fmla="*/ 393383 h 665421"/>
                    <a:gd name="connsiteX179" fmla="*/ 1381601 w 1816131"/>
                    <a:gd name="connsiteY179" fmla="*/ 419862 h 665421"/>
                    <a:gd name="connsiteX180" fmla="*/ 1356455 w 1816131"/>
                    <a:gd name="connsiteY180" fmla="*/ 495395 h 665421"/>
                    <a:gd name="connsiteX181" fmla="*/ 1381601 w 1816131"/>
                    <a:gd name="connsiteY181" fmla="*/ 571595 h 665421"/>
                    <a:gd name="connsiteX182" fmla="*/ 1452562 w 1816131"/>
                    <a:gd name="connsiteY182" fmla="*/ 598646 h 665421"/>
                    <a:gd name="connsiteX183" fmla="*/ 1513808 w 1816131"/>
                    <a:gd name="connsiteY183" fmla="*/ 579596 h 665421"/>
                    <a:gd name="connsiteX184" fmla="*/ 1537716 w 1816131"/>
                    <a:gd name="connsiteY184" fmla="*/ 539591 h 665421"/>
                    <a:gd name="connsiteX185" fmla="*/ 324136 w 1816131"/>
                    <a:gd name="connsiteY185" fmla="*/ 470821 h 665421"/>
                    <a:gd name="connsiteX186" fmla="*/ 330613 w 1816131"/>
                    <a:gd name="connsiteY186" fmla="*/ 470821 h 665421"/>
                    <a:gd name="connsiteX187" fmla="*/ 330613 w 1816131"/>
                    <a:gd name="connsiteY187" fmla="*/ 468249 h 665421"/>
                    <a:gd name="connsiteX188" fmla="*/ 292513 w 1816131"/>
                    <a:gd name="connsiteY188" fmla="*/ 433388 h 665421"/>
                    <a:gd name="connsiteX189" fmla="*/ 238315 w 1816131"/>
                    <a:gd name="connsiteY189" fmla="*/ 452438 h 665421"/>
                    <a:gd name="connsiteX190" fmla="*/ 219265 w 1816131"/>
                    <a:gd name="connsiteY190" fmla="*/ 416909 h 665421"/>
                    <a:gd name="connsiteX191" fmla="*/ 296608 w 1816131"/>
                    <a:gd name="connsiteY191" fmla="*/ 392430 h 665421"/>
                    <a:gd name="connsiteX192" fmla="*/ 385000 w 1816131"/>
                    <a:gd name="connsiteY192" fmla="*/ 471107 h 665421"/>
                    <a:gd name="connsiteX193" fmla="*/ 385000 w 1816131"/>
                    <a:gd name="connsiteY193" fmla="*/ 593598 h 665421"/>
                    <a:gd name="connsiteX194" fmla="*/ 333375 w 1816131"/>
                    <a:gd name="connsiteY194" fmla="*/ 593598 h 665421"/>
                    <a:gd name="connsiteX195" fmla="*/ 333375 w 1816131"/>
                    <a:gd name="connsiteY195" fmla="*/ 563309 h 665421"/>
                    <a:gd name="connsiteX196" fmla="*/ 273463 w 1816131"/>
                    <a:gd name="connsiteY196" fmla="*/ 598075 h 665421"/>
                    <a:gd name="connsiteX197" fmla="*/ 206311 w 1816131"/>
                    <a:gd name="connsiteY197" fmla="*/ 536829 h 665421"/>
                    <a:gd name="connsiteX198" fmla="*/ 324136 w 1816131"/>
                    <a:gd name="connsiteY198" fmla="*/ 470821 h 665421"/>
                    <a:gd name="connsiteX199" fmla="*/ 286702 w 1816131"/>
                    <a:gd name="connsiteY199" fmla="*/ 560546 h 665421"/>
                    <a:gd name="connsiteX200" fmla="*/ 331184 w 1816131"/>
                    <a:gd name="connsiteY200" fmla="*/ 508921 h 665421"/>
                    <a:gd name="connsiteX201" fmla="*/ 331184 w 1816131"/>
                    <a:gd name="connsiteY201" fmla="*/ 504349 h 665421"/>
                    <a:gd name="connsiteX202" fmla="*/ 322802 w 1816131"/>
                    <a:gd name="connsiteY202" fmla="*/ 504349 h 665421"/>
                    <a:gd name="connsiteX203" fmla="*/ 256984 w 1816131"/>
                    <a:gd name="connsiteY203" fmla="*/ 535400 h 665421"/>
                    <a:gd name="connsiteX204" fmla="*/ 286702 w 1816131"/>
                    <a:gd name="connsiteY204" fmla="*/ 560070 h 665421"/>
                    <a:gd name="connsiteX205" fmla="*/ 417005 w 1816131"/>
                    <a:gd name="connsiteY205" fmla="*/ 130302 h 665421"/>
                    <a:gd name="connsiteX206" fmla="*/ 423481 w 1816131"/>
                    <a:gd name="connsiteY206" fmla="*/ 130302 h 665421"/>
                    <a:gd name="connsiteX207" fmla="*/ 423481 w 1816131"/>
                    <a:gd name="connsiteY207" fmla="*/ 127921 h 665421"/>
                    <a:gd name="connsiteX208" fmla="*/ 385381 w 1816131"/>
                    <a:gd name="connsiteY208" fmla="*/ 93154 h 665421"/>
                    <a:gd name="connsiteX209" fmla="*/ 331184 w 1816131"/>
                    <a:gd name="connsiteY209" fmla="*/ 112204 h 665421"/>
                    <a:gd name="connsiteX210" fmla="*/ 312134 w 1816131"/>
                    <a:gd name="connsiteY210" fmla="*/ 76676 h 665421"/>
                    <a:gd name="connsiteX211" fmla="*/ 389953 w 1816131"/>
                    <a:gd name="connsiteY211" fmla="*/ 51721 h 665421"/>
                    <a:gd name="connsiteX212" fmla="*/ 478346 w 1816131"/>
                    <a:gd name="connsiteY212" fmla="*/ 130397 h 665421"/>
                    <a:gd name="connsiteX213" fmla="*/ 478346 w 1816131"/>
                    <a:gd name="connsiteY213" fmla="*/ 253555 h 665421"/>
                    <a:gd name="connsiteX214" fmla="*/ 426720 w 1816131"/>
                    <a:gd name="connsiteY214" fmla="*/ 253555 h 665421"/>
                    <a:gd name="connsiteX215" fmla="*/ 426720 w 1816131"/>
                    <a:gd name="connsiteY215" fmla="*/ 223171 h 665421"/>
                    <a:gd name="connsiteX216" fmla="*/ 366712 w 1816131"/>
                    <a:gd name="connsiteY216" fmla="*/ 258032 h 665421"/>
                    <a:gd name="connsiteX217" fmla="*/ 299561 w 1816131"/>
                    <a:gd name="connsiteY217" fmla="*/ 196691 h 665421"/>
                    <a:gd name="connsiteX218" fmla="*/ 417005 w 1816131"/>
                    <a:gd name="connsiteY218" fmla="*/ 130302 h 665421"/>
                    <a:gd name="connsiteX219" fmla="*/ 379571 w 1816131"/>
                    <a:gd name="connsiteY219" fmla="*/ 220694 h 665421"/>
                    <a:gd name="connsiteX220" fmla="*/ 424148 w 1816131"/>
                    <a:gd name="connsiteY220" fmla="*/ 169069 h 665421"/>
                    <a:gd name="connsiteX221" fmla="*/ 424148 w 1816131"/>
                    <a:gd name="connsiteY221" fmla="*/ 164497 h 665421"/>
                    <a:gd name="connsiteX222" fmla="*/ 415766 w 1816131"/>
                    <a:gd name="connsiteY222" fmla="*/ 164497 h 665421"/>
                    <a:gd name="connsiteX223" fmla="*/ 349948 w 1816131"/>
                    <a:gd name="connsiteY223" fmla="*/ 195548 h 665421"/>
                    <a:gd name="connsiteX224" fmla="*/ 379571 w 1816131"/>
                    <a:gd name="connsiteY224" fmla="*/ 220694 h 665421"/>
                    <a:gd name="connsiteX225" fmla="*/ 738950 w 1816131"/>
                    <a:gd name="connsiteY225" fmla="*/ 470821 h 665421"/>
                    <a:gd name="connsiteX226" fmla="*/ 745426 w 1816131"/>
                    <a:gd name="connsiteY226" fmla="*/ 470821 h 665421"/>
                    <a:gd name="connsiteX227" fmla="*/ 745426 w 1816131"/>
                    <a:gd name="connsiteY227" fmla="*/ 468249 h 665421"/>
                    <a:gd name="connsiteX228" fmla="*/ 707326 w 1816131"/>
                    <a:gd name="connsiteY228" fmla="*/ 432721 h 665421"/>
                    <a:gd name="connsiteX229" fmla="*/ 653129 w 1816131"/>
                    <a:gd name="connsiteY229" fmla="*/ 451771 h 665421"/>
                    <a:gd name="connsiteX230" fmla="*/ 634079 w 1816131"/>
                    <a:gd name="connsiteY230" fmla="*/ 416242 h 665421"/>
                    <a:gd name="connsiteX231" fmla="*/ 711518 w 1816131"/>
                    <a:gd name="connsiteY231" fmla="*/ 391763 h 665421"/>
                    <a:gd name="connsiteX232" fmla="*/ 799909 w 1816131"/>
                    <a:gd name="connsiteY232" fmla="*/ 470440 h 665421"/>
                    <a:gd name="connsiteX233" fmla="*/ 799909 w 1816131"/>
                    <a:gd name="connsiteY233" fmla="*/ 593598 h 665421"/>
                    <a:gd name="connsiteX234" fmla="*/ 748284 w 1816131"/>
                    <a:gd name="connsiteY234" fmla="*/ 593598 h 665421"/>
                    <a:gd name="connsiteX235" fmla="*/ 748284 w 1816131"/>
                    <a:gd name="connsiteY235" fmla="*/ 563309 h 665421"/>
                    <a:gd name="connsiteX236" fmla="*/ 688276 w 1816131"/>
                    <a:gd name="connsiteY236" fmla="*/ 598075 h 665421"/>
                    <a:gd name="connsiteX237" fmla="*/ 621601 w 1816131"/>
                    <a:gd name="connsiteY237" fmla="*/ 536829 h 665421"/>
                    <a:gd name="connsiteX238" fmla="*/ 738950 w 1816131"/>
                    <a:gd name="connsiteY238" fmla="*/ 470821 h 665421"/>
                    <a:gd name="connsiteX239" fmla="*/ 701516 w 1816131"/>
                    <a:gd name="connsiteY239" fmla="*/ 560546 h 665421"/>
                    <a:gd name="connsiteX240" fmla="*/ 746093 w 1816131"/>
                    <a:gd name="connsiteY240" fmla="*/ 508921 h 665421"/>
                    <a:gd name="connsiteX241" fmla="*/ 746093 w 1816131"/>
                    <a:gd name="connsiteY241" fmla="*/ 504349 h 665421"/>
                    <a:gd name="connsiteX242" fmla="*/ 737711 w 1816131"/>
                    <a:gd name="connsiteY242" fmla="*/ 504349 h 665421"/>
                    <a:gd name="connsiteX243" fmla="*/ 671893 w 1816131"/>
                    <a:gd name="connsiteY243" fmla="*/ 535400 h 665421"/>
                    <a:gd name="connsiteX244" fmla="*/ 701516 w 1816131"/>
                    <a:gd name="connsiteY244" fmla="*/ 560070 h 665421"/>
                    <a:gd name="connsiteX245" fmla="*/ 1671257 w 1816131"/>
                    <a:gd name="connsiteY245" fmla="*/ 469678 h 665421"/>
                    <a:gd name="connsiteX246" fmla="*/ 1677734 w 1816131"/>
                    <a:gd name="connsiteY246" fmla="*/ 469678 h 665421"/>
                    <a:gd name="connsiteX247" fmla="*/ 1677734 w 1816131"/>
                    <a:gd name="connsiteY247" fmla="*/ 467106 h 665421"/>
                    <a:gd name="connsiteX248" fmla="*/ 1639634 w 1816131"/>
                    <a:gd name="connsiteY248" fmla="*/ 432340 h 665421"/>
                    <a:gd name="connsiteX249" fmla="*/ 1585436 w 1816131"/>
                    <a:gd name="connsiteY249" fmla="*/ 451390 h 665421"/>
                    <a:gd name="connsiteX250" fmla="*/ 1566386 w 1816131"/>
                    <a:gd name="connsiteY250" fmla="*/ 415862 h 665421"/>
                    <a:gd name="connsiteX251" fmla="*/ 1643825 w 1816131"/>
                    <a:gd name="connsiteY251" fmla="*/ 391382 h 665421"/>
                    <a:gd name="connsiteX252" fmla="*/ 1732217 w 1816131"/>
                    <a:gd name="connsiteY252" fmla="*/ 470059 h 665421"/>
                    <a:gd name="connsiteX253" fmla="*/ 1732217 w 1816131"/>
                    <a:gd name="connsiteY253" fmla="*/ 592931 h 665421"/>
                    <a:gd name="connsiteX254" fmla="*/ 1680591 w 1816131"/>
                    <a:gd name="connsiteY254" fmla="*/ 592931 h 665421"/>
                    <a:gd name="connsiteX255" fmla="*/ 1680591 w 1816131"/>
                    <a:gd name="connsiteY255" fmla="*/ 563309 h 665421"/>
                    <a:gd name="connsiteX256" fmla="*/ 1620584 w 1816131"/>
                    <a:gd name="connsiteY256" fmla="*/ 598075 h 665421"/>
                    <a:gd name="connsiteX257" fmla="*/ 1553432 w 1816131"/>
                    <a:gd name="connsiteY257" fmla="*/ 536829 h 665421"/>
                    <a:gd name="connsiteX258" fmla="*/ 1671257 w 1816131"/>
                    <a:gd name="connsiteY258" fmla="*/ 469678 h 665421"/>
                    <a:gd name="connsiteX259" fmla="*/ 1633823 w 1816131"/>
                    <a:gd name="connsiteY259" fmla="*/ 560070 h 665421"/>
                    <a:gd name="connsiteX260" fmla="*/ 1678877 w 1816131"/>
                    <a:gd name="connsiteY260" fmla="*/ 508921 h 665421"/>
                    <a:gd name="connsiteX261" fmla="*/ 1678877 w 1816131"/>
                    <a:gd name="connsiteY261" fmla="*/ 504349 h 665421"/>
                    <a:gd name="connsiteX262" fmla="*/ 1670494 w 1816131"/>
                    <a:gd name="connsiteY262" fmla="*/ 504349 h 665421"/>
                    <a:gd name="connsiteX263" fmla="*/ 1604677 w 1816131"/>
                    <a:gd name="connsiteY263" fmla="*/ 535400 h 665421"/>
                    <a:gd name="connsiteX264" fmla="*/ 1633823 w 1816131"/>
                    <a:gd name="connsiteY264" fmla="*/ 560070 h 66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</a:cxnLst>
                  <a:rect l="l" t="t" r="r" b="b"/>
                  <a:pathLst>
                    <a:path w="1816131" h="665421">
                      <a:moveTo>
                        <a:pt x="50101" y="254889"/>
                      </a:moveTo>
                      <a:lnTo>
                        <a:pt x="476" y="254889"/>
                      </a:lnTo>
                      <a:lnTo>
                        <a:pt x="476" y="667"/>
                      </a:lnTo>
                      <a:lnTo>
                        <a:pt x="63627" y="667"/>
                      </a:lnTo>
                      <a:lnTo>
                        <a:pt x="134398" y="166021"/>
                      </a:lnTo>
                      <a:lnTo>
                        <a:pt x="137636" y="166021"/>
                      </a:lnTo>
                      <a:lnTo>
                        <a:pt x="208597" y="857"/>
                      </a:lnTo>
                      <a:lnTo>
                        <a:pt x="271843" y="857"/>
                      </a:lnTo>
                      <a:lnTo>
                        <a:pt x="271843" y="254889"/>
                      </a:lnTo>
                      <a:lnTo>
                        <a:pt x="222218" y="254889"/>
                      </a:lnTo>
                      <a:lnTo>
                        <a:pt x="222218" y="98774"/>
                      </a:lnTo>
                      <a:lnTo>
                        <a:pt x="219646" y="98774"/>
                      </a:lnTo>
                      <a:lnTo>
                        <a:pt x="154876" y="254889"/>
                      </a:lnTo>
                      <a:lnTo>
                        <a:pt x="119443" y="254889"/>
                      </a:lnTo>
                      <a:lnTo>
                        <a:pt x="53150" y="99346"/>
                      </a:lnTo>
                      <a:lnTo>
                        <a:pt x="50578" y="99346"/>
                      </a:lnTo>
                      <a:lnTo>
                        <a:pt x="50578" y="254889"/>
                      </a:lnTo>
                      <a:close/>
                      <a:moveTo>
                        <a:pt x="513207" y="254889"/>
                      </a:moveTo>
                      <a:lnTo>
                        <a:pt x="513207" y="12954"/>
                      </a:lnTo>
                      <a:lnTo>
                        <a:pt x="564451" y="0"/>
                      </a:lnTo>
                      <a:lnTo>
                        <a:pt x="564451" y="254889"/>
                      </a:lnTo>
                      <a:close/>
                      <a:moveTo>
                        <a:pt x="586073" y="58103"/>
                      </a:moveTo>
                      <a:lnTo>
                        <a:pt x="641509" y="58103"/>
                      </a:lnTo>
                      <a:lnTo>
                        <a:pt x="682180" y="204121"/>
                      </a:lnTo>
                      <a:lnTo>
                        <a:pt x="685419" y="204121"/>
                      </a:lnTo>
                      <a:lnTo>
                        <a:pt x="725424" y="57721"/>
                      </a:lnTo>
                      <a:lnTo>
                        <a:pt x="780288" y="57721"/>
                      </a:lnTo>
                      <a:lnTo>
                        <a:pt x="713613" y="254508"/>
                      </a:lnTo>
                      <a:lnTo>
                        <a:pt x="655606" y="254508"/>
                      </a:lnTo>
                      <a:close/>
                      <a:moveTo>
                        <a:pt x="920305" y="198692"/>
                      </a:moveTo>
                      <a:lnTo>
                        <a:pt x="968693" y="198692"/>
                      </a:lnTo>
                      <a:cubicBezTo>
                        <a:pt x="965271" y="216703"/>
                        <a:pt x="954503" y="232475"/>
                        <a:pt x="938975" y="242221"/>
                      </a:cubicBezTo>
                      <a:cubicBezTo>
                        <a:pt x="921077" y="253569"/>
                        <a:pt x="900142" y="259185"/>
                        <a:pt x="878967" y="258318"/>
                      </a:cubicBezTo>
                      <a:cubicBezTo>
                        <a:pt x="852939" y="259786"/>
                        <a:pt x="827549" y="249922"/>
                        <a:pt x="809339" y="231267"/>
                      </a:cubicBezTo>
                      <a:cubicBezTo>
                        <a:pt x="793051" y="213646"/>
                        <a:pt x="784098" y="189071"/>
                        <a:pt x="784098" y="156496"/>
                      </a:cubicBezTo>
                      <a:cubicBezTo>
                        <a:pt x="784098" y="123920"/>
                        <a:pt x="792575" y="99346"/>
                        <a:pt x="809339" y="81058"/>
                      </a:cubicBezTo>
                      <a:cubicBezTo>
                        <a:pt x="847548" y="44651"/>
                        <a:pt x="907506" y="44317"/>
                        <a:pt x="946118" y="80296"/>
                      </a:cubicBezTo>
                      <a:cubicBezTo>
                        <a:pt x="963315" y="100587"/>
                        <a:pt x="972076" y="126700"/>
                        <a:pt x="970598" y="153257"/>
                      </a:cubicBezTo>
                      <a:lnTo>
                        <a:pt x="970597" y="169354"/>
                      </a:lnTo>
                      <a:lnTo>
                        <a:pt x="835723" y="169354"/>
                      </a:lnTo>
                      <a:lnTo>
                        <a:pt x="835723" y="171926"/>
                      </a:lnTo>
                      <a:cubicBezTo>
                        <a:pt x="835516" y="184643"/>
                        <a:pt x="839876" y="197012"/>
                        <a:pt x="848011" y="206788"/>
                      </a:cubicBezTo>
                      <a:cubicBezTo>
                        <a:pt x="856427" y="215514"/>
                        <a:pt x="868190" y="220198"/>
                        <a:pt x="880300" y="219646"/>
                      </a:cubicBezTo>
                      <a:cubicBezTo>
                        <a:pt x="889175" y="219820"/>
                        <a:pt x="897982" y="218065"/>
                        <a:pt x="906113" y="214503"/>
                      </a:cubicBezTo>
                      <a:cubicBezTo>
                        <a:pt x="912446" y="210927"/>
                        <a:pt x="917432" y="205373"/>
                        <a:pt x="920305" y="198691"/>
                      </a:cubicBezTo>
                      <a:close/>
                      <a:moveTo>
                        <a:pt x="878300" y="93917"/>
                      </a:moveTo>
                      <a:cubicBezTo>
                        <a:pt x="867242" y="93516"/>
                        <a:pt x="856514" y="97724"/>
                        <a:pt x="848677" y="105537"/>
                      </a:cubicBezTo>
                      <a:cubicBezTo>
                        <a:pt x="840716" y="113692"/>
                        <a:pt x="836095" y="124531"/>
                        <a:pt x="835723" y="135922"/>
                      </a:cubicBezTo>
                      <a:lnTo>
                        <a:pt x="919639" y="135922"/>
                      </a:lnTo>
                      <a:cubicBezTo>
                        <a:pt x="919586" y="124546"/>
                        <a:pt x="915464" y="113565"/>
                        <a:pt x="908018" y="104966"/>
                      </a:cubicBezTo>
                      <a:cubicBezTo>
                        <a:pt x="900120" y="97511"/>
                        <a:pt x="889636" y="93413"/>
                        <a:pt x="878776" y="93536"/>
                      </a:cubicBezTo>
                      <a:close/>
                      <a:moveTo>
                        <a:pt x="999649" y="254889"/>
                      </a:moveTo>
                      <a:lnTo>
                        <a:pt x="999649" y="58103"/>
                      </a:lnTo>
                      <a:lnTo>
                        <a:pt x="1050227" y="58103"/>
                      </a:lnTo>
                      <a:lnTo>
                        <a:pt x="1050227" y="89821"/>
                      </a:lnTo>
                      <a:lnTo>
                        <a:pt x="1053465" y="89821"/>
                      </a:lnTo>
                      <a:cubicBezTo>
                        <a:pt x="1056186" y="79642"/>
                        <a:pt x="1062649" y="70865"/>
                        <a:pt x="1071562" y="65246"/>
                      </a:cubicBezTo>
                      <a:cubicBezTo>
                        <a:pt x="1081038" y="58791"/>
                        <a:pt x="1092295" y="55460"/>
                        <a:pt x="1103757" y="55721"/>
                      </a:cubicBezTo>
                      <a:cubicBezTo>
                        <a:pt x="1110525" y="55365"/>
                        <a:pt x="1117301" y="56237"/>
                        <a:pt x="1123760" y="58293"/>
                      </a:cubicBezTo>
                      <a:lnTo>
                        <a:pt x="1123760" y="105347"/>
                      </a:lnTo>
                      <a:cubicBezTo>
                        <a:pt x="1120153" y="104475"/>
                        <a:pt x="1116494" y="103839"/>
                        <a:pt x="1112806" y="103442"/>
                      </a:cubicBezTo>
                      <a:cubicBezTo>
                        <a:pt x="1108328" y="102726"/>
                        <a:pt x="1103812" y="102281"/>
                        <a:pt x="1099280" y="102108"/>
                      </a:cubicBezTo>
                      <a:cubicBezTo>
                        <a:pt x="1086818" y="101482"/>
                        <a:pt x="1074586" y="105639"/>
                        <a:pt x="1065085" y="113729"/>
                      </a:cubicBezTo>
                      <a:cubicBezTo>
                        <a:pt x="1056356" y="122149"/>
                        <a:pt x="1051642" y="133899"/>
                        <a:pt x="1052132" y="146018"/>
                      </a:cubicBezTo>
                      <a:lnTo>
                        <a:pt x="1052132" y="254889"/>
                      </a:lnTo>
                      <a:close/>
                      <a:moveTo>
                        <a:pt x="1150620" y="254889"/>
                      </a:moveTo>
                      <a:lnTo>
                        <a:pt x="1150620" y="58103"/>
                      </a:lnTo>
                      <a:lnTo>
                        <a:pt x="1200912" y="58103"/>
                      </a:lnTo>
                      <a:lnTo>
                        <a:pt x="1200912" y="89821"/>
                      </a:lnTo>
                      <a:lnTo>
                        <a:pt x="1204151" y="89821"/>
                      </a:lnTo>
                      <a:cubicBezTo>
                        <a:pt x="1208745" y="78660"/>
                        <a:pt x="1216921" y="69345"/>
                        <a:pt x="1227392" y="63341"/>
                      </a:cubicBezTo>
                      <a:cubicBezTo>
                        <a:pt x="1239004" y="56798"/>
                        <a:pt x="1252166" y="53507"/>
                        <a:pt x="1265492" y="53816"/>
                      </a:cubicBezTo>
                      <a:cubicBezTo>
                        <a:pt x="1284238" y="52487"/>
                        <a:pt x="1302622" y="59451"/>
                        <a:pt x="1315784" y="72866"/>
                      </a:cubicBezTo>
                      <a:cubicBezTo>
                        <a:pt x="1328428" y="88007"/>
                        <a:pt x="1334891" y="107363"/>
                        <a:pt x="1333881" y="127064"/>
                      </a:cubicBezTo>
                      <a:lnTo>
                        <a:pt x="1333881" y="254889"/>
                      </a:lnTo>
                      <a:lnTo>
                        <a:pt x="1282255" y="254889"/>
                      </a:lnTo>
                      <a:lnTo>
                        <a:pt x="1282255" y="140018"/>
                      </a:lnTo>
                      <a:cubicBezTo>
                        <a:pt x="1283093" y="128867"/>
                        <a:pt x="1279691" y="117812"/>
                        <a:pt x="1272730" y="109061"/>
                      </a:cubicBezTo>
                      <a:cubicBezTo>
                        <a:pt x="1265460" y="101713"/>
                        <a:pt x="1255317" y="97948"/>
                        <a:pt x="1245013" y="98774"/>
                      </a:cubicBezTo>
                      <a:cubicBezTo>
                        <a:pt x="1233700" y="98083"/>
                        <a:pt x="1222635" y="102280"/>
                        <a:pt x="1214628" y="110299"/>
                      </a:cubicBezTo>
                      <a:cubicBezTo>
                        <a:pt x="1206531" y="118562"/>
                        <a:pt x="1202191" y="129791"/>
                        <a:pt x="1202626" y="141351"/>
                      </a:cubicBezTo>
                      <a:lnTo>
                        <a:pt x="1202627" y="254889"/>
                      </a:lnTo>
                      <a:close/>
                      <a:moveTo>
                        <a:pt x="286" y="340043"/>
                      </a:moveTo>
                      <a:lnTo>
                        <a:pt x="107251" y="340043"/>
                      </a:lnTo>
                      <a:cubicBezTo>
                        <a:pt x="131162" y="339210"/>
                        <a:pt x="154402" y="348032"/>
                        <a:pt x="171736" y="364522"/>
                      </a:cubicBezTo>
                      <a:cubicBezTo>
                        <a:pt x="188379" y="381804"/>
                        <a:pt x="197254" y="405127"/>
                        <a:pt x="196310" y="429101"/>
                      </a:cubicBezTo>
                      <a:cubicBezTo>
                        <a:pt x="197329" y="452972"/>
                        <a:pt x="188193" y="476159"/>
                        <a:pt x="171164" y="492919"/>
                      </a:cubicBezTo>
                      <a:cubicBezTo>
                        <a:pt x="153082" y="509635"/>
                        <a:pt x="129095" y="518475"/>
                        <a:pt x="104489" y="517493"/>
                      </a:cubicBezTo>
                      <a:lnTo>
                        <a:pt x="53530" y="517493"/>
                      </a:lnTo>
                      <a:lnTo>
                        <a:pt x="53530" y="594646"/>
                      </a:lnTo>
                      <a:lnTo>
                        <a:pt x="0" y="594646"/>
                      </a:lnTo>
                      <a:lnTo>
                        <a:pt x="0" y="340043"/>
                      </a:lnTo>
                      <a:close/>
                      <a:moveTo>
                        <a:pt x="54483" y="383953"/>
                      </a:moveTo>
                      <a:lnTo>
                        <a:pt x="54483" y="472916"/>
                      </a:lnTo>
                      <a:lnTo>
                        <a:pt x="93154" y="472916"/>
                      </a:lnTo>
                      <a:cubicBezTo>
                        <a:pt x="106229" y="473782"/>
                        <a:pt x="119140" y="469626"/>
                        <a:pt x="129254" y="461296"/>
                      </a:cubicBezTo>
                      <a:cubicBezTo>
                        <a:pt x="138116" y="452727"/>
                        <a:pt x="142839" y="440745"/>
                        <a:pt x="142208" y="428435"/>
                      </a:cubicBezTo>
                      <a:cubicBezTo>
                        <a:pt x="142918" y="415831"/>
                        <a:pt x="138203" y="403525"/>
                        <a:pt x="129254" y="394621"/>
                      </a:cubicBezTo>
                      <a:cubicBezTo>
                        <a:pt x="119140" y="386291"/>
                        <a:pt x="106229" y="382134"/>
                        <a:pt x="93154" y="383000"/>
                      </a:cubicBezTo>
                      <a:lnTo>
                        <a:pt x="54483" y="383000"/>
                      </a:lnTo>
                      <a:close/>
                      <a:moveTo>
                        <a:pt x="419005" y="593598"/>
                      </a:moveTo>
                      <a:lnTo>
                        <a:pt x="419005" y="397478"/>
                      </a:lnTo>
                      <a:lnTo>
                        <a:pt x="469201" y="397478"/>
                      </a:lnTo>
                      <a:lnTo>
                        <a:pt x="469201" y="429101"/>
                      </a:lnTo>
                      <a:lnTo>
                        <a:pt x="472440" y="429101"/>
                      </a:lnTo>
                      <a:cubicBezTo>
                        <a:pt x="477003" y="417921"/>
                        <a:pt x="485187" y="408596"/>
                        <a:pt x="495681" y="402622"/>
                      </a:cubicBezTo>
                      <a:cubicBezTo>
                        <a:pt x="507286" y="396060"/>
                        <a:pt x="520453" y="392769"/>
                        <a:pt x="533781" y="393097"/>
                      </a:cubicBezTo>
                      <a:cubicBezTo>
                        <a:pt x="552559" y="391739"/>
                        <a:pt x="570985" y="398705"/>
                        <a:pt x="584168" y="412147"/>
                      </a:cubicBezTo>
                      <a:cubicBezTo>
                        <a:pt x="596970" y="427290"/>
                        <a:pt x="603541" y="446730"/>
                        <a:pt x="602551" y="466535"/>
                      </a:cubicBezTo>
                      <a:lnTo>
                        <a:pt x="602551" y="593598"/>
                      </a:lnTo>
                      <a:lnTo>
                        <a:pt x="550926" y="593598"/>
                      </a:lnTo>
                      <a:lnTo>
                        <a:pt x="550926" y="478727"/>
                      </a:lnTo>
                      <a:cubicBezTo>
                        <a:pt x="551754" y="467577"/>
                        <a:pt x="548353" y="456525"/>
                        <a:pt x="541401" y="447770"/>
                      </a:cubicBezTo>
                      <a:cubicBezTo>
                        <a:pt x="534109" y="440455"/>
                        <a:pt x="523982" y="436697"/>
                        <a:pt x="513683" y="437483"/>
                      </a:cubicBezTo>
                      <a:cubicBezTo>
                        <a:pt x="502351" y="436779"/>
                        <a:pt x="491269" y="441017"/>
                        <a:pt x="483298" y="449104"/>
                      </a:cubicBezTo>
                      <a:cubicBezTo>
                        <a:pt x="475088" y="457377"/>
                        <a:pt x="470704" y="468701"/>
                        <a:pt x="471202" y="480346"/>
                      </a:cubicBezTo>
                      <a:lnTo>
                        <a:pt x="471202" y="592931"/>
                      </a:lnTo>
                      <a:lnTo>
                        <a:pt x="419005" y="592931"/>
                      </a:lnTo>
                      <a:close/>
                      <a:moveTo>
                        <a:pt x="838295" y="593598"/>
                      </a:moveTo>
                      <a:lnTo>
                        <a:pt x="838295" y="352330"/>
                      </a:lnTo>
                      <a:lnTo>
                        <a:pt x="889921" y="339376"/>
                      </a:lnTo>
                      <a:lnTo>
                        <a:pt x="889921" y="593598"/>
                      </a:lnTo>
                      <a:close/>
                      <a:moveTo>
                        <a:pt x="950595" y="665226"/>
                      </a:moveTo>
                      <a:cubicBezTo>
                        <a:pt x="943920" y="665528"/>
                        <a:pt x="937232" y="665305"/>
                        <a:pt x="930592" y="664559"/>
                      </a:cubicBezTo>
                      <a:lnTo>
                        <a:pt x="930593" y="622649"/>
                      </a:lnTo>
                      <a:cubicBezTo>
                        <a:pt x="942412" y="624420"/>
                        <a:pt x="954491" y="622836"/>
                        <a:pt x="965454" y="618077"/>
                      </a:cubicBezTo>
                      <a:cubicBezTo>
                        <a:pt x="971326" y="614483"/>
                        <a:pt x="975512" y="608685"/>
                        <a:pt x="977075" y="601980"/>
                      </a:cubicBezTo>
                      <a:lnTo>
                        <a:pt x="978980" y="594836"/>
                      </a:lnTo>
                      <a:lnTo>
                        <a:pt x="909923" y="397478"/>
                      </a:lnTo>
                      <a:lnTo>
                        <a:pt x="967073" y="397478"/>
                      </a:lnTo>
                      <a:lnTo>
                        <a:pt x="1008412" y="546449"/>
                      </a:lnTo>
                      <a:lnTo>
                        <a:pt x="1012126" y="546449"/>
                      </a:lnTo>
                      <a:lnTo>
                        <a:pt x="1053370" y="397478"/>
                      </a:lnTo>
                      <a:lnTo>
                        <a:pt x="1108234" y="397478"/>
                      </a:lnTo>
                      <a:lnTo>
                        <a:pt x="1040701" y="596837"/>
                      </a:lnTo>
                      <a:cubicBezTo>
                        <a:pt x="1035208" y="617528"/>
                        <a:pt x="1023746" y="636145"/>
                        <a:pt x="1007745" y="650367"/>
                      </a:cubicBezTo>
                      <a:cubicBezTo>
                        <a:pt x="990780" y="661317"/>
                        <a:pt x="970745" y="666526"/>
                        <a:pt x="950595" y="665226"/>
                      </a:cubicBezTo>
                      <a:close/>
                      <a:moveTo>
                        <a:pt x="1144143" y="397478"/>
                      </a:moveTo>
                      <a:lnTo>
                        <a:pt x="1144143" y="351663"/>
                      </a:lnTo>
                      <a:lnTo>
                        <a:pt x="1195768" y="338138"/>
                      </a:lnTo>
                      <a:lnTo>
                        <a:pt x="1195768" y="397478"/>
                      </a:lnTo>
                      <a:lnTo>
                        <a:pt x="1237678" y="397478"/>
                      </a:lnTo>
                      <a:lnTo>
                        <a:pt x="1237678" y="440055"/>
                      </a:lnTo>
                      <a:lnTo>
                        <a:pt x="1195768" y="440055"/>
                      </a:lnTo>
                      <a:lnTo>
                        <a:pt x="1195768" y="528447"/>
                      </a:lnTo>
                      <a:cubicBezTo>
                        <a:pt x="1194924" y="535451"/>
                        <a:pt x="1197307" y="542459"/>
                        <a:pt x="1202245" y="547497"/>
                      </a:cubicBezTo>
                      <a:cubicBezTo>
                        <a:pt x="1207592" y="551848"/>
                        <a:pt x="1214430" y="553934"/>
                        <a:pt x="1221295" y="553307"/>
                      </a:cubicBezTo>
                      <a:cubicBezTo>
                        <a:pt x="1226258" y="553464"/>
                        <a:pt x="1231226" y="553241"/>
                        <a:pt x="1236154" y="552641"/>
                      </a:cubicBezTo>
                      <a:lnTo>
                        <a:pt x="1236154" y="592074"/>
                      </a:lnTo>
                      <a:cubicBezTo>
                        <a:pt x="1227631" y="593605"/>
                        <a:pt x="1219000" y="594465"/>
                        <a:pt x="1210342" y="594646"/>
                      </a:cubicBezTo>
                      <a:cubicBezTo>
                        <a:pt x="1186434" y="594646"/>
                        <a:pt x="1169670" y="590740"/>
                        <a:pt x="1159383" y="582359"/>
                      </a:cubicBezTo>
                      <a:cubicBezTo>
                        <a:pt x="1149096" y="573977"/>
                        <a:pt x="1143857" y="560451"/>
                        <a:pt x="1143857" y="541020"/>
                      </a:cubicBezTo>
                      <a:lnTo>
                        <a:pt x="1143857" y="440055"/>
                      </a:lnTo>
                      <a:lnTo>
                        <a:pt x="1121283" y="440055"/>
                      </a:lnTo>
                      <a:lnTo>
                        <a:pt x="1134237" y="397478"/>
                      </a:lnTo>
                      <a:close/>
                      <a:moveTo>
                        <a:pt x="1274445" y="593598"/>
                      </a:moveTo>
                      <a:lnTo>
                        <a:pt x="1274445" y="397478"/>
                      </a:lnTo>
                      <a:lnTo>
                        <a:pt x="1326452" y="397478"/>
                      </a:lnTo>
                      <a:lnTo>
                        <a:pt x="1326452" y="593598"/>
                      </a:lnTo>
                      <a:close/>
                      <a:moveTo>
                        <a:pt x="1274445" y="379381"/>
                      </a:moveTo>
                      <a:lnTo>
                        <a:pt x="1274445" y="340709"/>
                      </a:lnTo>
                      <a:lnTo>
                        <a:pt x="1326452" y="340709"/>
                      </a:lnTo>
                      <a:lnTo>
                        <a:pt x="1326452" y="379381"/>
                      </a:lnTo>
                      <a:close/>
                      <a:moveTo>
                        <a:pt x="1764602" y="593598"/>
                      </a:moveTo>
                      <a:lnTo>
                        <a:pt x="1764602" y="352330"/>
                      </a:lnTo>
                      <a:lnTo>
                        <a:pt x="1816132" y="339376"/>
                      </a:lnTo>
                      <a:lnTo>
                        <a:pt x="1816132" y="593598"/>
                      </a:lnTo>
                      <a:close/>
                      <a:moveTo>
                        <a:pt x="1486757" y="538734"/>
                      </a:moveTo>
                      <a:cubicBezTo>
                        <a:pt x="1484752" y="542524"/>
                        <a:pt x="1481880" y="545788"/>
                        <a:pt x="1478375" y="548259"/>
                      </a:cubicBezTo>
                      <a:cubicBezTo>
                        <a:pt x="1470880" y="553654"/>
                        <a:pt x="1461789" y="556372"/>
                        <a:pt x="1452562" y="555974"/>
                      </a:cubicBezTo>
                      <a:cubicBezTo>
                        <a:pt x="1439903" y="556520"/>
                        <a:pt x="1427800" y="550737"/>
                        <a:pt x="1420273" y="540544"/>
                      </a:cubicBezTo>
                      <a:cubicBezTo>
                        <a:pt x="1411725" y="527313"/>
                        <a:pt x="1407651" y="511687"/>
                        <a:pt x="1408652" y="495967"/>
                      </a:cubicBezTo>
                      <a:cubicBezTo>
                        <a:pt x="1407537" y="480475"/>
                        <a:pt x="1411627" y="465055"/>
                        <a:pt x="1420273" y="452152"/>
                      </a:cubicBezTo>
                      <a:cubicBezTo>
                        <a:pt x="1427711" y="441841"/>
                        <a:pt x="1439864" y="435998"/>
                        <a:pt x="1452562" y="436626"/>
                      </a:cubicBezTo>
                      <a:cubicBezTo>
                        <a:pt x="1462111" y="436134"/>
                        <a:pt x="1471516" y="439111"/>
                        <a:pt x="1479042" y="445008"/>
                      </a:cubicBezTo>
                      <a:cubicBezTo>
                        <a:pt x="1481595" y="447420"/>
                        <a:pt x="1483952" y="450032"/>
                        <a:pt x="1486090" y="452818"/>
                      </a:cubicBezTo>
                      <a:lnTo>
                        <a:pt x="1537716" y="452819"/>
                      </a:lnTo>
                      <a:cubicBezTo>
                        <a:pt x="1534318" y="437395"/>
                        <a:pt x="1525912" y="423530"/>
                        <a:pt x="1513808" y="413385"/>
                      </a:cubicBezTo>
                      <a:cubicBezTo>
                        <a:pt x="1496467" y="399562"/>
                        <a:pt x="1474720" y="392459"/>
                        <a:pt x="1452562" y="393383"/>
                      </a:cubicBezTo>
                      <a:cubicBezTo>
                        <a:pt x="1426230" y="391785"/>
                        <a:pt x="1400450" y="401405"/>
                        <a:pt x="1381601" y="419862"/>
                      </a:cubicBezTo>
                      <a:cubicBezTo>
                        <a:pt x="1364837" y="437325"/>
                        <a:pt x="1356455" y="462502"/>
                        <a:pt x="1356455" y="495395"/>
                      </a:cubicBezTo>
                      <a:cubicBezTo>
                        <a:pt x="1356455" y="528257"/>
                        <a:pt x="1364837" y="553403"/>
                        <a:pt x="1381601" y="571595"/>
                      </a:cubicBezTo>
                      <a:cubicBezTo>
                        <a:pt x="1398365" y="589788"/>
                        <a:pt x="1421606" y="598646"/>
                        <a:pt x="1452562" y="598646"/>
                      </a:cubicBezTo>
                      <a:cubicBezTo>
                        <a:pt x="1474597" y="599805"/>
                        <a:pt x="1496319" y="593049"/>
                        <a:pt x="1513808" y="579596"/>
                      </a:cubicBezTo>
                      <a:cubicBezTo>
                        <a:pt x="1525953" y="569247"/>
                        <a:pt x="1534354" y="555189"/>
                        <a:pt x="1537716" y="539591"/>
                      </a:cubicBezTo>
                      <a:close/>
                      <a:moveTo>
                        <a:pt x="324136" y="470821"/>
                      </a:moveTo>
                      <a:lnTo>
                        <a:pt x="330613" y="470821"/>
                      </a:lnTo>
                      <a:lnTo>
                        <a:pt x="330613" y="468249"/>
                      </a:lnTo>
                      <a:cubicBezTo>
                        <a:pt x="330613" y="442436"/>
                        <a:pt x="314420" y="433388"/>
                        <a:pt x="292513" y="433388"/>
                      </a:cubicBezTo>
                      <a:cubicBezTo>
                        <a:pt x="273035" y="434614"/>
                        <a:pt x="254277" y="441207"/>
                        <a:pt x="238315" y="452438"/>
                      </a:cubicBezTo>
                      <a:lnTo>
                        <a:pt x="219265" y="416909"/>
                      </a:lnTo>
                      <a:cubicBezTo>
                        <a:pt x="241827" y="400811"/>
                        <a:pt x="268893" y="392244"/>
                        <a:pt x="296608" y="392430"/>
                      </a:cubicBezTo>
                      <a:cubicBezTo>
                        <a:pt x="348234" y="392430"/>
                        <a:pt x="385000" y="421005"/>
                        <a:pt x="385000" y="471107"/>
                      </a:cubicBezTo>
                      <a:lnTo>
                        <a:pt x="385000" y="593598"/>
                      </a:lnTo>
                      <a:lnTo>
                        <a:pt x="333375" y="593598"/>
                      </a:lnTo>
                      <a:lnTo>
                        <a:pt x="333375" y="563309"/>
                      </a:lnTo>
                      <a:cubicBezTo>
                        <a:pt x="322166" y="585847"/>
                        <a:pt x="298593" y="599526"/>
                        <a:pt x="273463" y="598075"/>
                      </a:cubicBezTo>
                      <a:cubicBezTo>
                        <a:pt x="237934" y="598075"/>
                        <a:pt x="206311" y="576167"/>
                        <a:pt x="206311" y="536829"/>
                      </a:cubicBezTo>
                      <a:cubicBezTo>
                        <a:pt x="207359" y="474250"/>
                        <a:pt x="291846" y="470821"/>
                        <a:pt x="324136" y="470821"/>
                      </a:cubicBezTo>
                      <a:close/>
                      <a:moveTo>
                        <a:pt x="286702" y="560546"/>
                      </a:moveTo>
                      <a:cubicBezTo>
                        <a:pt x="312515" y="560546"/>
                        <a:pt x="331184" y="532733"/>
                        <a:pt x="331184" y="508921"/>
                      </a:cubicBezTo>
                      <a:lnTo>
                        <a:pt x="331184" y="504349"/>
                      </a:lnTo>
                      <a:lnTo>
                        <a:pt x="322802" y="504349"/>
                      </a:lnTo>
                      <a:cubicBezTo>
                        <a:pt x="297656" y="504349"/>
                        <a:pt x="256984" y="507587"/>
                        <a:pt x="256984" y="535400"/>
                      </a:cubicBezTo>
                      <a:cubicBezTo>
                        <a:pt x="256984" y="547783"/>
                        <a:pt x="266700" y="560070"/>
                        <a:pt x="286702" y="560070"/>
                      </a:cubicBezTo>
                      <a:close/>
                      <a:moveTo>
                        <a:pt x="417005" y="130302"/>
                      </a:moveTo>
                      <a:lnTo>
                        <a:pt x="423481" y="130302"/>
                      </a:lnTo>
                      <a:lnTo>
                        <a:pt x="423481" y="127921"/>
                      </a:lnTo>
                      <a:cubicBezTo>
                        <a:pt x="423481" y="102108"/>
                        <a:pt x="407384" y="93154"/>
                        <a:pt x="385381" y="93154"/>
                      </a:cubicBezTo>
                      <a:cubicBezTo>
                        <a:pt x="365908" y="94400"/>
                        <a:pt x="347155" y="100992"/>
                        <a:pt x="331184" y="112204"/>
                      </a:cubicBezTo>
                      <a:lnTo>
                        <a:pt x="312134" y="76676"/>
                      </a:lnTo>
                      <a:cubicBezTo>
                        <a:pt x="334776" y="60324"/>
                        <a:pt x="362025" y="51586"/>
                        <a:pt x="389953" y="51721"/>
                      </a:cubicBezTo>
                      <a:cubicBezTo>
                        <a:pt x="441579" y="51721"/>
                        <a:pt x="478346" y="80296"/>
                        <a:pt x="478346" y="130397"/>
                      </a:cubicBezTo>
                      <a:lnTo>
                        <a:pt x="478346" y="253555"/>
                      </a:lnTo>
                      <a:lnTo>
                        <a:pt x="426720" y="253555"/>
                      </a:lnTo>
                      <a:lnTo>
                        <a:pt x="426720" y="223171"/>
                      </a:lnTo>
                      <a:cubicBezTo>
                        <a:pt x="415486" y="245744"/>
                        <a:pt x="391886" y="259454"/>
                        <a:pt x="366712" y="258032"/>
                      </a:cubicBezTo>
                      <a:cubicBezTo>
                        <a:pt x="331184" y="258032"/>
                        <a:pt x="299561" y="236029"/>
                        <a:pt x="299561" y="196691"/>
                      </a:cubicBezTo>
                      <a:cubicBezTo>
                        <a:pt x="300228" y="134874"/>
                        <a:pt x="384810" y="130302"/>
                        <a:pt x="417005" y="130302"/>
                      </a:cubicBezTo>
                      <a:close/>
                      <a:moveTo>
                        <a:pt x="379571" y="220694"/>
                      </a:moveTo>
                      <a:cubicBezTo>
                        <a:pt x="405384" y="220694"/>
                        <a:pt x="424148" y="192977"/>
                        <a:pt x="424148" y="169069"/>
                      </a:cubicBezTo>
                      <a:lnTo>
                        <a:pt x="424148" y="164497"/>
                      </a:lnTo>
                      <a:lnTo>
                        <a:pt x="415766" y="164497"/>
                      </a:lnTo>
                      <a:cubicBezTo>
                        <a:pt x="390620" y="164497"/>
                        <a:pt x="349948" y="167735"/>
                        <a:pt x="349948" y="195548"/>
                      </a:cubicBezTo>
                      <a:cubicBezTo>
                        <a:pt x="349948" y="208407"/>
                        <a:pt x="359569" y="220694"/>
                        <a:pt x="379571" y="220694"/>
                      </a:cubicBezTo>
                      <a:close/>
                      <a:moveTo>
                        <a:pt x="738950" y="470821"/>
                      </a:moveTo>
                      <a:lnTo>
                        <a:pt x="745426" y="470821"/>
                      </a:lnTo>
                      <a:lnTo>
                        <a:pt x="745426" y="468249"/>
                      </a:lnTo>
                      <a:cubicBezTo>
                        <a:pt x="745426" y="442246"/>
                        <a:pt x="729329" y="432721"/>
                        <a:pt x="707326" y="432721"/>
                      </a:cubicBezTo>
                      <a:cubicBezTo>
                        <a:pt x="687849" y="433947"/>
                        <a:pt x="669090" y="440540"/>
                        <a:pt x="653129" y="451771"/>
                      </a:cubicBezTo>
                      <a:lnTo>
                        <a:pt x="634079" y="416242"/>
                      </a:lnTo>
                      <a:cubicBezTo>
                        <a:pt x="656673" y="400137"/>
                        <a:pt x="683772" y="391570"/>
                        <a:pt x="711518" y="391763"/>
                      </a:cubicBezTo>
                      <a:cubicBezTo>
                        <a:pt x="763143" y="391763"/>
                        <a:pt x="799909" y="420338"/>
                        <a:pt x="799909" y="470440"/>
                      </a:cubicBezTo>
                      <a:lnTo>
                        <a:pt x="799909" y="593598"/>
                      </a:lnTo>
                      <a:lnTo>
                        <a:pt x="748284" y="593598"/>
                      </a:lnTo>
                      <a:lnTo>
                        <a:pt x="748284" y="563309"/>
                      </a:lnTo>
                      <a:cubicBezTo>
                        <a:pt x="737023" y="585844"/>
                        <a:pt x="713428" y="599514"/>
                        <a:pt x="688276" y="598075"/>
                      </a:cubicBezTo>
                      <a:cubicBezTo>
                        <a:pt x="652748" y="598075"/>
                        <a:pt x="621601" y="576167"/>
                        <a:pt x="621601" y="536829"/>
                      </a:cubicBezTo>
                      <a:cubicBezTo>
                        <a:pt x="622173" y="474250"/>
                        <a:pt x="707326" y="470821"/>
                        <a:pt x="738950" y="470821"/>
                      </a:cubicBezTo>
                      <a:close/>
                      <a:moveTo>
                        <a:pt x="701516" y="560546"/>
                      </a:moveTo>
                      <a:cubicBezTo>
                        <a:pt x="727329" y="560546"/>
                        <a:pt x="746093" y="532733"/>
                        <a:pt x="746093" y="508921"/>
                      </a:cubicBezTo>
                      <a:lnTo>
                        <a:pt x="746093" y="504349"/>
                      </a:lnTo>
                      <a:lnTo>
                        <a:pt x="737711" y="504349"/>
                      </a:lnTo>
                      <a:cubicBezTo>
                        <a:pt x="712565" y="504349"/>
                        <a:pt x="671893" y="507587"/>
                        <a:pt x="671893" y="535400"/>
                      </a:cubicBezTo>
                      <a:cubicBezTo>
                        <a:pt x="671893" y="547783"/>
                        <a:pt x="681514" y="560070"/>
                        <a:pt x="701516" y="560070"/>
                      </a:cubicBezTo>
                      <a:close/>
                      <a:moveTo>
                        <a:pt x="1671257" y="469678"/>
                      </a:moveTo>
                      <a:lnTo>
                        <a:pt x="1677734" y="469678"/>
                      </a:lnTo>
                      <a:lnTo>
                        <a:pt x="1677734" y="467106"/>
                      </a:lnTo>
                      <a:cubicBezTo>
                        <a:pt x="1677734" y="441293"/>
                        <a:pt x="1661636" y="432340"/>
                        <a:pt x="1639634" y="432340"/>
                      </a:cubicBezTo>
                      <a:cubicBezTo>
                        <a:pt x="1620160" y="433585"/>
                        <a:pt x="1601407" y="440177"/>
                        <a:pt x="1585436" y="451390"/>
                      </a:cubicBezTo>
                      <a:lnTo>
                        <a:pt x="1566386" y="415862"/>
                      </a:lnTo>
                      <a:cubicBezTo>
                        <a:pt x="1588980" y="399756"/>
                        <a:pt x="1616079" y="391189"/>
                        <a:pt x="1643825" y="391382"/>
                      </a:cubicBezTo>
                      <a:cubicBezTo>
                        <a:pt x="1695450" y="391382"/>
                        <a:pt x="1732217" y="419957"/>
                        <a:pt x="1732217" y="470059"/>
                      </a:cubicBezTo>
                      <a:lnTo>
                        <a:pt x="1732217" y="592931"/>
                      </a:lnTo>
                      <a:lnTo>
                        <a:pt x="1680591" y="592931"/>
                      </a:lnTo>
                      <a:lnTo>
                        <a:pt x="1680591" y="563309"/>
                      </a:lnTo>
                      <a:cubicBezTo>
                        <a:pt x="1669330" y="585844"/>
                        <a:pt x="1645735" y="599514"/>
                        <a:pt x="1620584" y="598075"/>
                      </a:cubicBezTo>
                      <a:cubicBezTo>
                        <a:pt x="1585055" y="598075"/>
                        <a:pt x="1553432" y="576167"/>
                        <a:pt x="1553432" y="536829"/>
                      </a:cubicBezTo>
                      <a:cubicBezTo>
                        <a:pt x="1554480" y="474250"/>
                        <a:pt x="1638967" y="469678"/>
                        <a:pt x="1671257" y="469678"/>
                      </a:cubicBezTo>
                      <a:close/>
                      <a:moveTo>
                        <a:pt x="1633823" y="560070"/>
                      </a:moveTo>
                      <a:cubicBezTo>
                        <a:pt x="1659827" y="560070"/>
                        <a:pt x="1678877" y="532257"/>
                        <a:pt x="1678877" y="508921"/>
                      </a:cubicBezTo>
                      <a:lnTo>
                        <a:pt x="1678877" y="504349"/>
                      </a:lnTo>
                      <a:lnTo>
                        <a:pt x="1670494" y="504349"/>
                      </a:lnTo>
                      <a:cubicBezTo>
                        <a:pt x="1645253" y="504349"/>
                        <a:pt x="1604677" y="507587"/>
                        <a:pt x="1604677" y="535400"/>
                      </a:cubicBezTo>
                      <a:cubicBezTo>
                        <a:pt x="1604201" y="547783"/>
                        <a:pt x="1613821" y="560070"/>
                        <a:pt x="1633823" y="5600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2" name="Graphic 20">
              <a:extLst>
                <a:ext uri="{FF2B5EF4-FFF2-40B4-BE49-F238E27FC236}">
                  <a16:creationId xmlns:a16="http://schemas.microsoft.com/office/drawing/2014/main" id="{926598C8-2822-6395-0213-0393E87A9337}"/>
                </a:ext>
              </a:extLst>
            </p:cNvPr>
            <p:cNvSpPr/>
            <p:nvPr/>
          </p:nvSpPr>
          <p:spPr>
            <a:xfrm>
              <a:off x="9278532" y="6383999"/>
              <a:ext cx="171028" cy="277065"/>
            </a:xfrm>
            <a:custGeom>
              <a:avLst/>
              <a:gdLst>
                <a:gd name="connsiteX0" fmla="*/ 0 w 1349997"/>
                <a:gd name="connsiteY0" fmla="*/ 371180 h 2186997"/>
                <a:gd name="connsiteX1" fmla="*/ 0 w 1349997"/>
                <a:gd name="connsiteY1" fmla="*/ 0 h 2186997"/>
                <a:gd name="connsiteX2" fmla="*/ 363235 w 1349997"/>
                <a:gd name="connsiteY2" fmla="*/ 0 h 2186997"/>
                <a:gd name="connsiteX3" fmla="*/ 330127 w 1349997"/>
                <a:gd name="connsiteY3" fmla="*/ 16545 h 2186997"/>
                <a:gd name="connsiteX4" fmla="*/ 0 w 1349997"/>
                <a:gd name="connsiteY4" fmla="*/ 371180 h 2186997"/>
                <a:gd name="connsiteX5" fmla="*/ 1230611 w 1349997"/>
                <a:gd name="connsiteY5" fmla="*/ 2186997 h 2186997"/>
                <a:gd name="connsiteX6" fmla="*/ 1349997 w 1349997"/>
                <a:gd name="connsiteY6" fmla="*/ 2186997 h 2186997"/>
                <a:gd name="connsiteX7" fmla="*/ 1349997 w 1349997"/>
                <a:gd name="connsiteY7" fmla="*/ 2069240 h 2186997"/>
                <a:gd name="connsiteX8" fmla="*/ 1230611 w 1349997"/>
                <a:gd name="connsiteY8" fmla="*/ 2186997 h 2186997"/>
                <a:gd name="connsiteX9" fmla="*/ 1275998 w 1349997"/>
                <a:gd name="connsiteY9" fmla="*/ 1991782 h 2186997"/>
                <a:gd name="connsiteX10" fmla="*/ 1275998 w 1349997"/>
                <a:gd name="connsiteY10" fmla="*/ 1990630 h 2186997"/>
                <a:gd name="connsiteX11" fmla="*/ 1154049 w 1349997"/>
                <a:gd name="connsiteY11" fmla="*/ 1867062 h 2186997"/>
                <a:gd name="connsiteX12" fmla="*/ 1034853 w 1349997"/>
                <a:gd name="connsiteY12" fmla="*/ 1989468 h 2186997"/>
                <a:gd name="connsiteX13" fmla="*/ 1034853 w 1349997"/>
                <a:gd name="connsiteY13" fmla="*/ 1990630 h 2186997"/>
                <a:gd name="connsiteX14" fmla="*/ 1155183 w 1349997"/>
                <a:gd name="connsiteY14" fmla="*/ 2115807 h 2186997"/>
                <a:gd name="connsiteX15" fmla="*/ 1275998 w 1349997"/>
                <a:gd name="connsiteY15" fmla="*/ 1991782 h 2186997"/>
                <a:gd name="connsiteX16" fmla="*/ 57712 w 1349997"/>
                <a:gd name="connsiteY16" fmla="*/ 514569 h 2186997"/>
                <a:gd name="connsiteX17" fmla="*/ 104061 w 1349997"/>
                <a:gd name="connsiteY17" fmla="*/ 1001144 h 2186997"/>
                <a:gd name="connsiteX18" fmla="*/ 480898 w 1349997"/>
                <a:gd name="connsiteY18" fmla="*/ 1312412 h 2186997"/>
                <a:gd name="connsiteX19" fmla="*/ 967473 w 1349997"/>
                <a:gd name="connsiteY19" fmla="*/ 1266063 h 2186997"/>
                <a:gd name="connsiteX20" fmla="*/ 1278741 w 1349997"/>
                <a:gd name="connsiteY20" fmla="*/ 889225 h 2186997"/>
                <a:gd name="connsiteX21" fmla="*/ 1307135 w 1349997"/>
                <a:gd name="connsiteY21" fmla="*/ 701088 h 2186997"/>
                <a:gd name="connsiteX22" fmla="*/ 1257595 w 1349997"/>
                <a:gd name="connsiteY22" fmla="*/ 455847 h 2186997"/>
                <a:gd name="connsiteX23" fmla="*/ 1244603 w 1349997"/>
                <a:gd name="connsiteY23" fmla="*/ 694677 h 2186997"/>
                <a:gd name="connsiteX24" fmla="*/ 1003487 w 1349997"/>
                <a:gd name="connsiteY24" fmla="*/ 986457 h 2186997"/>
                <a:gd name="connsiteX25" fmla="*/ 772335 w 1349997"/>
                <a:gd name="connsiteY25" fmla="*/ 1044340 h 2186997"/>
                <a:gd name="connsiteX26" fmla="*/ 626611 w 1349997"/>
                <a:gd name="connsiteY26" fmla="*/ 1022356 h 2186997"/>
                <a:gd name="connsiteX27" fmla="*/ 334736 w 1349997"/>
                <a:gd name="connsiteY27" fmla="*/ 781326 h 2186997"/>
                <a:gd name="connsiteX28" fmla="*/ 539934 w 1349997"/>
                <a:gd name="connsiteY28" fmla="*/ 112786 h 2186997"/>
                <a:gd name="connsiteX29" fmla="*/ 681266 w 1349997"/>
                <a:gd name="connsiteY29" fmla="*/ 63312 h 2186997"/>
                <a:gd name="connsiteX30" fmla="*/ 368979 w 1349997"/>
                <a:gd name="connsiteY30" fmla="*/ 137722 h 2186997"/>
                <a:gd name="connsiteX31" fmla="*/ 57712 w 1349997"/>
                <a:gd name="connsiteY31" fmla="*/ 514569 h 2186997"/>
                <a:gd name="connsiteX32" fmla="*/ 709051 w 1349997"/>
                <a:gd name="connsiteY32" fmla="*/ 529342 h 2186997"/>
                <a:gd name="connsiteX33" fmla="*/ 619897 w 1349997"/>
                <a:gd name="connsiteY33" fmla="*/ 501082 h 2186997"/>
                <a:gd name="connsiteX34" fmla="*/ 764067 w 1349997"/>
                <a:gd name="connsiteY34" fmla="*/ 616382 h 2186997"/>
                <a:gd name="connsiteX35" fmla="*/ 955262 w 1349997"/>
                <a:gd name="connsiteY35" fmla="*/ 598161 h 2186997"/>
                <a:gd name="connsiteX36" fmla="*/ 1077601 w 1349997"/>
                <a:gd name="connsiteY36" fmla="*/ 450037 h 2186997"/>
                <a:gd name="connsiteX37" fmla="*/ 1059390 w 1349997"/>
                <a:gd name="connsiteY37" fmla="*/ 258813 h 2186997"/>
                <a:gd name="connsiteX38" fmla="*/ 720061 w 1349997"/>
                <a:gd name="connsiteY38" fmla="*/ 154696 h 2186997"/>
                <a:gd name="connsiteX39" fmla="*/ 624859 w 1349997"/>
                <a:gd name="connsiteY39" fmla="*/ 243611 h 2186997"/>
                <a:gd name="connsiteX40" fmla="*/ 709051 w 1349997"/>
                <a:gd name="connsiteY40" fmla="*/ 218684 h 2186997"/>
                <a:gd name="connsiteX41" fmla="*/ 864375 w 1349997"/>
                <a:gd name="connsiteY41" fmla="*/ 374018 h 2186997"/>
                <a:gd name="connsiteX42" fmla="*/ 709051 w 1349997"/>
                <a:gd name="connsiteY42" fmla="*/ 529342 h 2186997"/>
                <a:gd name="connsiteX43" fmla="*/ 376904 w 1349997"/>
                <a:gd name="connsiteY43" fmla="*/ 698440 h 2186997"/>
                <a:gd name="connsiteX44" fmla="*/ 620162 w 1349997"/>
                <a:gd name="connsiteY44" fmla="*/ 899379 h 2186997"/>
                <a:gd name="connsiteX45" fmla="*/ 934288 w 1349997"/>
                <a:gd name="connsiteY45" fmla="*/ 869452 h 2186997"/>
                <a:gd name="connsiteX46" fmla="*/ 1135218 w 1349997"/>
                <a:gd name="connsiteY46" fmla="*/ 626183 h 2186997"/>
                <a:gd name="connsiteX47" fmla="*/ 1118635 w 1349997"/>
                <a:gd name="connsiteY47" fmla="*/ 339890 h 2186997"/>
                <a:gd name="connsiteX48" fmla="*/ 1110025 w 1349997"/>
                <a:gd name="connsiteY48" fmla="*/ 488023 h 2186997"/>
                <a:gd name="connsiteX49" fmla="*/ 958082 w 1349997"/>
                <a:gd name="connsiteY49" fmla="*/ 671979 h 2186997"/>
                <a:gd name="connsiteX50" fmla="*/ 812424 w 1349997"/>
                <a:gd name="connsiteY50" fmla="*/ 708460 h 2186997"/>
                <a:gd name="connsiteX51" fmla="*/ 720604 w 1349997"/>
                <a:gd name="connsiteY51" fmla="*/ 694601 h 2186997"/>
                <a:gd name="connsiteX52" fmla="*/ 536647 w 1349997"/>
                <a:gd name="connsiteY52" fmla="*/ 542668 h 2186997"/>
                <a:gd name="connsiteX53" fmla="*/ 665959 w 1349997"/>
                <a:gd name="connsiteY53" fmla="*/ 121234 h 2186997"/>
                <a:gd name="connsiteX54" fmla="*/ 740835 w 1349997"/>
                <a:gd name="connsiteY54" fmla="*/ 93135 h 2186997"/>
                <a:gd name="connsiteX55" fmla="*/ 547934 w 1349997"/>
                <a:gd name="connsiteY55" fmla="*/ 141056 h 2186997"/>
                <a:gd name="connsiteX56" fmla="*/ 376904 w 1349997"/>
                <a:gd name="connsiteY56" fmla="*/ 698440 h 2186997"/>
                <a:gd name="connsiteX57" fmla="*/ 1024357 w 1349997"/>
                <a:gd name="connsiteY57" fmla="*/ 1325813 h 2186997"/>
                <a:gd name="connsiteX58" fmla="*/ 22803 w 1349997"/>
                <a:gd name="connsiteY58" fmla="*/ 1018394 h 2186997"/>
                <a:gd name="connsiteX59" fmla="*/ 0 w 1349997"/>
                <a:gd name="connsiteY59" fmla="*/ 971150 h 2186997"/>
                <a:gd name="connsiteX60" fmla="*/ 0 w 1349997"/>
                <a:gd name="connsiteY60" fmla="*/ 2186997 h 2186997"/>
                <a:gd name="connsiteX61" fmla="*/ 104574 w 1349997"/>
                <a:gd name="connsiteY61" fmla="*/ 2186997 h 2186997"/>
                <a:gd name="connsiteX62" fmla="*/ 104574 w 1349997"/>
                <a:gd name="connsiteY62" fmla="*/ 1795615 h 2186997"/>
                <a:gd name="connsiteX63" fmla="*/ 174069 w 1349997"/>
                <a:gd name="connsiteY63" fmla="*/ 1795615 h 2186997"/>
                <a:gd name="connsiteX64" fmla="*/ 341871 w 1349997"/>
                <a:gd name="connsiteY64" fmla="*/ 2022167 h 2186997"/>
                <a:gd name="connsiteX65" fmla="*/ 341871 w 1349997"/>
                <a:gd name="connsiteY65" fmla="*/ 1795615 h 2186997"/>
                <a:gd name="connsiteX66" fmla="*/ 426825 w 1349997"/>
                <a:gd name="connsiteY66" fmla="*/ 1795615 h 2186997"/>
                <a:gd name="connsiteX67" fmla="*/ 426825 w 1349997"/>
                <a:gd name="connsiteY67" fmla="*/ 2186997 h 2186997"/>
                <a:gd name="connsiteX68" fmla="*/ 547011 w 1349997"/>
                <a:gd name="connsiteY68" fmla="*/ 2186997 h 2186997"/>
                <a:gd name="connsiteX69" fmla="*/ 449170 w 1349997"/>
                <a:gd name="connsiteY69" fmla="*/ 1795615 h 2186997"/>
                <a:gd name="connsiteX70" fmla="*/ 545811 w 1349997"/>
                <a:gd name="connsiteY70" fmla="*/ 1795615 h 2186997"/>
                <a:gd name="connsiteX71" fmla="*/ 597940 w 1349997"/>
                <a:gd name="connsiteY71" fmla="*/ 2025006 h 2186997"/>
                <a:gd name="connsiteX72" fmla="*/ 668474 w 1349997"/>
                <a:gd name="connsiteY72" fmla="*/ 1794491 h 2186997"/>
                <a:gd name="connsiteX73" fmla="*/ 740168 w 1349997"/>
                <a:gd name="connsiteY73" fmla="*/ 1794491 h 2186997"/>
                <a:gd name="connsiteX74" fmla="*/ 810701 w 1349997"/>
                <a:gd name="connsiteY74" fmla="*/ 2027158 h 2186997"/>
                <a:gd name="connsiteX75" fmla="*/ 863365 w 1349997"/>
                <a:gd name="connsiteY75" fmla="*/ 1795615 h 2186997"/>
                <a:gd name="connsiteX76" fmla="*/ 958625 w 1349997"/>
                <a:gd name="connsiteY76" fmla="*/ 1795615 h 2186997"/>
                <a:gd name="connsiteX77" fmla="*/ 860783 w 1349997"/>
                <a:gd name="connsiteY77" fmla="*/ 2186997 h 2186997"/>
                <a:gd name="connsiteX78" fmla="*/ 1077363 w 1349997"/>
                <a:gd name="connsiteY78" fmla="*/ 2186997 h 2186997"/>
                <a:gd name="connsiteX79" fmla="*/ 945632 w 1349997"/>
                <a:gd name="connsiteY79" fmla="*/ 1991782 h 2186997"/>
                <a:gd name="connsiteX80" fmla="*/ 945632 w 1349997"/>
                <a:gd name="connsiteY80" fmla="*/ 1990630 h 2186997"/>
                <a:gd name="connsiteX81" fmla="*/ 1155183 w 1349997"/>
                <a:gd name="connsiteY81" fmla="*/ 1781632 h 2186997"/>
                <a:gd name="connsiteX82" fmla="*/ 1349997 w 1349997"/>
                <a:gd name="connsiteY82" fmla="*/ 1910715 h 2186997"/>
                <a:gd name="connsiteX83" fmla="*/ 1349997 w 1349997"/>
                <a:gd name="connsiteY83" fmla="*/ 981265 h 2186997"/>
                <a:gd name="connsiteX84" fmla="*/ 1024357 w 1349997"/>
                <a:gd name="connsiteY84" fmla="*/ 1325813 h 2186997"/>
                <a:gd name="connsiteX85" fmla="*/ 991219 w 1349997"/>
                <a:gd name="connsiteY85" fmla="*/ 0 h 2186997"/>
                <a:gd name="connsiteX86" fmla="*/ 1331681 w 1349997"/>
                <a:gd name="connsiteY86" fmla="*/ 323964 h 2186997"/>
                <a:gd name="connsiteX87" fmla="*/ 1349997 w 1349997"/>
                <a:gd name="connsiteY87" fmla="*/ 361112 h 2186997"/>
                <a:gd name="connsiteX88" fmla="*/ 1349997 w 1349997"/>
                <a:gd name="connsiteY88" fmla="*/ 0 h 2186997"/>
                <a:gd name="connsiteX89" fmla="*/ 991219 w 1349997"/>
                <a:gd name="connsiteY89" fmla="*/ 0 h 2186997"/>
                <a:gd name="connsiteX90" fmla="*/ 627506 w 1349997"/>
                <a:gd name="connsiteY90" fmla="*/ 2186997 h 2186997"/>
                <a:gd name="connsiteX91" fmla="*/ 779753 w 1349997"/>
                <a:gd name="connsiteY91" fmla="*/ 2186997 h 2186997"/>
                <a:gd name="connsiteX92" fmla="*/ 703240 w 1349997"/>
                <a:gd name="connsiteY92" fmla="*/ 1956426 h 2186997"/>
                <a:gd name="connsiteX93" fmla="*/ 627506 w 1349997"/>
                <a:gd name="connsiteY93" fmla="*/ 2186997 h 2186997"/>
                <a:gd name="connsiteX94" fmla="*/ 190071 w 1349997"/>
                <a:gd name="connsiteY94" fmla="*/ 2186997 h 2186997"/>
                <a:gd name="connsiteX95" fmla="*/ 360614 w 1349997"/>
                <a:gd name="connsiteY95" fmla="*/ 2186997 h 2186997"/>
                <a:gd name="connsiteX96" fmla="*/ 190071 w 1349997"/>
                <a:gd name="connsiteY96" fmla="*/ 1956207 h 2186997"/>
                <a:gd name="connsiteX97" fmla="*/ 190071 w 1349997"/>
                <a:gd name="connsiteY97" fmla="*/ 2186997 h 218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349997" h="2186997">
                  <a:moveTo>
                    <a:pt x="0" y="371180"/>
                  </a:moveTo>
                  <a:lnTo>
                    <a:pt x="0" y="0"/>
                  </a:lnTo>
                  <a:lnTo>
                    <a:pt x="363235" y="0"/>
                  </a:lnTo>
                  <a:cubicBezTo>
                    <a:pt x="352100" y="5229"/>
                    <a:pt x="341061" y="10735"/>
                    <a:pt x="330127" y="16545"/>
                  </a:cubicBezTo>
                  <a:cubicBezTo>
                    <a:pt x="181537" y="95383"/>
                    <a:pt x="66770" y="219542"/>
                    <a:pt x="0" y="371180"/>
                  </a:cubicBezTo>
                  <a:close/>
                  <a:moveTo>
                    <a:pt x="1230611" y="2186997"/>
                  </a:moveTo>
                  <a:lnTo>
                    <a:pt x="1349997" y="2186997"/>
                  </a:lnTo>
                  <a:lnTo>
                    <a:pt x="1349997" y="2069240"/>
                  </a:lnTo>
                  <a:cubicBezTo>
                    <a:pt x="1328976" y="2123294"/>
                    <a:pt x="1286437" y="2166242"/>
                    <a:pt x="1230611" y="2186997"/>
                  </a:cubicBezTo>
                  <a:close/>
                  <a:moveTo>
                    <a:pt x="1275998" y="1991782"/>
                  </a:moveTo>
                  <a:lnTo>
                    <a:pt x="1275998" y="1990630"/>
                  </a:lnTo>
                  <a:cubicBezTo>
                    <a:pt x="1275998" y="1921164"/>
                    <a:pt x="1224429" y="1867062"/>
                    <a:pt x="1154049" y="1867062"/>
                  </a:cubicBezTo>
                  <a:cubicBezTo>
                    <a:pt x="1083669" y="1867062"/>
                    <a:pt x="1034853" y="1920012"/>
                    <a:pt x="1034853" y="1989468"/>
                  </a:cubicBezTo>
                  <a:lnTo>
                    <a:pt x="1034853" y="1990630"/>
                  </a:lnTo>
                  <a:cubicBezTo>
                    <a:pt x="1034853" y="2060086"/>
                    <a:pt x="1084802" y="2115807"/>
                    <a:pt x="1155183" y="2115807"/>
                  </a:cubicBezTo>
                  <a:cubicBezTo>
                    <a:pt x="1225563" y="2115807"/>
                    <a:pt x="1275998" y="2061248"/>
                    <a:pt x="1275998" y="1991782"/>
                  </a:cubicBezTo>
                  <a:close/>
                  <a:moveTo>
                    <a:pt x="57712" y="514569"/>
                  </a:moveTo>
                  <a:cubicBezTo>
                    <a:pt x="7677" y="677609"/>
                    <a:pt x="24117" y="850430"/>
                    <a:pt x="104061" y="1001144"/>
                  </a:cubicBezTo>
                  <a:cubicBezTo>
                    <a:pt x="183994" y="1151830"/>
                    <a:pt x="317830" y="1262377"/>
                    <a:pt x="480898" y="1312412"/>
                  </a:cubicBezTo>
                  <a:cubicBezTo>
                    <a:pt x="643966" y="1362437"/>
                    <a:pt x="816788" y="1345978"/>
                    <a:pt x="967473" y="1266063"/>
                  </a:cubicBezTo>
                  <a:cubicBezTo>
                    <a:pt x="1118159" y="1186120"/>
                    <a:pt x="1228706" y="1052293"/>
                    <a:pt x="1278741" y="889225"/>
                  </a:cubicBezTo>
                  <a:cubicBezTo>
                    <a:pt x="1297715" y="827342"/>
                    <a:pt x="1307135" y="764029"/>
                    <a:pt x="1307135" y="701088"/>
                  </a:cubicBezTo>
                  <a:cubicBezTo>
                    <a:pt x="1307135" y="617372"/>
                    <a:pt x="1290495" y="534257"/>
                    <a:pt x="1257595" y="455847"/>
                  </a:cubicBezTo>
                  <a:cubicBezTo>
                    <a:pt x="1272873" y="534400"/>
                    <a:pt x="1268749" y="615991"/>
                    <a:pt x="1244603" y="694677"/>
                  </a:cubicBezTo>
                  <a:cubicBezTo>
                    <a:pt x="1205846" y="820931"/>
                    <a:pt x="1120207" y="924563"/>
                    <a:pt x="1003487" y="986457"/>
                  </a:cubicBezTo>
                  <a:cubicBezTo>
                    <a:pt x="931068" y="1024871"/>
                    <a:pt x="852049" y="1044340"/>
                    <a:pt x="772335" y="1044340"/>
                  </a:cubicBezTo>
                  <a:cubicBezTo>
                    <a:pt x="723567" y="1044340"/>
                    <a:pt x="674560" y="1037044"/>
                    <a:pt x="626611" y="1022356"/>
                  </a:cubicBezTo>
                  <a:cubicBezTo>
                    <a:pt x="500320" y="983609"/>
                    <a:pt x="396649" y="897998"/>
                    <a:pt x="334736" y="781326"/>
                  </a:cubicBezTo>
                  <a:cubicBezTo>
                    <a:pt x="206959" y="540458"/>
                    <a:pt x="298999" y="240544"/>
                    <a:pt x="539934" y="112786"/>
                  </a:cubicBezTo>
                  <a:cubicBezTo>
                    <a:pt x="584967" y="88916"/>
                    <a:pt x="632555" y="72428"/>
                    <a:pt x="681266" y="63312"/>
                  </a:cubicBezTo>
                  <a:cubicBezTo>
                    <a:pt x="573662" y="60960"/>
                    <a:pt x="466667" y="85916"/>
                    <a:pt x="368979" y="137722"/>
                  </a:cubicBezTo>
                  <a:cubicBezTo>
                    <a:pt x="218294" y="217665"/>
                    <a:pt x="107746" y="351492"/>
                    <a:pt x="57712" y="514569"/>
                  </a:cubicBezTo>
                  <a:close/>
                  <a:moveTo>
                    <a:pt x="709051" y="529342"/>
                  </a:moveTo>
                  <a:cubicBezTo>
                    <a:pt x="675846" y="529342"/>
                    <a:pt x="645147" y="518836"/>
                    <a:pt x="619897" y="501082"/>
                  </a:cubicBezTo>
                  <a:cubicBezTo>
                    <a:pt x="651672" y="556670"/>
                    <a:pt x="702545" y="597484"/>
                    <a:pt x="764067" y="616382"/>
                  </a:cubicBezTo>
                  <a:cubicBezTo>
                    <a:pt x="828142" y="636041"/>
                    <a:pt x="896055" y="629555"/>
                    <a:pt x="955262" y="598161"/>
                  </a:cubicBezTo>
                  <a:cubicBezTo>
                    <a:pt x="1014498" y="566738"/>
                    <a:pt x="1057951" y="514140"/>
                    <a:pt x="1077601" y="450037"/>
                  </a:cubicBezTo>
                  <a:cubicBezTo>
                    <a:pt x="1097290" y="385963"/>
                    <a:pt x="1090803" y="318049"/>
                    <a:pt x="1059390" y="258813"/>
                  </a:cubicBezTo>
                  <a:cubicBezTo>
                    <a:pt x="994543" y="136560"/>
                    <a:pt x="842314" y="89859"/>
                    <a:pt x="720061" y="154696"/>
                  </a:cubicBezTo>
                  <a:cubicBezTo>
                    <a:pt x="679590" y="176165"/>
                    <a:pt x="647462" y="207245"/>
                    <a:pt x="624859" y="243611"/>
                  </a:cubicBezTo>
                  <a:cubicBezTo>
                    <a:pt x="649128" y="227905"/>
                    <a:pt x="677990" y="218684"/>
                    <a:pt x="709051" y="218684"/>
                  </a:cubicBezTo>
                  <a:cubicBezTo>
                    <a:pt x="794823" y="218684"/>
                    <a:pt x="864375" y="288236"/>
                    <a:pt x="864375" y="374018"/>
                  </a:cubicBezTo>
                  <a:cubicBezTo>
                    <a:pt x="864375" y="459791"/>
                    <a:pt x="794823" y="529342"/>
                    <a:pt x="709051" y="529342"/>
                  </a:cubicBezTo>
                  <a:close/>
                  <a:moveTo>
                    <a:pt x="376904" y="698440"/>
                  </a:moveTo>
                  <a:cubicBezTo>
                    <a:pt x="428511" y="795709"/>
                    <a:pt x="514902" y="867080"/>
                    <a:pt x="620162" y="899379"/>
                  </a:cubicBezTo>
                  <a:cubicBezTo>
                    <a:pt x="725424" y="931678"/>
                    <a:pt x="836990" y="921058"/>
                    <a:pt x="934288" y="869452"/>
                  </a:cubicBezTo>
                  <a:cubicBezTo>
                    <a:pt x="1031558" y="817845"/>
                    <a:pt x="1102919" y="731472"/>
                    <a:pt x="1135218" y="626183"/>
                  </a:cubicBezTo>
                  <a:cubicBezTo>
                    <a:pt x="1164479" y="530800"/>
                    <a:pt x="1158402" y="430301"/>
                    <a:pt x="1118635" y="339890"/>
                  </a:cubicBezTo>
                  <a:cubicBezTo>
                    <a:pt x="1127712" y="388668"/>
                    <a:pt x="1124998" y="439236"/>
                    <a:pt x="1110025" y="488023"/>
                  </a:cubicBezTo>
                  <a:cubicBezTo>
                    <a:pt x="1085612" y="567642"/>
                    <a:pt x="1031643" y="632955"/>
                    <a:pt x="958082" y="671979"/>
                  </a:cubicBezTo>
                  <a:cubicBezTo>
                    <a:pt x="912465" y="696173"/>
                    <a:pt x="862660" y="708460"/>
                    <a:pt x="812424" y="708460"/>
                  </a:cubicBezTo>
                  <a:cubicBezTo>
                    <a:pt x="781698" y="708460"/>
                    <a:pt x="750799" y="703879"/>
                    <a:pt x="720604" y="694601"/>
                  </a:cubicBezTo>
                  <a:cubicBezTo>
                    <a:pt x="641013" y="670160"/>
                    <a:pt x="575672" y="616220"/>
                    <a:pt x="536647" y="542668"/>
                  </a:cubicBezTo>
                  <a:cubicBezTo>
                    <a:pt x="456132" y="390830"/>
                    <a:pt x="514131" y="201768"/>
                    <a:pt x="665959" y="121234"/>
                  </a:cubicBezTo>
                  <a:cubicBezTo>
                    <a:pt x="690172" y="108395"/>
                    <a:pt x="715328" y="99108"/>
                    <a:pt x="740835" y="93135"/>
                  </a:cubicBezTo>
                  <a:cubicBezTo>
                    <a:pt x="675608" y="93069"/>
                    <a:pt x="609467" y="108423"/>
                    <a:pt x="547934" y="141056"/>
                  </a:cubicBezTo>
                  <a:cubicBezTo>
                    <a:pt x="347110" y="247574"/>
                    <a:pt x="270386" y="497624"/>
                    <a:pt x="376904" y="698440"/>
                  </a:cubicBezTo>
                  <a:close/>
                  <a:moveTo>
                    <a:pt x="1024357" y="1325813"/>
                  </a:moveTo>
                  <a:cubicBezTo>
                    <a:pt x="663502" y="1517285"/>
                    <a:pt x="214208" y="1379353"/>
                    <a:pt x="22803" y="1018394"/>
                  </a:cubicBezTo>
                  <a:cubicBezTo>
                    <a:pt x="14564" y="1002859"/>
                    <a:pt x="7067" y="987066"/>
                    <a:pt x="0" y="971150"/>
                  </a:cubicBezTo>
                  <a:lnTo>
                    <a:pt x="0" y="2186997"/>
                  </a:lnTo>
                  <a:lnTo>
                    <a:pt x="104574" y="2186997"/>
                  </a:lnTo>
                  <a:lnTo>
                    <a:pt x="104574" y="1795615"/>
                  </a:lnTo>
                  <a:lnTo>
                    <a:pt x="174069" y="1795615"/>
                  </a:lnTo>
                  <a:lnTo>
                    <a:pt x="341871" y="2022167"/>
                  </a:lnTo>
                  <a:lnTo>
                    <a:pt x="341871" y="1795615"/>
                  </a:lnTo>
                  <a:lnTo>
                    <a:pt x="426825" y="1795615"/>
                  </a:lnTo>
                  <a:lnTo>
                    <a:pt x="426825" y="2186997"/>
                  </a:lnTo>
                  <a:lnTo>
                    <a:pt x="547011" y="2186997"/>
                  </a:lnTo>
                  <a:lnTo>
                    <a:pt x="449170" y="1795615"/>
                  </a:lnTo>
                  <a:lnTo>
                    <a:pt x="545811" y="1795615"/>
                  </a:lnTo>
                  <a:lnTo>
                    <a:pt x="597940" y="2025006"/>
                  </a:lnTo>
                  <a:lnTo>
                    <a:pt x="668474" y="1794491"/>
                  </a:lnTo>
                  <a:lnTo>
                    <a:pt x="740168" y="1794491"/>
                  </a:lnTo>
                  <a:lnTo>
                    <a:pt x="810701" y="2027158"/>
                  </a:lnTo>
                  <a:lnTo>
                    <a:pt x="863365" y="1795615"/>
                  </a:lnTo>
                  <a:lnTo>
                    <a:pt x="958625" y="1795615"/>
                  </a:lnTo>
                  <a:lnTo>
                    <a:pt x="860783" y="2186997"/>
                  </a:lnTo>
                  <a:lnTo>
                    <a:pt x="1077363" y="2186997"/>
                  </a:lnTo>
                  <a:cubicBezTo>
                    <a:pt x="997220" y="2157089"/>
                    <a:pt x="945632" y="2080984"/>
                    <a:pt x="945632" y="1991782"/>
                  </a:cubicBezTo>
                  <a:lnTo>
                    <a:pt x="945632" y="1990630"/>
                  </a:lnTo>
                  <a:cubicBezTo>
                    <a:pt x="945632" y="1875444"/>
                    <a:pt x="1032586" y="1781632"/>
                    <a:pt x="1155183" y="1781632"/>
                  </a:cubicBezTo>
                  <a:cubicBezTo>
                    <a:pt x="1248061" y="1781632"/>
                    <a:pt x="1320356" y="1834848"/>
                    <a:pt x="1349997" y="1910715"/>
                  </a:cubicBezTo>
                  <a:lnTo>
                    <a:pt x="1349997" y="981265"/>
                  </a:lnTo>
                  <a:cubicBezTo>
                    <a:pt x="1282608" y="1128332"/>
                    <a:pt x="1169661" y="1248728"/>
                    <a:pt x="1024357" y="1325813"/>
                  </a:cubicBezTo>
                  <a:close/>
                  <a:moveTo>
                    <a:pt x="991219" y="0"/>
                  </a:moveTo>
                  <a:cubicBezTo>
                    <a:pt x="1136456" y="67627"/>
                    <a:pt x="1255309" y="179937"/>
                    <a:pt x="1331681" y="323964"/>
                  </a:cubicBezTo>
                  <a:cubicBezTo>
                    <a:pt x="1338177" y="336213"/>
                    <a:pt x="1344225" y="348625"/>
                    <a:pt x="1349997" y="361112"/>
                  </a:cubicBezTo>
                  <a:lnTo>
                    <a:pt x="1349997" y="0"/>
                  </a:lnTo>
                  <a:lnTo>
                    <a:pt x="991219" y="0"/>
                  </a:lnTo>
                  <a:close/>
                  <a:moveTo>
                    <a:pt x="627506" y="2186997"/>
                  </a:moveTo>
                  <a:lnTo>
                    <a:pt x="779753" y="2186997"/>
                  </a:lnTo>
                  <a:lnTo>
                    <a:pt x="703240" y="1956426"/>
                  </a:lnTo>
                  <a:lnTo>
                    <a:pt x="627506" y="2186997"/>
                  </a:lnTo>
                  <a:close/>
                  <a:moveTo>
                    <a:pt x="190071" y="2186997"/>
                  </a:moveTo>
                  <a:lnTo>
                    <a:pt x="360614" y="2186997"/>
                  </a:lnTo>
                  <a:lnTo>
                    <a:pt x="190071" y="1956207"/>
                  </a:lnTo>
                  <a:lnTo>
                    <a:pt x="190071" y="218699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1D01013D-9468-C69F-8F6D-E3018642D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074" t="24085" r="3274" b="24490"/>
          <a:stretch/>
        </p:blipFill>
        <p:spPr>
          <a:xfrm>
            <a:off x="228600" y="466726"/>
            <a:ext cx="2143125" cy="5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d stic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3458ACE5-9789-320E-EBFA-0AF02D35AC5D}"/>
              </a:ext>
            </a:extLst>
          </p:cNvPr>
          <p:cNvSpPr/>
          <p:nvPr userDrawn="1"/>
        </p:nvSpPr>
        <p:spPr>
          <a:xfrm>
            <a:off x="189263" y="1966036"/>
            <a:ext cx="3438525" cy="130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aphic 8">
            <a:extLst>
              <a:ext uri="{FF2B5EF4-FFF2-40B4-BE49-F238E27FC236}">
                <a16:creationId xmlns:a16="http://schemas.microsoft.com/office/drawing/2014/main" id="{B592B9E6-9671-6325-6358-466C86A3AF8E}"/>
              </a:ext>
            </a:extLst>
          </p:cNvPr>
          <p:cNvGrpSpPr/>
          <p:nvPr/>
        </p:nvGrpSpPr>
        <p:grpSpPr>
          <a:xfrm>
            <a:off x="496786" y="5077434"/>
            <a:ext cx="2839667" cy="782116"/>
            <a:chOff x="496786" y="5077434"/>
            <a:chExt cx="2839667" cy="782116"/>
          </a:xfrm>
          <a:solidFill>
            <a:srgbClr val="288C64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4ACA5B-5E41-EAE6-4B24-839F129CD5D0}"/>
                </a:ext>
              </a:extLst>
            </p:cNvPr>
            <p:cNvSpPr/>
            <p:nvPr/>
          </p:nvSpPr>
          <p:spPr>
            <a:xfrm>
              <a:off x="506446" y="5786932"/>
              <a:ext cx="2540583" cy="72618"/>
            </a:xfrm>
            <a:custGeom>
              <a:avLst/>
              <a:gdLst>
                <a:gd name="connsiteX0" fmla="*/ 2540030 w 2540583"/>
                <a:gd name="connsiteY0" fmla="*/ 10287 h 72618"/>
                <a:gd name="connsiteX1" fmla="*/ 2533172 w 2540583"/>
                <a:gd name="connsiteY1" fmla="*/ 0 h 72618"/>
                <a:gd name="connsiteX2" fmla="*/ 57510 w 2540583"/>
                <a:gd name="connsiteY2" fmla="*/ 0 h 72618"/>
                <a:gd name="connsiteX3" fmla="*/ 36327 w 2540583"/>
                <a:gd name="connsiteY3" fmla="*/ 10516 h 72618"/>
                <a:gd name="connsiteX4" fmla="*/ 2265 w 2540583"/>
                <a:gd name="connsiteY4" fmla="*/ 55169 h 72618"/>
                <a:gd name="connsiteX5" fmla="*/ 10876 w 2540583"/>
                <a:gd name="connsiteY5" fmla="*/ 72618 h 72618"/>
                <a:gd name="connsiteX6" fmla="*/ 252658 w 2540583"/>
                <a:gd name="connsiteY6" fmla="*/ 72618 h 72618"/>
                <a:gd name="connsiteX7" fmla="*/ 291368 w 2540583"/>
                <a:gd name="connsiteY7" fmla="*/ 63246 h 72618"/>
                <a:gd name="connsiteX8" fmla="*/ 384637 w 2540583"/>
                <a:gd name="connsiteY8" fmla="*/ 15316 h 72618"/>
                <a:gd name="connsiteX9" fmla="*/ 412297 w 2540583"/>
                <a:gd name="connsiteY9" fmla="*/ 8611 h 72618"/>
                <a:gd name="connsiteX10" fmla="*/ 505947 w 2540583"/>
                <a:gd name="connsiteY10" fmla="*/ 8611 h 72618"/>
                <a:gd name="connsiteX11" fmla="*/ 529264 w 2540583"/>
                <a:gd name="connsiteY11" fmla="*/ 14173 h 72618"/>
                <a:gd name="connsiteX12" fmla="*/ 631677 w 2540583"/>
                <a:gd name="connsiteY12" fmla="*/ 66980 h 72618"/>
                <a:gd name="connsiteX13" fmla="*/ 654994 w 2540583"/>
                <a:gd name="connsiteY13" fmla="*/ 72618 h 72618"/>
                <a:gd name="connsiteX14" fmla="*/ 897844 w 2540583"/>
                <a:gd name="connsiteY14" fmla="*/ 72618 h 72618"/>
                <a:gd name="connsiteX15" fmla="*/ 941659 w 2540583"/>
                <a:gd name="connsiteY15" fmla="*/ 47549 h 72618"/>
                <a:gd name="connsiteX16" fmla="*/ 964595 w 2540583"/>
                <a:gd name="connsiteY16" fmla="*/ 8611 h 72618"/>
                <a:gd name="connsiteX17" fmla="*/ 1139017 w 2540583"/>
                <a:gd name="connsiteY17" fmla="*/ 8611 h 72618"/>
                <a:gd name="connsiteX18" fmla="*/ 1220017 w 2540583"/>
                <a:gd name="connsiteY18" fmla="*/ 28270 h 72618"/>
                <a:gd name="connsiteX19" fmla="*/ 1231676 w 2540583"/>
                <a:gd name="connsiteY19" fmla="*/ 34290 h 72618"/>
                <a:gd name="connsiteX20" fmla="*/ 1388572 w 2540583"/>
                <a:gd name="connsiteY20" fmla="*/ 72466 h 72618"/>
                <a:gd name="connsiteX21" fmla="*/ 1492128 w 2540583"/>
                <a:gd name="connsiteY21" fmla="*/ 72466 h 72618"/>
                <a:gd name="connsiteX22" fmla="*/ 1647652 w 2540583"/>
                <a:gd name="connsiteY22" fmla="*/ 34823 h 72618"/>
                <a:gd name="connsiteX23" fmla="*/ 1664721 w 2540583"/>
                <a:gd name="connsiteY23" fmla="*/ 26060 h 72618"/>
                <a:gd name="connsiteX24" fmla="*/ 1737415 w 2540583"/>
                <a:gd name="connsiteY24" fmla="*/ 8458 h 72618"/>
                <a:gd name="connsiteX25" fmla="*/ 2153696 w 2540583"/>
                <a:gd name="connsiteY25" fmla="*/ 8458 h 72618"/>
                <a:gd name="connsiteX26" fmla="*/ 2235154 w 2540583"/>
                <a:gd name="connsiteY26" fmla="*/ 38024 h 72618"/>
                <a:gd name="connsiteX27" fmla="*/ 2235154 w 2540583"/>
                <a:gd name="connsiteY27" fmla="*/ 38024 h 72618"/>
                <a:gd name="connsiteX28" fmla="*/ 2329718 w 2540583"/>
                <a:gd name="connsiteY28" fmla="*/ 72390 h 72618"/>
                <a:gd name="connsiteX29" fmla="*/ 2439751 w 2540583"/>
                <a:gd name="connsiteY29" fmla="*/ 72390 h 72618"/>
                <a:gd name="connsiteX30" fmla="*/ 2534391 w 2540583"/>
                <a:gd name="connsiteY30" fmla="*/ 23393 h 72618"/>
                <a:gd name="connsiteX31" fmla="*/ 2539801 w 2540583"/>
                <a:gd name="connsiteY31" fmla="*/ 10135 h 7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40583" h="72618">
                  <a:moveTo>
                    <a:pt x="2540030" y="10287"/>
                  </a:moveTo>
                  <a:cubicBezTo>
                    <a:pt x="2542011" y="5410"/>
                    <a:pt x="2538430" y="0"/>
                    <a:pt x="2533172" y="0"/>
                  </a:cubicBezTo>
                  <a:lnTo>
                    <a:pt x="57510" y="0"/>
                  </a:lnTo>
                  <a:cubicBezTo>
                    <a:pt x="49204" y="0"/>
                    <a:pt x="41356" y="3886"/>
                    <a:pt x="36327" y="10516"/>
                  </a:cubicBezTo>
                  <a:lnTo>
                    <a:pt x="2265" y="55169"/>
                  </a:lnTo>
                  <a:cubicBezTo>
                    <a:pt x="-3221" y="62332"/>
                    <a:pt x="1884" y="72618"/>
                    <a:pt x="10876" y="72618"/>
                  </a:cubicBezTo>
                  <a:lnTo>
                    <a:pt x="252658" y="72618"/>
                  </a:lnTo>
                  <a:cubicBezTo>
                    <a:pt x="266146" y="72618"/>
                    <a:pt x="279405" y="69418"/>
                    <a:pt x="291368" y="63246"/>
                  </a:cubicBezTo>
                  <a:lnTo>
                    <a:pt x="384637" y="15316"/>
                  </a:lnTo>
                  <a:cubicBezTo>
                    <a:pt x="393171" y="10897"/>
                    <a:pt x="402696" y="8611"/>
                    <a:pt x="412297" y="8611"/>
                  </a:cubicBezTo>
                  <a:lnTo>
                    <a:pt x="505947" y="8611"/>
                  </a:lnTo>
                  <a:cubicBezTo>
                    <a:pt x="514100" y="8534"/>
                    <a:pt x="522102" y="10439"/>
                    <a:pt x="529264" y="14173"/>
                  </a:cubicBezTo>
                  <a:lnTo>
                    <a:pt x="631677" y="66980"/>
                  </a:lnTo>
                  <a:cubicBezTo>
                    <a:pt x="638916" y="70713"/>
                    <a:pt x="646841" y="72618"/>
                    <a:pt x="654994" y="72618"/>
                  </a:cubicBezTo>
                  <a:lnTo>
                    <a:pt x="897844" y="72618"/>
                  </a:lnTo>
                  <a:cubicBezTo>
                    <a:pt x="915827" y="72618"/>
                    <a:pt x="932515" y="63093"/>
                    <a:pt x="941659" y="47549"/>
                  </a:cubicBezTo>
                  <a:lnTo>
                    <a:pt x="964595" y="8611"/>
                  </a:lnTo>
                  <a:lnTo>
                    <a:pt x="1139017" y="8611"/>
                  </a:lnTo>
                  <a:cubicBezTo>
                    <a:pt x="1167211" y="8534"/>
                    <a:pt x="1194948" y="15240"/>
                    <a:pt x="1220017" y="28270"/>
                  </a:cubicBezTo>
                  <a:lnTo>
                    <a:pt x="1231676" y="34290"/>
                  </a:lnTo>
                  <a:cubicBezTo>
                    <a:pt x="1280139" y="59360"/>
                    <a:pt x="1334013" y="72466"/>
                    <a:pt x="1388572" y="72466"/>
                  </a:cubicBezTo>
                  <a:lnTo>
                    <a:pt x="1492128" y="72466"/>
                  </a:lnTo>
                  <a:cubicBezTo>
                    <a:pt x="1546230" y="72466"/>
                    <a:pt x="1599570" y="59588"/>
                    <a:pt x="1647652" y="34823"/>
                  </a:cubicBezTo>
                  <a:lnTo>
                    <a:pt x="1664721" y="26060"/>
                  </a:lnTo>
                  <a:cubicBezTo>
                    <a:pt x="1687200" y="14478"/>
                    <a:pt x="1712117" y="8458"/>
                    <a:pt x="1737415" y="8458"/>
                  </a:cubicBezTo>
                  <a:lnTo>
                    <a:pt x="2153696" y="8458"/>
                  </a:lnTo>
                  <a:cubicBezTo>
                    <a:pt x="2183490" y="8458"/>
                    <a:pt x="2212294" y="18974"/>
                    <a:pt x="2235154" y="38024"/>
                  </a:cubicBezTo>
                  <a:lnTo>
                    <a:pt x="2235154" y="38024"/>
                  </a:lnTo>
                  <a:cubicBezTo>
                    <a:pt x="2261671" y="60198"/>
                    <a:pt x="2295123" y="72390"/>
                    <a:pt x="2329718" y="72390"/>
                  </a:cubicBezTo>
                  <a:lnTo>
                    <a:pt x="2439751" y="72390"/>
                  </a:lnTo>
                  <a:cubicBezTo>
                    <a:pt x="2481737" y="72466"/>
                    <a:pt x="2520523" y="57074"/>
                    <a:pt x="2534391" y="23393"/>
                  </a:cubicBezTo>
                  <a:lnTo>
                    <a:pt x="2539801" y="10135"/>
                  </a:ln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25629E-F453-789D-E580-65420D4BC151}"/>
                </a:ext>
              </a:extLst>
            </p:cNvPr>
            <p:cNvSpPr/>
            <p:nvPr/>
          </p:nvSpPr>
          <p:spPr>
            <a:xfrm>
              <a:off x="572923" y="5683376"/>
              <a:ext cx="2515343" cy="84429"/>
            </a:xfrm>
            <a:custGeom>
              <a:avLst/>
              <a:gdLst>
                <a:gd name="connsiteX0" fmla="*/ 2514472 w 2515343"/>
                <a:gd name="connsiteY0" fmla="*/ 13716 h 84429"/>
                <a:gd name="connsiteX1" fmla="*/ 2503575 w 2515343"/>
                <a:gd name="connsiteY1" fmla="*/ 76 h 84429"/>
                <a:gd name="connsiteX2" fmla="*/ 2151607 w 2515343"/>
                <a:gd name="connsiteY2" fmla="*/ 76 h 84429"/>
                <a:gd name="connsiteX3" fmla="*/ 2124785 w 2515343"/>
                <a:gd name="connsiteY3" fmla="*/ 5258 h 84429"/>
                <a:gd name="connsiteX4" fmla="*/ 2122194 w 2515343"/>
                <a:gd name="connsiteY4" fmla="*/ 6248 h 84429"/>
                <a:gd name="connsiteX5" fmla="*/ 2083484 w 2515343"/>
                <a:gd name="connsiteY5" fmla="*/ 13716 h 84429"/>
                <a:gd name="connsiteX6" fmla="*/ 1776322 w 2515343"/>
                <a:gd name="connsiteY6" fmla="*/ 13716 h 84429"/>
                <a:gd name="connsiteX7" fmla="*/ 1754224 w 2515343"/>
                <a:gd name="connsiteY7" fmla="*/ 8839 h 84429"/>
                <a:gd name="connsiteX8" fmla="*/ 1754224 w 2515343"/>
                <a:gd name="connsiteY8" fmla="*/ 8839 h 84429"/>
                <a:gd name="connsiteX9" fmla="*/ 1713990 w 2515343"/>
                <a:gd name="connsiteY9" fmla="*/ 0 h 84429"/>
                <a:gd name="connsiteX10" fmla="*/ 1030400 w 2515343"/>
                <a:gd name="connsiteY10" fmla="*/ 0 h 84429"/>
                <a:gd name="connsiteX11" fmla="*/ 1009598 w 2515343"/>
                <a:gd name="connsiteY11" fmla="*/ 5334 h 84429"/>
                <a:gd name="connsiteX12" fmla="*/ 1008836 w 2515343"/>
                <a:gd name="connsiteY12" fmla="*/ 5791 h 84429"/>
                <a:gd name="connsiteX13" fmla="*/ 977822 w 2515343"/>
                <a:gd name="connsiteY13" fmla="*/ 13716 h 84429"/>
                <a:gd name="connsiteX14" fmla="*/ 781760 w 2515343"/>
                <a:gd name="connsiteY14" fmla="*/ 13716 h 84429"/>
                <a:gd name="connsiteX15" fmla="*/ 768196 w 2515343"/>
                <a:gd name="connsiteY15" fmla="*/ 12116 h 84429"/>
                <a:gd name="connsiteX16" fmla="*/ 727505 w 2515343"/>
                <a:gd name="connsiteY16" fmla="*/ 2438 h 84429"/>
                <a:gd name="connsiteX17" fmla="*/ 716075 w 2515343"/>
                <a:gd name="connsiteY17" fmla="*/ 1067 h 84429"/>
                <a:gd name="connsiteX18" fmla="*/ 443889 w 2515343"/>
                <a:gd name="connsiteY18" fmla="*/ 1067 h 84429"/>
                <a:gd name="connsiteX19" fmla="*/ 427354 w 2515343"/>
                <a:gd name="connsiteY19" fmla="*/ 5791 h 84429"/>
                <a:gd name="connsiteX20" fmla="*/ 423772 w 2515343"/>
                <a:gd name="connsiteY20" fmla="*/ 8001 h 84429"/>
                <a:gd name="connsiteX21" fmla="*/ 403655 w 2515343"/>
                <a:gd name="connsiteY21" fmla="*/ 13716 h 84429"/>
                <a:gd name="connsiteX22" fmla="*/ 372489 w 2515343"/>
                <a:gd name="connsiteY22" fmla="*/ 13716 h 84429"/>
                <a:gd name="connsiteX23" fmla="*/ 347343 w 2515343"/>
                <a:gd name="connsiteY23" fmla="*/ 6554 h 84429"/>
                <a:gd name="connsiteX24" fmla="*/ 328598 w 2515343"/>
                <a:gd name="connsiteY24" fmla="*/ 1219 h 84429"/>
                <a:gd name="connsiteX25" fmla="*/ 66470 w 2515343"/>
                <a:gd name="connsiteY25" fmla="*/ 1219 h 84429"/>
                <a:gd name="connsiteX26" fmla="*/ 44677 w 2515343"/>
                <a:gd name="connsiteY26" fmla="*/ 11049 h 84429"/>
                <a:gd name="connsiteX27" fmla="*/ 2386 w 2515343"/>
                <a:gd name="connsiteY27" fmla="*/ 65837 h 84429"/>
                <a:gd name="connsiteX28" fmla="*/ 11530 w 2515343"/>
                <a:gd name="connsiteY28" fmla="*/ 84430 h 84429"/>
                <a:gd name="connsiteX29" fmla="*/ 257808 w 2515343"/>
                <a:gd name="connsiteY29" fmla="*/ 84430 h 84429"/>
                <a:gd name="connsiteX30" fmla="*/ 287222 w 2515343"/>
                <a:gd name="connsiteY30" fmla="*/ 75972 h 84429"/>
                <a:gd name="connsiteX31" fmla="*/ 365098 w 2515343"/>
                <a:gd name="connsiteY31" fmla="*/ 27127 h 84429"/>
                <a:gd name="connsiteX32" fmla="*/ 381633 w 2515343"/>
                <a:gd name="connsiteY32" fmla="*/ 22327 h 84429"/>
                <a:gd name="connsiteX33" fmla="*/ 393673 w 2515343"/>
                <a:gd name="connsiteY33" fmla="*/ 22327 h 84429"/>
                <a:gd name="connsiteX34" fmla="*/ 407008 w 2515343"/>
                <a:gd name="connsiteY34" fmla="*/ 26137 h 84429"/>
                <a:gd name="connsiteX35" fmla="*/ 485646 w 2515343"/>
                <a:gd name="connsiteY35" fmla="*/ 75438 h 84429"/>
                <a:gd name="connsiteX36" fmla="*/ 516431 w 2515343"/>
                <a:gd name="connsiteY36" fmla="*/ 84277 h 84429"/>
                <a:gd name="connsiteX37" fmla="*/ 763929 w 2515343"/>
                <a:gd name="connsiteY37" fmla="*/ 84277 h 84429"/>
                <a:gd name="connsiteX38" fmla="*/ 793342 w 2515343"/>
                <a:gd name="connsiteY38" fmla="*/ 64313 h 84429"/>
                <a:gd name="connsiteX39" fmla="*/ 804010 w 2515343"/>
                <a:gd name="connsiteY39" fmla="*/ 37414 h 84429"/>
                <a:gd name="connsiteX40" fmla="*/ 826413 w 2515343"/>
                <a:gd name="connsiteY40" fmla="*/ 22251 h 84429"/>
                <a:gd name="connsiteX41" fmla="*/ 960449 w 2515343"/>
                <a:gd name="connsiteY41" fmla="*/ 22251 h 84429"/>
                <a:gd name="connsiteX42" fmla="*/ 1001140 w 2515343"/>
                <a:gd name="connsiteY42" fmla="*/ 33681 h 84429"/>
                <a:gd name="connsiteX43" fmla="*/ 1059814 w 2515343"/>
                <a:gd name="connsiteY43" fmla="*/ 69571 h 84429"/>
                <a:gd name="connsiteX44" fmla="*/ 1108429 w 2515343"/>
                <a:gd name="connsiteY44" fmla="*/ 83287 h 84429"/>
                <a:gd name="connsiteX45" fmla="*/ 1641905 w 2515343"/>
                <a:gd name="connsiteY45" fmla="*/ 83287 h 84429"/>
                <a:gd name="connsiteX46" fmla="*/ 1689302 w 2515343"/>
                <a:gd name="connsiteY46" fmla="*/ 71171 h 84429"/>
                <a:gd name="connsiteX47" fmla="*/ 1752929 w 2515343"/>
                <a:gd name="connsiteY47" fmla="*/ 36348 h 84429"/>
                <a:gd name="connsiteX48" fmla="*/ 1808098 w 2515343"/>
                <a:gd name="connsiteY48" fmla="*/ 22251 h 84429"/>
                <a:gd name="connsiteX49" fmla="*/ 2067863 w 2515343"/>
                <a:gd name="connsiteY49" fmla="*/ 22251 h 84429"/>
                <a:gd name="connsiteX50" fmla="*/ 2101849 w 2515343"/>
                <a:gd name="connsiteY50" fmla="*/ 33147 h 84429"/>
                <a:gd name="connsiteX51" fmla="*/ 2148788 w 2515343"/>
                <a:gd name="connsiteY51" fmla="*/ 66751 h 84429"/>
                <a:gd name="connsiteX52" fmla="*/ 2200147 w 2515343"/>
                <a:gd name="connsiteY52" fmla="*/ 83211 h 84429"/>
                <a:gd name="connsiteX53" fmla="*/ 2454731 w 2515343"/>
                <a:gd name="connsiteY53" fmla="*/ 83211 h 84429"/>
                <a:gd name="connsiteX54" fmla="*/ 2497479 w 2515343"/>
                <a:gd name="connsiteY54" fmla="*/ 54559 h 84429"/>
                <a:gd name="connsiteX55" fmla="*/ 2510433 w 2515343"/>
                <a:gd name="connsiteY55" fmla="*/ 23165 h 84429"/>
                <a:gd name="connsiteX56" fmla="*/ 2510585 w 2515343"/>
                <a:gd name="connsiteY56" fmla="*/ 22936 h 84429"/>
                <a:gd name="connsiteX57" fmla="*/ 2514395 w 2515343"/>
                <a:gd name="connsiteY57" fmla="*/ 13640 h 84429"/>
                <a:gd name="connsiteX58" fmla="*/ 2514319 w 2515343"/>
                <a:gd name="connsiteY58" fmla="*/ 13640 h 8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15343" h="84429">
                  <a:moveTo>
                    <a:pt x="2514472" y="13716"/>
                  </a:moveTo>
                  <a:cubicBezTo>
                    <a:pt x="2517520" y="6477"/>
                    <a:pt x="2512262" y="76"/>
                    <a:pt x="2503575" y="76"/>
                  </a:cubicBezTo>
                  <a:lnTo>
                    <a:pt x="2151607" y="76"/>
                  </a:lnTo>
                  <a:cubicBezTo>
                    <a:pt x="2142387" y="76"/>
                    <a:pt x="2133319" y="1829"/>
                    <a:pt x="2124785" y="5258"/>
                  </a:cubicBezTo>
                  <a:lnTo>
                    <a:pt x="2122194" y="6248"/>
                  </a:lnTo>
                  <a:cubicBezTo>
                    <a:pt x="2109926" y="11202"/>
                    <a:pt x="2096743" y="13716"/>
                    <a:pt x="2083484" y="13716"/>
                  </a:cubicBezTo>
                  <a:lnTo>
                    <a:pt x="1776322" y="13716"/>
                  </a:lnTo>
                  <a:cubicBezTo>
                    <a:pt x="1768702" y="13716"/>
                    <a:pt x="1761158" y="12040"/>
                    <a:pt x="1754224" y="8839"/>
                  </a:cubicBezTo>
                  <a:lnTo>
                    <a:pt x="1754224" y="8839"/>
                  </a:lnTo>
                  <a:cubicBezTo>
                    <a:pt x="1741651" y="3048"/>
                    <a:pt x="1727935" y="0"/>
                    <a:pt x="1713990" y="0"/>
                  </a:cubicBezTo>
                  <a:lnTo>
                    <a:pt x="1030400" y="0"/>
                  </a:lnTo>
                  <a:cubicBezTo>
                    <a:pt x="1023085" y="0"/>
                    <a:pt x="1015922" y="1829"/>
                    <a:pt x="1009598" y="5334"/>
                  </a:cubicBezTo>
                  <a:lnTo>
                    <a:pt x="1008836" y="5791"/>
                  </a:lnTo>
                  <a:cubicBezTo>
                    <a:pt x="999311" y="10973"/>
                    <a:pt x="988643" y="13716"/>
                    <a:pt x="977822" y="13716"/>
                  </a:cubicBezTo>
                  <a:lnTo>
                    <a:pt x="781760" y="13716"/>
                  </a:lnTo>
                  <a:cubicBezTo>
                    <a:pt x="777188" y="13716"/>
                    <a:pt x="772692" y="13183"/>
                    <a:pt x="768196" y="12116"/>
                  </a:cubicBezTo>
                  <a:lnTo>
                    <a:pt x="727505" y="2438"/>
                  </a:lnTo>
                  <a:cubicBezTo>
                    <a:pt x="723771" y="1524"/>
                    <a:pt x="719961" y="1067"/>
                    <a:pt x="716075" y="1067"/>
                  </a:cubicBezTo>
                  <a:lnTo>
                    <a:pt x="443889" y="1067"/>
                  </a:lnTo>
                  <a:cubicBezTo>
                    <a:pt x="438021" y="1067"/>
                    <a:pt x="432306" y="2667"/>
                    <a:pt x="427354" y="5791"/>
                  </a:cubicBezTo>
                  <a:lnTo>
                    <a:pt x="423772" y="8001"/>
                  </a:lnTo>
                  <a:cubicBezTo>
                    <a:pt x="417752" y="11735"/>
                    <a:pt x="410742" y="13716"/>
                    <a:pt x="403655" y="13716"/>
                  </a:cubicBezTo>
                  <a:lnTo>
                    <a:pt x="372489" y="13716"/>
                  </a:lnTo>
                  <a:cubicBezTo>
                    <a:pt x="363574" y="13716"/>
                    <a:pt x="354887" y="11202"/>
                    <a:pt x="347343" y="6554"/>
                  </a:cubicBezTo>
                  <a:cubicBezTo>
                    <a:pt x="341705" y="3048"/>
                    <a:pt x="335228" y="1219"/>
                    <a:pt x="328598" y="1219"/>
                  </a:cubicBezTo>
                  <a:lnTo>
                    <a:pt x="66470" y="1219"/>
                  </a:lnTo>
                  <a:cubicBezTo>
                    <a:pt x="58088" y="1219"/>
                    <a:pt x="50240" y="4877"/>
                    <a:pt x="44677" y="11049"/>
                  </a:cubicBezTo>
                  <a:lnTo>
                    <a:pt x="2386" y="65837"/>
                  </a:lnTo>
                  <a:cubicBezTo>
                    <a:pt x="-3405" y="73457"/>
                    <a:pt x="2005" y="84430"/>
                    <a:pt x="11530" y="84430"/>
                  </a:cubicBezTo>
                  <a:lnTo>
                    <a:pt x="257808" y="84430"/>
                  </a:lnTo>
                  <a:cubicBezTo>
                    <a:pt x="268248" y="84430"/>
                    <a:pt x="278459" y="81458"/>
                    <a:pt x="287222" y="75972"/>
                  </a:cubicBezTo>
                  <a:lnTo>
                    <a:pt x="365098" y="27127"/>
                  </a:lnTo>
                  <a:cubicBezTo>
                    <a:pt x="370051" y="24003"/>
                    <a:pt x="375766" y="22327"/>
                    <a:pt x="381633" y="22327"/>
                  </a:cubicBezTo>
                  <a:lnTo>
                    <a:pt x="393673" y="22327"/>
                  </a:lnTo>
                  <a:cubicBezTo>
                    <a:pt x="398397" y="22327"/>
                    <a:pt x="403046" y="23622"/>
                    <a:pt x="407008" y="26137"/>
                  </a:cubicBezTo>
                  <a:lnTo>
                    <a:pt x="485646" y="75438"/>
                  </a:lnTo>
                  <a:cubicBezTo>
                    <a:pt x="494867" y="81229"/>
                    <a:pt x="505535" y="84277"/>
                    <a:pt x="516431" y="84277"/>
                  </a:cubicBezTo>
                  <a:lnTo>
                    <a:pt x="763929" y="84277"/>
                  </a:lnTo>
                  <a:cubicBezTo>
                    <a:pt x="776883" y="84277"/>
                    <a:pt x="788541" y="76353"/>
                    <a:pt x="793342" y="64313"/>
                  </a:cubicBezTo>
                  <a:lnTo>
                    <a:pt x="804010" y="37414"/>
                  </a:lnTo>
                  <a:cubicBezTo>
                    <a:pt x="807668" y="28270"/>
                    <a:pt x="816507" y="22251"/>
                    <a:pt x="826413" y="22251"/>
                  </a:cubicBezTo>
                  <a:lnTo>
                    <a:pt x="960449" y="22251"/>
                  </a:lnTo>
                  <a:cubicBezTo>
                    <a:pt x="974774" y="22251"/>
                    <a:pt x="988871" y="26213"/>
                    <a:pt x="1001140" y="33681"/>
                  </a:cubicBezTo>
                  <a:lnTo>
                    <a:pt x="1059814" y="69571"/>
                  </a:lnTo>
                  <a:cubicBezTo>
                    <a:pt x="1074444" y="78486"/>
                    <a:pt x="1091284" y="83287"/>
                    <a:pt x="1108429" y="83287"/>
                  </a:cubicBezTo>
                  <a:lnTo>
                    <a:pt x="1641905" y="83287"/>
                  </a:lnTo>
                  <a:cubicBezTo>
                    <a:pt x="1658441" y="83287"/>
                    <a:pt x="1674748" y="79096"/>
                    <a:pt x="1689302" y="71171"/>
                  </a:cubicBezTo>
                  <a:lnTo>
                    <a:pt x="1752929" y="36348"/>
                  </a:lnTo>
                  <a:cubicBezTo>
                    <a:pt x="1769845" y="27127"/>
                    <a:pt x="1788819" y="22251"/>
                    <a:pt x="1808098" y="22251"/>
                  </a:cubicBezTo>
                  <a:lnTo>
                    <a:pt x="2067863" y="22251"/>
                  </a:lnTo>
                  <a:cubicBezTo>
                    <a:pt x="2080055" y="22251"/>
                    <a:pt x="2091943" y="26061"/>
                    <a:pt x="2101849" y="33147"/>
                  </a:cubicBezTo>
                  <a:lnTo>
                    <a:pt x="2148788" y="66751"/>
                  </a:lnTo>
                  <a:cubicBezTo>
                    <a:pt x="2163799" y="77496"/>
                    <a:pt x="2181706" y="83211"/>
                    <a:pt x="2200147" y="83211"/>
                  </a:cubicBezTo>
                  <a:lnTo>
                    <a:pt x="2454731" y="83211"/>
                  </a:lnTo>
                  <a:cubicBezTo>
                    <a:pt x="2473476" y="83211"/>
                    <a:pt x="2490316" y="71933"/>
                    <a:pt x="2497479" y="54559"/>
                  </a:cubicBezTo>
                  <a:lnTo>
                    <a:pt x="2510433" y="23165"/>
                  </a:lnTo>
                  <a:cubicBezTo>
                    <a:pt x="2510433" y="23165"/>
                    <a:pt x="2510585" y="23013"/>
                    <a:pt x="2510585" y="22936"/>
                  </a:cubicBezTo>
                  <a:lnTo>
                    <a:pt x="2514395" y="13640"/>
                  </a:lnTo>
                  <a:lnTo>
                    <a:pt x="2514319" y="13640"/>
                  </a:ln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63A2D9-3E75-A85F-EB19-00AD2D429EF1}"/>
                </a:ext>
              </a:extLst>
            </p:cNvPr>
            <p:cNvSpPr/>
            <p:nvPr/>
          </p:nvSpPr>
          <p:spPr>
            <a:xfrm>
              <a:off x="496786" y="5077434"/>
              <a:ext cx="2839667" cy="86105"/>
            </a:xfrm>
            <a:custGeom>
              <a:avLst/>
              <a:gdLst>
                <a:gd name="connsiteX0" fmla="*/ 2826067 w 2839667"/>
                <a:gd name="connsiteY0" fmla="*/ 228 h 86105"/>
                <a:gd name="connsiteX1" fmla="*/ 2594114 w 2839667"/>
                <a:gd name="connsiteY1" fmla="*/ 228 h 86105"/>
                <a:gd name="connsiteX2" fmla="*/ 2557614 w 2839667"/>
                <a:gd name="connsiteY2" fmla="*/ 19202 h 86105"/>
                <a:gd name="connsiteX3" fmla="*/ 2520581 w 2839667"/>
                <a:gd name="connsiteY3" fmla="*/ 72009 h 86105"/>
                <a:gd name="connsiteX4" fmla="*/ 2509456 w 2839667"/>
                <a:gd name="connsiteY4" fmla="*/ 77800 h 86105"/>
                <a:gd name="connsiteX5" fmla="*/ 2285885 w 2839667"/>
                <a:gd name="connsiteY5" fmla="*/ 77800 h 86105"/>
                <a:gd name="connsiteX6" fmla="*/ 2275065 w 2839667"/>
                <a:gd name="connsiteY6" fmla="*/ 72390 h 86105"/>
                <a:gd name="connsiteX7" fmla="*/ 2234298 w 2839667"/>
                <a:gd name="connsiteY7" fmla="*/ 18059 h 86105"/>
                <a:gd name="connsiteX8" fmla="*/ 2198636 w 2839667"/>
                <a:gd name="connsiteY8" fmla="*/ 228 h 86105"/>
                <a:gd name="connsiteX9" fmla="*/ 1972627 w 2839667"/>
                <a:gd name="connsiteY9" fmla="*/ 228 h 86105"/>
                <a:gd name="connsiteX10" fmla="*/ 1950224 w 2839667"/>
                <a:gd name="connsiteY10" fmla="*/ 7087 h 86105"/>
                <a:gd name="connsiteX11" fmla="*/ 1922411 w 2839667"/>
                <a:gd name="connsiteY11" fmla="*/ 32994 h 86105"/>
                <a:gd name="connsiteX12" fmla="*/ 1900084 w 2839667"/>
                <a:gd name="connsiteY12" fmla="*/ 33299 h 86105"/>
                <a:gd name="connsiteX13" fmla="*/ 1871205 w 2839667"/>
                <a:gd name="connsiteY13" fmla="*/ 7848 h 86105"/>
                <a:gd name="connsiteX14" fmla="*/ 1844687 w 2839667"/>
                <a:gd name="connsiteY14" fmla="*/ 152 h 86105"/>
                <a:gd name="connsiteX15" fmla="*/ 1611896 w 2839667"/>
                <a:gd name="connsiteY15" fmla="*/ 152 h 86105"/>
                <a:gd name="connsiteX16" fmla="*/ 1573948 w 2839667"/>
                <a:gd name="connsiteY16" fmla="*/ 21412 h 86105"/>
                <a:gd name="connsiteX17" fmla="*/ 1543316 w 2839667"/>
                <a:gd name="connsiteY17" fmla="*/ 71323 h 86105"/>
                <a:gd name="connsiteX18" fmla="*/ 1531733 w 2839667"/>
                <a:gd name="connsiteY18" fmla="*/ 77800 h 86105"/>
                <a:gd name="connsiteX19" fmla="*/ 1376209 w 2839667"/>
                <a:gd name="connsiteY19" fmla="*/ 77572 h 86105"/>
                <a:gd name="connsiteX20" fmla="*/ 1366760 w 2839667"/>
                <a:gd name="connsiteY20" fmla="*/ 73685 h 86105"/>
                <a:gd name="connsiteX21" fmla="*/ 1318069 w 2839667"/>
                <a:gd name="connsiteY21" fmla="*/ 12802 h 86105"/>
                <a:gd name="connsiteX22" fmla="*/ 1286979 w 2839667"/>
                <a:gd name="connsiteY22" fmla="*/ 152 h 86105"/>
                <a:gd name="connsiteX23" fmla="*/ 1036433 w 2839667"/>
                <a:gd name="connsiteY23" fmla="*/ 152 h 86105"/>
                <a:gd name="connsiteX24" fmla="*/ 1029118 w 2839667"/>
                <a:gd name="connsiteY24" fmla="*/ 2286 h 86105"/>
                <a:gd name="connsiteX25" fmla="*/ 984541 w 2839667"/>
                <a:gd name="connsiteY25" fmla="*/ 31013 h 86105"/>
                <a:gd name="connsiteX26" fmla="*/ 968920 w 2839667"/>
                <a:gd name="connsiteY26" fmla="*/ 30327 h 86105"/>
                <a:gd name="connsiteX27" fmla="*/ 933487 w 2839667"/>
                <a:gd name="connsiteY27" fmla="*/ 2896 h 86105"/>
                <a:gd name="connsiteX28" fmla="*/ 925181 w 2839667"/>
                <a:gd name="connsiteY28" fmla="*/ 76 h 86105"/>
                <a:gd name="connsiteX29" fmla="*/ 660463 w 2839667"/>
                <a:gd name="connsiteY29" fmla="*/ 76 h 86105"/>
                <a:gd name="connsiteX30" fmla="*/ 626554 w 2839667"/>
                <a:gd name="connsiteY30" fmla="*/ 15697 h 86105"/>
                <a:gd name="connsiteX31" fmla="*/ 577862 w 2839667"/>
                <a:gd name="connsiteY31" fmla="*/ 72847 h 86105"/>
                <a:gd name="connsiteX32" fmla="*/ 567499 w 2839667"/>
                <a:gd name="connsiteY32" fmla="*/ 77648 h 86105"/>
                <a:gd name="connsiteX33" fmla="*/ 403516 w 2839667"/>
                <a:gd name="connsiteY33" fmla="*/ 77648 h 86105"/>
                <a:gd name="connsiteX34" fmla="*/ 394372 w 2839667"/>
                <a:gd name="connsiteY34" fmla="*/ 74066 h 86105"/>
                <a:gd name="connsiteX35" fmla="*/ 326402 w 2839667"/>
                <a:gd name="connsiteY35" fmla="*/ 11735 h 86105"/>
                <a:gd name="connsiteX36" fmla="*/ 296303 w 2839667"/>
                <a:gd name="connsiteY36" fmla="*/ 0 h 86105"/>
                <a:gd name="connsiteX37" fmla="*/ 13601 w 2839667"/>
                <a:gd name="connsiteY37" fmla="*/ 0 h 86105"/>
                <a:gd name="connsiteX38" fmla="*/ 2780 w 2839667"/>
                <a:gd name="connsiteY38" fmla="*/ 21793 h 86105"/>
                <a:gd name="connsiteX39" fmla="*/ 40652 w 2839667"/>
                <a:gd name="connsiteY39" fmla="*/ 69875 h 86105"/>
                <a:gd name="connsiteX40" fmla="*/ 74104 w 2839667"/>
                <a:gd name="connsiteY40" fmla="*/ 86106 h 86105"/>
                <a:gd name="connsiteX41" fmla="*/ 2795587 w 2839667"/>
                <a:gd name="connsiteY41" fmla="*/ 86106 h 86105"/>
                <a:gd name="connsiteX42" fmla="*/ 2816694 w 2839667"/>
                <a:gd name="connsiteY42" fmla="*/ 72009 h 86105"/>
                <a:gd name="connsiteX43" fmla="*/ 2838640 w 2839667"/>
                <a:gd name="connsiteY43" fmla="*/ 18745 h 86105"/>
                <a:gd name="connsiteX44" fmla="*/ 2826067 w 2839667"/>
                <a:gd name="connsiteY44" fmla="*/ 0 h 8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39667" h="86105">
                  <a:moveTo>
                    <a:pt x="2826067" y="228"/>
                  </a:moveTo>
                  <a:lnTo>
                    <a:pt x="2594114" y="228"/>
                  </a:lnTo>
                  <a:cubicBezTo>
                    <a:pt x="2579560" y="228"/>
                    <a:pt x="2565996" y="7315"/>
                    <a:pt x="2557614" y="19202"/>
                  </a:cubicBezTo>
                  <a:lnTo>
                    <a:pt x="2520581" y="72009"/>
                  </a:lnTo>
                  <a:cubicBezTo>
                    <a:pt x="2518066" y="75667"/>
                    <a:pt x="2513875" y="77800"/>
                    <a:pt x="2509456" y="77800"/>
                  </a:cubicBezTo>
                  <a:lnTo>
                    <a:pt x="2285885" y="77800"/>
                  </a:lnTo>
                  <a:cubicBezTo>
                    <a:pt x="2281618" y="77800"/>
                    <a:pt x="2277579" y="75819"/>
                    <a:pt x="2275065" y="72390"/>
                  </a:cubicBezTo>
                  <a:lnTo>
                    <a:pt x="2234298" y="18059"/>
                  </a:lnTo>
                  <a:cubicBezTo>
                    <a:pt x="2225916" y="6858"/>
                    <a:pt x="2212657" y="228"/>
                    <a:pt x="2198636" y="228"/>
                  </a:cubicBezTo>
                  <a:lnTo>
                    <a:pt x="1972627" y="228"/>
                  </a:lnTo>
                  <a:cubicBezTo>
                    <a:pt x="1964626" y="228"/>
                    <a:pt x="1956853" y="2591"/>
                    <a:pt x="1950224" y="7087"/>
                  </a:cubicBezTo>
                  <a:lnTo>
                    <a:pt x="1922411" y="32994"/>
                  </a:lnTo>
                  <a:cubicBezTo>
                    <a:pt x="1916162" y="38862"/>
                    <a:pt x="1906485" y="38938"/>
                    <a:pt x="1900084" y="33299"/>
                  </a:cubicBezTo>
                  <a:lnTo>
                    <a:pt x="1871205" y="7848"/>
                  </a:lnTo>
                  <a:cubicBezTo>
                    <a:pt x="1863280" y="2819"/>
                    <a:pt x="1854060" y="152"/>
                    <a:pt x="1844687" y="152"/>
                  </a:cubicBezTo>
                  <a:lnTo>
                    <a:pt x="1611896" y="152"/>
                  </a:lnTo>
                  <a:cubicBezTo>
                    <a:pt x="1596427" y="152"/>
                    <a:pt x="1582025" y="8229"/>
                    <a:pt x="1573948" y="21412"/>
                  </a:cubicBezTo>
                  <a:lnTo>
                    <a:pt x="1543316" y="71323"/>
                  </a:lnTo>
                  <a:cubicBezTo>
                    <a:pt x="1540877" y="75361"/>
                    <a:pt x="1536458" y="77800"/>
                    <a:pt x="1531733" y="77800"/>
                  </a:cubicBezTo>
                  <a:lnTo>
                    <a:pt x="1376209" y="77572"/>
                  </a:lnTo>
                  <a:cubicBezTo>
                    <a:pt x="1372704" y="77572"/>
                    <a:pt x="1369275" y="76200"/>
                    <a:pt x="1366760" y="73685"/>
                  </a:cubicBezTo>
                  <a:lnTo>
                    <a:pt x="1318069" y="12802"/>
                  </a:lnTo>
                  <a:cubicBezTo>
                    <a:pt x="1309763" y="4724"/>
                    <a:pt x="1298561" y="152"/>
                    <a:pt x="1286979" y="152"/>
                  </a:cubicBezTo>
                  <a:lnTo>
                    <a:pt x="1036433" y="152"/>
                  </a:lnTo>
                  <a:cubicBezTo>
                    <a:pt x="1033843" y="152"/>
                    <a:pt x="1031252" y="914"/>
                    <a:pt x="1029118" y="2286"/>
                  </a:cubicBezTo>
                  <a:lnTo>
                    <a:pt x="984541" y="31013"/>
                  </a:lnTo>
                  <a:cubicBezTo>
                    <a:pt x="979741" y="34137"/>
                    <a:pt x="973416" y="33833"/>
                    <a:pt x="968920" y="30327"/>
                  </a:cubicBezTo>
                  <a:lnTo>
                    <a:pt x="933487" y="2896"/>
                  </a:lnTo>
                  <a:cubicBezTo>
                    <a:pt x="931125" y="1066"/>
                    <a:pt x="928153" y="76"/>
                    <a:pt x="925181" y="76"/>
                  </a:cubicBezTo>
                  <a:lnTo>
                    <a:pt x="660463" y="76"/>
                  </a:lnTo>
                  <a:cubicBezTo>
                    <a:pt x="647432" y="76"/>
                    <a:pt x="635012" y="5791"/>
                    <a:pt x="626554" y="15697"/>
                  </a:cubicBezTo>
                  <a:lnTo>
                    <a:pt x="577862" y="72847"/>
                  </a:lnTo>
                  <a:cubicBezTo>
                    <a:pt x="575271" y="75895"/>
                    <a:pt x="571537" y="77648"/>
                    <a:pt x="567499" y="77648"/>
                  </a:cubicBezTo>
                  <a:lnTo>
                    <a:pt x="403516" y="77648"/>
                  </a:lnTo>
                  <a:cubicBezTo>
                    <a:pt x="400087" y="77648"/>
                    <a:pt x="396887" y="76352"/>
                    <a:pt x="394372" y="74066"/>
                  </a:cubicBezTo>
                  <a:lnTo>
                    <a:pt x="326402" y="11735"/>
                  </a:lnTo>
                  <a:cubicBezTo>
                    <a:pt x="318172" y="4191"/>
                    <a:pt x="307428" y="0"/>
                    <a:pt x="296303" y="0"/>
                  </a:cubicBezTo>
                  <a:lnTo>
                    <a:pt x="13601" y="0"/>
                  </a:lnTo>
                  <a:cubicBezTo>
                    <a:pt x="2399" y="0"/>
                    <a:pt x="-4001" y="12878"/>
                    <a:pt x="2780" y="21793"/>
                  </a:cubicBezTo>
                  <a:lnTo>
                    <a:pt x="40652" y="69875"/>
                  </a:lnTo>
                  <a:cubicBezTo>
                    <a:pt x="48729" y="80162"/>
                    <a:pt x="61073" y="86106"/>
                    <a:pt x="74104" y="86106"/>
                  </a:cubicBezTo>
                  <a:lnTo>
                    <a:pt x="2795587" y="86106"/>
                  </a:lnTo>
                  <a:cubicBezTo>
                    <a:pt x="2804807" y="86106"/>
                    <a:pt x="2813113" y="80543"/>
                    <a:pt x="2816694" y="72009"/>
                  </a:cubicBezTo>
                  <a:lnTo>
                    <a:pt x="2838640" y="18745"/>
                  </a:lnTo>
                  <a:cubicBezTo>
                    <a:pt x="2842297" y="9830"/>
                    <a:pt x="2835744" y="0"/>
                    <a:pt x="2826067" y="0"/>
                  </a:cubicBez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394282-5FCA-2F68-62B9-813E1AA09B74}"/>
                </a:ext>
              </a:extLst>
            </p:cNvPr>
            <p:cNvSpPr/>
            <p:nvPr/>
          </p:nvSpPr>
          <p:spPr>
            <a:xfrm>
              <a:off x="582670" y="5182971"/>
              <a:ext cx="2709937" cy="78257"/>
            </a:xfrm>
            <a:custGeom>
              <a:avLst/>
              <a:gdLst>
                <a:gd name="connsiteX0" fmla="*/ 2695530 w 2709937"/>
                <a:gd name="connsiteY0" fmla="*/ 0 h 78257"/>
                <a:gd name="connsiteX1" fmla="*/ 2471350 w 2709937"/>
                <a:gd name="connsiteY1" fmla="*/ 0 h 78257"/>
                <a:gd name="connsiteX2" fmla="*/ 2443460 w 2709937"/>
                <a:gd name="connsiteY2" fmla="*/ 14326 h 78257"/>
                <a:gd name="connsiteX3" fmla="*/ 2412828 w 2709937"/>
                <a:gd name="connsiteY3" fmla="*/ 50063 h 78257"/>
                <a:gd name="connsiteX4" fmla="*/ 2398274 w 2709937"/>
                <a:gd name="connsiteY4" fmla="*/ 57531 h 78257"/>
                <a:gd name="connsiteX5" fmla="*/ 2249684 w 2709937"/>
                <a:gd name="connsiteY5" fmla="*/ 57531 h 78257"/>
                <a:gd name="connsiteX6" fmla="*/ 2239168 w 2709937"/>
                <a:gd name="connsiteY6" fmla="*/ 53035 h 78257"/>
                <a:gd name="connsiteX7" fmla="*/ 2203278 w 2709937"/>
                <a:gd name="connsiteY7" fmla="*/ 15164 h 78257"/>
                <a:gd name="connsiteX8" fmla="*/ 2168226 w 2709937"/>
                <a:gd name="connsiteY8" fmla="*/ 76 h 78257"/>
                <a:gd name="connsiteX9" fmla="*/ 1948465 w 2709937"/>
                <a:gd name="connsiteY9" fmla="*/ 76 h 78257"/>
                <a:gd name="connsiteX10" fmla="*/ 1923776 w 2709937"/>
                <a:gd name="connsiteY10" fmla="*/ 11125 h 78257"/>
                <a:gd name="connsiteX11" fmla="*/ 1891391 w 2709937"/>
                <a:gd name="connsiteY11" fmla="*/ 47320 h 78257"/>
                <a:gd name="connsiteX12" fmla="*/ 1868455 w 2709937"/>
                <a:gd name="connsiteY12" fmla="*/ 57607 h 78257"/>
                <a:gd name="connsiteX13" fmla="*/ 1834013 w 2709937"/>
                <a:gd name="connsiteY13" fmla="*/ 57607 h 78257"/>
                <a:gd name="connsiteX14" fmla="*/ 1810391 w 2709937"/>
                <a:gd name="connsiteY14" fmla="*/ 45567 h 78257"/>
                <a:gd name="connsiteX15" fmla="*/ 1785473 w 2709937"/>
                <a:gd name="connsiteY15" fmla="*/ 11430 h 78257"/>
                <a:gd name="connsiteX16" fmla="*/ 1763299 w 2709937"/>
                <a:gd name="connsiteY16" fmla="*/ 153 h 78257"/>
                <a:gd name="connsiteX17" fmla="*/ 1530508 w 2709937"/>
                <a:gd name="connsiteY17" fmla="*/ 153 h 78257"/>
                <a:gd name="connsiteX18" fmla="*/ 1497742 w 2709937"/>
                <a:gd name="connsiteY18" fmla="*/ 12954 h 78257"/>
                <a:gd name="connsiteX19" fmla="*/ 1453622 w 2709937"/>
                <a:gd name="connsiteY19" fmla="*/ 53721 h 78257"/>
                <a:gd name="connsiteX20" fmla="*/ 1443792 w 2709937"/>
                <a:gd name="connsiteY20" fmla="*/ 57607 h 78257"/>
                <a:gd name="connsiteX21" fmla="*/ 1278057 w 2709937"/>
                <a:gd name="connsiteY21" fmla="*/ 57607 h 78257"/>
                <a:gd name="connsiteX22" fmla="*/ 1267085 w 2709937"/>
                <a:gd name="connsiteY22" fmla="*/ 52578 h 78257"/>
                <a:gd name="connsiteX23" fmla="*/ 1236071 w 2709937"/>
                <a:gd name="connsiteY23" fmla="*/ 16764 h 78257"/>
                <a:gd name="connsiteX24" fmla="*/ 1199571 w 2709937"/>
                <a:gd name="connsiteY24" fmla="*/ 76 h 78257"/>
                <a:gd name="connsiteX25" fmla="*/ 981868 w 2709937"/>
                <a:gd name="connsiteY25" fmla="*/ 76 h 78257"/>
                <a:gd name="connsiteX26" fmla="*/ 946283 w 2709937"/>
                <a:gd name="connsiteY26" fmla="*/ 15697 h 78257"/>
                <a:gd name="connsiteX27" fmla="*/ 912221 w 2709937"/>
                <a:gd name="connsiteY27" fmla="*/ 52807 h 78257"/>
                <a:gd name="connsiteX28" fmla="*/ 901553 w 2709937"/>
                <a:gd name="connsiteY28" fmla="*/ 57531 h 78257"/>
                <a:gd name="connsiteX29" fmla="*/ 816209 w 2709937"/>
                <a:gd name="connsiteY29" fmla="*/ 57531 h 78257"/>
                <a:gd name="connsiteX30" fmla="*/ 804779 w 2709937"/>
                <a:gd name="connsiteY30" fmla="*/ 51968 h 78257"/>
                <a:gd name="connsiteX31" fmla="*/ 778871 w 2709937"/>
                <a:gd name="connsiteY31" fmla="*/ 18745 h 78257"/>
                <a:gd name="connsiteX32" fmla="*/ 740771 w 2709937"/>
                <a:gd name="connsiteY32" fmla="*/ 76 h 78257"/>
                <a:gd name="connsiteX33" fmla="*/ 497236 w 2709937"/>
                <a:gd name="connsiteY33" fmla="*/ 76 h 78257"/>
                <a:gd name="connsiteX34" fmla="*/ 464622 w 2709937"/>
                <a:gd name="connsiteY34" fmla="*/ 12725 h 78257"/>
                <a:gd name="connsiteX35" fmla="*/ 419817 w 2709937"/>
                <a:gd name="connsiteY35" fmla="*/ 53721 h 78257"/>
                <a:gd name="connsiteX36" fmla="*/ 410063 w 2709937"/>
                <a:gd name="connsiteY36" fmla="*/ 57531 h 78257"/>
                <a:gd name="connsiteX37" fmla="*/ 351465 w 2709937"/>
                <a:gd name="connsiteY37" fmla="*/ 57531 h 78257"/>
                <a:gd name="connsiteX38" fmla="*/ 341864 w 2709937"/>
                <a:gd name="connsiteY38" fmla="*/ 53873 h 78257"/>
                <a:gd name="connsiteX39" fmla="*/ 294468 w 2709937"/>
                <a:gd name="connsiteY39" fmla="*/ 12116 h 78257"/>
                <a:gd name="connsiteX40" fmla="*/ 262540 w 2709937"/>
                <a:gd name="connsiteY40" fmla="*/ 76 h 78257"/>
                <a:gd name="connsiteX41" fmla="*/ 20224 w 2709937"/>
                <a:gd name="connsiteY41" fmla="*/ 76 h 78257"/>
                <a:gd name="connsiteX42" fmla="*/ 793 w 2709937"/>
                <a:gd name="connsiteY42" fmla="*/ 10439 h 78257"/>
                <a:gd name="connsiteX43" fmla="*/ 2012 w 2709937"/>
                <a:gd name="connsiteY43" fmla="*/ 19660 h 78257"/>
                <a:gd name="connsiteX44" fmla="*/ 44075 w 2709937"/>
                <a:gd name="connsiteY44" fmla="*/ 73076 h 78257"/>
                <a:gd name="connsiteX45" fmla="*/ 50247 w 2709937"/>
                <a:gd name="connsiteY45" fmla="*/ 76962 h 78257"/>
                <a:gd name="connsiteX46" fmla="*/ 58934 w 2709937"/>
                <a:gd name="connsiteY46" fmla="*/ 78181 h 78257"/>
                <a:gd name="connsiteX47" fmla="*/ 329444 w 2709937"/>
                <a:gd name="connsiteY47" fmla="*/ 78181 h 78257"/>
                <a:gd name="connsiteX48" fmla="*/ 340112 w 2709937"/>
                <a:gd name="connsiteY48" fmla="*/ 72390 h 78257"/>
                <a:gd name="connsiteX49" fmla="*/ 341940 w 2709937"/>
                <a:gd name="connsiteY49" fmla="*/ 69571 h 78257"/>
                <a:gd name="connsiteX50" fmla="*/ 348189 w 2709937"/>
                <a:gd name="connsiteY50" fmla="*/ 66142 h 78257"/>
                <a:gd name="connsiteX51" fmla="*/ 412349 w 2709937"/>
                <a:gd name="connsiteY51" fmla="*/ 66142 h 78257"/>
                <a:gd name="connsiteX52" fmla="*/ 420884 w 2709937"/>
                <a:gd name="connsiteY52" fmla="*/ 71857 h 78257"/>
                <a:gd name="connsiteX53" fmla="*/ 429570 w 2709937"/>
                <a:gd name="connsiteY53" fmla="*/ 78181 h 78257"/>
                <a:gd name="connsiteX54" fmla="*/ 727817 w 2709937"/>
                <a:gd name="connsiteY54" fmla="*/ 78181 h 78257"/>
                <a:gd name="connsiteX55" fmla="*/ 739171 w 2709937"/>
                <a:gd name="connsiteY55" fmla="*/ 76657 h 78257"/>
                <a:gd name="connsiteX56" fmla="*/ 770946 w 2709937"/>
                <a:gd name="connsiteY56" fmla="*/ 67970 h 78257"/>
                <a:gd name="connsiteX57" fmla="*/ 784967 w 2709937"/>
                <a:gd name="connsiteY57" fmla="*/ 66065 h 78257"/>
                <a:gd name="connsiteX58" fmla="*/ 922127 w 2709937"/>
                <a:gd name="connsiteY58" fmla="*/ 66065 h 78257"/>
                <a:gd name="connsiteX59" fmla="*/ 936758 w 2709937"/>
                <a:gd name="connsiteY59" fmla="*/ 68809 h 78257"/>
                <a:gd name="connsiteX60" fmla="*/ 954207 w 2709937"/>
                <a:gd name="connsiteY60" fmla="*/ 75667 h 78257"/>
                <a:gd name="connsiteX61" fmla="*/ 967466 w 2709937"/>
                <a:gd name="connsiteY61" fmla="*/ 78181 h 78257"/>
                <a:gd name="connsiteX62" fmla="*/ 1215650 w 2709937"/>
                <a:gd name="connsiteY62" fmla="*/ 78181 h 78257"/>
                <a:gd name="connsiteX63" fmla="*/ 1227156 w 2709937"/>
                <a:gd name="connsiteY63" fmla="*/ 75895 h 78257"/>
                <a:gd name="connsiteX64" fmla="*/ 1244529 w 2709937"/>
                <a:gd name="connsiteY64" fmla="*/ 68733 h 78257"/>
                <a:gd name="connsiteX65" fmla="*/ 1257560 w 2709937"/>
                <a:gd name="connsiteY65" fmla="*/ 66142 h 78257"/>
                <a:gd name="connsiteX66" fmla="*/ 1466348 w 2709937"/>
                <a:gd name="connsiteY66" fmla="*/ 66142 h 78257"/>
                <a:gd name="connsiteX67" fmla="*/ 1474425 w 2709937"/>
                <a:gd name="connsiteY67" fmla="*/ 67742 h 78257"/>
                <a:gd name="connsiteX68" fmla="*/ 1493780 w 2709937"/>
                <a:gd name="connsiteY68" fmla="*/ 75590 h 78257"/>
                <a:gd name="connsiteX69" fmla="*/ 1507572 w 2709937"/>
                <a:gd name="connsiteY69" fmla="*/ 78258 h 78257"/>
                <a:gd name="connsiteX70" fmla="*/ 1766576 w 2709937"/>
                <a:gd name="connsiteY70" fmla="*/ 78258 h 78257"/>
                <a:gd name="connsiteX71" fmla="*/ 1774882 w 2709937"/>
                <a:gd name="connsiteY71" fmla="*/ 77114 h 78257"/>
                <a:gd name="connsiteX72" fmla="*/ 1815115 w 2709937"/>
                <a:gd name="connsiteY72" fmla="*/ 66142 h 78257"/>
                <a:gd name="connsiteX73" fmla="*/ 1880495 w 2709937"/>
                <a:gd name="connsiteY73" fmla="*/ 66142 h 78257"/>
                <a:gd name="connsiteX74" fmla="*/ 1885905 w 2709937"/>
                <a:gd name="connsiteY74" fmla="*/ 66522 h 78257"/>
                <a:gd name="connsiteX75" fmla="*/ 1961724 w 2709937"/>
                <a:gd name="connsiteY75" fmla="*/ 77800 h 78257"/>
                <a:gd name="connsiteX76" fmla="*/ 1966525 w 2709937"/>
                <a:gd name="connsiteY76" fmla="*/ 78181 h 78257"/>
                <a:gd name="connsiteX77" fmla="*/ 2213717 w 2709937"/>
                <a:gd name="connsiteY77" fmla="*/ 78181 h 78257"/>
                <a:gd name="connsiteX78" fmla="*/ 2223014 w 2709937"/>
                <a:gd name="connsiteY78" fmla="*/ 74752 h 78257"/>
                <a:gd name="connsiteX79" fmla="*/ 2229338 w 2709937"/>
                <a:gd name="connsiteY79" fmla="*/ 69494 h 78257"/>
                <a:gd name="connsiteX80" fmla="*/ 2238635 w 2709937"/>
                <a:gd name="connsiteY80" fmla="*/ 66065 h 78257"/>
                <a:gd name="connsiteX81" fmla="*/ 2408637 w 2709937"/>
                <a:gd name="connsiteY81" fmla="*/ 66065 h 78257"/>
                <a:gd name="connsiteX82" fmla="*/ 2420219 w 2709937"/>
                <a:gd name="connsiteY82" fmla="*/ 70714 h 78257"/>
                <a:gd name="connsiteX83" fmla="*/ 2421743 w 2709937"/>
                <a:gd name="connsiteY83" fmla="*/ 73457 h 78257"/>
                <a:gd name="connsiteX84" fmla="*/ 2429744 w 2709937"/>
                <a:gd name="connsiteY84" fmla="*/ 78105 h 78257"/>
                <a:gd name="connsiteX85" fmla="*/ 2671298 w 2709937"/>
                <a:gd name="connsiteY85" fmla="*/ 78105 h 78257"/>
                <a:gd name="connsiteX86" fmla="*/ 2688443 w 2709937"/>
                <a:gd name="connsiteY86" fmla="*/ 66675 h 78257"/>
                <a:gd name="connsiteX87" fmla="*/ 2709932 w 2709937"/>
                <a:gd name="connsiteY87" fmla="*/ 14935 h 78257"/>
                <a:gd name="connsiteX88" fmla="*/ 2695530 w 2709937"/>
                <a:gd name="connsiteY88" fmla="*/ 76 h 7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709937" h="78257">
                  <a:moveTo>
                    <a:pt x="2695530" y="0"/>
                  </a:moveTo>
                  <a:lnTo>
                    <a:pt x="2471350" y="0"/>
                  </a:lnTo>
                  <a:cubicBezTo>
                    <a:pt x="2459691" y="0"/>
                    <a:pt x="2452223" y="5562"/>
                    <a:pt x="2443460" y="14326"/>
                  </a:cubicBezTo>
                  <a:lnTo>
                    <a:pt x="2412828" y="50063"/>
                  </a:lnTo>
                  <a:cubicBezTo>
                    <a:pt x="2409475" y="54712"/>
                    <a:pt x="2404065" y="57531"/>
                    <a:pt x="2398274" y="57531"/>
                  </a:cubicBezTo>
                  <a:lnTo>
                    <a:pt x="2249684" y="57531"/>
                  </a:lnTo>
                  <a:cubicBezTo>
                    <a:pt x="2245721" y="57531"/>
                    <a:pt x="2241911" y="55931"/>
                    <a:pt x="2239168" y="53035"/>
                  </a:cubicBezTo>
                  <a:lnTo>
                    <a:pt x="2203278" y="15164"/>
                  </a:lnTo>
                  <a:cubicBezTo>
                    <a:pt x="2194134" y="5562"/>
                    <a:pt x="2181485" y="76"/>
                    <a:pt x="2168226" y="76"/>
                  </a:cubicBezTo>
                  <a:lnTo>
                    <a:pt x="1948465" y="76"/>
                  </a:lnTo>
                  <a:cubicBezTo>
                    <a:pt x="1939016" y="76"/>
                    <a:pt x="1930025" y="4115"/>
                    <a:pt x="1923776" y="11125"/>
                  </a:cubicBezTo>
                  <a:lnTo>
                    <a:pt x="1891391" y="47320"/>
                  </a:lnTo>
                  <a:cubicBezTo>
                    <a:pt x="1885524" y="53873"/>
                    <a:pt x="1877218" y="57607"/>
                    <a:pt x="1868455" y="57607"/>
                  </a:cubicBezTo>
                  <a:lnTo>
                    <a:pt x="1834013" y="57607"/>
                  </a:lnTo>
                  <a:cubicBezTo>
                    <a:pt x="1824640" y="57607"/>
                    <a:pt x="1815877" y="53112"/>
                    <a:pt x="1810391" y="45567"/>
                  </a:cubicBezTo>
                  <a:lnTo>
                    <a:pt x="1785473" y="11430"/>
                  </a:lnTo>
                  <a:cubicBezTo>
                    <a:pt x="1780292" y="4343"/>
                    <a:pt x="1772062" y="153"/>
                    <a:pt x="1763299" y="153"/>
                  </a:cubicBezTo>
                  <a:lnTo>
                    <a:pt x="1530508" y="153"/>
                  </a:lnTo>
                  <a:cubicBezTo>
                    <a:pt x="1518316" y="153"/>
                    <a:pt x="1506657" y="4724"/>
                    <a:pt x="1497742" y="12954"/>
                  </a:cubicBezTo>
                  <a:lnTo>
                    <a:pt x="1453622" y="53721"/>
                  </a:lnTo>
                  <a:cubicBezTo>
                    <a:pt x="1450955" y="56159"/>
                    <a:pt x="1447450" y="57607"/>
                    <a:pt x="1443792" y="57607"/>
                  </a:cubicBezTo>
                  <a:lnTo>
                    <a:pt x="1278057" y="57607"/>
                  </a:lnTo>
                  <a:cubicBezTo>
                    <a:pt x="1273866" y="57607"/>
                    <a:pt x="1269828" y="55778"/>
                    <a:pt x="1267085" y="52578"/>
                  </a:cubicBezTo>
                  <a:lnTo>
                    <a:pt x="1236071" y="16764"/>
                  </a:lnTo>
                  <a:cubicBezTo>
                    <a:pt x="1226927" y="6172"/>
                    <a:pt x="1213592" y="76"/>
                    <a:pt x="1199571" y="76"/>
                  </a:cubicBezTo>
                  <a:lnTo>
                    <a:pt x="981868" y="76"/>
                  </a:lnTo>
                  <a:cubicBezTo>
                    <a:pt x="968304" y="76"/>
                    <a:pt x="955427" y="5715"/>
                    <a:pt x="946283" y="15697"/>
                  </a:cubicBezTo>
                  <a:lnTo>
                    <a:pt x="912221" y="52807"/>
                  </a:lnTo>
                  <a:cubicBezTo>
                    <a:pt x="909478" y="55778"/>
                    <a:pt x="905592" y="57531"/>
                    <a:pt x="901553" y="57531"/>
                  </a:cubicBezTo>
                  <a:lnTo>
                    <a:pt x="816209" y="57531"/>
                  </a:lnTo>
                  <a:cubicBezTo>
                    <a:pt x="811713" y="57531"/>
                    <a:pt x="807522" y="55474"/>
                    <a:pt x="804779" y="51968"/>
                  </a:cubicBezTo>
                  <a:lnTo>
                    <a:pt x="778871" y="18745"/>
                  </a:lnTo>
                  <a:cubicBezTo>
                    <a:pt x="769727" y="7010"/>
                    <a:pt x="755630" y="76"/>
                    <a:pt x="740771" y="76"/>
                  </a:cubicBezTo>
                  <a:lnTo>
                    <a:pt x="497236" y="76"/>
                  </a:lnTo>
                  <a:cubicBezTo>
                    <a:pt x="485196" y="76"/>
                    <a:pt x="473538" y="4572"/>
                    <a:pt x="464622" y="12725"/>
                  </a:cubicBezTo>
                  <a:lnTo>
                    <a:pt x="419817" y="53721"/>
                  </a:lnTo>
                  <a:cubicBezTo>
                    <a:pt x="417150" y="56159"/>
                    <a:pt x="413645" y="57531"/>
                    <a:pt x="410063" y="57531"/>
                  </a:cubicBezTo>
                  <a:lnTo>
                    <a:pt x="351465" y="57531"/>
                  </a:lnTo>
                  <a:cubicBezTo>
                    <a:pt x="347960" y="57531"/>
                    <a:pt x="344531" y="56236"/>
                    <a:pt x="341864" y="53873"/>
                  </a:cubicBezTo>
                  <a:lnTo>
                    <a:pt x="294468" y="12116"/>
                  </a:lnTo>
                  <a:cubicBezTo>
                    <a:pt x="285629" y="4343"/>
                    <a:pt x="274275" y="76"/>
                    <a:pt x="262540" y="76"/>
                  </a:cubicBezTo>
                  <a:lnTo>
                    <a:pt x="20224" y="76"/>
                  </a:lnTo>
                  <a:cubicBezTo>
                    <a:pt x="12528" y="76"/>
                    <a:pt x="3841" y="3886"/>
                    <a:pt x="793" y="10439"/>
                  </a:cubicBezTo>
                  <a:cubicBezTo>
                    <a:pt x="-655" y="13488"/>
                    <a:pt x="-45" y="16992"/>
                    <a:pt x="2012" y="19660"/>
                  </a:cubicBezTo>
                  <a:cubicBezTo>
                    <a:pt x="10013" y="29870"/>
                    <a:pt x="36607" y="63551"/>
                    <a:pt x="44075" y="73076"/>
                  </a:cubicBezTo>
                  <a:cubicBezTo>
                    <a:pt x="45675" y="75057"/>
                    <a:pt x="47808" y="76429"/>
                    <a:pt x="50247" y="76962"/>
                  </a:cubicBezTo>
                  <a:cubicBezTo>
                    <a:pt x="53523" y="77724"/>
                    <a:pt x="57333" y="78181"/>
                    <a:pt x="58934" y="78181"/>
                  </a:cubicBezTo>
                  <a:lnTo>
                    <a:pt x="329444" y="78181"/>
                  </a:lnTo>
                  <a:cubicBezTo>
                    <a:pt x="333787" y="78181"/>
                    <a:pt x="337749" y="75972"/>
                    <a:pt x="340112" y="72390"/>
                  </a:cubicBezTo>
                  <a:lnTo>
                    <a:pt x="341940" y="69571"/>
                  </a:lnTo>
                  <a:cubicBezTo>
                    <a:pt x="343312" y="67437"/>
                    <a:pt x="345674" y="66142"/>
                    <a:pt x="348189" y="66142"/>
                  </a:cubicBezTo>
                  <a:lnTo>
                    <a:pt x="412349" y="66142"/>
                  </a:lnTo>
                  <a:cubicBezTo>
                    <a:pt x="416083" y="66142"/>
                    <a:pt x="419664" y="68275"/>
                    <a:pt x="420884" y="71857"/>
                  </a:cubicBezTo>
                  <a:cubicBezTo>
                    <a:pt x="422103" y="75667"/>
                    <a:pt x="425608" y="78181"/>
                    <a:pt x="429570" y="78181"/>
                  </a:cubicBezTo>
                  <a:lnTo>
                    <a:pt x="727817" y="78181"/>
                  </a:lnTo>
                  <a:cubicBezTo>
                    <a:pt x="731627" y="78181"/>
                    <a:pt x="735437" y="77648"/>
                    <a:pt x="739171" y="76657"/>
                  </a:cubicBezTo>
                  <a:lnTo>
                    <a:pt x="770946" y="67970"/>
                  </a:lnTo>
                  <a:cubicBezTo>
                    <a:pt x="775518" y="66751"/>
                    <a:pt x="780243" y="66065"/>
                    <a:pt x="784967" y="66065"/>
                  </a:cubicBezTo>
                  <a:lnTo>
                    <a:pt x="922127" y="66065"/>
                  </a:lnTo>
                  <a:cubicBezTo>
                    <a:pt x="927156" y="66065"/>
                    <a:pt x="932109" y="66980"/>
                    <a:pt x="936758" y="68809"/>
                  </a:cubicBezTo>
                  <a:lnTo>
                    <a:pt x="954207" y="75667"/>
                  </a:lnTo>
                  <a:cubicBezTo>
                    <a:pt x="958475" y="77343"/>
                    <a:pt x="962970" y="78181"/>
                    <a:pt x="967466" y="78181"/>
                  </a:cubicBezTo>
                  <a:lnTo>
                    <a:pt x="1215650" y="78181"/>
                  </a:lnTo>
                  <a:cubicBezTo>
                    <a:pt x="1219612" y="78181"/>
                    <a:pt x="1223498" y="77419"/>
                    <a:pt x="1227156" y="75895"/>
                  </a:cubicBezTo>
                  <a:lnTo>
                    <a:pt x="1244529" y="68733"/>
                  </a:lnTo>
                  <a:cubicBezTo>
                    <a:pt x="1248644" y="67056"/>
                    <a:pt x="1253140" y="66142"/>
                    <a:pt x="1257560" y="66142"/>
                  </a:cubicBezTo>
                  <a:lnTo>
                    <a:pt x="1466348" y="66142"/>
                  </a:lnTo>
                  <a:cubicBezTo>
                    <a:pt x="1469091" y="66142"/>
                    <a:pt x="1471834" y="66675"/>
                    <a:pt x="1474425" y="67742"/>
                  </a:cubicBezTo>
                  <a:lnTo>
                    <a:pt x="1493780" y="75590"/>
                  </a:lnTo>
                  <a:cubicBezTo>
                    <a:pt x="1498199" y="77343"/>
                    <a:pt x="1502847" y="78258"/>
                    <a:pt x="1507572" y="78258"/>
                  </a:cubicBezTo>
                  <a:lnTo>
                    <a:pt x="1766576" y="78258"/>
                  </a:lnTo>
                  <a:cubicBezTo>
                    <a:pt x="1769395" y="78258"/>
                    <a:pt x="1772138" y="77877"/>
                    <a:pt x="1774882" y="77114"/>
                  </a:cubicBezTo>
                  <a:lnTo>
                    <a:pt x="1815115" y="66142"/>
                  </a:lnTo>
                  <a:lnTo>
                    <a:pt x="1880495" y="66142"/>
                  </a:lnTo>
                  <a:cubicBezTo>
                    <a:pt x="1882323" y="66142"/>
                    <a:pt x="1884076" y="66294"/>
                    <a:pt x="1885905" y="66522"/>
                  </a:cubicBezTo>
                  <a:lnTo>
                    <a:pt x="1961724" y="77800"/>
                  </a:lnTo>
                  <a:cubicBezTo>
                    <a:pt x="1963324" y="78029"/>
                    <a:pt x="1964924" y="78181"/>
                    <a:pt x="1966525" y="78181"/>
                  </a:cubicBezTo>
                  <a:lnTo>
                    <a:pt x="2213717" y="78181"/>
                  </a:lnTo>
                  <a:cubicBezTo>
                    <a:pt x="2217146" y="78181"/>
                    <a:pt x="2220423" y="76962"/>
                    <a:pt x="2223014" y="74752"/>
                  </a:cubicBezTo>
                  <a:lnTo>
                    <a:pt x="2229338" y="69494"/>
                  </a:lnTo>
                  <a:cubicBezTo>
                    <a:pt x="2231929" y="67285"/>
                    <a:pt x="2235282" y="66065"/>
                    <a:pt x="2238635" y="66065"/>
                  </a:cubicBezTo>
                  <a:lnTo>
                    <a:pt x="2408637" y="66065"/>
                  </a:lnTo>
                  <a:cubicBezTo>
                    <a:pt x="2413895" y="66065"/>
                    <a:pt x="2418619" y="67818"/>
                    <a:pt x="2420219" y="70714"/>
                  </a:cubicBezTo>
                  <a:lnTo>
                    <a:pt x="2421743" y="73457"/>
                  </a:lnTo>
                  <a:cubicBezTo>
                    <a:pt x="2423343" y="76353"/>
                    <a:pt x="2426392" y="78105"/>
                    <a:pt x="2429744" y="78105"/>
                  </a:cubicBezTo>
                  <a:lnTo>
                    <a:pt x="2671298" y="78105"/>
                  </a:lnTo>
                  <a:cubicBezTo>
                    <a:pt x="2678842" y="78105"/>
                    <a:pt x="2685548" y="73609"/>
                    <a:pt x="2688443" y="66675"/>
                  </a:cubicBezTo>
                  <a:lnTo>
                    <a:pt x="2709932" y="14935"/>
                  </a:lnTo>
                  <a:cubicBezTo>
                    <a:pt x="2710160" y="7163"/>
                    <a:pt x="2703988" y="76"/>
                    <a:pt x="2695530" y="76"/>
                  </a:cubicBez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57E609-E8BC-7438-780D-63ADFF6F4A58}"/>
                </a:ext>
              </a:extLst>
            </p:cNvPr>
            <p:cNvSpPr/>
            <p:nvPr/>
          </p:nvSpPr>
          <p:spPr>
            <a:xfrm>
              <a:off x="656374" y="5280050"/>
              <a:ext cx="2596711" cy="82220"/>
            </a:xfrm>
            <a:custGeom>
              <a:avLst/>
              <a:gdLst>
                <a:gd name="connsiteX0" fmla="*/ 2586621 w 2596711"/>
                <a:gd name="connsiteY0" fmla="*/ 153 h 82220"/>
                <a:gd name="connsiteX1" fmla="*/ 2352840 w 2596711"/>
                <a:gd name="connsiteY1" fmla="*/ 153 h 82220"/>
                <a:gd name="connsiteX2" fmla="*/ 2334552 w 2596711"/>
                <a:gd name="connsiteY2" fmla="*/ 9068 h 82220"/>
                <a:gd name="connsiteX3" fmla="*/ 2305138 w 2596711"/>
                <a:gd name="connsiteY3" fmla="*/ 46634 h 82220"/>
                <a:gd name="connsiteX4" fmla="*/ 2292794 w 2596711"/>
                <a:gd name="connsiteY4" fmla="*/ 52654 h 82220"/>
                <a:gd name="connsiteX5" fmla="*/ 2212022 w 2596711"/>
                <a:gd name="connsiteY5" fmla="*/ 52654 h 82220"/>
                <a:gd name="connsiteX6" fmla="*/ 2190991 w 2596711"/>
                <a:gd name="connsiteY6" fmla="*/ 43663 h 82220"/>
                <a:gd name="connsiteX7" fmla="*/ 2157844 w 2596711"/>
                <a:gd name="connsiteY7" fmla="*/ 153 h 82220"/>
                <a:gd name="connsiteX8" fmla="*/ 1903945 w 2596711"/>
                <a:gd name="connsiteY8" fmla="*/ 153 h 82220"/>
                <a:gd name="connsiteX9" fmla="*/ 1877656 w 2596711"/>
                <a:gd name="connsiteY9" fmla="*/ 11735 h 82220"/>
                <a:gd name="connsiteX10" fmla="*/ 1847481 w 2596711"/>
                <a:gd name="connsiteY10" fmla="*/ 44577 h 82220"/>
                <a:gd name="connsiteX11" fmla="*/ 1829041 w 2596711"/>
                <a:gd name="connsiteY11" fmla="*/ 52654 h 82220"/>
                <a:gd name="connsiteX12" fmla="*/ 1760537 w 2596711"/>
                <a:gd name="connsiteY12" fmla="*/ 52654 h 82220"/>
                <a:gd name="connsiteX13" fmla="*/ 1741563 w 2596711"/>
                <a:gd name="connsiteY13" fmla="*/ 43739 h 82220"/>
                <a:gd name="connsiteX14" fmla="*/ 1714512 w 2596711"/>
                <a:gd name="connsiteY14" fmla="*/ 11049 h 82220"/>
                <a:gd name="connsiteX15" fmla="*/ 1691576 w 2596711"/>
                <a:gd name="connsiteY15" fmla="*/ 229 h 82220"/>
                <a:gd name="connsiteX16" fmla="*/ 1449107 w 2596711"/>
                <a:gd name="connsiteY16" fmla="*/ 229 h 82220"/>
                <a:gd name="connsiteX17" fmla="*/ 1427772 w 2596711"/>
                <a:gd name="connsiteY17" fmla="*/ 9525 h 82220"/>
                <a:gd name="connsiteX18" fmla="*/ 1395996 w 2596711"/>
                <a:gd name="connsiteY18" fmla="*/ 43891 h 82220"/>
                <a:gd name="connsiteX19" fmla="*/ 1375879 w 2596711"/>
                <a:gd name="connsiteY19" fmla="*/ 52654 h 82220"/>
                <a:gd name="connsiteX20" fmla="*/ 1200314 w 2596711"/>
                <a:gd name="connsiteY20" fmla="*/ 52654 h 82220"/>
                <a:gd name="connsiteX21" fmla="*/ 1179436 w 2596711"/>
                <a:gd name="connsiteY21" fmla="*/ 42520 h 82220"/>
                <a:gd name="connsiteX22" fmla="*/ 1155204 w 2596711"/>
                <a:gd name="connsiteY22" fmla="*/ 11583 h 82220"/>
                <a:gd name="connsiteX23" fmla="*/ 1131887 w 2596711"/>
                <a:gd name="connsiteY23" fmla="*/ 229 h 82220"/>
                <a:gd name="connsiteX24" fmla="*/ 899934 w 2596711"/>
                <a:gd name="connsiteY24" fmla="*/ 229 h 82220"/>
                <a:gd name="connsiteX25" fmla="*/ 876236 w 2596711"/>
                <a:gd name="connsiteY25" fmla="*/ 11659 h 82220"/>
                <a:gd name="connsiteX26" fmla="*/ 850937 w 2596711"/>
                <a:gd name="connsiteY26" fmla="*/ 43587 h 82220"/>
                <a:gd name="connsiteX27" fmla="*/ 832116 w 2596711"/>
                <a:gd name="connsiteY27" fmla="*/ 52654 h 82220"/>
                <a:gd name="connsiteX28" fmla="*/ 669962 w 2596711"/>
                <a:gd name="connsiteY28" fmla="*/ 52654 h 82220"/>
                <a:gd name="connsiteX29" fmla="*/ 650836 w 2596711"/>
                <a:gd name="connsiteY29" fmla="*/ 43434 h 82220"/>
                <a:gd name="connsiteX30" fmla="*/ 627214 w 2596711"/>
                <a:gd name="connsiteY30" fmla="*/ 13868 h 82220"/>
                <a:gd name="connsiteX31" fmla="*/ 598715 w 2596711"/>
                <a:gd name="connsiteY31" fmla="*/ 153 h 82220"/>
                <a:gd name="connsiteX32" fmla="*/ 339407 w 2596711"/>
                <a:gd name="connsiteY32" fmla="*/ 153 h 82220"/>
                <a:gd name="connsiteX33" fmla="*/ 322567 w 2596711"/>
                <a:gd name="connsiteY33" fmla="*/ 8382 h 82220"/>
                <a:gd name="connsiteX34" fmla="*/ 311670 w 2596711"/>
                <a:gd name="connsiteY34" fmla="*/ 22403 h 82220"/>
                <a:gd name="connsiteX35" fmla="*/ 296887 w 2596711"/>
                <a:gd name="connsiteY35" fmla="*/ 22403 h 82220"/>
                <a:gd name="connsiteX36" fmla="*/ 287286 w 2596711"/>
                <a:gd name="connsiteY36" fmla="*/ 10058 h 82220"/>
                <a:gd name="connsiteX37" fmla="*/ 267017 w 2596711"/>
                <a:gd name="connsiteY37" fmla="*/ 153 h 82220"/>
                <a:gd name="connsiteX38" fmla="*/ 17005 w 2596711"/>
                <a:gd name="connsiteY38" fmla="*/ 153 h 82220"/>
                <a:gd name="connsiteX39" fmla="*/ 698 w 2596711"/>
                <a:gd name="connsiteY39" fmla="*/ 18136 h 82220"/>
                <a:gd name="connsiteX40" fmla="*/ 47866 w 2596711"/>
                <a:gd name="connsiteY40" fmla="*/ 78029 h 82220"/>
                <a:gd name="connsiteX41" fmla="*/ 68516 w 2596711"/>
                <a:gd name="connsiteY41" fmla="*/ 82220 h 82220"/>
                <a:gd name="connsiteX42" fmla="*/ 539356 w 2596711"/>
                <a:gd name="connsiteY42" fmla="*/ 82220 h 82220"/>
                <a:gd name="connsiteX43" fmla="*/ 567245 w 2596711"/>
                <a:gd name="connsiteY43" fmla="*/ 78334 h 82220"/>
                <a:gd name="connsiteX44" fmla="*/ 617308 w 2596711"/>
                <a:gd name="connsiteY44" fmla="*/ 64161 h 82220"/>
                <a:gd name="connsiteX45" fmla="*/ 639025 w 2596711"/>
                <a:gd name="connsiteY45" fmla="*/ 61113 h 82220"/>
                <a:gd name="connsiteX46" fmla="*/ 844003 w 2596711"/>
                <a:gd name="connsiteY46" fmla="*/ 61113 h 82220"/>
                <a:gd name="connsiteX47" fmla="*/ 866558 w 2596711"/>
                <a:gd name="connsiteY47" fmla="*/ 68504 h 82220"/>
                <a:gd name="connsiteX48" fmla="*/ 877836 w 2596711"/>
                <a:gd name="connsiteY48" fmla="*/ 76810 h 82220"/>
                <a:gd name="connsiteX49" fmla="*/ 894143 w 2596711"/>
                <a:gd name="connsiteY49" fmla="*/ 82144 h 82220"/>
                <a:gd name="connsiteX50" fmla="*/ 1134782 w 2596711"/>
                <a:gd name="connsiteY50" fmla="*/ 82144 h 82220"/>
                <a:gd name="connsiteX51" fmla="*/ 1155280 w 2596711"/>
                <a:gd name="connsiteY51" fmla="*/ 75514 h 82220"/>
                <a:gd name="connsiteX52" fmla="*/ 1167091 w 2596711"/>
                <a:gd name="connsiteY52" fmla="*/ 66980 h 82220"/>
                <a:gd name="connsiteX53" fmla="*/ 1185379 w 2596711"/>
                <a:gd name="connsiteY53" fmla="*/ 61113 h 82220"/>
                <a:gd name="connsiteX54" fmla="*/ 1394320 w 2596711"/>
                <a:gd name="connsiteY54" fmla="*/ 61113 h 82220"/>
                <a:gd name="connsiteX55" fmla="*/ 1407731 w 2596711"/>
                <a:gd name="connsiteY55" fmla="*/ 64846 h 82220"/>
                <a:gd name="connsiteX56" fmla="*/ 1427924 w 2596711"/>
                <a:gd name="connsiteY56" fmla="*/ 77114 h 82220"/>
                <a:gd name="connsiteX57" fmla="*/ 1445602 w 2596711"/>
                <a:gd name="connsiteY57" fmla="*/ 82068 h 82220"/>
                <a:gd name="connsiteX58" fmla="*/ 1690128 w 2596711"/>
                <a:gd name="connsiteY58" fmla="*/ 82068 h 82220"/>
                <a:gd name="connsiteX59" fmla="*/ 1703615 w 2596711"/>
                <a:gd name="connsiteY59" fmla="*/ 79934 h 82220"/>
                <a:gd name="connsiteX60" fmla="*/ 1740039 w 2596711"/>
                <a:gd name="connsiteY60" fmla="*/ 63779 h 82220"/>
                <a:gd name="connsiteX61" fmla="*/ 1753145 w 2596711"/>
                <a:gd name="connsiteY61" fmla="*/ 61036 h 82220"/>
                <a:gd name="connsiteX62" fmla="*/ 1840090 w 2596711"/>
                <a:gd name="connsiteY62" fmla="*/ 61036 h 82220"/>
                <a:gd name="connsiteX63" fmla="*/ 1848624 w 2596711"/>
                <a:gd name="connsiteY63" fmla="*/ 62179 h 82220"/>
                <a:gd name="connsiteX64" fmla="*/ 1918499 w 2596711"/>
                <a:gd name="connsiteY64" fmla="*/ 81306 h 82220"/>
                <a:gd name="connsiteX65" fmla="*/ 1926500 w 2596711"/>
                <a:gd name="connsiteY65" fmla="*/ 82068 h 82220"/>
                <a:gd name="connsiteX66" fmla="*/ 2169121 w 2596711"/>
                <a:gd name="connsiteY66" fmla="*/ 82068 h 82220"/>
                <a:gd name="connsiteX67" fmla="*/ 2186419 w 2596711"/>
                <a:gd name="connsiteY67" fmla="*/ 72619 h 82220"/>
                <a:gd name="connsiteX68" fmla="*/ 2187028 w 2596711"/>
                <a:gd name="connsiteY68" fmla="*/ 71704 h 82220"/>
                <a:gd name="connsiteX69" fmla="*/ 2206459 w 2596711"/>
                <a:gd name="connsiteY69" fmla="*/ 61036 h 82220"/>
                <a:gd name="connsiteX70" fmla="*/ 2294242 w 2596711"/>
                <a:gd name="connsiteY70" fmla="*/ 61036 h 82220"/>
                <a:gd name="connsiteX71" fmla="*/ 2305443 w 2596711"/>
                <a:gd name="connsiteY71" fmla="*/ 68428 h 82220"/>
                <a:gd name="connsiteX72" fmla="*/ 2326398 w 2596711"/>
                <a:gd name="connsiteY72" fmla="*/ 82068 h 82220"/>
                <a:gd name="connsiteX73" fmla="*/ 2554922 w 2596711"/>
                <a:gd name="connsiteY73" fmla="*/ 82068 h 82220"/>
                <a:gd name="connsiteX74" fmla="*/ 2573210 w 2596711"/>
                <a:gd name="connsiteY74" fmla="*/ 69799 h 82220"/>
                <a:gd name="connsiteX75" fmla="*/ 2595917 w 2596711"/>
                <a:gd name="connsiteY75" fmla="*/ 14554 h 82220"/>
                <a:gd name="connsiteX76" fmla="*/ 2586164 w 2596711"/>
                <a:gd name="connsiteY76" fmla="*/ 0 h 8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96711" h="82220">
                  <a:moveTo>
                    <a:pt x="2586621" y="153"/>
                  </a:moveTo>
                  <a:lnTo>
                    <a:pt x="2352840" y="153"/>
                  </a:lnTo>
                  <a:cubicBezTo>
                    <a:pt x="2345677" y="153"/>
                    <a:pt x="2338971" y="3429"/>
                    <a:pt x="2334552" y="9068"/>
                  </a:cubicBezTo>
                  <a:lnTo>
                    <a:pt x="2305138" y="46634"/>
                  </a:lnTo>
                  <a:cubicBezTo>
                    <a:pt x="2302167" y="50444"/>
                    <a:pt x="2297595" y="52654"/>
                    <a:pt x="2292794" y="52654"/>
                  </a:cubicBezTo>
                  <a:lnTo>
                    <a:pt x="2212022" y="52654"/>
                  </a:lnTo>
                  <a:cubicBezTo>
                    <a:pt x="2204097" y="52654"/>
                    <a:pt x="2196477" y="49378"/>
                    <a:pt x="2190991" y="43663"/>
                  </a:cubicBezTo>
                  <a:lnTo>
                    <a:pt x="2157844" y="153"/>
                  </a:lnTo>
                  <a:lnTo>
                    <a:pt x="1903945" y="153"/>
                  </a:lnTo>
                  <a:cubicBezTo>
                    <a:pt x="1893963" y="153"/>
                    <a:pt x="1884438" y="4343"/>
                    <a:pt x="1877656" y="11735"/>
                  </a:cubicBezTo>
                  <a:lnTo>
                    <a:pt x="1847481" y="44577"/>
                  </a:lnTo>
                  <a:cubicBezTo>
                    <a:pt x="1842757" y="49759"/>
                    <a:pt x="1836051" y="52654"/>
                    <a:pt x="1829041" y="52654"/>
                  </a:cubicBezTo>
                  <a:lnTo>
                    <a:pt x="1760537" y="52654"/>
                  </a:lnTo>
                  <a:cubicBezTo>
                    <a:pt x="1753222" y="52654"/>
                    <a:pt x="1746211" y="49378"/>
                    <a:pt x="1741563" y="43739"/>
                  </a:cubicBezTo>
                  <a:lnTo>
                    <a:pt x="1714512" y="11049"/>
                  </a:lnTo>
                  <a:cubicBezTo>
                    <a:pt x="1708873" y="4191"/>
                    <a:pt x="1700491" y="229"/>
                    <a:pt x="1691576" y="229"/>
                  </a:cubicBezTo>
                  <a:lnTo>
                    <a:pt x="1449107" y="229"/>
                  </a:lnTo>
                  <a:cubicBezTo>
                    <a:pt x="1441030" y="229"/>
                    <a:pt x="1433258" y="3582"/>
                    <a:pt x="1427772" y="9525"/>
                  </a:cubicBezTo>
                  <a:lnTo>
                    <a:pt x="1395996" y="43891"/>
                  </a:lnTo>
                  <a:cubicBezTo>
                    <a:pt x="1390814" y="49530"/>
                    <a:pt x="1383499" y="52654"/>
                    <a:pt x="1375879" y="52654"/>
                  </a:cubicBezTo>
                  <a:lnTo>
                    <a:pt x="1200314" y="52654"/>
                  </a:lnTo>
                  <a:cubicBezTo>
                    <a:pt x="1192161" y="52654"/>
                    <a:pt x="1184465" y="48921"/>
                    <a:pt x="1179436" y="42520"/>
                  </a:cubicBezTo>
                  <a:lnTo>
                    <a:pt x="1155204" y="11583"/>
                  </a:lnTo>
                  <a:cubicBezTo>
                    <a:pt x="1149565" y="4420"/>
                    <a:pt x="1140955" y="229"/>
                    <a:pt x="1131887" y="229"/>
                  </a:cubicBezTo>
                  <a:lnTo>
                    <a:pt x="899934" y="229"/>
                  </a:lnTo>
                  <a:cubicBezTo>
                    <a:pt x="890714" y="229"/>
                    <a:pt x="881951" y="4420"/>
                    <a:pt x="876236" y="11659"/>
                  </a:cubicBezTo>
                  <a:lnTo>
                    <a:pt x="850937" y="43587"/>
                  </a:lnTo>
                  <a:cubicBezTo>
                    <a:pt x="846365" y="49302"/>
                    <a:pt x="839431" y="52654"/>
                    <a:pt x="832116" y="52654"/>
                  </a:cubicBezTo>
                  <a:lnTo>
                    <a:pt x="669962" y="52654"/>
                  </a:lnTo>
                  <a:cubicBezTo>
                    <a:pt x="662495" y="52654"/>
                    <a:pt x="655484" y="49302"/>
                    <a:pt x="650836" y="43434"/>
                  </a:cubicBezTo>
                  <a:lnTo>
                    <a:pt x="627214" y="13868"/>
                  </a:lnTo>
                  <a:cubicBezTo>
                    <a:pt x="620280" y="5182"/>
                    <a:pt x="609764" y="153"/>
                    <a:pt x="598715" y="153"/>
                  </a:cubicBezTo>
                  <a:lnTo>
                    <a:pt x="339407" y="153"/>
                  </a:lnTo>
                  <a:cubicBezTo>
                    <a:pt x="332854" y="153"/>
                    <a:pt x="326605" y="3201"/>
                    <a:pt x="322567" y="8382"/>
                  </a:cubicBezTo>
                  <a:lnTo>
                    <a:pt x="311670" y="22403"/>
                  </a:lnTo>
                  <a:cubicBezTo>
                    <a:pt x="307936" y="27203"/>
                    <a:pt x="300621" y="27203"/>
                    <a:pt x="296887" y="22403"/>
                  </a:cubicBezTo>
                  <a:lnTo>
                    <a:pt x="287286" y="10058"/>
                  </a:lnTo>
                  <a:cubicBezTo>
                    <a:pt x="282409" y="3810"/>
                    <a:pt x="274942" y="153"/>
                    <a:pt x="267017" y="153"/>
                  </a:cubicBezTo>
                  <a:lnTo>
                    <a:pt x="17005" y="153"/>
                  </a:lnTo>
                  <a:cubicBezTo>
                    <a:pt x="7556" y="153"/>
                    <a:pt x="-2807" y="10211"/>
                    <a:pt x="698" y="18136"/>
                  </a:cubicBezTo>
                  <a:lnTo>
                    <a:pt x="47866" y="78029"/>
                  </a:lnTo>
                  <a:cubicBezTo>
                    <a:pt x="54114" y="82144"/>
                    <a:pt x="60820" y="82220"/>
                    <a:pt x="68516" y="82220"/>
                  </a:cubicBezTo>
                  <a:lnTo>
                    <a:pt x="539356" y="82220"/>
                  </a:lnTo>
                  <a:cubicBezTo>
                    <a:pt x="548804" y="82220"/>
                    <a:pt x="558177" y="80924"/>
                    <a:pt x="567245" y="78334"/>
                  </a:cubicBezTo>
                  <a:lnTo>
                    <a:pt x="617308" y="64161"/>
                  </a:lnTo>
                  <a:cubicBezTo>
                    <a:pt x="624395" y="62179"/>
                    <a:pt x="631710" y="61113"/>
                    <a:pt x="639025" y="61113"/>
                  </a:cubicBezTo>
                  <a:lnTo>
                    <a:pt x="844003" y="61113"/>
                  </a:lnTo>
                  <a:cubicBezTo>
                    <a:pt x="852157" y="61113"/>
                    <a:pt x="860005" y="63704"/>
                    <a:pt x="866558" y="68504"/>
                  </a:cubicBezTo>
                  <a:lnTo>
                    <a:pt x="877836" y="76810"/>
                  </a:lnTo>
                  <a:cubicBezTo>
                    <a:pt x="882560" y="80315"/>
                    <a:pt x="888275" y="82144"/>
                    <a:pt x="894143" y="82144"/>
                  </a:cubicBezTo>
                  <a:lnTo>
                    <a:pt x="1134782" y="82144"/>
                  </a:lnTo>
                  <a:cubicBezTo>
                    <a:pt x="1142174" y="82144"/>
                    <a:pt x="1149337" y="79858"/>
                    <a:pt x="1155280" y="75514"/>
                  </a:cubicBezTo>
                  <a:lnTo>
                    <a:pt x="1167091" y="66980"/>
                  </a:lnTo>
                  <a:cubicBezTo>
                    <a:pt x="1172425" y="63170"/>
                    <a:pt x="1178826" y="61113"/>
                    <a:pt x="1185379" y="61113"/>
                  </a:cubicBezTo>
                  <a:lnTo>
                    <a:pt x="1394320" y="61113"/>
                  </a:lnTo>
                  <a:cubicBezTo>
                    <a:pt x="1399044" y="61113"/>
                    <a:pt x="1403692" y="62408"/>
                    <a:pt x="1407731" y="64846"/>
                  </a:cubicBezTo>
                  <a:lnTo>
                    <a:pt x="1427924" y="77114"/>
                  </a:lnTo>
                  <a:cubicBezTo>
                    <a:pt x="1433258" y="80391"/>
                    <a:pt x="1439354" y="82068"/>
                    <a:pt x="1445602" y="82068"/>
                  </a:cubicBezTo>
                  <a:lnTo>
                    <a:pt x="1690128" y="82068"/>
                  </a:lnTo>
                  <a:cubicBezTo>
                    <a:pt x="1694700" y="82068"/>
                    <a:pt x="1699272" y="81382"/>
                    <a:pt x="1703615" y="79934"/>
                  </a:cubicBezTo>
                  <a:lnTo>
                    <a:pt x="1740039" y="63779"/>
                  </a:lnTo>
                  <a:cubicBezTo>
                    <a:pt x="1744154" y="61951"/>
                    <a:pt x="1748650" y="61036"/>
                    <a:pt x="1753145" y="61036"/>
                  </a:cubicBezTo>
                  <a:lnTo>
                    <a:pt x="1840090" y="61036"/>
                  </a:lnTo>
                  <a:cubicBezTo>
                    <a:pt x="1842985" y="61036"/>
                    <a:pt x="1845881" y="61417"/>
                    <a:pt x="1848624" y="62179"/>
                  </a:cubicBezTo>
                  <a:lnTo>
                    <a:pt x="1918499" y="81306"/>
                  </a:lnTo>
                  <a:cubicBezTo>
                    <a:pt x="1921167" y="81839"/>
                    <a:pt x="1923833" y="82068"/>
                    <a:pt x="1926500" y="82068"/>
                  </a:cubicBezTo>
                  <a:lnTo>
                    <a:pt x="2169121" y="82068"/>
                  </a:lnTo>
                  <a:cubicBezTo>
                    <a:pt x="2176132" y="82068"/>
                    <a:pt x="2182609" y="78486"/>
                    <a:pt x="2186419" y="72619"/>
                  </a:cubicBezTo>
                  <a:lnTo>
                    <a:pt x="2187028" y="71704"/>
                  </a:lnTo>
                  <a:cubicBezTo>
                    <a:pt x="2191219" y="65075"/>
                    <a:pt x="2198535" y="61036"/>
                    <a:pt x="2206459" y="61036"/>
                  </a:cubicBezTo>
                  <a:lnTo>
                    <a:pt x="2294242" y="61036"/>
                  </a:lnTo>
                  <a:cubicBezTo>
                    <a:pt x="2301405" y="61265"/>
                    <a:pt x="2305443" y="68428"/>
                    <a:pt x="2305443" y="68428"/>
                  </a:cubicBezTo>
                  <a:cubicBezTo>
                    <a:pt x="2308186" y="76886"/>
                    <a:pt x="2316416" y="82068"/>
                    <a:pt x="2326398" y="82068"/>
                  </a:cubicBezTo>
                  <a:lnTo>
                    <a:pt x="2554922" y="82068"/>
                  </a:lnTo>
                  <a:cubicBezTo>
                    <a:pt x="2562923" y="82068"/>
                    <a:pt x="2570162" y="77191"/>
                    <a:pt x="2573210" y="69799"/>
                  </a:cubicBezTo>
                  <a:lnTo>
                    <a:pt x="2595917" y="14554"/>
                  </a:lnTo>
                  <a:cubicBezTo>
                    <a:pt x="2598737" y="7620"/>
                    <a:pt x="2593708" y="0"/>
                    <a:pt x="2586164" y="0"/>
                  </a:cubicBez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C300A-B4BA-91CE-47EB-CB023BF1CB86}"/>
                </a:ext>
              </a:extLst>
            </p:cNvPr>
            <p:cNvSpPr/>
            <p:nvPr/>
          </p:nvSpPr>
          <p:spPr>
            <a:xfrm>
              <a:off x="735442" y="5381396"/>
              <a:ext cx="2476086" cy="81610"/>
            </a:xfrm>
            <a:custGeom>
              <a:avLst/>
              <a:gdLst>
                <a:gd name="connsiteX0" fmla="*/ 2461833 w 2476086"/>
                <a:gd name="connsiteY0" fmla="*/ 0 h 81610"/>
                <a:gd name="connsiteX1" fmla="*/ 2231785 w 2476086"/>
                <a:gd name="connsiteY1" fmla="*/ 0 h 81610"/>
                <a:gd name="connsiteX2" fmla="*/ 2221270 w 2476086"/>
                <a:gd name="connsiteY2" fmla="*/ 4725 h 81610"/>
                <a:gd name="connsiteX3" fmla="*/ 2189037 w 2476086"/>
                <a:gd name="connsiteY3" fmla="*/ 40767 h 81610"/>
                <a:gd name="connsiteX4" fmla="*/ 2178521 w 2476086"/>
                <a:gd name="connsiteY4" fmla="*/ 45492 h 81610"/>
                <a:gd name="connsiteX5" fmla="*/ 2154137 w 2476086"/>
                <a:gd name="connsiteY5" fmla="*/ 45492 h 81610"/>
                <a:gd name="connsiteX6" fmla="*/ 2143546 w 2476086"/>
                <a:gd name="connsiteY6" fmla="*/ 40767 h 81610"/>
                <a:gd name="connsiteX7" fmla="*/ 2111618 w 2476086"/>
                <a:gd name="connsiteY7" fmla="*/ 4801 h 81610"/>
                <a:gd name="connsiteX8" fmla="*/ 2101026 w 2476086"/>
                <a:gd name="connsiteY8" fmla="*/ 76 h 81610"/>
                <a:gd name="connsiteX9" fmla="*/ 1863206 w 2476086"/>
                <a:gd name="connsiteY9" fmla="*/ 76 h 81610"/>
                <a:gd name="connsiteX10" fmla="*/ 1840041 w 2476086"/>
                <a:gd name="connsiteY10" fmla="*/ 9068 h 81610"/>
                <a:gd name="connsiteX11" fmla="*/ 1807504 w 2476086"/>
                <a:gd name="connsiteY11" fmla="*/ 38633 h 81610"/>
                <a:gd name="connsiteX12" fmla="*/ 1789597 w 2476086"/>
                <a:gd name="connsiteY12" fmla="*/ 45568 h 81610"/>
                <a:gd name="connsiteX13" fmla="*/ 1686574 w 2476086"/>
                <a:gd name="connsiteY13" fmla="*/ 45568 h 81610"/>
                <a:gd name="connsiteX14" fmla="*/ 1670724 w 2476086"/>
                <a:gd name="connsiteY14" fmla="*/ 40234 h 81610"/>
                <a:gd name="connsiteX15" fmla="*/ 1628891 w 2476086"/>
                <a:gd name="connsiteY15" fmla="*/ 8153 h 81610"/>
                <a:gd name="connsiteX16" fmla="*/ 1605345 w 2476086"/>
                <a:gd name="connsiteY16" fmla="*/ 153 h 81610"/>
                <a:gd name="connsiteX17" fmla="*/ 1371411 w 2476086"/>
                <a:gd name="connsiteY17" fmla="*/ 153 h 81610"/>
                <a:gd name="connsiteX18" fmla="*/ 1347484 w 2476086"/>
                <a:gd name="connsiteY18" fmla="*/ 9830 h 81610"/>
                <a:gd name="connsiteX19" fmla="*/ 1319290 w 2476086"/>
                <a:gd name="connsiteY19" fmla="*/ 37186 h 81610"/>
                <a:gd name="connsiteX20" fmla="*/ 1298488 w 2476086"/>
                <a:gd name="connsiteY20" fmla="*/ 45644 h 81610"/>
                <a:gd name="connsiteX21" fmla="*/ 1126047 w 2476086"/>
                <a:gd name="connsiteY21" fmla="*/ 45644 h 81610"/>
                <a:gd name="connsiteX22" fmla="*/ 1095719 w 2476086"/>
                <a:gd name="connsiteY22" fmla="*/ 32004 h 81610"/>
                <a:gd name="connsiteX23" fmla="*/ 1079336 w 2476086"/>
                <a:gd name="connsiteY23" fmla="*/ 13564 h 81610"/>
                <a:gd name="connsiteX24" fmla="*/ 1049618 w 2476086"/>
                <a:gd name="connsiteY24" fmla="*/ 229 h 81610"/>
                <a:gd name="connsiteX25" fmla="*/ 824828 w 2476086"/>
                <a:gd name="connsiteY25" fmla="*/ 229 h 81610"/>
                <a:gd name="connsiteX26" fmla="*/ 794272 w 2476086"/>
                <a:gd name="connsiteY26" fmla="*/ 13868 h 81610"/>
                <a:gd name="connsiteX27" fmla="*/ 776060 w 2476086"/>
                <a:gd name="connsiteY27" fmla="*/ 34138 h 81610"/>
                <a:gd name="connsiteX28" fmla="*/ 750152 w 2476086"/>
                <a:gd name="connsiteY28" fmla="*/ 45644 h 81610"/>
                <a:gd name="connsiteX29" fmla="*/ 522467 w 2476086"/>
                <a:gd name="connsiteY29" fmla="*/ 45644 h 81610"/>
                <a:gd name="connsiteX30" fmla="*/ 491072 w 2476086"/>
                <a:gd name="connsiteY30" fmla="*/ 32461 h 81610"/>
                <a:gd name="connsiteX31" fmla="*/ 470575 w 2476086"/>
                <a:gd name="connsiteY31" fmla="*/ 11583 h 81610"/>
                <a:gd name="connsiteX32" fmla="*/ 443295 w 2476086"/>
                <a:gd name="connsiteY32" fmla="*/ 153 h 81610"/>
                <a:gd name="connsiteX33" fmla="*/ 15813 w 2476086"/>
                <a:gd name="connsiteY33" fmla="*/ 153 h 81610"/>
                <a:gd name="connsiteX34" fmla="*/ 4002 w 2476086"/>
                <a:gd name="connsiteY34" fmla="*/ 22860 h 81610"/>
                <a:gd name="connsiteX35" fmla="*/ 4078 w 2476086"/>
                <a:gd name="connsiteY35" fmla="*/ 22860 h 81610"/>
                <a:gd name="connsiteX36" fmla="*/ 5374 w 2476086"/>
                <a:gd name="connsiteY36" fmla="*/ 25146 h 81610"/>
                <a:gd name="connsiteX37" fmla="*/ 47664 w 2476086"/>
                <a:gd name="connsiteY37" fmla="*/ 78867 h 81610"/>
                <a:gd name="connsiteX38" fmla="*/ 56427 w 2476086"/>
                <a:gd name="connsiteY38" fmla="*/ 81610 h 81610"/>
                <a:gd name="connsiteX39" fmla="*/ 390412 w 2476086"/>
                <a:gd name="connsiteY39" fmla="*/ 81610 h 81610"/>
                <a:gd name="connsiteX40" fmla="*/ 412358 w 2476086"/>
                <a:gd name="connsiteY40" fmla="*/ 77953 h 81610"/>
                <a:gd name="connsiteX41" fmla="*/ 468365 w 2476086"/>
                <a:gd name="connsiteY41" fmla="*/ 58827 h 81610"/>
                <a:gd name="connsiteX42" fmla="*/ 496864 w 2476086"/>
                <a:gd name="connsiteY42" fmla="*/ 54102 h 81610"/>
                <a:gd name="connsiteX43" fmla="*/ 756858 w 2476086"/>
                <a:gd name="connsiteY43" fmla="*/ 54102 h 81610"/>
                <a:gd name="connsiteX44" fmla="*/ 787414 w 2476086"/>
                <a:gd name="connsiteY44" fmla="*/ 65303 h 81610"/>
                <a:gd name="connsiteX45" fmla="*/ 795796 w 2476086"/>
                <a:gd name="connsiteY45" fmla="*/ 72466 h 81610"/>
                <a:gd name="connsiteX46" fmla="*/ 820790 w 2476086"/>
                <a:gd name="connsiteY46" fmla="*/ 81610 h 81610"/>
                <a:gd name="connsiteX47" fmla="*/ 1054419 w 2476086"/>
                <a:gd name="connsiteY47" fmla="*/ 81610 h 81610"/>
                <a:gd name="connsiteX48" fmla="*/ 1077660 w 2476086"/>
                <a:gd name="connsiteY48" fmla="*/ 73000 h 81610"/>
                <a:gd name="connsiteX49" fmla="*/ 1089623 w 2476086"/>
                <a:gd name="connsiteY49" fmla="*/ 62713 h 81610"/>
                <a:gd name="connsiteX50" fmla="*/ 1112941 w 2476086"/>
                <a:gd name="connsiteY50" fmla="*/ 54026 h 81610"/>
                <a:gd name="connsiteX51" fmla="*/ 1310375 w 2476086"/>
                <a:gd name="connsiteY51" fmla="*/ 54026 h 81610"/>
                <a:gd name="connsiteX52" fmla="*/ 1328510 w 2476086"/>
                <a:gd name="connsiteY52" fmla="*/ 60046 h 81610"/>
                <a:gd name="connsiteX53" fmla="*/ 1350151 w 2476086"/>
                <a:gd name="connsiteY53" fmla="*/ 76048 h 81610"/>
                <a:gd name="connsiteX54" fmla="*/ 1366915 w 2476086"/>
                <a:gd name="connsiteY54" fmla="*/ 81534 h 81610"/>
                <a:gd name="connsiteX55" fmla="*/ 1611060 w 2476086"/>
                <a:gd name="connsiteY55" fmla="*/ 81534 h 81610"/>
                <a:gd name="connsiteX56" fmla="*/ 1625233 w 2476086"/>
                <a:gd name="connsiteY56" fmla="*/ 77724 h 81610"/>
                <a:gd name="connsiteX57" fmla="*/ 1658990 w 2476086"/>
                <a:gd name="connsiteY57" fmla="*/ 57989 h 81610"/>
                <a:gd name="connsiteX58" fmla="*/ 1673468 w 2476086"/>
                <a:gd name="connsiteY58" fmla="*/ 54026 h 81610"/>
                <a:gd name="connsiteX59" fmla="*/ 1811466 w 2476086"/>
                <a:gd name="connsiteY59" fmla="*/ 54026 h 81610"/>
                <a:gd name="connsiteX60" fmla="*/ 1823506 w 2476086"/>
                <a:gd name="connsiteY60" fmla="*/ 56464 h 81610"/>
                <a:gd name="connsiteX61" fmla="*/ 1873874 w 2476086"/>
                <a:gd name="connsiteY61" fmla="*/ 77496 h 81610"/>
                <a:gd name="connsiteX62" fmla="*/ 1894143 w 2476086"/>
                <a:gd name="connsiteY62" fmla="*/ 81534 h 81610"/>
                <a:gd name="connsiteX63" fmla="*/ 2128077 w 2476086"/>
                <a:gd name="connsiteY63" fmla="*/ 81534 h 81610"/>
                <a:gd name="connsiteX64" fmla="*/ 2141717 w 2476086"/>
                <a:gd name="connsiteY64" fmla="*/ 71171 h 81610"/>
                <a:gd name="connsiteX65" fmla="*/ 2143622 w 2476086"/>
                <a:gd name="connsiteY65" fmla="*/ 64313 h 81610"/>
                <a:gd name="connsiteX66" fmla="*/ 2157262 w 2476086"/>
                <a:gd name="connsiteY66" fmla="*/ 53950 h 81610"/>
                <a:gd name="connsiteX67" fmla="*/ 2175931 w 2476086"/>
                <a:gd name="connsiteY67" fmla="*/ 53950 h 81610"/>
                <a:gd name="connsiteX68" fmla="*/ 2189494 w 2476086"/>
                <a:gd name="connsiteY68" fmla="*/ 64237 h 81610"/>
                <a:gd name="connsiteX69" fmla="*/ 2191475 w 2476086"/>
                <a:gd name="connsiteY69" fmla="*/ 71247 h 81610"/>
                <a:gd name="connsiteX70" fmla="*/ 2205039 w 2476086"/>
                <a:gd name="connsiteY70" fmla="*/ 81534 h 81610"/>
                <a:gd name="connsiteX71" fmla="*/ 2440116 w 2476086"/>
                <a:gd name="connsiteY71" fmla="*/ 81534 h 81610"/>
                <a:gd name="connsiteX72" fmla="*/ 2452689 w 2476086"/>
                <a:gd name="connsiteY72" fmla="*/ 73686 h 81610"/>
                <a:gd name="connsiteX73" fmla="*/ 2475397 w 2476086"/>
                <a:gd name="connsiteY73" fmla="*/ 18517 h 81610"/>
                <a:gd name="connsiteX74" fmla="*/ 2462062 w 2476086"/>
                <a:gd name="connsiteY74" fmla="*/ 76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476086" h="81610">
                  <a:moveTo>
                    <a:pt x="2461833" y="0"/>
                  </a:moveTo>
                  <a:lnTo>
                    <a:pt x="2231785" y="0"/>
                  </a:lnTo>
                  <a:cubicBezTo>
                    <a:pt x="2227747" y="0"/>
                    <a:pt x="2223937" y="1677"/>
                    <a:pt x="2221270" y="4725"/>
                  </a:cubicBezTo>
                  <a:lnTo>
                    <a:pt x="2189037" y="40767"/>
                  </a:lnTo>
                  <a:cubicBezTo>
                    <a:pt x="2186370" y="43739"/>
                    <a:pt x="2182484" y="45492"/>
                    <a:pt x="2178521" y="45492"/>
                  </a:cubicBezTo>
                  <a:lnTo>
                    <a:pt x="2154137" y="45492"/>
                  </a:lnTo>
                  <a:cubicBezTo>
                    <a:pt x="2150099" y="45492"/>
                    <a:pt x="2146213" y="43739"/>
                    <a:pt x="2143546" y="40767"/>
                  </a:cubicBezTo>
                  <a:lnTo>
                    <a:pt x="2111618" y="4801"/>
                  </a:lnTo>
                  <a:cubicBezTo>
                    <a:pt x="2108951" y="1753"/>
                    <a:pt x="2105065" y="76"/>
                    <a:pt x="2101026" y="76"/>
                  </a:cubicBezTo>
                  <a:lnTo>
                    <a:pt x="1863206" y="76"/>
                  </a:lnTo>
                  <a:cubicBezTo>
                    <a:pt x="1854595" y="76"/>
                    <a:pt x="1846366" y="3277"/>
                    <a:pt x="1840041" y="9068"/>
                  </a:cubicBezTo>
                  <a:lnTo>
                    <a:pt x="1807504" y="38633"/>
                  </a:lnTo>
                  <a:cubicBezTo>
                    <a:pt x="1802627" y="43053"/>
                    <a:pt x="1796226" y="45568"/>
                    <a:pt x="1789597" y="45568"/>
                  </a:cubicBezTo>
                  <a:lnTo>
                    <a:pt x="1686574" y="45568"/>
                  </a:lnTo>
                  <a:cubicBezTo>
                    <a:pt x="1680859" y="45568"/>
                    <a:pt x="1675297" y="43663"/>
                    <a:pt x="1670724" y="40234"/>
                  </a:cubicBezTo>
                  <a:lnTo>
                    <a:pt x="1628891" y="8153"/>
                  </a:lnTo>
                  <a:cubicBezTo>
                    <a:pt x="1622109" y="2972"/>
                    <a:pt x="1613879" y="153"/>
                    <a:pt x="1605345" y="153"/>
                  </a:cubicBezTo>
                  <a:lnTo>
                    <a:pt x="1371411" y="153"/>
                  </a:lnTo>
                  <a:cubicBezTo>
                    <a:pt x="1362496" y="153"/>
                    <a:pt x="1353885" y="3658"/>
                    <a:pt x="1347484" y="9830"/>
                  </a:cubicBezTo>
                  <a:lnTo>
                    <a:pt x="1319290" y="37186"/>
                  </a:lnTo>
                  <a:cubicBezTo>
                    <a:pt x="1313728" y="42596"/>
                    <a:pt x="1306260" y="45644"/>
                    <a:pt x="1298488" y="45644"/>
                  </a:cubicBezTo>
                  <a:lnTo>
                    <a:pt x="1126047" y="45644"/>
                  </a:lnTo>
                  <a:cubicBezTo>
                    <a:pt x="1114465" y="45644"/>
                    <a:pt x="1103416" y="40691"/>
                    <a:pt x="1095719" y="32004"/>
                  </a:cubicBezTo>
                  <a:lnTo>
                    <a:pt x="1079336" y="13564"/>
                  </a:lnTo>
                  <a:cubicBezTo>
                    <a:pt x="1071793" y="5029"/>
                    <a:pt x="1060972" y="229"/>
                    <a:pt x="1049618" y="229"/>
                  </a:cubicBezTo>
                  <a:lnTo>
                    <a:pt x="824828" y="229"/>
                  </a:lnTo>
                  <a:cubicBezTo>
                    <a:pt x="813170" y="229"/>
                    <a:pt x="802045" y="5182"/>
                    <a:pt x="794272" y="13868"/>
                  </a:cubicBezTo>
                  <a:lnTo>
                    <a:pt x="776060" y="34138"/>
                  </a:lnTo>
                  <a:cubicBezTo>
                    <a:pt x="769431" y="41453"/>
                    <a:pt x="760058" y="45644"/>
                    <a:pt x="750152" y="45644"/>
                  </a:cubicBezTo>
                  <a:lnTo>
                    <a:pt x="522467" y="45644"/>
                  </a:lnTo>
                  <a:cubicBezTo>
                    <a:pt x="510656" y="45644"/>
                    <a:pt x="499302" y="40920"/>
                    <a:pt x="491072" y="32461"/>
                  </a:cubicBezTo>
                  <a:lnTo>
                    <a:pt x="470575" y="11583"/>
                  </a:lnTo>
                  <a:cubicBezTo>
                    <a:pt x="463336" y="4268"/>
                    <a:pt x="453506" y="153"/>
                    <a:pt x="443295" y="153"/>
                  </a:cubicBezTo>
                  <a:lnTo>
                    <a:pt x="15813" y="153"/>
                  </a:lnTo>
                  <a:cubicBezTo>
                    <a:pt x="-1561" y="153"/>
                    <a:pt x="-3161" y="13564"/>
                    <a:pt x="4002" y="22860"/>
                  </a:cubicBezTo>
                  <a:lnTo>
                    <a:pt x="4078" y="22860"/>
                  </a:lnTo>
                  <a:cubicBezTo>
                    <a:pt x="4612" y="23622"/>
                    <a:pt x="4992" y="24384"/>
                    <a:pt x="5374" y="25146"/>
                  </a:cubicBezTo>
                  <a:lnTo>
                    <a:pt x="47664" y="78867"/>
                  </a:lnTo>
                  <a:cubicBezTo>
                    <a:pt x="50255" y="80620"/>
                    <a:pt x="53379" y="81610"/>
                    <a:pt x="56427" y="81610"/>
                  </a:cubicBezTo>
                  <a:lnTo>
                    <a:pt x="390412" y="81610"/>
                  </a:lnTo>
                  <a:cubicBezTo>
                    <a:pt x="397880" y="81610"/>
                    <a:pt x="405271" y="80391"/>
                    <a:pt x="412358" y="77953"/>
                  </a:cubicBezTo>
                  <a:lnTo>
                    <a:pt x="468365" y="58827"/>
                  </a:lnTo>
                  <a:cubicBezTo>
                    <a:pt x="477509" y="55703"/>
                    <a:pt x="487186" y="54102"/>
                    <a:pt x="496864" y="54102"/>
                  </a:cubicBezTo>
                  <a:lnTo>
                    <a:pt x="756858" y="54102"/>
                  </a:lnTo>
                  <a:cubicBezTo>
                    <a:pt x="768059" y="54102"/>
                    <a:pt x="778880" y="58065"/>
                    <a:pt x="787414" y="65303"/>
                  </a:cubicBezTo>
                  <a:lnTo>
                    <a:pt x="795796" y="72466"/>
                  </a:lnTo>
                  <a:cubicBezTo>
                    <a:pt x="802730" y="78410"/>
                    <a:pt x="811646" y="81610"/>
                    <a:pt x="820790" y="81610"/>
                  </a:cubicBezTo>
                  <a:lnTo>
                    <a:pt x="1054419" y="81610"/>
                  </a:lnTo>
                  <a:cubicBezTo>
                    <a:pt x="1062953" y="81610"/>
                    <a:pt x="1071183" y="78563"/>
                    <a:pt x="1077660" y="73000"/>
                  </a:cubicBezTo>
                  <a:lnTo>
                    <a:pt x="1089623" y="62713"/>
                  </a:lnTo>
                  <a:cubicBezTo>
                    <a:pt x="1096100" y="57150"/>
                    <a:pt x="1104406" y="54026"/>
                    <a:pt x="1112941" y="54026"/>
                  </a:cubicBezTo>
                  <a:lnTo>
                    <a:pt x="1310375" y="54026"/>
                  </a:lnTo>
                  <a:cubicBezTo>
                    <a:pt x="1316928" y="54026"/>
                    <a:pt x="1323253" y="56160"/>
                    <a:pt x="1328510" y="60046"/>
                  </a:cubicBezTo>
                  <a:lnTo>
                    <a:pt x="1350151" y="76048"/>
                  </a:lnTo>
                  <a:cubicBezTo>
                    <a:pt x="1355028" y="79629"/>
                    <a:pt x="1360895" y="81534"/>
                    <a:pt x="1366915" y="81534"/>
                  </a:cubicBezTo>
                  <a:lnTo>
                    <a:pt x="1611060" y="81534"/>
                  </a:lnTo>
                  <a:cubicBezTo>
                    <a:pt x="1616013" y="81534"/>
                    <a:pt x="1620890" y="80239"/>
                    <a:pt x="1625233" y="77724"/>
                  </a:cubicBezTo>
                  <a:lnTo>
                    <a:pt x="1658990" y="57989"/>
                  </a:lnTo>
                  <a:cubicBezTo>
                    <a:pt x="1663409" y="55398"/>
                    <a:pt x="1668439" y="54026"/>
                    <a:pt x="1673468" y="54026"/>
                  </a:cubicBezTo>
                  <a:lnTo>
                    <a:pt x="1811466" y="54026"/>
                  </a:lnTo>
                  <a:cubicBezTo>
                    <a:pt x="1815581" y="54026"/>
                    <a:pt x="1819696" y="54864"/>
                    <a:pt x="1823506" y="56464"/>
                  </a:cubicBezTo>
                  <a:lnTo>
                    <a:pt x="1873874" y="77496"/>
                  </a:lnTo>
                  <a:cubicBezTo>
                    <a:pt x="1880274" y="80163"/>
                    <a:pt x="1887209" y="81534"/>
                    <a:pt x="1894143" y="81534"/>
                  </a:cubicBezTo>
                  <a:lnTo>
                    <a:pt x="2128077" y="81534"/>
                  </a:lnTo>
                  <a:cubicBezTo>
                    <a:pt x="2134402" y="81534"/>
                    <a:pt x="2139964" y="77267"/>
                    <a:pt x="2141717" y="71171"/>
                  </a:cubicBezTo>
                  <a:lnTo>
                    <a:pt x="2143622" y="64313"/>
                  </a:lnTo>
                  <a:cubicBezTo>
                    <a:pt x="2145298" y="58217"/>
                    <a:pt x="2150861" y="53950"/>
                    <a:pt x="2157262" y="53950"/>
                  </a:cubicBezTo>
                  <a:lnTo>
                    <a:pt x="2175931" y="53950"/>
                  </a:lnTo>
                  <a:cubicBezTo>
                    <a:pt x="2182255" y="53950"/>
                    <a:pt x="2187818" y="58141"/>
                    <a:pt x="2189494" y="64237"/>
                  </a:cubicBezTo>
                  <a:lnTo>
                    <a:pt x="2191475" y="71247"/>
                  </a:lnTo>
                  <a:cubicBezTo>
                    <a:pt x="2193228" y="77343"/>
                    <a:pt x="2198791" y="81534"/>
                    <a:pt x="2205039" y="81534"/>
                  </a:cubicBezTo>
                  <a:lnTo>
                    <a:pt x="2440116" y="81534"/>
                  </a:lnTo>
                  <a:cubicBezTo>
                    <a:pt x="2445526" y="81534"/>
                    <a:pt x="2450251" y="78410"/>
                    <a:pt x="2452689" y="73686"/>
                  </a:cubicBezTo>
                  <a:lnTo>
                    <a:pt x="2475397" y="18517"/>
                  </a:lnTo>
                  <a:cubicBezTo>
                    <a:pt x="2478292" y="9525"/>
                    <a:pt x="2471739" y="76"/>
                    <a:pt x="2462062" y="76"/>
                  </a:cubicBez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0937CF-5A7C-46E8-1454-024CDE237758}"/>
                </a:ext>
              </a:extLst>
            </p:cNvPr>
            <p:cNvSpPr/>
            <p:nvPr/>
          </p:nvSpPr>
          <p:spPr>
            <a:xfrm>
              <a:off x="727427" y="5481980"/>
              <a:ext cx="2443506" cy="81610"/>
            </a:xfrm>
            <a:custGeom>
              <a:avLst/>
              <a:gdLst>
                <a:gd name="connsiteX0" fmla="*/ 2434720 w 2443506"/>
                <a:gd name="connsiteY0" fmla="*/ 34595 h 81610"/>
                <a:gd name="connsiteX1" fmla="*/ 2442645 w 2443506"/>
                <a:gd name="connsiteY1" fmla="*/ 15393 h 81610"/>
                <a:gd name="connsiteX2" fmla="*/ 2432358 w 2443506"/>
                <a:gd name="connsiteY2" fmla="*/ 76 h 81610"/>
                <a:gd name="connsiteX3" fmla="*/ 2207492 w 2443506"/>
                <a:gd name="connsiteY3" fmla="*/ 76 h 81610"/>
                <a:gd name="connsiteX4" fmla="*/ 2186613 w 2443506"/>
                <a:gd name="connsiteY4" fmla="*/ 12421 h 81610"/>
                <a:gd name="connsiteX5" fmla="*/ 2180669 w 2443506"/>
                <a:gd name="connsiteY5" fmla="*/ 23165 h 81610"/>
                <a:gd name="connsiteX6" fmla="*/ 2168096 w 2443506"/>
                <a:gd name="connsiteY6" fmla="*/ 23165 h 81610"/>
                <a:gd name="connsiteX7" fmla="*/ 2162152 w 2443506"/>
                <a:gd name="connsiteY7" fmla="*/ 12421 h 81610"/>
                <a:gd name="connsiteX8" fmla="*/ 2141197 w 2443506"/>
                <a:gd name="connsiteY8" fmla="*/ 76 h 81610"/>
                <a:gd name="connsiteX9" fmla="*/ 1913664 w 2443506"/>
                <a:gd name="connsiteY9" fmla="*/ 76 h 81610"/>
                <a:gd name="connsiteX10" fmla="*/ 1890195 w 2443506"/>
                <a:gd name="connsiteY10" fmla="*/ 7620 h 81610"/>
                <a:gd name="connsiteX11" fmla="*/ 1861086 w 2443506"/>
                <a:gd name="connsiteY11" fmla="*/ 28423 h 81610"/>
                <a:gd name="connsiteX12" fmla="*/ 1842036 w 2443506"/>
                <a:gd name="connsiteY12" fmla="*/ 34519 h 81610"/>
                <a:gd name="connsiteX13" fmla="*/ 1693294 w 2443506"/>
                <a:gd name="connsiteY13" fmla="*/ 34519 h 81610"/>
                <a:gd name="connsiteX14" fmla="*/ 1678968 w 2443506"/>
                <a:gd name="connsiteY14" fmla="*/ 30633 h 81610"/>
                <a:gd name="connsiteX15" fmla="*/ 1636830 w 2443506"/>
                <a:gd name="connsiteY15" fmla="*/ 6096 h 81610"/>
                <a:gd name="connsiteX16" fmla="*/ 1614274 w 2443506"/>
                <a:gd name="connsiteY16" fmla="*/ 0 h 81610"/>
                <a:gd name="connsiteX17" fmla="*/ 1377521 w 2443506"/>
                <a:gd name="connsiteY17" fmla="*/ 0 h 81610"/>
                <a:gd name="connsiteX18" fmla="*/ 1355499 w 2443506"/>
                <a:gd name="connsiteY18" fmla="*/ 7163 h 81610"/>
                <a:gd name="connsiteX19" fmla="*/ 1324867 w 2443506"/>
                <a:gd name="connsiteY19" fmla="*/ 29337 h 81610"/>
                <a:gd name="connsiteX20" fmla="*/ 1308865 w 2443506"/>
                <a:gd name="connsiteY20" fmla="*/ 34519 h 81610"/>
                <a:gd name="connsiteX21" fmla="*/ 1124842 w 2443506"/>
                <a:gd name="connsiteY21" fmla="*/ 34519 h 81610"/>
                <a:gd name="connsiteX22" fmla="*/ 1110059 w 2443506"/>
                <a:gd name="connsiteY22" fmla="*/ 29108 h 81610"/>
                <a:gd name="connsiteX23" fmla="*/ 1083542 w 2443506"/>
                <a:gd name="connsiteY23" fmla="*/ 6858 h 81610"/>
                <a:gd name="connsiteX24" fmla="*/ 1064720 w 2443506"/>
                <a:gd name="connsiteY24" fmla="*/ 0 h 81610"/>
                <a:gd name="connsiteX25" fmla="*/ 823699 w 2443506"/>
                <a:gd name="connsiteY25" fmla="*/ 0 h 81610"/>
                <a:gd name="connsiteX26" fmla="*/ 807240 w 2443506"/>
                <a:gd name="connsiteY26" fmla="*/ 5944 h 81610"/>
                <a:gd name="connsiteX27" fmla="*/ 779123 w 2443506"/>
                <a:gd name="connsiteY27" fmla="*/ 29261 h 81610"/>
                <a:gd name="connsiteX28" fmla="*/ 764644 w 2443506"/>
                <a:gd name="connsiteY28" fmla="*/ 34519 h 81610"/>
                <a:gd name="connsiteX29" fmla="*/ 507317 w 2443506"/>
                <a:gd name="connsiteY29" fmla="*/ 34519 h 81610"/>
                <a:gd name="connsiteX30" fmla="*/ 489029 w 2443506"/>
                <a:gd name="connsiteY30" fmla="*/ 30861 h 81610"/>
                <a:gd name="connsiteX31" fmla="*/ 428069 w 2443506"/>
                <a:gd name="connsiteY31" fmla="*/ 5258 h 81610"/>
                <a:gd name="connsiteX32" fmla="*/ 402313 w 2443506"/>
                <a:gd name="connsiteY32" fmla="*/ 76 h 81610"/>
                <a:gd name="connsiteX33" fmla="*/ 65509 w 2443506"/>
                <a:gd name="connsiteY33" fmla="*/ 76 h 81610"/>
                <a:gd name="connsiteX34" fmla="*/ 41125 w 2443506"/>
                <a:gd name="connsiteY34" fmla="*/ 12116 h 81610"/>
                <a:gd name="connsiteX35" fmla="*/ 23980 w 2443506"/>
                <a:gd name="connsiteY35" fmla="*/ 34595 h 81610"/>
                <a:gd name="connsiteX36" fmla="*/ 23980 w 2443506"/>
                <a:gd name="connsiteY36" fmla="*/ 34595 h 81610"/>
                <a:gd name="connsiteX37" fmla="*/ 17503 w 2443506"/>
                <a:gd name="connsiteY37" fmla="*/ 43129 h 81610"/>
                <a:gd name="connsiteX38" fmla="*/ 2416 w 2443506"/>
                <a:gd name="connsiteY38" fmla="*/ 62865 h 81610"/>
                <a:gd name="connsiteX39" fmla="*/ 11712 w 2443506"/>
                <a:gd name="connsiteY39" fmla="*/ 81610 h 81610"/>
                <a:gd name="connsiteX40" fmla="*/ 455273 w 2443506"/>
                <a:gd name="connsiteY40" fmla="*/ 81610 h 81610"/>
                <a:gd name="connsiteX41" fmla="*/ 492687 w 2443506"/>
                <a:gd name="connsiteY41" fmla="*/ 64313 h 81610"/>
                <a:gd name="connsiteX42" fmla="*/ 500840 w 2443506"/>
                <a:gd name="connsiteY42" fmla="*/ 54712 h 81610"/>
                <a:gd name="connsiteX43" fmla="*/ 525986 w 2443506"/>
                <a:gd name="connsiteY43" fmla="*/ 43129 h 81610"/>
                <a:gd name="connsiteX44" fmla="*/ 769216 w 2443506"/>
                <a:gd name="connsiteY44" fmla="*/ 43129 h 81610"/>
                <a:gd name="connsiteX45" fmla="*/ 789486 w 2443506"/>
                <a:gd name="connsiteY45" fmla="*/ 51740 h 81610"/>
                <a:gd name="connsiteX46" fmla="*/ 810593 w 2443506"/>
                <a:gd name="connsiteY46" fmla="*/ 73457 h 81610"/>
                <a:gd name="connsiteX47" fmla="*/ 829872 w 2443506"/>
                <a:gd name="connsiteY47" fmla="*/ 81610 h 81610"/>
                <a:gd name="connsiteX48" fmla="*/ 1072873 w 2443506"/>
                <a:gd name="connsiteY48" fmla="*/ 81610 h 81610"/>
                <a:gd name="connsiteX49" fmla="*/ 1093828 w 2443506"/>
                <a:gd name="connsiteY49" fmla="*/ 70180 h 81610"/>
                <a:gd name="connsiteX50" fmla="*/ 1104725 w 2443506"/>
                <a:gd name="connsiteY50" fmla="*/ 53264 h 81610"/>
                <a:gd name="connsiteX51" fmla="*/ 1123242 w 2443506"/>
                <a:gd name="connsiteY51" fmla="*/ 43129 h 81610"/>
                <a:gd name="connsiteX52" fmla="*/ 1313437 w 2443506"/>
                <a:gd name="connsiteY52" fmla="*/ 43129 h 81610"/>
                <a:gd name="connsiteX53" fmla="*/ 1331572 w 2443506"/>
                <a:gd name="connsiteY53" fmla="*/ 51968 h 81610"/>
                <a:gd name="connsiteX54" fmla="*/ 1348260 w 2443506"/>
                <a:gd name="connsiteY54" fmla="*/ 73304 h 81610"/>
                <a:gd name="connsiteX55" fmla="*/ 1365253 w 2443506"/>
                <a:gd name="connsiteY55" fmla="*/ 81610 h 81610"/>
                <a:gd name="connsiteX56" fmla="*/ 1613589 w 2443506"/>
                <a:gd name="connsiteY56" fmla="*/ 81610 h 81610"/>
                <a:gd name="connsiteX57" fmla="*/ 1629895 w 2443506"/>
                <a:gd name="connsiteY57" fmla="*/ 76353 h 81610"/>
                <a:gd name="connsiteX58" fmla="*/ 1668834 w 2443506"/>
                <a:gd name="connsiteY58" fmla="*/ 48235 h 81610"/>
                <a:gd name="connsiteX59" fmla="*/ 1684531 w 2443506"/>
                <a:gd name="connsiteY59" fmla="*/ 43129 h 81610"/>
                <a:gd name="connsiteX60" fmla="*/ 1855219 w 2443506"/>
                <a:gd name="connsiteY60" fmla="*/ 43129 h 81610"/>
                <a:gd name="connsiteX61" fmla="*/ 1875640 w 2443506"/>
                <a:gd name="connsiteY61" fmla="*/ 48464 h 81610"/>
                <a:gd name="connsiteX62" fmla="*/ 1923342 w 2443506"/>
                <a:gd name="connsiteY62" fmla="*/ 75286 h 81610"/>
                <a:gd name="connsiteX63" fmla="*/ 1947421 w 2443506"/>
                <a:gd name="connsiteY63" fmla="*/ 81610 h 81610"/>
                <a:gd name="connsiteX64" fmla="*/ 2399897 w 2443506"/>
                <a:gd name="connsiteY64" fmla="*/ 81610 h 81610"/>
                <a:gd name="connsiteX65" fmla="*/ 2421614 w 2443506"/>
                <a:gd name="connsiteY65" fmla="*/ 67056 h 81610"/>
                <a:gd name="connsiteX66" fmla="*/ 2431443 w 2443506"/>
                <a:gd name="connsiteY66" fmla="*/ 43129 h 81610"/>
                <a:gd name="connsiteX67" fmla="*/ 2431596 w 2443506"/>
                <a:gd name="connsiteY67" fmla="*/ 43129 h 81610"/>
                <a:gd name="connsiteX68" fmla="*/ 2435101 w 2443506"/>
                <a:gd name="connsiteY68" fmla="*/ 34595 h 81610"/>
                <a:gd name="connsiteX69" fmla="*/ 2434949 w 2443506"/>
                <a:gd name="connsiteY69" fmla="*/ 34595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43506" h="81610">
                  <a:moveTo>
                    <a:pt x="2434720" y="34595"/>
                  </a:moveTo>
                  <a:lnTo>
                    <a:pt x="2442645" y="15393"/>
                  </a:lnTo>
                  <a:cubicBezTo>
                    <a:pt x="2445693" y="8077"/>
                    <a:pt x="2440282" y="76"/>
                    <a:pt x="2432358" y="76"/>
                  </a:cubicBezTo>
                  <a:lnTo>
                    <a:pt x="2207492" y="76"/>
                  </a:lnTo>
                  <a:cubicBezTo>
                    <a:pt x="2198805" y="76"/>
                    <a:pt x="2190804" y="4801"/>
                    <a:pt x="2186613" y="12421"/>
                  </a:cubicBezTo>
                  <a:lnTo>
                    <a:pt x="2180669" y="23165"/>
                  </a:lnTo>
                  <a:cubicBezTo>
                    <a:pt x="2177926" y="28118"/>
                    <a:pt x="2170839" y="28118"/>
                    <a:pt x="2168096" y="23165"/>
                  </a:cubicBezTo>
                  <a:lnTo>
                    <a:pt x="2162152" y="12421"/>
                  </a:lnTo>
                  <a:cubicBezTo>
                    <a:pt x="2157962" y="4801"/>
                    <a:pt x="2149884" y="76"/>
                    <a:pt x="2141197" y="76"/>
                  </a:cubicBezTo>
                  <a:lnTo>
                    <a:pt x="1913664" y="76"/>
                  </a:lnTo>
                  <a:cubicBezTo>
                    <a:pt x="1905206" y="76"/>
                    <a:pt x="1897053" y="2744"/>
                    <a:pt x="1890195" y="7620"/>
                  </a:cubicBezTo>
                  <a:lnTo>
                    <a:pt x="1861086" y="28423"/>
                  </a:lnTo>
                  <a:cubicBezTo>
                    <a:pt x="1855524" y="32385"/>
                    <a:pt x="1848894" y="34519"/>
                    <a:pt x="1842036" y="34519"/>
                  </a:cubicBezTo>
                  <a:lnTo>
                    <a:pt x="1693294" y="34519"/>
                  </a:lnTo>
                  <a:cubicBezTo>
                    <a:pt x="1688265" y="34519"/>
                    <a:pt x="1683312" y="33147"/>
                    <a:pt x="1678968" y="30633"/>
                  </a:cubicBezTo>
                  <a:lnTo>
                    <a:pt x="1636830" y="6096"/>
                  </a:lnTo>
                  <a:cubicBezTo>
                    <a:pt x="1629972" y="2134"/>
                    <a:pt x="1622199" y="0"/>
                    <a:pt x="1614274" y="0"/>
                  </a:cubicBezTo>
                  <a:lnTo>
                    <a:pt x="1377521" y="0"/>
                  </a:lnTo>
                  <a:cubicBezTo>
                    <a:pt x="1369596" y="0"/>
                    <a:pt x="1361900" y="2515"/>
                    <a:pt x="1355499" y="7163"/>
                  </a:cubicBezTo>
                  <a:lnTo>
                    <a:pt x="1324867" y="29337"/>
                  </a:lnTo>
                  <a:cubicBezTo>
                    <a:pt x="1320219" y="32690"/>
                    <a:pt x="1314580" y="34519"/>
                    <a:pt x="1308865" y="34519"/>
                  </a:cubicBezTo>
                  <a:lnTo>
                    <a:pt x="1124842" y="34519"/>
                  </a:lnTo>
                  <a:cubicBezTo>
                    <a:pt x="1119432" y="34519"/>
                    <a:pt x="1114174" y="32614"/>
                    <a:pt x="1110059" y="29108"/>
                  </a:cubicBezTo>
                  <a:lnTo>
                    <a:pt x="1083542" y="6858"/>
                  </a:lnTo>
                  <a:cubicBezTo>
                    <a:pt x="1078284" y="2438"/>
                    <a:pt x="1071578" y="0"/>
                    <a:pt x="1064720" y="0"/>
                  </a:cubicBezTo>
                  <a:lnTo>
                    <a:pt x="823699" y="0"/>
                  </a:lnTo>
                  <a:cubicBezTo>
                    <a:pt x="817680" y="0"/>
                    <a:pt x="811888" y="2134"/>
                    <a:pt x="807240" y="5944"/>
                  </a:cubicBezTo>
                  <a:lnTo>
                    <a:pt x="779123" y="29261"/>
                  </a:lnTo>
                  <a:cubicBezTo>
                    <a:pt x="775084" y="32614"/>
                    <a:pt x="769902" y="34519"/>
                    <a:pt x="764644" y="34519"/>
                  </a:cubicBezTo>
                  <a:lnTo>
                    <a:pt x="507317" y="34519"/>
                  </a:lnTo>
                  <a:cubicBezTo>
                    <a:pt x="500993" y="34519"/>
                    <a:pt x="494820" y="33299"/>
                    <a:pt x="489029" y="30861"/>
                  </a:cubicBezTo>
                  <a:lnTo>
                    <a:pt x="428069" y="5258"/>
                  </a:lnTo>
                  <a:cubicBezTo>
                    <a:pt x="419916" y="1829"/>
                    <a:pt x="411153" y="76"/>
                    <a:pt x="402313" y="76"/>
                  </a:cubicBezTo>
                  <a:lnTo>
                    <a:pt x="65509" y="76"/>
                  </a:lnTo>
                  <a:cubicBezTo>
                    <a:pt x="55984" y="76"/>
                    <a:pt x="46917" y="4496"/>
                    <a:pt x="41125" y="12116"/>
                  </a:cubicBezTo>
                  <a:lnTo>
                    <a:pt x="23980" y="34595"/>
                  </a:lnTo>
                  <a:lnTo>
                    <a:pt x="23980" y="34595"/>
                  </a:lnTo>
                  <a:lnTo>
                    <a:pt x="17503" y="43129"/>
                  </a:lnTo>
                  <a:lnTo>
                    <a:pt x="2416" y="62865"/>
                  </a:lnTo>
                  <a:cubicBezTo>
                    <a:pt x="-3452" y="70561"/>
                    <a:pt x="2035" y="81610"/>
                    <a:pt x="11712" y="81610"/>
                  </a:cubicBezTo>
                  <a:lnTo>
                    <a:pt x="455273" y="81610"/>
                  </a:lnTo>
                  <a:cubicBezTo>
                    <a:pt x="469674" y="81610"/>
                    <a:pt x="483314" y="75286"/>
                    <a:pt x="492687" y="64313"/>
                  </a:cubicBezTo>
                  <a:lnTo>
                    <a:pt x="500840" y="54712"/>
                  </a:lnTo>
                  <a:cubicBezTo>
                    <a:pt x="507088" y="47320"/>
                    <a:pt x="516309" y="43129"/>
                    <a:pt x="525986" y="43129"/>
                  </a:cubicBezTo>
                  <a:lnTo>
                    <a:pt x="769216" y="43129"/>
                  </a:lnTo>
                  <a:cubicBezTo>
                    <a:pt x="776836" y="43129"/>
                    <a:pt x="784152" y="46253"/>
                    <a:pt x="789486" y="51740"/>
                  </a:cubicBezTo>
                  <a:lnTo>
                    <a:pt x="810593" y="73457"/>
                  </a:lnTo>
                  <a:cubicBezTo>
                    <a:pt x="815622" y="78638"/>
                    <a:pt x="822556" y="81610"/>
                    <a:pt x="829872" y="81610"/>
                  </a:cubicBezTo>
                  <a:lnTo>
                    <a:pt x="1072873" y="81610"/>
                  </a:lnTo>
                  <a:cubicBezTo>
                    <a:pt x="1081332" y="81610"/>
                    <a:pt x="1089257" y="77267"/>
                    <a:pt x="1093828" y="70180"/>
                  </a:cubicBezTo>
                  <a:lnTo>
                    <a:pt x="1104725" y="53264"/>
                  </a:lnTo>
                  <a:cubicBezTo>
                    <a:pt x="1108764" y="46939"/>
                    <a:pt x="1115774" y="43129"/>
                    <a:pt x="1123242" y="43129"/>
                  </a:cubicBezTo>
                  <a:lnTo>
                    <a:pt x="1313437" y="43129"/>
                  </a:lnTo>
                  <a:cubicBezTo>
                    <a:pt x="1320524" y="43129"/>
                    <a:pt x="1327229" y="46406"/>
                    <a:pt x="1331572" y="51968"/>
                  </a:cubicBezTo>
                  <a:lnTo>
                    <a:pt x="1348260" y="73304"/>
                  </a:lnTo>
                  <a:cubicBezTo>
                    <a:pt x="1352375" y="78562"/>
                    <a:pt x="1358624" y="81610"/>
                    <a:pt x="1365253" y="81610"/>
                  </a:cubicBezTo>
                  <a:lnTo>
                    <a:pt x="1613589" y="81610"/>
                  </a:lnTo>
                  <a:cubicBezTo>
                    <a:pt x="1619456" y="81610"/>
                    <a:pt x="1625171" y="79782"/>
                    <a:pt x="1629895" y="76353"/>
                  </a:cubicBezTo>
                  <a:lnTo>
                    <a:pt x="1668834" y="48235"/>
                  </a:lnTo>
                  <a:cubicBezTo>
                    <a:pt x="1673406" y="44958"/>
                    <a:pt x="1678892" y="43129"/>
                    <a:pt x="1684531" y="43129"/>
                  </a:cubicBezTo>
                  <a:lnTo>
                    <a:pt x="1855219" y="43129"/>
                  </a:lnTo>
                  <a:cubicBezTo>
                    <a:pt x="1862382" y="43129"/>
                    <a:pt x="1869392" y="44958"/>
                    <a:pt x="1875640" y="48464"/>
                  </a:cubicBezTo>
                  <a:lnTo>
                    <a:pt x="1923342" y="75286"/>
                  </a:lnTo>
                  <a:cubicBezTo>
                    <a:pt x="1930733" y="79401"/>
                    <a:pt x="1939039" y="81610"/>
                    <a:pt x="1947421" y="81610"/>
                  </a:cubicBezTo>
                  <a:lnTo>
                    <a:pt x="2399897" y="81610"/>
                  </a:lnTo>
                  <a:cubicBezTo>
                    <a:pt x="2409422" y="81610"/>
                    <a:pt x="2417956" y="75895"/>
                    <a:pt x="2421614" y="67056"/>
                  </a:cubicBezTo>
                  <a:lnTo>
                    <a:pt x="2431443" y="43129"/>
                  </a:lnTo>
                  <a:lnTo>
                    <a:pt x="2431596" y="43129"/>
                  </a:lnTo>
                  <a:lnTo>
                    <a:pt x="2435101" y="34595"/>
                  </a:lnTo>
                  <a:lnTo>
                    <a:pt x="2434949" y="34595"/>
                  </a:ln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20D2A37-87AF-C9C9-0388-54CC36769065}"/>
                </a:ext>
              </a:extLst>
            </p:cNvPr>
            <p:cNvSpPr/>
            <p:nvPr/>
          </p:nvSpPr>
          <p:spPr>
            <a:xfrm>
              <a:off x="656220" y="5582716"/>
              <a:ext cx="2471959" cy="81534"/>
            </a:xfrm>
            <a:custGeom>
              <a:avLst/>
              <a:gdLst>
                <a:gd name="connsiteX0" fmla="*/ 2470951 w 2471959"/>
                <a:gd name="connsiteY0" fmla="*/ 18364 h 81534"/>
                <a:gd name="connsiteX1" fmla="*/ 2470951 w 2471959"/>
                <a:gd name="connsiteY1" fmla="*/ 18364 h 81534"/>
                <a:gd name="connsiteX2" fmla="*/ 2458683 w 2471959"/>
                <a:gd name="connsiteY2" fmla="*/ 0 h 81534"/>
                <a:gd name="connsiteX3" fmla="*/ 2022057 w 2471959"/>
                <a:gd name="connsiteY3" fmla="*/ 0 h 81534"/>
                <a:gd name="connsiteX4" fmla="*/ 2004226 w 2471959"/>
                <a:gd name="connsiteY4" fmla="*/ 4038 h 81534"/>
                <a:gd name="connsiteX5" fmla="*/ 1971994 w 2471959"/>
                <a:gd name="connsiteY5" fmla="*/ 19278 h 81534"/>
                <a:gd name="connsiteX6" fmla="*/ 1952715 w 2471959"/>
                <a:gd name="connsiteY6" fmla="*/ 23622 h 81534"/>
                <a:gd name="connsiteX7" fmla="*/ 1760462 w 2471959"/>
                <a:gd name="connsiteY7" fmla="*/ 23622 h 81534"/>
                <a:gd name="connsiteX8" fmla="*/ 1745222 w 2471959"/>
                <a:gd name="connsiteY8" fmla="*/ 20879 h 81534"/>
                <a:gd name="connsiteX9" fmla="*/ 1699426 w 2471959"/>
                <a:gd name="connsiteY9" fmla="*/ 3734 h 81534"/>
                <a:gd name="connsiteX10" fmla="*/ 1679157 w 2471959"/>
                <a:gd name="connsiteY10" fmla="*/ 76 h 81534"/>
                <a:gd name="connsiteX11" fmla="*/ 1425944 w 2471959"/>
                <a:gd name="connsiteY11" fmla="*/ 76 h 81534"/>
                <a:gd name="connsiteX12" fmla="*/ 1399732 w 2471959"/>
                <a:gd name="connsiteY12" fmla="*/ 7925 h 81534"/>
                <a:gd name="connsiteX13" fmla="*/ 1390359 w 2471959"/>
                <a:gd name="connsiteY13" fmla="*/ 14097 h 81534"/>
                <a:gd name="connsiteX14" fmla="*/ 1383349 w 2471959"/>
                <a:gd name="connsiteY14" fmla="*/ 17831 h 81534"/>
                <a:gd name="connsiteX15" fmla="*/ 1291604 w 2471959"/>
                <a:gd name="connsiteY15" fmla="*/ 32156 h 81534"/>
                <a:gd name="connsiteX16" fmla="*/ 1204202 w 2471959"/>
                <a:gd name="connsiteY16" fmla="*/ 20802 h 81534"/>
                <a:gd name="connsiteX17" fmla="*/ 1188353 w 2471959"/>
                <a:gd name="connsiteY17" fmla="*/ 12725 h 81534"/>
                <a:gd name="connsiteX18" fmla="*/ 1178828 w 2471959"/>
                <a:gd name="connsiteY18" fmla="*/ 6096 h 81534"/>
                <a:gd name="connsiteX19" fmla="*/ 1162140 w 2471959"/>
                <a:gd name="connsiteY19" fmla="*/ 76 h 81534"/>
                <a:gd name="connsiteX20" fmla="*/ 906489 w 2471959"/>
                <a:gd name="connsiteY20" fmla="*/ 76 h 81534"/>
                <a:gd name="connsiteX21" fmla="*/ 882638 w 2471959"/>
                <a:gd name="connsiteY21" fmla="*/ 6553 h 81534"/>
                <a:gd name="connsiteX22" fmla="*/ 861683 w 2471959"/>
                <a:gd name="connsiteY22" fmla="*/ 18745 h 81534"/>
                <a:gd name="connsiteX23" fmla="*/ 843624 w 2471959"/>
                <a:gd name="connsiteY23" fmla="*/ 23622 h 81534"/>
                <a:gd name="connsiteX24" fmla="*/ 657391 w 2471959"/>
                <a:gd name="connsiteY24" fmla="*/ 23622 h 81534"/>
                <a:gd name="connsiteX25" fmla="*/ 626835 w 2471959"/>
                <a:gd name="connsiteY25" fmla="*/ 19050 h 81534"/>
                <a:gd name="connsiteX26" fmla="*/ 577229 w 2471959"/>
                <a:gd name="connsiteY26" fmla="*/ 3810 h 81534"/>
                <a:gd name="connsiteX27" fmla="*/ 552083 w 2471959"/>
                <a:gd name="connsiteY27" fmla="*/ 76 h 81534"/>
                <a:gd name="connsiteX28" fmla="*/ 62193 w 2471959"/>
                <a:gd name="connsiteY28" fmla="*/ 76 h 81534"/>
                <a:gd name="connsiteX29" fmla="*/ 33389 w 2471959"/>
                <a:gd name="connsiteY29" fmla="*/ 14326 h 81534"/>
                <a:gd name="connsiteX30" fmla="*/ 4738 w 2471959"/>
                <a:gd name="connsiteY30" fmla="*/ 54331 h 81534"/>
                <a:gd name="connsiteX31" fmla="*/ 25084 w 2471959"/>
                <a:gd name="connsiteY31" fmla="*/ 81534 h 81534"/>
                <a:gd name="connsiteX32" fmla="*/ 251931 w 2471959"/>
                <a:gd name="connsiteY32" fmla="*/ 81534 h 81534"/>
                <a:gd name="connsiteX33" fmla="*/ 279744 w 2471959"/>
                <a:gd name="connsiteY33" fmla="*/ 67894 h 81534"/>
                <a:gd name="connsiteX34" fmla="*/ 293079 w 2471959"/>
                <a:gd name="connsiteY34" fmla="*/ 50749 h 81534"/>
                <a:gd name="connsiteX35" fmla="*/ 316015 w 2471959"/>
                <a:gd name="connsiteY35" fmla="*/ 50749 h 81534"/>
                <a:gd name="connsiteX36" fmla="*/ 328741 w 2471959"/>
                <a:gd name="connsiteY36" fmla="*/ 67132 h 81534"/>
                <a:gd name="connsiteX37" fmla="*/ 358154 w 2471959"/>
                <a:gd name="connsiteY37" fmla="*/ 81534 h 81534"/>
                <a:gd name="connsiteX38" fmla="*/ 598641 w 2471959"/>
                <a:gd name="connsiteY38" fmla="*/ 81534 h 81534"/>
                <a:gd name="connsiteX39" fmla="*/ 641846 w 2471959"/>
                <a:gd name="connsiteY39" fmla="*/ 57302 h 81534"/>
                <a:gd name="connsiteX40" fmla="*/ 643294 w 2471959"/>
                <a:gd name="connsiteY40" fmla="*/ 54864 h 81534"/>
                <a:gd name="connsiteX41" fmla="*/ 683833 w 2471959"/>
                <a:gd name="connsiteY41" fmla="*/ 32080 h 81534"/>
                <a:gd name="connsiteX42" fmla="*/ 832804 w 2471959"/>
                <a:gd name="connsiteY42" fmla="*/ 32080 h 81534"/>
                <a:gd name="connsiteX43" fmla="*/ 861988 w 2471959"/>
                <a:gd name="connsiteY43" fmla="*/ 40996 h 81534"/>
                <a:gd name="connsiteX44" fmla="*/ 905498 w 2471959"/>
                <a:gd name="connsiteY44" fmla="*/ 70180 h 81534"/>
                <a:gd name="connsiteX45" fmla="*/ 942836 w 2471959"/>
                <a:gd name="connsiteY45" fmla="*/ 81534 h 81534"/>
                <a:gd name="connsiteX46" fmla="*/ 1645858 w 2471959"/>
                <a:gd name="connsiteY46" fmla="*/ 81534 h 81534"/>
                <a:gd name="connsiteX47" fmla="*/ 1673366 w 2471959"/>
                <a:gd name="connsiteY47" fmla="*/ 73685 h 81534"/>
                <a:gd name="connsiteX48" fmla="*/ 1728763 w 2471959"/>
                <a:gd name="connsiteY48" fmla="*/ 39319 h 81534"/>
                <a:gd name="connsiteX49" fmla="*/ 1754214 w 2471959"/>
                <a:gd name="connsiteY49" fmla="*/ 32080 h 81534"/>
                <a:gd name="connsiteX50" fmla="*/ 1959573 w 2471959"/>
                <a:gd name="connsiteY50" fmla="*/ 32080 h 81534"/>
                <a:gd name="connsiteX51" fmla="*/ 1987843 w 2471959"/>
                <a:gd name="connsiteY51" fmla="*/ 40919 h 81534"/>
                <a:gd name="connsiteX52" fmla="*/ 2033868 w 2471959"/>
                <a:gd name="connsiteY52" fmla="*/ 72923 h 81534"/>
                <a:gd name="connsiteX53" fmla="*/ 2061300 w 2471959"/>
                <a:gd name="connsiteY53" fmla="*/ 81534 h 81534"/>
                <a:gd name="connsiteX54" fmla="*/ 2422336 w 2471959"/>
                <a:gd name="connsiteY54" fmla="*/ 81534 h 81534"/>
                <a:gd name="connsiteX55" fmla="*/ 2453502 w 2471959"/>
                <a:gd name="connsiteY55" fmla="*/ 60655 h 81534"/>
                <a:gd name="connsiteX56" fmla="*/ 2461884 w 2471959"/>
                <a:gd name="connsiteY56" fmla="*/ 40310 h 81534"/>
                <a:gd name="connsiteX57" fmla="*/ 2462188 w 2471959"/>
                <a:gd name="connsiteY57" fmla="*/ 39852 h 81534"/>
                <a:gd name="connsiteX58" fmla="*/ 2470875 w 2471959"/>
                <a:gd name="connsiteY58" fmla="*/ 18745 h 81534"/>
                <a:gd name="connsiteX59" fmla="*/ 2470875 w 2471959"/>
                <a:gd name="connsiteY59" fmla="*/ 18364 h 8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471959" h="81534">
                  <a:moveTo>
                    <a:pt x="2470951" y="18364"/>
                  </a:moveTo>
                  <a:lnTo>
                    <a:pt x="2470951" y="18364"/>
                  </a:lnTo>
                  <a:cubicBezTo>
                    <a:pt x="2474533" y="9601"/>
                    <a:pt x="2468132" y="0"/>
                    <a:pt x="2458683" y="0"/>
                  </a:cubicBezTo>
                  <a:lnTo>
                    <a:pt x="2022057" y="0"/>
                  </a:lnTo>
                  <a:cubicBezTo>
                    <a:pt x="2015885" y="0"/>
                    <a:pt x="2009789" y="1372"/>
                    <a:pt x="2004226" y="4038"/>
                  </a:cubicBezTo>
                  <a:lnTo>
                    <a:pt x="1971994" y="19278"/>
                  </a:lnTo>
                  <a:cubicBezTo>
                    <a:pt x="1965974" y="22098"/>
                    <a:pt x="1959421" y="23622"/>
                    <a:pt x="1952715" y="23622"/>
                  </a:cubicBezTo>
                  <a:lnTo>
                    <a:pt x="1760462" y="23622"/>
                  </a:lnTo>
                  <a:cubicBezTo>
                    <a:pt x="1755281" y="23622"/>
                    <a:pt x="1750099" y="22707"/>
                    <a:pt x="1745222" y="20879"/>
                  </a:cubicBezTo>
                  <a:lnTo>
                    <a:pt x="1699426" y="3734"/>
                  </a:lnTo>
                  <a:cubicBezTo>
                    <a:pt x="1692949" y="1295"/>
                    <a:pt x="1686091" y="76"/>
                    <a:pt x="1679157" y="76"/>
                  </a:cubicBezTo>
                  <a:lnTo>
                    <a:pt x="1425944" y="76"/>
                  </a:lnTo>
                  <a:cubicBezTo>
                    <a:pt x="1416648" y="76"/>
                    <a:pt x="1407504" y="2819"/>
                    <a:pt x="1399732" y="7925"/>
                  </a:cubicBezTo>
                  <a:lnTo>
                    <a:pt x="1390359" y="14097"/>
                  </a:lnTo>
                  <a:cubicBezTo>
                    <a:pt x="1388149" y="15545"/>
                    <a:pt x="1385863" y="16840"/>
                    <a:pt x="1383349" y="17831"/>
                  </a:cubicBezTo>
                  <a:cubicBezTo>
                    <a:pt x="1351040" y="30632"/>
                    <a:pt x="1291604" y="32156"/>
                    <a:pt x="1291604" y="32156"/>
                  </a:cubicBezTo>
                  <a:cubicBezTo>
                    <a:pt x="1286422" y="32156"/>
                    <a:pt x="1237883" y="32232"/>
                    <a:pt x="1204202" y="20802"/>
                  </a:cubicBezTo>
                  <a:cubicBezTo>
                    <a:pt x="1198564" y="18897"/>
                    <a:pt x="1193306" y="16078"/>
                    <a:pt x="1188353" y="12725"/>
                  </a:cubicBezTo>
                  <a:lnTo>
                    <a:pt x="1178828" y="6096"/>
                  </a:lnTo>
                  <a:cubicBezTo>
                    <a:pt x="1174103" y="2210"/>
                    <a:pt x="1168236" y="76"/>
                    <a:pt x="1162140" y="76"/>
                  </a:cubicBezTo>
                  <a:lnTo>
                    <a:pt x="906489" y="76"/>
                  </a:lnTo>
                  <a:cubicBezTo>
                    <a:pt x="898107" y="76"/>
                    <a:pt x="889877" y="2286"/>
                    <a:pt x="882638" y="6553"/>
                  </a:cubicBezTo>
                  <a:lnTo>
                    <a:pt x="861683" y="18745"/>
                  </a:lnTo>
                  <a:cubicBezTo>
                    <a:pt x="856197" y="21946"/>
                    <a:pt x="849949" y="23622"/>
                    <a:pt x="843624" y="23622"/>
                  </a:cubicBezTo>
                  <a:lnTo>
                    <a:pt x="657391" y="23622"/>
                  </a:lnTo>
                  <a:cubicBezTo>
                    <a:pt x="647028" y="23622"/>
                    <a:pt x="636741" y="22098"/>
                    <a:pt x="626835" y="19050"/>
                  </a:cubicBezTo>
                  <a:lnTo>
                    <a:pt x="577229" y="3810"/>
                  </a:lnTo>
                  <a:cubicBezTo>
                    <a:pt x="569075" y="1295"/>
                    <a:pt x="560617" y="76"/>
                    <a:pt x="552083" y="76"/>
                  </a:cubicBezTo>
                  <a:lnTo>
                    <a:pt x="62193" y="76"/>
                  </a:lnTo>
                  <a:cubicBezTo>
                    <a:pt x="50915" y="76"/>
                    <a:pt x="40247" y="5334"/>
                    <a:pt x="33389" y="14326"/>
                  </a:cubicBezTo>
                  <a:lnTo>
                    <a:pt x="4738" y="54331"/>
                  </a:lnTo>
                  <a:cubicBezTo>
                    <a:pt x="-3720" y="66065"/>
                    <a:pt x="-3034" y="81534"/>
                    <a:pt x="25084" y="81534"/>
                  </a:cubicBezTo>
                  <a:lnTo>
                    <a:pt x="251931" y="81534"/>
                  </a:lnTo>
                  <a:cubicBezTo>
                    <a:pt x="262828" y="81534"/>
                    <a:pt x="273115" y="76505"/>
                    <a:pt x="279744" y="67894"/>
                  </a:cubicBezTo>
                  <a:lnTo>
                    <a:pt x="293079" y="50749"/>
                  </a:lnTo>
                  <a:cubicBezTo>
                    <a:pt x="298870" y="43282"/>
                    <a:pt x="310148" y="43282"/>
                    <a:pt x="316015" y="50749"/>
                  </a:cubicBezTo>
                  <a:lnTo>
                    <a:pt x="328741" y="67132"/>
                  </a:lnTo>
                  <a:cubicBezTo>
                    <a:pt x="335827" y="76200"/>
                    <a:pt x="346648" y="81534"/>
                    <a:pt x="358154" y="81534"/>
                  </a:cubicBezTo>
                  <a:lnTo>
                    <a:pt x="598641" y="81534"/>
                  </a:lnTo>
                  <a:cubicBezTo>
                    <a:pt x="616319" y="81534"/>
                    <a:pt x="632702" y="72314"/>
                    <a:pt x="641846" y="57302"/>
                  </a:cubicBezTo>
                  <a:lnTo>
                    <a:pt x="643294" y="54864"/>
                  </a:lnTo>
                  <a:cubicBezTo>
                    <a:pt x="651905" y="40767"/>
                    <a:pt x="667297" y="32080"/>
                    <a:pt x="683833" y="32080"/>
                  </a:cubicBezTo>
                  <a:lnTo>
                    <a:pt x="832804" y="32080"/>
                  </a:lnTo>
                  <a:cubicBezTo>
                    <a:pt x="843167" y="32080"/>
                    <a:pt x="853378" y="35204"/>
                    <a:pt x="861988" y="40996"/>
                  </a:cubicBezTo>
                  <a:lnTo>
                    <a:pt x="905498" y="70180"/>
                  </a:lnTo>
                  <a:cubicBezTo>
                    <a:pt x="916547" y="77572"/>
                    <a:pt x="929501" y="81534"/>
                    <a:pt x="942836" y="81534"/>
                  </a:cubicBezTo>
                  <a:lnTo>
                    <a:pt x="1645858" y="81534"/>
                  </a:lnTo>
                  <a:cubicBezTo>
                    <a:pt x="1655611" y="81534"/>
                    <a:pt x="1665136" y="78791"/>
                    <a:pt x="1673366" y="73685"/>
                  </a:cubicBezTo>
                  <a:lnTo>
                    <a:pt x="1728763" y="39319"/>
                  </a:lnTo>
                  <a:cubicBezTo>
                    <a:pt x="1736383" y="34595"/>
                    <a:pt x="1745222" y="32080"/>
                    <a:pt x="1754214" y="32080"/>
                  </a:cubicBezTo>
                  <a:lnTo>
                    <a:pt x="1959573" y="32080"/>
                  </a:lnTo>
                  <a:cubicBezTo>
                    <a:pt x="1969632" y="32080"/>
                    <a:pt x="1979537" y="35128"/>
                    <a:pt x="1987843" y="40919"/>
                  </a:cubicBezTo>
                  <a:lnTo>
                    <a:pt x="2033868" y="72923"/>
                  </a:lnTo>
                  <a:cubicBezTo>
                    <a:pt x="2041945" y="78486"/>
                    <a:pt x="2051547" y="81534"/>
                    <a:pt x="2061300" y="81534"/>
                  </a:cubicBezTo>
                  <a:lnTo>
                    <a:pt x="2422336" y="81534"/>
                  </a:lnTo>
                  <a:cubicBezTo>
                    <a:pt x="2435975" y="81534"/>
                    <a:pt x="2448320" y="73304"/>
                    <a:pt x="2453502" y="60655"/>
                  </a:cubicBezTo>
                  <a:lnTo>
                    <a:pt x="2461884" y="40310"/>
                  </a:lnTo>
                  <a:cubicBezTo>
                    <a:pt x="2461884" y="40310"/>
                    <a:pt x="2462112" y="40005"/>
                    <a:pt x="2462188" y="39852"/>
                  </a:cubicBezTo>
                  <a:lnTo>
                    <a:pt x="2470875" y="18745"/>
                  </a:lnTo>
                  <a:cubicBezTo>
                    <a:pt x="2470875" y="18745"/>
                    <a:pt x="2470875" y="18517"/>
                    <a:pt x="2470875" y="18364"/>
                  </a:cubicBez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aphic 8">
            <a:extLst>
              <a:ext uri="{FF2B5EF4-FFF2-40B4-BE49-F238E27FC236}">
                <a16:creationId xmlns:a16="http://schemas.microsoft.com/office/drawing/2014/main" id="{6AE4D6F4-6FE0-6C12-CB01-727F349A23DD}"/>
              </a:ext>
            </a:extLst>
          </p:cNvPr>
          <p:cNvGrpSpPr/>
          <p:nvPr/>
        </p:nvGrpSpPr>
        <p:grpSpPr>
          <a:xfrm>
            <a:off x="496786" y="3666362"/>
            <a:ext cx="2839667" cy="782116"/>
            <a:chOff x="496786" y="3666362"/>
            <a:chExt cx="2839667" cy="782116"/>
          </a:xfrm>
          <a:solidFill>
            <a:srgbClr val="9999CC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B336E2-1F7C-AE3B-94C8-91D828BA9E43}"/>
                </a:ext>
              </a:extLst>
            </p:cNvPr>
            <p:cNvSpPr/>
            <p:nvPr/>
          </p:nvSpPr>
          <p:spPr>
            <a:xfrm>
              <a:off x="506446" y="4375861"/>
              <a:ext cx="2540583" cy="72618"/>
            </a:xfrm>
            <a:custGeom>
              <a:avLst/>
              <a:gdLst>
                <a:gd name="connsiteX0" fmla="*/ 2540030 w 2540583"/>
                <a:gd name="connsiteY0" fmla="*/ 10287 h 72618"/>
                <a:gd name="connsiteX1" fmla="*/ 2533172 w 2540583"/>
                <a:gd name="connsiteY1" fmla="*/ 0 h 72618"/>
                <a:gd name="connsiteX2" fmla="*/ 57510 w 2540583"/>
                <a:gd name="connsiteY2" fmla="*/ 0 h 72618"/>
                <a:gd name="connsiteX3" fmla="*/ 36327 w 2540583"/>
                <a:gd name="connsiteY3" fmla="*/ 10516 h 72618"/>
                <a:gd name="connsiteX4" fmla="*/ 2265 w 2540583"/>
                <a:gd name="connsiteY4" fmla="*/ 55169 h 72618"/>
                <a:gd name="connsiteX5" fmla="*/ 10876 w 2540583"/>
                <a:gd name="connsiteY5" fmla="*/ 72618 h 72618"/>
                <a:gd name="connsiteX6" fmla="*/ 252658 w 2540583"/>
                <a:gd name="connsiteY6" fmla="*/ 72618 h 72618"/>
                <a:gd name="connsiteX7" fmla="*/ 291368 w 2540583"/>
                <a:gd name="connsiteY7" fmla="*/ 63246 h 72618"/>
                <a:gd name="connsiteX8" fmla="*/ 384637 w 2540583"/>
                <a:gd name="connsiteY8" fmla="*/ 15316 h 72618"/>
                <a:gd name="connsiteX9" fmla="*/ 412297 w 2540583"/>
                <a:gd name="connsiteY9" fmla="*/ 8611 h 72618"/>
                <a:gd name="connsiteX10" fmla="*/ 505947 w 2540583"/>
                <a:gd name="connsiteY10" fmla="*/ 8611 h 72618"/>
                <a:gd name="connsiteX11" fmla="*/ 529264 w 2540583"/>
                <a:gd name="connsiteY11" fmla="*/ 14173 h 72618"/>
                <a:gd name="connsiteX12" fmla="*/ 631677 w 2540583"/>
                <a:gd name="connsiteY12" fmla="*/ 66980 h 72618"/>
                <a:gd name="connsiteX13" fmla="*/ 654994 w 2540583"/>
                <a:gd name="connsiteY13" fmla="*/ 72618 h 72618"/>
                <a:gd name="connsiteX14" fmla="*/ 897844 w 2540583"/>
                <a:gd name="connsiteY14" fmla="*/ 72618 h 72618"/>
                <a:gd name="connsiteX15" fmla="*/ 941659 w 2540583"/>
                <a:gd name="connsiteY15" fmla="*/ 47549 h 72618"/>
                <a:gd name="connsiteX16" fmla="*/ 964595 w 2540583"/>
                <a:gd name="connsiteY16" fmla="*/ 8611 h 72618"/>
                <a:gd name="connsiteX17" fmla="*/ 1139017 w 2540583"/>
                <a:gd name="connsiteY17" fmla="*/ 8611 h 72618"/>
                <a:gd name="connsiteX18" fmla="*/ 1220017 w 2540583"/>
                <a:gd name="connsiteY18" fmla="*/ 28270 h 72618"/>
                <a:gd name="connsiteX19" fmla="*/ 1231676 w 2540583"/>
                <a:gd name="connsiteY19" fmla="*/ 34290 h 72618"/>
                <a:gd name="connsiteX20" fmla="*/ 1388572 w 2540583"/>
                <a:gd name="connsiteY20" fmla="*/ 72466 h 72618"/>
                <a:gd name="connsiteX21" fmla="*/ 1492128 w 2540583"/>
                <a:gd name="connsiteY21" fmla="*/ 72466 h 72618"/>
                <a:gd name="connsiteX22" fmla="*/ 1647652 w 2540583"/>
                <a:gd name="connsiteY22" fmla="*/ 34823 h 72618"/>
                <a:gd name="connsiteX23" fmla="*/ 1664721 w 2540583"/>
                <a:gd name="connsiteY23" fmla="*/ 26060 h 72618"/>
                <a:gd name="connsiteX24" fmla="*/ 1737415 w 2540583"/>
                <a:gd name="connsiteY24" fmla="*/ 8458 h 72618"/>
                <a:gd name="connsiteX25" fmla="*/ 2153696 w 2540583"/>
                <a:gd name="connsiteY25" fmla="*/ 8458 h 72618"/>
                <a:gd name="connsiteX26" fmla="*/ 2235154 w 2540583"/>
                <a:gd name="connsiteY26" fmla="*/ 38024 h 72618"/>
                <a:gd name="connsiteX27" fmla="*/ 2235154 w 2540583"/>
                <a:gd name="connsiteY27" fmla="*/ 38024 h 72618"/>
                <a:gd name="connsiteX28" fmla="*/ 2329718 w 2540583"/>
                <a:gd name="connsiteY28" fmla="*/ 72390 h 72618"/>
                <a:gd name="connsiteX29" fmla="*/ 2439751 w 2540583"/>
                <a:gd name="connsiteY29" fmla="*/ 72390 h 72618"/>
                <a:gd name="connsiteX30" fmla="*/ 2534391 w 2540583"/>
                <a:gd name="connsiteY30" fmla="*/ 23393 h 72618"/>
                <a:gd name="connsiteX31" fmla="*/ 2539801 w 2540583"/>
                <a:gd name="connsiteY31" fmla="*/ 10135 h 7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40583" h="72618">
                  <a:moveTo>
                    <a:pt x="2540030" y="10287"/>
                  </a:moveTo>
                  <a:cubicBezTo>
                    <a:pt x="2542011" y="5410"/>
                    <a:pt x="2538430" y="0"/>
                    <a:pt x="2533172" y="0"/>
                  </a:cubicBezTo>
                  <a:lnTo>
                    <a:pt x="57510" y="0"/>
                  </a:lnTo>
                  <a:cubicBezTo>
                    <a:pt x="49204" y="0"/>
                    <a:pt x="41356" y="3886"/>
                    <a:pt x="36327" y="10516"/>
                  </a:cubicBezTo>
                  <a:lnTo>
                    <a:pt x="2265" y="55169"/>
                  </a:lnTo>
                  <a:cubicBezTo>
                    <a:pt x="-3221" y="62332"/>
                    <a:pt x="1884" y="72618"/>
                    <a:pt x="10876" y="72618"/>
                  </a:cubicBezTo>
                  <a:lnTo>
                    <a:pt x="252658" y="72618"/>
                  </a:lnTo>
                  <a:cubicBezTo>
                    <a:pt x="266146" y="72618"/>
                    <a:pt x="279405" y="69418"/>
                    <a:pt x="291368" y="63246"/>
                  </a:cubicBezTo>
                  <a:lnTo>
                    <a:pt x="384637" y="15316"/>
                  </a:lnTo>
                  <a:cubicBezTo>
                    <a:pt x="393171" y="10897"/>
                    <a:pt x="402696" y="8611"/>
                    <a:pt x="412297" y="8611"/>
                  </a:cubicBezTo>
                  <a:lnTo>
                    <a:pt x="505947" y="8611"/>
                  </a:lnTo>
                  <a:cubicBezTo>
                    <a:pt x="514100" y="8534"/>
                    <a:pt x="522102" y="10439"/>
                    <a:pt x="529264" y="14173"/>
                  </a:cubicBezTo>
                  <a:lnTo>
                    <a:pt x="631677" y="66980"/>
                  </a:lnTo>
                  <a:cubicBezTo>
                    <a:pt x="638916" y="70713"/>
                    <a:pt x="646841" y="72618"/>
                    <a:pt x="654994" y="72618"/>
                  </a:cubicBezTo>
                  <a:lnTo>
                    <a:pt x="897844" y="72618"/>
                  </a:lnTo>
                  <a:cubicBezTo>
                    <a:pt x="915827" y="72618"/>
                    <a:pt x="932515" y="63093"/>
                    <a:pt x="941659" y="47549"/>
                  </a:cubicBezTo>
                  <a:lnTo>
                    <a:pt x="964595" y="8611"/>
                  </a:lnTo>
                  <a:lnTo>
                    <a:pt x="1139017" y="8611"/>
                  </a:lnTo>
                  <a:cubicBezTo>
                    <a:pt x="1167211" y="8534"/>
                    <a:pt x="1194948" y="15240"/>
                    <a:pt x="1220017" y="28270"/>
                  </a:cubicBezTo>
                  <a:lnTo>
                    <a:pt x="1231676" y="34290"/>
                  </a:lnTo>
                  <a:cubicBezTo>
                    <a:pt x="1280139" y="59360"/>
                    <a:pt x="1334013" y="72466"/>
                    <a:pt x="1388572" y="72466"/>
                  </a:cubicBezTo>
                  <a:lnTo>
                    <a:pt x="1492128" y="72466"/>
                  </a:lnTo>
                  <a:cubicBezTo>
                    <a:pt x="1546230" y="72466"/>
                    <a:pt x="1599570" y="59588"/>
                    <a:pt x="1647652" y="34823"/>
                  </a:cubicBezTo>
                  <a:lnTo>
                    <a:pt x="1664721" y="26060"/>
                  </a:lnTo>
                  <a:cubicBezTo>
                    <a:pt x="1687200" y="14478"/>
                    <a:pt x="1712117" y="8458"/>
                    <a:pt x="1737415" y="8458"/>
                  </a:cubicBezTo>
                  <a:lnTo>
                    <a:pt x="2153696" y="8458"/>
                  </a:lnTo>
                  <a:cubicBezTo>
                    <a:pt x="2183490" y="8458"/>
                    <a:pt x="2212294" y="18974"/>
                    <a:pt x="2235154" y="38024"/>
                  </a:cubicBezTo>
                  <a:lnTo>
                    <a:pt x="2235154" y="38024"/>
                  </a:lnTo>
                  <a:cubicBezTo>
                    <a:pt x="2261671" y="60198"/>
                    <a:pt x="2295123" y="72390"/>
                    <a:pt x="2329718" y="72390"/>
                  </a:cubicBezTo>
                  <a:lnTo>
                    <a:pt x="2439751" y="72390"/>
                  </a:lnTo>
                  <a:cubicBezTo>
                    <a:pt x="2481737" y="72466"/>
                    <a:pt x="2520523" y="57074"/>
                    <a:pt x="2534391" y="23393"/>
                  </a:cubicBezTo>
                  <a:lnTo>
                    <a:pt x="2539801" y="10135"/>
                  </a:ln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595430-0259-4F5F-702E-190D711526A8}"/>
                </a:ext>
              </a:extLst>
            </p:cNvPr>
            <p:cNvSpPr/>
            <p:nvPr/>
          </p:nvSpPr>
          <p:spPr>
            <a:xfrm>
              <a:off x="572923" y="4272305"/>
              <a:ext cx="2515343" cy="84429"/>
            </a:xfrm>
            <a:custGeom>
              <a:avLst/>
              <a:gdLst>
                <a:gd name="connsiteX0" fmla="*/ 2514472 w 2515343"/>
                <a:gd name="connsiteY0" fmla="*/ 13716 h 84429"/>
                <a:gd name="connsiteX1" fmla="*/ 2503575 w 2515343"/>
                <a:gd name="connsiteY1" fmla="*/ 76 h 84429"/>
                <a:gd name="connsiteX2" fmla="*/ 2151607 w 2515343"/>
                <a:gd name="connsiteY2" fmla="*/ 76 h 84429"/>
                <a:gd name="connsiteX3" fmla="*/ 2124785 w 2515343"/>
                <a:gd name="connsiteY3" fmla="*/ 5258 h 84429"/>
                <a:gd name="connsiteX4" fmla="*/ 2122194 w 2515343"/>
                <a:gd name="connsiteY4" fmla="*/ 6248 h 84429"/>
                <a:gd name="connsiteX5" fmla="*/ 2083484 w 2515343"/>
                <a:gd name="connsiteY5" fmla="*/ 13716 h 84429"/>
                <a:gd name="connsiteX6" fmla="*/ 1776322 w 2515343"/>
                <a:gd name="connsiteY6" fmla="*/ 13716 h 84429"/>
                <a:gd name="connsiteX7" fmla="*/ 1754224 w 2515343"/>
                <a:gd name="connsiteY7" fmla="*/ 8839 h 84429"/>
                <a:gd name="connsiteX8" fmla="*/ 1754224 w 2515343"/>
                <a:gd name="connsiteY8" fmla="*/ 8839 h 84429"/>
                <a:gd name="connsiteX9" fmla="*/ 1713990 w 2515343"/>
                <a:gd name="connsiteY9" fmla="*/ 0 h 84429"/>
                <a:gd name="connsiteX10" fmla="*/ 1030400 w 2515343"/>
                <a:gd name="connsiteY10" fmla="*/ 0 h 84429"/>
                <a:gd name="connsiteX11" fmla="*/ 1009598 w 2515343"/>
                <a:gd name="connsiteY11" fmla="*/ 5334 h 84429"/>
                <a:gd name="connsiteX12" fmla="*/ 1008836 w 2515343"/>
                <a:gd name="connsiteY12" fmla="*/ 5791 h 84429"/>
                <a:gd name="connsiteX13" fmla="*/ 977822 w 2515343"/>
                <a:gd name="connsiteY13" fmla="*/ 13716 h 84429"/>
                <a:gd name="connsiteX14" fmla="*/ 781760 w 2515343"/>
                <a:gd name="connsiteY14" fmla="*/ 13716 h 84429"/>
                <a:gd name="connsiteX15" fmla="*/ 768196 w 2515343"/>
                <a:gd name="connsiteY15" fmla="*/ 12116 h 84429"/>
                <a:gd name="connsiteX16" fmla="*/ 727505 w 2515343"/>
                <a:gd name="connsiteY16" fmla="*/ 2438 h 84429"/>
                <a:gd name="connsiteX17" fmla="*/ 716075 w 2515343"/>
                <a:gd name="connsiteY17" fmla="*/ 1067 h 84429"/>
                <a:gd name="connsiteX18" fmla="*/ 443889 w 2515343"/>
                <a:gd name="connsiteY18" fmla="*/ 1067 h 84429"/>
                <a:gd name="connsiteX19" fmla="*/ 427354 w 2515343"/>
                <a:gd name="connsiteY19" fmla="*/ 5791 h 84429"/>
                <a:gd name="connsiteX20" fmla="*/ 423772 w 2515343"/>
                <a:gd name="connsiteY20" fmla="*/ 8001 h 84429"/>
                <a:gd name="connsiteX21" fmla="*/ 403655 w 2515343"/>
                <a:gd name="connsiteY21" fmla="*/ 13716 h 84429"/>
                <a:gd name="connsiteX22" fmla="*/ 372489 w 2515343"/>
                <a:gd name="connsiteY22" fmla="*/ 13716 h 84429"/>
                <a:gd name="connsiteX23" fmla="*/ 347343 w 2515343"/>
                <a:gd name="connsiteY23" fmla="*/ 6554 h 84429"/>
                <a:gd name="connsiteX24" fmla="*/ 328598 w 2515343"/>
                <a:gd name="connsiteY24" fmla="*/ 1219 h 84429"/>
                <a:gd name="connsiteX25" fmla="*/ 66470 w 2515343"/>
                <a:gd name="connsiteY25" fmla="*/ 1219 h 84429"/>
                <a:gd name="connsiteX26" fmla="*/ 44677 w 2515343"/>
                <a:gd name="connsiteY26" fmla="*/ 11049 h 84429"/>
                <a:gd name="connsiteX27" fmla="*/ 2386 w 2515343"/>
                <a:gd name="connsiteY27" fmla="*/ 65837 h 84429"/>
                <a:gd name="connsiteX28" fmla="*/ 11530 w 2515343"/>
                <a:gd name="connsiteY28" fmla="*/ 84430 h 84429"/>
                <a:gd name="connsiteX29" fmla="*/ 257808 w 2515343"/>
                <a:gd name="connsiteY29" fmla="*/ 84430 h 84429"/>
                <a:gd name="connsiteX30" fmla="*/ 287222 w 2515343"/>
                <a:gd name="connsiteY30" fmla="*/ 75972 h 84429"/>
                <a:gd name="connsiteX31" fmla="*/ 365098 w 2515343"/>
                <a:gd name="connsiteY31" fmla="*/ 27127 h 84429"/>
                <a:gd name="connsiteX32" fmla="*/ 381633 w 2515343"/>
                <a:gd name="connsiteY32" fmla="*/ 22327 h 84429"/>
                <a:gd name="connsiteX33" fmla="*/ 393673 w 2515343"/>
                <a:gd name="connsiteY33" fmla="*/ 22327 h 84429"/>
                <a:gd name="connsiteX34" fmla="*/ 407008 w 2515343"/>
                <a:gd name="connsiteY34" fmla="*/ 26137 h 84429"/>
                <a:gd name="connsiteX35" fmla="*/ 485646 w 2515343"/>
                <a:gd name="connsiteY35" fmla="*/ 75438 h 84429"/>
                <a:gd name="connsiteX36" fmla="*/ 516431 w 2515343"/>
                <a:gd name="connsiteY36" fmla="*/ 84277 h 84429"/>
                <a:gd name="connsiteX37" fmla="*/ 763929 w 2515343"/>
                <a:gd name="connsiteY37" fmla="*/ 84277 h 84429"/>
                <a:gd name="connsiteX38" fmla="*/ 793342 w 2515343"/>
                <a:gd name="connsiteY38" fmla="*/ 64313 h 84429"/>
                <a:gd name="connsiteX39" fmla="*/ 804010 w 2515343"/>
                <a:gd name="connsiteY39" fmla="*/ 37414 h 84429"/>
                <a:gd name="connsiteX40" fmla="*/ 826413 w 2515343"/>
                <a:gd name="connsiteY40" fmla="*/ 22251 h 84429"/>
                <a:gd name="connsiteX41" fmla="*/ 960449 w 2515343"/>
                <a:gd name="connsiteY41" fmla="*/ 22251 h 84429"/>
                <a:gd name="connsiteX42" fmla="*/ 1001140 w 2515343"/>
                <a:gd name="connsiteY42" fmla="*/ 33681 h 84429"/>
                <a:gd name="connsiteX43" fmla="*/ 1059814 w 2515343"/>
                <a:gd name="connsiteY43" fmla="*/ 69571 h 84429"/>
                <a:gd name="connsiteX44" fmla="*/ 1108429 w 2515343"/>
                <a:gd name="connsiteY44" fmla="*/ 83287 h 84429"/>
                <a:gd name="connsiteX45" fmla="*/ 1641905 w 2515343"/>
                <a:gd name="connsiteY45" fmla="*/ 83287 h 84429"/>
                <a:gd name="connsiteX46" fmla="*/ 1689302 w 2515343"/>
                <a:gd name="connsiteY46" fmla="*/ 71171 h 84429"/>
                <a:gd name="connsiteX47" fmla="*/ 1752929 w 2515343"/>
                <a:gd name="connsiteY47" fmla="*/ 36348 h 84429"/>
                <a:gd name="connsiteX48" fmla="*/ 1808098 w 2515343"/>
                <a:gd name="connsiteY48" fmla="*/ 22251 h 84429"/>
                <a:gd name="connsiteX49" fmla="*/ 2067863 w 2515343"/>
                <a:gd name="connsiteY49" fmla="*/ 22251 h 84429"/>
                <a:gd name="connsiteX50" fmla="*/ 2101849 w 2515343"/>
                <a:gd name="connsiteY50" fmla="*/ 33147 h 84429"/>
                <a:gd name="connsiteX51" fmla="*/ 2148788 w 2515343"/>
                <a:gd name="connsiteY51" fmla="*/ 66751 h 84429"/>
                <a:gd name="connsiteX52" fmla="*/ 2200147 w 2515343"/>
                <a:gd name="connsiteY52" fmla="*/ 83211 h 84429"/>
                <a:gd name="connsiteX53" fmla="*/ 2454731 w 2515343"/>
                <a:gd name="connsiteY53" fmla="*/ 83211 h 84429"/>
                <a:gd name="connsiteX54" fmla="*/ 2497479 w 2515343"/>
                <a:gd name="connsiteY54" fmla="*/ 54559 h 84429"/>
                <a:gd name="connsiteX55" fmla="*/ 2510433 w 2515343"/>
                <a:gd name="connsiteY55" fmla="*/ 23165 h 84429"/>
                <a:gd name="connsiteX56" fmla="*/ 2510585 w 2515343"/>
                <a:gd name="connsiteY56" fmla="*/ 22936 h 84429"/>
                <a:gd name="connsiteX57" fmla="*/ 2514395 w 2515343"/>
                <a:gd name="connsiteY57" fmla="*/ 13640 h 84429"/>
                <a:gd name="connsiteX58" fmla="*/ 2514319 w 2515343"/>
                <a:gd name="connsiteY58" fmla="*/ 13640 h 8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15343" h="84429">
                  <a:moveTo>
                    <a:pt x="2514472" y="13716"/>
                  </a:moveTo>
                  <a:cubicBezTo>
                    <a:pt x="2517520" y="6477"/>
                    <a:pt x="2512262" y="76"/>
                    <a:pt x="2503575" y="76"/>
                  </a:cubicBezTo>
                  <a:lnTo>
                    <a:pt x="2151607" y="76"/>
                  </a:lnTo>
                  <a:cubicBezTo>
                    <a:pt x="2142387" y="76"/>
                    <a:pt x="2133319" y="1829"/>
                    <a:pt x="2124785" y="5258"/>
                  </a:cubicBezTo>
                  <a:lnTo>
                    <a:pt x="2122194" y="6248"/>
                  </a:lnTo>
                  <a:cubicBezTo>
                    <a:pt x="2109926" y="11202"/>
                    <a:pt x="2096743" y="13716"/>
                    <a:pt x="2083484" y="13716"/>
                  </a:cubicBezTo>
                  <a:lnTo>
                    <a:pt x="1776322" y="13716"/>
                  </a:lnTo>
                  <a:cubicBezTo>
                    <a:pt x="1768702" y="13716"/>
                    <a:pt x="1761158" y="12040"/>
                    <a:pt x="1754224" y="8839"/>
                  </a:cubicBezTo>
                  <a:lnTo>
                    <a:pt x="1754224" y="8839"/>
                  </a:lnTo>
                  <a:cubicBezTo>
                    <a:pt x="1741651" y="3048"/>
                    <a:pt x="1727935" y="0"/>
                    <a:pt x="1713990" y="0"/>
                  </a:cubicBezTo>
                  <a:lnTo>
                    <a:pt x="1030400" y="0"/>
                  </a:lnTo>
                  <a:cubicBezTo>
                    <a:pt x="1023085" y="0"/>
                    <a:pt x="1015922" y="1829"/>
                    <a:pt x="1009598" y="5334"/>
                  </a:cubicBezTo>
                  <a:lnTo>
                    <a:pt x="1008836" y="5791"/>
                  </a:lnTo>
                  <a:cubicBezTo>
                    <a:pt x="999311" y="10973"/>
                    <a:pt x="988643" y="13716"/>
                    <a:pt x="977822" y="13716"/>
                  </a:cubicBezTo>
                  <a:lnTo>
                    <a:pt x="781760" y="13716"/>
                  </a:lnTo>
                  <a:cubicBezTo>
                    <a:pt x="777188" y="13716"/>
                    <a:pt x="772692" y="13183"/>
                    <a:pt x="768196" y="12116"/>
                  </a:cubicBezTo>
                  <a:lnTo>
                    <a:pt x="727505" y="2438"/>
                  </a:lnTo>
                  <a:cubicBezTo>
                    <a:pt x="723771" y="1524"/>
                    <a:pt x="719961" y="1067"/>
                    <a:pt x="716075" y="1067"/>
                  </a:cubicBezTo>
                  <a:lnTo>
                    <a:pt x="443889" y="1067"/>
                  </a:lnTo>
                  <a:cubicBezTo>
                    <a:pt x="438021" y="1067"/>
                    <a:pt x="432306" y="2667"/>
                    <a:pt x="427354" y="5791"/>
                  </a:cubicBezTo>
                  <a:lnTo>
                    <a:pt x="423772" y="8001"/>
                  </a:lnTo>
                  <a:cubicBezTo>
                    <a:pt x="417752" y="11735"/>
                    <a:pt x="410742" y="13716"/>
                    <a:pt x="403655" y="13716"/>
                  </a:cubicBezTo>
                  <a:lnTo>
                    <a:pt x="372489" y="13716"/>
                  </a:lnTo>
                  <a:cubicBezTo>
                    <a:pt x="363574" y="13716"/>
                    <a:pt x="354887" y="11202"/>
                    <a:pt x="347343" y="6554"/>
                  </a:cubicBezTo>
                  <a:cubicBezTo>
                    <a:pt x="341705" y="3048"/>
                    <a:pt x="335228" y="1219"/>
                    <a:pt x="328598" y="1219"/>
                  </a:cubicBezTo>
                  <a:lnTo>
                    <a:pt x="66470" y="1219"/>
                  </a:lnTo>
                  <a:cubicBezTo>
                    <a:pt x="58088" y="1219"/>
                    <a:pt x="50240" y="4877"/>
                    <a:pt x="44677" y="11049"/>
                  </a:cubicBezTo>
                  <a:lnTo>
                    <a:pt x="2386" y="65837"/>
                  </a:lnTo>
                  <a:cubicBezTo>
                    <a:pt x="-3405" y="73457"/>
                    <a:pt x="2005" y="84430"/>
                    <a:pt x="11530" y="84430"/>
                  </a:cubicBezTo>
                  <a:lnTo>
                    <a:pt x="257808" y="84430"/>
                  </a:lnTo>
                  <a:cubicBezTo>
                    <a:pt x="268248" y="84430"/>
                    <a:pt x="278459" y="81458"/>
                    <a:pt x="287222" y="75972"/>
                  </a:cubicBezTo>
                  <a:lnTo>
                    <a:pt x="365098" y="27127"/>
                  </a:lnTo>
                  <a:cubicBezTo>
                    <a:pt x="370051" y="24003"/>
                    <a:pt x="375766" y="22327"/>
                    <a:pt x="381633" y="22327"/>
                  </a:cubicBezTo>
                  <a:lnTo>
                    <a:pt x="393673" y="22327"/>
                  </a:lnTo>
                  <a:cubicBezTo>
                    <a:pt x="398397" y="22327"/>
                    <a:pt x="403046" y="23622"/>
                    <a:pt x="407008" y="26137"/>
                  </a:cubicBezTo>
                  <a:lnTo>
                    <a:pt x="485646" y="75438"/>
                  </a:lnTo>
                  <a:cubicBezTo>
                    <a:pt x="494867" y="81229"/>
                    <a:pt x="505535" y="84277"/>
                    <a:pt x="516431" y="84277"/>
                  </a:cubicBezTo>
                  <a:lnTo>
                    <a:pt x="763929" y="84277"/>
                  </a:lnTo>
                  <a:cubicBezTo>
                    <a:pt x="776883" y="84277"/>
                    <a:pt x="788541" y="76353"/>
                    <a:pt x="793342" y="64313"/>
                  </a:cubicBezTo>
                  <a:lnTo>
                    <a:pt x="804010" y="37414"/>
                  </a:lnTo>
                  <a:cubicBezTo>
                    <a:pt x="807668" y="28270"/>
                    <a:pt x="816507" y="22251"/>
                    <a:pt x="826413" y="22251"/>
                  </a:cubicBezTo>
                  <a:lnTo>
                    <a:pt x="960449" y="22251"/>
                  </a:lnTo>
                  <a:cubicBezTo>
                    <a:pt x="974774" y="22251"/>
                    <a:pt x="988871" y="26213"/>
                    <a:pt x="1001140" y="33681"/>
                  </a:cubicBezTo>
                  <a:lnTo>
                    <a:pt x="1059814" y="69571"/>
                  </a:lnTo>
                  <a:cubicBezTo>
                    <a:pt x="1074444" y="78486"/>
                    <a:pt x="1091284" y="83287"/>
                    <a:pt x="1108429" y="83287"/>
                  </a:cubicBezTo>
                  <a:lnTo>
                    <a:pt x="1641905" y="83287"/>
                  </a:lnTo>
                  <a:cubicBezTo>
                    <a:pt x="1658441" y="83287"/>
                    <a:pt x="1674748" y="79096"/>
                    <a:pt x="1689302" y="71171"/>
                  </a:cubicBezTo>
                  <a:lnTo>
                    <a:pt x="1752929" y="36348"/>
                  </a:lnTo>
                  <a:cubicBezTo>
                    <a:pt x="1769845" y="27127"/>
                    <a:pt x="1788819" y="22251"/>
                    <a:pt x="1808098" y="22251"/>
                  </a:cubicBezTo>
                  <a:lnTo>
                    <a:pt x="2067863" y="22251"/>
                  </a:lnTo>
                  <a:cubicBezTo>
                    <a:pt x="2080055" y="22251"/>
                    <a:pt x="2091943" y="26061"/>
                    <a:pt x="2101849" y="33147"/>
                  </a:cubicBezTo>
                  <a:lnTo>
                    <a:pt x="2148788" y="66751"/>
                  </a:lnTo>
                  <a:cubicBezTo>
                    <a:pt x="2163799" y="77496"/>
                    <a:pt x="2181706" y="83211"/>
                    <a:pt x="2200147" y="83211"/>
                  </a:cubicBezTo>
                  <a:lnTo>
                    <a:pt x="2454731" y="83211"/>
                  </a:lnTo>
                  <a:cubicBezTo>
                    <a:pt x="2473476" y="83211"/>
                    <a:pt x="2490316" y="71933"/>
                    <a:pt x="2497479" y="54559"/>
                  </a:cubicBezTo>
                  <a:lnTo>
                    <a:pt x="2510433" y="23165"/>
                  </a:lnTo>
                  <a:cubicBezTo>
                    <a:pt x="2510433" y="23165"/>
                    <a:pt x="2510585" y="23013"/>
                    <a:pt x="2510585" y="22936"/>
                  </a:cubicBezTo>
                  <a:lnTo>
                    <a:pt x="2514395" y="13640"/>
                  </a:lnTo>
                  <a:lnTo>
                    <a:pt x="2514319" y="13640"/>
                  </a:ln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DDE7C6-6CBA-38E1-AA92-3645B83D37FC}"/>
                </a:ext>
              </a:extLst>
            </p:cNvPr>
            <p:cNvSpPr/>
            <p:nvPr/>
          </p:nvSpPr>
          <p:spPr>
            <a:xfrm>
              <a:off x="496786" y="3666362"/>
              <a:ext cx="2839667" cy="86106"/>
            </a:xfrm>
            <a:custGeom>
              <a:avLst/>
              <a:gdLst>
                <a:gd name="connsiteX0" fmla="*/ 2826067 w 2839667"/>
                <a:gd name="connsiteY0" fmla="*/ 229 h 86106"/>
                <a:gd name="connsiteX1" fmla="*/ 2594114 w 2839667"/>
                <a:gd name="connsiteY1" fmla="*/ 229 h 86106"/>
                <a:gd name="connsiteX2" fmla="*/ 2557614 w 2839667"/>
                <a:gd name="connsiteY2" fmla="*/ 19203 h 86106"/>
                <a:gd name="connsiteX3" fmla="*/ 2520581 w 2839667"/>
                <a:gd name="connsiteY3" fmla="*/ 72009 h 86106"/>
                <a:gd name="connsiteX4" fmla="*/ 2509456 w 2839667"/>
                <a:gd name="connsiteY4" fmla="*/ 77800 h 86106"/>
                <a:gd name="connsiteX5" fmla="*/ 2285885 w 2839667"/>
                <a:gd name="connsiteY5" fmla="*/ 77800 h 86106"/>
                <a:gd name="connsiteX6" fmla="*/ 2275065 w 2839667"/>
                <a:gd name="connsiteY6" fmla="*/ 72390 h 86106"/>
                <a:gd name="connsiteX7" fmla="*/ 2234298 w 2839667"/>
                <a:gd name="connsiteY7" fmla="*/ 18059 h 86106"/>
                <a:gd name="connsiteX8" fmla="*/ 2198636 w 2839667"/>
                <a:gd name="connsiteY8" fmla="*/ 229 h 86106"/>
                <a:gd name="connsiteX9" fmla="*/ 1972627 w 2839667"/>
                <a:gd name="connsiteY9" fmla="*/ 229 h 86106"/>
                <a:gd name="connsiteX10" fmla="*/ 1950224 w 2839667"/>
                <a:gd name="connsiteY10" fmla="*/ 7087 h 86106"/>
                <a:gd name="connsiteX11" fmla="*/ 1922411 w 2839667"/>
                <a:gd name="connsiteY11" fmla="*/ 32995 h 86106"/>
                <a:gd name="connsiteX12" fmla="*/ 1900084 w 2839667"/>
                <a:gd name="connsiteY12" fmla="*/ 33299 h 86106"/>
                <a:gd name="connsiteX13" fmla="*/ 1871205 w 2839667"/>
                <a:gd name="connsiteY13" fmla="*/ 7849 h 86106"/>
                <a:gd name="connsiteX14" fmla="*/ 1844687 w 2839667"/>
                <a:gd name="connsiteY14" fmla="*/ 153 h 86106"/>
                <a:gd name="connsiteX15" fmla="*/ 1611896 w 2839667"/>
                <a:gd name="connsiteY15" fmla="*/ 153 h 86106"/>
                <a:gd name="connsiteX16" fmla="*/ 1573948 w 2839667"/>
                <a:gd name="connsiteY16" fmla="*/ 21412 h 86106"/>
                <a:gd name="connsiteX17" fmla="*/ 1543316 w 2839667"/>
                <a:gd name="connsiteY17" fmla="*/ 71323 h 86106"/>
                <a:gd name="connsiteX18" fmla="*/ 1531733 w 2839667"/>
                <a:gd name="connsiteY18" fmla="*/ 77800 h 86106"/>
                <a:gd name="connsiteX19" fmla="*/ 1376209 w 2839667"/>
                <a:gd name="connsiteY19" fmla="*/ 77572 h 86106"/>
                <a:gd name="connsiteX20" fmla="*/ 1366760 w 2839667"/>
                <a:gd name="connsiteY20" fmla="*/ 73686 h 86106"/>
                <a:gd name="connsiteX21" fmla="*/ 1318069 w 2839667"/>
                <a:gd name="connsiteY21" fmla="*/ 12802 h 86106"/>
                <a:gd name="connsiteX22" fmla="*/ 1286979 w 2839667"/>
                <a:gd name="connsiteY22" fmla="*/ 153 h 86106"/>
                <a:gd name="connsiteX23" fmla="*/ 1036433 w 2839667"/>
                <a:gd name="connsiteY23" fmla="*/ 153 h 86106"/>
                <a:gd name="connsiteX24" fmla="*/ 1029118 w 2839667"/>
                <a:gd name="connsiteY24" fmla="*/ 2286 h 86106"/>
                <a:gd name="connsiteX25" fmla="*/ 984541 w 2839667"/>
                <a:gd name="connsiteY25" fmla="*/ 31013 h 86106"/>
                <a:gd name="connsiteX26" fmla="*/ 968920 w 2839667"/>
                <a:gd name="connsiteY26" fmla="*/ 30328 h 86106"/>
                <a:gd name="connsiteX27" fmla="*/ 933487 w 2839667"/>
                <a:gd name="connsiteY27" fmla="*/ 2896 h 86106"/>
                <a:gd name="connsiteX28" fmla="*/ 925181 w 2839667"/>
                <a:gd name="connsiteY28" fmla="*/ 76 h 86106"/>
                <a:gd name="connsiteX29" fmla="*/ 660463 w 2839667"/>
                <a:gd name="connsiteY29" fmla="*/ 76 h 86106"/>
                <a:gd name="connsiteX30" fmla="*/ 626554 w 2839667"/>
                <a:gd name="connsiteY30" fmla="*/ 15697 h 86106"/>
                <a:gd name="connsiteX31" fmla="*/ 577862 w 2839667"/>
                <a:gd name="connsiteY31" fmla="*/ 72847 h 86106"/>
                <a:gd name="connsiteX32" fmla="*/ 567499 w 2839667"/>
                <a:gd name="connsiteY32" fmla="*/ 77648 h 86106"/>
                <a:gd name="connsiteX33" fmla="*/ 403516 w 2839667"/>
                <a:gd name="connsiteY33" fmla="*/ 77648 h 86106"/>
                <a:gd name="connsiteX34" fmla="*/ 394372 w 2839667"/>
                <a:gd name="connsiteY34" fmla="*/ 74066 h 86106"/>
                <a:gd name="connsiteX35" fmla="*/ 326402 w 2839667"/>
                <a:gd name="connsiteY35" fmla="*/ 11735 h 86106"/>
                <a:gd name="connsiteX36" fmla="*/ 296303 w 2839667"/>
                <a:gd name="connsiteY36" fmla="*/ 0 h 86106"/>
                <a:gd name="connsiteX37" fmla="*/ 13601 w 2839667"/>
                <a:gd name="connsiteY37" fmla="*/ 0 h 86106"/>
                <a:gd name="connsiteX38" fmla="*/ 2780 w 2839667"/>
                <a:gd name="connsiteY38" fmla="*/ 21793 h 86106"/>
                <a:gd name="connsiteX39" fmla="*/ 40652 w 2839667"/>
                <a:gd name="connsiteY39" fmla="*/ 69876 h 86106"/>
                <a:gd name="connsiteX40" fmla="*/ 74104 w 2839667"/>
                <a:gd name="connsiteY40" fmla="*/ 86106 h 86106"/>
                <a:gd name="connsiteX41" fmla="*/ 2795587 w 2839667"/>
                <a:gd name="connsiteY41" fmla="*/ 86106 h 86106"/>
                <a:gd name="connsiteX42" fmla="*/ 2816694 w 2839667"/>
                <a:gd name="connsiteY42" fmla="*/ 72009 h 86106"/>
                <a:gd name="connsiteX43" fmla="*/ 2838640 w 2839667"/>
                <a:gd name="connsiteY43" fmla="*/ 18745 h 86106"/>
                <a:gd name="connsiteX44" fmla="*/ 2826067 w 2839667"/>
                <a:gd name="connsiteY44" fmla="*/ 0 h 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39667" h="86106">
                  <a:moveTo>
                    <a:pt x="2826067" y="229"/>
                  </a:moveTo>
                  <a:lnTo>
                    <a:pt x="2594114" y="229"/>
                  </a:lnTo>
                  <a:cubicBezTo>
                    <a:pt x="2579560" y="229"/>
                    <a:pt x="2565996" y="7315"/>
                    <a:pt x="2557614" y="19203"/>
                  </a:cubicBezTo>
                  <a:lnTo>
                    <a:pt x="2520581" y="72009"/>
                  </a:lnTo>
                  <a:cubicBezTo>
                    <a:pt x="2518066" y="75667"/>
                    <a:pt x="2513875" y="77800"/>
                    <a:pt x="2509456" y="77800"/>
                  </a:cubicBezTo>
                  <a:lnTo>
                    <a:pt x="2285885" y="77800"/>
                  </a:lnTo>
                  <a:cubicBezTo>
                    <a:pt x="2281618" y="77800"/>
                    <a:pt x="2277579" y="75819"/>
                    <a:pt x="2275065" y="72390"/>
                  </a:cubicBezTo>
                  <a:lnTo>
                    <a:pt x="2234298" y="18059"/>
                  </a:lnTo>
                  <a:cubicBezTo>
                    <a:pt x="2225916" y="6858"/>
                    <a:pt x="2212657" y="229"/>
                    <a:pt x="2198636" y="229"/>
                  </a:cubicBezTo>
                  <a:lnTo>
                    <a:pt x="1972627" y="229"/>
                  </a:lnTo>
                  <a:cubicBezTo>
                    <a:pt x="1964626" y="229"/>
                    <a:pt x="1956853" y="2591"/>
                    <a:pt x="1950224" y="7087"/>
                  </a:cubicBezTo>
                  <a:lnTo>
                    <a:pt x="1922411" y="32995"/>
                  </a:lnTo>
                  <a:cubicBezTo>
                    <a:pt x="1916162" y="38862"/>
                    <a:pt x="1906485" y="38938"/>
                    <a:pt x="1900084" y="33299"/>
                  </a:cubicBezTo>
                  <a:lnTo>
                    <a:pt x="1871205" y="7849"/>
                  </a:lnTo>
                  <a:cubicBezTo>
                    <a:pt x="1863280" y="2819"/>
                    <a:pt x="1854060" y="153"/>
                    <a:pt x="1844687" y="153"/>
                  </a:cubicBezTo>
                  <a:lnTo>
                    <a:pt x="1611896" y="153"/>
                  </a:lnTo>
                  <a:cubicBezTo>
                    <a:pt x="1596427" y="153"/>
                    <a:pt x="1582025" y="8230"/>
                    <a:pt x="1573948" y="21412"/>
                  </a:cubicBezTo>
                  <a:lnTo>
                    <a:pt x="1543316" y="71323"/>
                  </a:lnTo>
                  <a:cubicBezTo>
                    <a:pt x="1540877" y="75362"/>
                    <a:pt x="1536458" y="77800"/>
                    <a:pt x="1531733" y="77800"/>
                  </a:cubicBezTo>
                  <a:lnTo>
                    <a:pt x="1376209" y="77572"/>
                  </a:lnTo>
                  <a:cubicBezTo>
                    <a:pt x="1372704" y="77572"/>
                    <a:pt x="1369275" y="76200"/>
                    <a:pt x="1366760" y="73686"/>
                  </a:cubicBezTo>
                  <a:lnTo>
                    <a:pt x="1318069" y="12802"/>
                  </a:lnTo>
                  <a:cubicBezTo>
                    <a:pt x="1309763" y="4724"/>
                    <a:pt x="1298561" y="153"/>
                    <a:pt x="1286979" y="153"/>
                  </a:cubicBezTo>
                  <a:lnTo>
                    <a:pt x="1036433" y="153"/>
                  </a:lnTo>
                  <a:cubicBezTo>
                    <a:pt x="1033843" y="153"/>
                    <a:pt x="1031252" y="914"/>
                    <a:pt x="1029118" y="2286"/>
                  </a:cubicBezTo>
                  <a:lnTo>
                    <a:pt x="984541" y="31013"/>
                  </a:lnTo>
                  <a:cubicBezTo>
                    <a:pt x="979741" y="34138"/>
                    <a:pt x="973416" y="33833"/>
                    <a:pt x="968920" y="30328"/>
                  </a:cubicBezTo>
                  <a:lnTo>
                    <a:pt x="933487" y="2896"/>
                  </a:lnTo>
                  <a:cubicBezTo>
                    <a:pt x="931125" y="1067"/>
                    <a:pt x="928153" y="76"/>
                    <a:pt x="925181" y="76"/>
                  </a:cubicBezTo>
                  <a:lnTo>
                    <a:pt x="660463" y="76"/>
                  </a:lnTo>
                  <a:cubicBezTo>
                    <a:pt x="647432" y="76"/>
                    <a:pt x="635012" y="5791"/>
                    <a:pt x="626554" y="15697"/>
                  </a:cubicBezTo>
                  <a:lnTo>
                    <a:pt x="577862" y="72847"/>
                  </a:lnTo>
                  <a:cubicBezTo>
                    <a:pt x="575271" y="75895"/>
                    <a:pt x="571537" y="77648"/>
                    <a:pt x="567499" y="77648"/>
                  </a:cubicBezTo>
                  <a:lnTo>
                    <a:pt x="403516" y="77648"/>
                  </a:lnTo>
                  <a:cubicBezTo>
                    <a:pt x="400087" y="77648"/>
                    <a:pt x="396887" y="76353"/>
                    <a:pt x="394372" y="74066"/>
                  </a:cubicBezTo>
                  <a:lnTo>
                    <a:pt x="326402" y="11735"/>
                  </a:lnTo>
                  <a:cubicBezTo>
                    <a:pt x="318172" y="4191"/>
                    <a:pt x="307428" y="0"/>
                    <a:pt x="296303" y="0"/>
                  </a:cubicBezTo>
                  <a:lnTo>
                    <a:pt x="13601" y="0"/>
                  </a:lnTo>
                  <a:cubicBezTo>
                    <a:pt x="2399" y="0"/>
                    <a:pt x="-4001" y="12878"/>
                    <a:pt x="2780" y="21793"/>
                  </a:cubicBezTo>
                  <a:lnTo>
                    <a:pt x="40652" y="69876"/>
                  </a:lnTo>
                  <a:cubicBezTo>
                    <a:pt x="48729" y="80163"/>
                    <a:pt x="61073" y="86106"/>
                    <a:pt x="74104" y="86106"/>
                  </a:cubicBezTo>
                  <a:lnTo>
                    <a:pt x="2795587" y="86106"/>
                  </a:lnTo>
                  <a:cubicBezTo>
                    <a:pt x="2804807" y="86106"/>
                    <a:pt x="2813113" y="80543"/>
                    <a:pt x="2816694" y="72009"/>
                  </a:cubicBezTo>
                  <a:lnTo>
                    <a:pt x="2838640" y="18745"/>
                  </a:lnTo>
                  <a:cubicBezTo>
                    <a:pt x="2842297" y="9830"/>
                    <a:pt x="2835744" y="0"/>
                    <a:pt x="2826067" y="0"/>
                  </a:cubicBez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08DD17-7B12-E5EE-FC5C-EE34C2C4F5B7}"/>
                </a:ext>
              </a:extLst>
            </p:cNvPr>
            <p:cNvSpPr/>
            <p:nvPr/>
          </p:nvSpPr>
          <p:spPr>
            <a:xfrm>
              <a:off x="582670" y="3771900"/>
              <a:ext cx="2709937" cy="78257"/>
            </a:xfrm>
            <a:custGeom>
              <a:avLst/>
              <a:gdLst>
                <a:gd name="connsiteX0" fmla="*/ 2695530 w 2709937"/>
                <a:gd name="connsiteY0" fmla="*/ 0 h 78257"/>
                <a:gd name="connsiteX1" fmla="*/ 2471350 w 2709937"/>
                <a:gd name="connsiteY1" fmla="*/ 0 h 78257"/>
                <a:gd name="connsiteX2" fmla="*/ 2443460 w 2709937"/>
                <a:gd name="connsiteY2" fmla="*/ 14326 h 78257"/>
                <a:gd name="connsiteX3" fmla="*/ 2412828 w 2709937"/>
                <a:gd name="connsiteY3" fmla="*/ 50063 h 78257"/>
                <a:gd name="connsiteX4" fmla="*/ 2398274 w 2709937"/>
                <a:gd name="connsiteY4" fmla="*/ 57531 h 78257"/>
                <a:gd name="connsiteX5" fmla="*/ 2249684 w 2709937"/>
                <a:gd name="connsiteY5" fmla="*/ 57531 h 78257"/>
                <a:gd name="connsiteX6" fmla="*/ 2239168 w 2709937"/>
                <a:gd name="connsiteY6" fmla="*/ 53035 h 78257"/>
                <a:gd name="connsiteX7" fmla="*/ 2203278 w 2709937"/>
                <a:gd name="connsiteY7" fmla="*/ 15164 h 78257"/>
                <a:gd name="connsiteX8" fmla="*/ 2168226 w 2709937"/>
                <a:gd name="connsiteY8" fmla="*/ 76 h 78257"/>
                <a:gd name="connsiteX9" fmla="*/ 1948465 w 2709937"/>
                <a:gd name="connsiteY9" fmla="*/ 76 h 78257"/>
                <a:gd name="connsiteX10" fmla="*/ 1923776 w 2709937"/>
                <a:gd name="connsiteY10" fmla="*/ 11125 h 78257"/>
                <a:gd name="connsiteX11" fmla="*/ 1891391 w 2709937"/>
                <a:gd name="connsiteY11" fmla="*/ 47320 h 78257"/>
                <a:gd name="connsiteX12" fmla="*/ 1868455 w 2709937"/>
                <a:gd name="connsiteY12" fmla="*/ 57607 h 78257"/>
                <a:gd name="connsiteX13" fmla="*/ 1834013 w 2709937"/>
                <a:gd name="connsiteY13" fmla="*/ 57607 h 78257"/>
                <a:gd name="connsiteX14" fmla="*/ 1810391 w 2709937"/>
                <a:gd name="connsiteY14" fmla="*/ 45568 h 78257"/>
                <a:gd name="connsiteX15" fmla="*/ 1785473 w 2709937"/>
                <a:gd name="connsiteY15" fmla="*/ 11430 h 78257"/>
                <a:gd name="connsiteX16" fmla="*/ 1763299 w 2709937"/>
                <a:gd name="connsiteY16" fmla="*/ 152 h 78257"/>
                <a:gd name="connsiteX17" fmla="*/ 1530508 w 2709937"/>
                <a:gd name="connsiteY17" fmla="*/ 152 h 78257"/>
                <a:gd name="connsiteX18" fmla="*/ 1497742 w 2709937"/>
                <a:gd name="connsiteY18" fmla="*/ 12954 h 78257"/>
                <a:gd name="connsiteX19" fmla="*/ 1453622 w 2709937"/>
                <a:gd name="connsiteY19" fmla="*/ 53721 h 78257"/>
                <a:gd name="connsiteX20" fmla="*/ 1443792 w 2709937"/>
                <a:gd name="connsiteY20" fmla="*/ 57607 h 78257"/>
                <a:gd name="connsiteX21" fmla="*/ 1278057 w 2709937"/>
                <a:gd name="connsiteY21" fmla="*/ 57607 h 78257"/>
                <a:gd name="connsiteX22" fmla="*/ 1267085 w 2709937"/>
                <a:gd name="connsiteY22" fmla="*/ 52578 h 78257"/>
                <a:gd name="connsiteX23" fmla="*/ 1236071 w 2709937"/>
                <a:gd name="connsiteY23" fmla="*/ 16764 h 78257"/>
                <a:gd name="connsiteX24" fmla="*/ 1199571 w 2709937"/>
                <a:gd name="connsiteY24" fmla="*/ 76 h 78257"/>
                <a:gd name="connsiteX25" fmla="*/ 981868 w 2709937"/>
                <a:gd name="connsiteY25" fmla="*/ 76 h 78257"/>
                <a:gd name="connsiteX26" fmla="*/ 946283 w 2709937"/>
                <a:gd name="connsiteY26" fmla="*/ 15697 h 78257"/>
                <a:gd name="connsiteX27" fmla="*/ 912221 w 2709937"/>
                <a:gd name="connsiteY27" fmla="*/ 52807 h 78257"/>
                <a:gd name="connsiteX28" fmla="*/ 901553 w 2709937"/>
                <a:gd name="connsiteY28" fmla="*/ 57531 h 78257"/>
                <a:gd name="connsiteX29" fmla="*/ 816209 w 2709937"/>
                <a:gd name="connsiteY29" fmla="*/ 57531 h 78257"/>
                <a:gd name="connsiteX30" fmla="*/ 804779 w 2709937"/>
                <a:gd name="connsiteY30" fmla="*/ 51968 h 78257"/>
                <a:gd name="connsiteX31" fmla="*/ 778871 w 2709937"/>
                <a:gd name="connsiteY31" fmla="*/ 18745 h 78257"/>
                <a:gd name="connsiteX32" fmla="*/ 740771 w 2709937"/>
                <a:gd name="connsiteY32" fmla="*/ 76 h 78257"/>
                <a:gd name="connsiteX33" fmla="*/ 497236 w 2709937"/>
                <a:gd name="connsiteY33" fmla="*/ 76 h 78257"/>
                <a:gd name="connsiteX34" fmla="*/ 464622 w 2709937"/>
                <a:gd name="connsiteY34" fmla="*/ 12726 h 78257"/>
                <a:gd name="connsiteX35" fmla="*/ 419817 w 2709937"/>
                <a:gd name="connsiteY35" fmla="*/ 53721 h 78257"/>
                <a:gd name="connsiteX36" fmla="*/ 410063 w 2709937"/>
                <a:gd name="connsiteY36" fmla="*/ 57531 h 78257"/>
                <a:gd name="connsiteX37" fmla="*/ 351465 w 2709937"/>
                <a:gd name="connsiteY37" fmla="*/ 57531 h 78257"/>
                <a:gd name="connsiteX38" fmla="*/ 341864 w 2709937"/>
                <a:gd name="connsiteY38" fmla="*/ 53873 h 78257"/>
                <a:gd name="connsiteX39" fmla="*/ 294468 w 2709937"/>
                <a:gd name="connsiteY39" fmla="*/ 12116 h 78257"/>
                <a:gd name="connsiteX40" fmla="*/ 262540 w 2709937"/>
                <a:gd name="connsiteY40" fmla="*/ 76 h 78257"/>
                <a:gd name="connsiteX41" fmla="*/ 20224 w 2709937"/>
                <a:gd name="connsiteY41" fmla="*/ 76 h 78257"/>
                <a:gd name="connsiteX42" fmla="*/ 793 w 2709937"/>
                <a:gd name="connsiteY42" fmla="*/ 10439 h 78257"/>
                <a:gd name="connsiteX43" fmla="*/ 2012 w 2709937"/>
                <a:gd name="connsiteY43" fmla="*/ 19659 h 78257"/>
                <a:gd name="connsiteX44" fmla="*/ 44075 w 2709937"/>
                <a:gd name="connsiteY44" fmla="*/ 73076 h 78257"/>
                <a:gd name="connsiteX45" fmla="*/ 50247 w 2709937"/>
                <a:gd name="connsiteY45" fmla="*/ 76962 h 78257"/>
                <a:gd name="connsiteX46" fmla="*/ 58934 w 2709937"/>
                <a:gd name="connsiteY46" fmla="*/ 78181 h 78257"/>
                <a:gd name="connsiteX47" fmla="*/ 329444 w 2709937"/>
                <a:gd name="connsiteY47" fmla="*/ 78181 h 78257"/>
                <a:gd name="connsiteX48" fmla="*/ 340112 w 2709937"/>
                <a:gd name="connsiteY48" fmla="*/ 72390 h 78257"/>
                <a:gd name="connsiteX49" fmla="*/ 341940 w 2709937"/>
                <a:gd name="connsiteY49" fmla="*/ 69571 h 78257"/>
                <a:gd name="connsiteX50" fmla="*/ 348189 w 2709937"/>
                <a:gd name="connsiteY50" fmla="*/ 66142 h 78257"/>
                <a:gd name="connsiteX51" fmla="*/ 412349 w 2709937"/>
                <a:gd name="connsiteY51" fmla="*/ 66142 h 78257"/>
                <a:gd name="connsiteX52" fmla="*/ 420884 w 2709937"/>
                <a:gd name="connsiteY52" fmla="*/ 71857 h 78257"/>
                <a:gd name="connsiteX53" fmla="*/ 429570 w 2709937"/>
                <a:gd name="connsiteY53" fmla="*/ 78181 h 78257"/>
                <a:gd name="connsiteX54" fmla="*/ 727817 w 2709937"/>
                <a:gd name="connsiteY54" fmla="*/ 78181 h 78257"/>
                <a:gd name="connsiteX55" fmla="*/ 739171 w 2709937"/>
                <a:gd name="connsiteY55" fmla="*/ 76657 h 78257"/>
                <a:gd name="connsiteX56" fmla="*/ 770946 w 2709937"/>
                <a:gd name="connsiteY56" fmla="*/ 67971 h 78257"/>
                <a:gd name="connsiteX57" fmla="*/ 784967 w 2709937"/>
                <a:gd name="connsiteY57" fmla="*/ 66066 h 78257"/>
                <a:gd name="connsiteX58" fmla="*/ 922127 w 2709937"/>
                <a:gd name="connsiteY58" fmla="*/ 66066 h 78257"/>
                <a:gd name="connsiteX59" fmla="*/ 936758 w 2709937"/>
                <a:gd name="connsiteY59" fmla="*/ 68809 h 78257"/>
                <a:gd name="connsiteX60" fmla="*/ 954207 w 2709937"/>
                <a:gd name="connsiteY60" fmla="*/ 75667 h 78257"/>
                <a:gd name="connsiteX61" fmla="*/ 967466 w 2709937"/>
                <a:gd name="connsiteY61" fmla="*/ 78181 h 78257"/>
                <a:gd name="connsiteX62" fmla="*/ 1215650 w 2709937"/>
                <a:gd name="connsiteY62" fmla="*/ 78181 h 78257"/>
                <a:gd name="connsiteX63" fmla="*/ 1227156 w 2709937"/>
                <a:gd name="connsiteY63" fmla="*/ 75895 h 78257"/>
                <a:gd name="connsiteX64" fmla="*/ 1244529 w 2709937"/>
                <a:gd name="connsiteY64" fmla="*/ 68732 h 78257"/>
                <a:gd name="connsiteX65" fmla="*/ 1257560 w 2709937"/>
                <a:gd name="connsiteY65" fmla="*/ 66142 h 78257"/>
                <a:gd name="connsiteX66" fmla="*/ 1466348 w 2709937"/>
                <a:gd name="connsiteY66" fmla="*/ 66142 h 78257"/>
                <a:gd name="connsiteX67" fmla="*/ 1474425 w 2709937"/>
                <a:gd name="connsiteY67" fmla="*/ 67742 h 78257"/>
                <a:gd name="connsiteX68" fmla="*/ 1493780 w 2709937"/>
                <a:gd name="connsiteY68" fmla="*/ 75591 h 78257"/>
                <a:gd name="connsiteX69" fmla="*/ 1507572 w 2709937"/>
                <a:gd name="connsiteY69" fmla="*/ 78257 h 78257"/>
                <a:gd name="connsiteX70" fmla="*/ 1766576 w 2709937"/>
                <a:gd name="connsiteY70" fmla="*/ 78257 h 78257"/>
                <a:gd name="connsiteX71" fmla="*/ 1774882 w 2709937"/>
                <a:gd name="connsiteY71" fmla="*/ 77114 h 78257"/>
                <a:gd name="connsiteX72" fmla="*/ 1815115 w 2709937"/>
                <a:gd name="connsiteY72" fmla="*/ 66142 h 78257"/>
                <a:gd name="connsiteX73" fmla="*/ 1880495 w 2709937"/>
                <a:gd name="connsiteY73" fmla="*/ 66142 h 78257"/>
                <a:gd name="connsiteX74" fmla="*/ 1885905 w 2709937"/>
                <a:gd name="connsiteY74" fmla="*/ 66523 h 78257"/>
                <a:gd name="connsiteX75" fmla="*/ 1961724 w 2709937"/>
                <a:gd name="connsiteY75" fmla="*/ 77800 h 78257"/>
                <a:gd name="connsiteX76" fmla="*/ 1966525 w 2709937"/>
                <a:gd name="connsiteY76" fmla="*/ 78181 h 78257"/>
                <a:gd name="connsiteX77" fmla="*/ 2213717 w 2709937"/>
                <a:gd name="connsiteY77" fmla="*/ 78181 h 78257"/>
                <a:gd name="connsiteX78" fmla="*/ 2223014 w 2709937"/>
                <a:gd name="connsiteY78" fmla="*/ 74752 h 78257"/>
                <a:gd name="connsiteX79" fmla="*/ 2229338 w 2709937"/>
                <a:gd name="connsiteY79" fmla="*/ 69494 h 78257"/>
                <a:gd name="connsiteX80" fmla="*/ 2238635 w 2709937"/>
                <a:gd name="connsiteY80" fmla="*/ 66066 h 78257"/>
                <a:gd name="connsiteX81" fmla="*/ 2408637 w 2709937"/>
                <a:gd name="connsiteY81" fmla="*/ 66066 h 78257"/>
                <a:gd name="connsiteX82" fmla="*/ 2420219 w 2709937"/>
                <a:gd name="connsiteY82" fmla="*/ 70714 h 78257"/>
                <a:gd name="connsiteX83" fmla="*/ 2421743 w 2709937"/>
                <a:gd name="connsiteY83" fmla="*/ 73457 h 78257"/>
                <a:gd name="connsiteX84" fmla="*/ 2429744 w 2709937"/>
                <a:gd name="connsiteY84" fmla="*/ 78105 h 78257"/>
                <a:gd name="connsiteX85" fmla="*/ 2671298 w 2709937"/>
                <a:gd name="connsiteY85" fmla="*/ 78105 h 78257"/>
                <a:gd name="connsiteX86" fmla="*/ 2688443 w 2709937"/>
                <a:gd name="connsiteY86" fmla="*/ 66675 h 78257"/>
                <a:gd name="connsiteX87" fmla="*/ 2709932 w 2709937"/>
                <a:gd name="connsiteY87" fmla="*/ 14935 h 78257"/>
                <a:gd name="connsiteX88" fmla="*/ 2695530 w 2709937"/>
                <a:gd name="connsiteY88" fmla="*/ 76 h 7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709937" h="78257">
                  <a:moveTo>
                    <a:pt x="2695530" y="0"/>
                  </a:moveTo>
                  <a:lnTo>
                    <a:pt x="2471350" y="0"/>
                  </a:lnTo>
                  <a:cubicBezTo>
                    <a:pt x="2459691" y="0"/>
                    <a:pt x="2452223" y="5563"/>
                    <a:pt x="2443460" y="14326"/>
                  </a:cubicBezTo>
                  <a:lnTo>
                    <a:pt x="2412828" y="50063"/>
                  </a:lnTo>
                  <a:cubicBezTo>
                    <a:pt x="2409475" y="54712"/>
                    <a:pt x="2404065" y="57531"/>
                    <a:pt x="2398274" y="57531"/>
                  </a:cubicBezTo>
                  <a:lnTo>
                    <a:pt x="2249684" y="57531"/>
                  </a:lnTo>
                  <a:cubicBezTo>
                    <a:pt x="2245721" y="57531"/>
                    <a:pt x="2241911" y="55931"/>
                    <a:pt x="2239168" y="53035"/>
                  </a:cubicBezTo>
                  <a:lnTo>
                    <a:pt x="2203278" y="15164"/>
                  </a:lnTo>
                  <a:cubicBezTo>
                    <a:pt x="2194134" y="5563"/>
                    <a:pt x="2181485" y="76"/>
                    <a:pt x="2168226" y="76"/>
                  </a:cubicBezTo>
                  <a:lnTo>
                    <a:pt x="1948465" y="76"/>
                  </a:lnTo>
                  <a:cubicBezTo>
                    <a:pt x="1939016" y="76"/>
                    <a:pt x="1930025" y="4115"/>
                    <a:pt x="1923776" y="11125"/>
                  </a:cubicBezTo>
                  <a:lnTo>
                    <a:pt x="1891391" y="47320"/>
                  </a:lnTo>
                  <a:cubicBezTo>
                    <a:pt x="1885524" y="53873"/>
                    <a:pt x="1877218" y="57607"/>
                    <a:pt x="1868455" y="57607"/>
                  </a:cubicBezTo>
                  <a:lnTo>
                    <a:pt x="1834013" y="57607"/>
                  </a:lnTo>
                  <a:cubicBezTo>
                    <a:pt x="1824640" y="57607"/>
                    <a:pt x="1815877" y="53111"/>
                    <a:pt x="1810391" y="45568"/>
                  </a:cubicBezTo>
                  <a:lnTo>
                    <a:pt x="1785473" y="11430"/>
                  </a:lnTo>
                  <a:cubicBezTo>
                    <a:pt x="1780292" y="4343"/>
                    <a:pt x="1772062" y="152"/>
                    <a:pt x="1763299" y="152"/>
                  </a:cubicBezTo>
                  <a:lnTo>
                    <a:pt x="1530508" y="152"/>
                  </a:lnTo>
                  <a:cubicBezTo>
                    <a:pt x="1518316" y="152"/>
                    <a:pt x="1506657" y="4724"/>
                    <a:pt x="1497742" y="12954"/>
                  </a:cubicBezTo>
                  <a:lnTo>
                    <a:pt x="1453622" y="53721"/>
                  </a:lnTo>
                  <a:cubicBezTo>
                    <a:pt x="1450955" y="56159"/>
                    <a:pt x="1447450" y="57607"/>
                    <a:pt x="1443792" y="57607"/>
                  </a:cubicBezTo>
                  <a:lnTo>
                    <a:pt x="1278057" y="57607"/>
                  </a:lnTo>
                  <a:cubicBezTo>
                    <a:pt x="1273866" y="57607"/>
                    <a:pt x="1269828" y="55778"/>
                    <a:pt x="1267085" y="52578"/>
                  </a:cubicBezTo>
                  <a:lnTo>
                    <a:pt x="1236071" y="16764"/>
                  </a:lnTo>
                  <a:cubicBezTo>
                    <a:pt x="1226927" y="6172"/>
                    <a:pt x="1213592" y="76"/>
                    <a:pt x="1199571" y="76"/>
                  </a:cubicBezTo>
                  <a:lnTo>
                    <a:pt x="981868" y="76"/>
                  </a:lnTo>
                  <a:cubicBezTo>
                    <a:pt x="968304" y="76"/>
                    <a:pt x="955427" y="5715"/>
                    <a:pt x="946283" y="15697"/>
                  </a:cubicBezTo>
                  <a:lnTo>
                    <a:pt x="912221" y="52807"/>
                  </a:lnTo>
                  <a:cubicBezTo>
                    <a:pt x="909478" y="55778"/>
                    <a:pt x="905592" y="57531"/>
                    <a:pt x="901553" y="57531"/>
                  </a:cubicBezTo>
                  <a:lnTo>
                    <a:pt x="816209" y="57531"/>
                  </a:lnTo>
                  <a:cubicBezTo>
                    <a:pt x="811713" y="57531"/>
                    <a:pt x="807522" y="55474"/>
                    <a:pt x="804779" y="51968"/>
                  </a:cubicBezTo>
                  <a:lnTo>
                    <a:pt x="778871" y="18745"/>
                  </a:lnTo>
                  <a:cubicBezTo>
                    <a:pt x="769727" y="7011"/>
                    <a:pt x="755630" y="76"/>
                    <a:pt x="740771" y="76"/>
                  </a:cubicBezTo>
                  <a:lnTo>
                    <a:pt x="497236" y="76"/>
                  </a:lnTo>
                  <a:cubicBezTo>
                    <a:pt x="485196" y="76"/>
                    <a:pt x="473538" y="4572"/>
                    <a:pt x="464622" y="12726"/>
                  </a:cubicBezTo>
                  <a:lnTo>
                    <a:pt x="419817" y="53721"/>
                  </a:lnTo>
                  <a:cubicBezTo>
                    <a:pt x="417150" y="56159"/>
                    <a:pt x="413645" y="57531"/>
                    <a:pt x="410063" y="57531"/>
                  </a:cubicBezTo>
                  <a:lnTo>
                    <a:pt x="351465" y="57531"/>
                  </a:lnTo>
                  <a:cubicBezTo>
                    <a:pt x="347960" y="57531"/>
                    <a:pt x="344531" y="56236"/>
                    <a:pt x="341864" y="53873"/>
                  </a:cubicBezTo>
                  <a:lnTo>
                    <a:pt x="294468" y="12116"/>
                  </a:lnTo>
                  <a:cubicBezTo>
                    <a:pt x="285629" y="4343"/>
                    <a:pt x="274275" y="76"/>
                    <a:pt x="262540" y="76"/>
                  </a:cubicBezTo>
                  <a:lnTo>
                    <a:pt x="20224" y="76"/>
                  </a:lnTo>
                  <a:cubicBezTo>
                    <a:pt x="12528" y="76"/>
                    <a:pt x="3841" y="3886"/>
                    <a:pt x="793" y="10439"/>
                  </a:cubicBezTo>
                  <a:cubicBezTo>
                    <a:pt x="-655" y="13487"/>
                    <a:pt x="-45" y="16993"/>
                    <a:pt x="2012" y="19659"/>
                  </a:cubicBezTo>
                  <a:cubicBezTo>
                    <a:pt x="10013" y="29871"/>
                    <a:pt x="36607" y="63551"/>
                    <a:pt x="44075" y="73076"/>
                  </a:cubicBezTo>
                  <a:cubicBezTo>
                    <a:pt x="45675" y="75057"/>
                    <a:pt x="47808" y="76429"/>
                    <a:pt x="50247" y="76962"/>
                  </a:cubicBezTo>
                  <a:cubicBezTo>
                    <a:pt x="53523" y="77724"/>
                    <a:pt x="57333" y="78181"/>
                    <a:pt x="58934" y="78181"/>
                  </a:cubicBezTo>
                  <a:lnTo>
                    <a:pt x="329444" y="78181"/>
                  </a:lnTo>
                  <a:cubicBezTo>
                    <a:pt x="333787" y="78181"/>
                    <a:pt x="337749" y="75971"/>
                    <a:pt x="340112" y="72390"/>
                  </a:cubicBezTo>
                  <a:lnTo>
                    <a:pt x="341940" y="69571"/>
                  </a:lnTo>
                  <a:cubicBezTo>
                    <a:pt x="343312" y="67437"/>
                    <a:pt x="345674" y="66142"/>
                    <a:pt x="348189" y="66142"/>
                  </a:cubicBezTo>
                  <a:lnTo>
                    <a:pt x="412349" y="66142"/>
                  </a:lnTo>
                  <a:cubicBezTo>
                    <a:pt x="416083" y="66142"/>
                    <a:pt x="419664" y="68275"/>
                    <a:pt x="420884" y="71857"/>
                  </a:cubicBezTo>
                  <a:cubicBezTo>
                    <a:pt x="422103" y="75667"/>
                    <a:pt x="425608" y="78181"/>
                    <a:pt x="429570" y="78181"/>
                  </a:cubicBezTo>
                  <a:lnTo>
                    <a:pt x="727817" y="78181"/>
                  </a:lnTo>
                  <a:cubicBezTo>
                    <a:pt x="731627" y="78181"/>
                    <a:pt x="735437" y="77648"/>
                    <a:pt x="739171" y="76657"/>
                  </a:cubicBezTo>
                  <a:lnTo>
                    <a:pt x="770946" y="67971"/>
                  </a:lnTo>
                  <a:cubicBezTo>
                    <a:pt x="775518" y="66751"/>
                    <a:pt x="780243" y="66066"/>
                    <a:pt x="784967" y="66066"/>
                  </a:cubicBezTo>
                  <a:lnTo>
                    <a:pt x="922127" y="66066"/>
                  </a:lnTo>
                  <a:cubicBezTo>
                    <a:pt x="927156" y="66066"/>
                    <a:pt x="932109" y="66980"/>
                    <a:pt x="936758" y="68809"/>
                  </a:cubicBezTo>
                  <a:lnTo>
                    <a:pt x="954207" y="75667"/>
                  </a:lnTo>
                  <a:cubicBezTo>
                    <a:pt x="958475" y="77343"/>
                    <a:pt x="962970" y="78181"/>
                    <a:pt x="967466" y="78181"/>
                  </a:cubicBezTo>
                  <a:lnTo>
                    <a:pt x="1215650" y="78181"/>
                  </a:lnTo>
                  <a:cubicBezTo>
                    <a:pt x="1219612" y="78181"/>
                    <a:pt x="1223498" y="77419"/>
                    <a:pt x="1227156" y="75895"/>
                  </a:cubicBezTo>
                  <a:lnTo>
                    <a:pt x="1244529" y="68732"/>
                  </a:lnTo>
                  <a:cubicBezTo>
                    <a:pt x="1248644" y="67056"/>
                    <a:pt x="1253140" y="66142"/>
                    <a:pt x="1257560" y="66142"/>
                  </a:cubicBezTo>
                  <a:lnTo>
                    <a:pt x="1466348" y="66142"/>
                  </a:lnTo>
                  <a:cubicBezTo>
                    <a:pt x="1469091" y="66142"/>
                    <a:pt x="1471834" y="66675"/>
                    <a:pt x="1474425" y="67742"/>
                  </a:cubicBezTo>
                  <a:lnTo>
                    <a:pt x="1493780" y="75591"/>
                  </a:lnTo>
                  <a:cubicBezTo>
                    <a:pt x="1498199" y="77343"/>
                    <a:pt x="1502847" y="78257"/>
                    <a:pt x="1507572" y="78257"/>
                  </a:cubicBezTo>
                  <a:lnTo>
                    <a:pt x="1766576" y="78257"/>
                  </a:lnTo>
                  <a:cubicBezTo>
                    <a:pt x="1769395" y="78257"/>
                    <a:pt x="1772138" y="77876"/>
                    <a:pt x="1774882" y="77114"/>
                  </a:cubicBezTo>
                  <a:lnTo>
                    <a:pt x="1815115" y="66142"/>
                  </a:lnTo>
                  <a:lnTo>
                    <a:pt x="1880495" y="66142"/>
                  </a:lnTo>
                  <a:cubicBezTo>
                    <a:pt x="1882323" y="66142"/>
                    <a:pt x="1884076" y="66294"/>
                    <a:pt x="1885905" y="66523"/>
                  </a:cubicBezTo>
                  <a:lnTo>
                    <a:pt x="1961724" y="77800"/>
                  </a:lnTo>
                  <a:cubicBezTo>
                    <a:pt x="1963324" y="78029"/>
                    <a:pt x="1964924" y="78181"/>
                    <a:pt x="1966525" y="78181"/>
                  </a:cubicBezTo>
                  <a:lnTo>
                    <a:pt x="2213717" y="78181"/>
                  </a:lnTo>
                  <a:cubicBezTo>
                    <a:pt x="2217146" y="78181"/>
                    <a:pt x="2220423" y="76962"/>
                    <a:pt x="2223014" y="74752"/>
                  </a:cubicBezTo>
                  <a:lnTo>
                    <a:pt x="2229338" y="69494"/>
                  </a:lnTo>
                  <a:cubicBezTo>
                    <a:pt x="2231929" y="67285"/>
                    <a:pt x="2235282" y="66066"/>
                    <a:pt x="2238635" y="66066"/>
                  </a:cubicBezTo>
                  <a:lnTo>
                    <a:pt x="2408637" y="66066"/>
                  </a:lnTo>
                  <a:cubicBezTo>
                    <a:pt x="2413895" y="66066"/>
                    <a:pt x="2418619" y="67818"/>
                    <a:pt x="2420219" y="70714"/>
                  </a:cubicBezTo>
                  <a:lnTo>
                    <a:pt x="2421743" y="73457"/>
                  </a:lnTo>
                  <a:cubicBezTo>
                    <a:pt x="2423343" y="76352"/>
                    <a:pt x="2426392" y="78105"/>
                    <a:pt x="2429744" y="78105"/>
                  </a:cubicBezTo>
                  <a:lnTo>
                    <a:pt x="2671298" y="78105"/>
                  </a:lnTo>
                  <a:cubicBezTo>
                    <a:pt x="2678842" y="78105"/>
                    <a:pt x="2685548" y="73609"/>
                    <a:pt x="2688443" y="66675"/>
                  </a:cubicBezTo>
                  <a:lnTo>
                    <a:pt x="2709932" y="14935"/>
                  </a:lnTo>
                  <a:cubicBezTo>
                    <a:pt x="2710160" y="7163"/>
                    <a:pt x="2703988" y="76"/>
                    <a:pt x="2695530" y="76"/>
                  </a:cubicBez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5CCF4C-C9FF-1416-A9D3-77A340ACDADA}"/>
                </a:ext>
              </a:extLst>
            </p:cNvPr>
            <p:cNvSpPr/>
            <p:nvPr/>
          </p:nvSpPr>
          <p:spPr>
            <a:xfrm>
              <a:off x="656374" y="3868978"/>
              <a:ext cx="2596711" cy="82220"/>
            </a:xfrm>
            <a:custGeom>
              <a:avLst/>
              <a:gdLst>
                <a:gd name="connsiteX0" fmla="*/ 2586621 w 2596711"/>
                <a:gd name="connsiteY0" fmla="*/ 153 h 82220"/>
                <a:gd name="connsiteX1" fmla="*/ 2352840 w 2596711"/>
                <a:gd name="connsiteY1" fmla="*/ 153 h 82220"/>
                <a:gd name="connsiteX2" fmla="*/ 2334552 w 2596711"/>
                <a:gd name="connsiteY2" fmla="*/ 9068 h 82220"/>
                <a:gd name="connsiteX3" fmla="*/ 2305138 w 2596711"/>
                <a:gd name="connsiteY3" fmla="*/ 46634 h 82220"/>
                <a:gd name="connsiteX4" fmla="*/ 2292794 w 2596711"/>
                <a:gd name="connsiteY4" fmla="*/ 52654 h 82220"/>
                <a:gd name="connsiteX5" fmla="*/ 2212022 w 2596711"/>
                <a:gd name="connsiteY5" fmla="*/ 52654 h 82220"/>
                <a:gd name="connsiteX6" fmla="*/ 2190991 w 2596711"/>
                <a:gd name="connsiteY6" fmla="*/ 43662 h 82220"/>
                <a:gd name="connsiteX7" fmla="*/ 2157844 w 2596711"/>
                <a:gd name="connsiteY7" fmla="*/ 153 h 82220"/>
                <a:gd name="connsiteX8" fmla="*/ 1903945 w 2596711"/>
                <a:gd name="connsiteY8" fmla="*/ 153 h 82220"/>
                <a:gd name="connsiteX9" fmla="*/ 1877656 w 2596711"/>
                <a:gd name="connsiteY9" fmla="*/ 11735 h 82220"/>
                <a:gd name="connsiteX10" fmla="*/ 1847481 w 2596711"/>
                <a:gd name="connsiteY10" fmla="*/ 44577 h 82220"/>
                <a:gd name="connsiteX11" fmla="*/ 1829041 w 2596711"/>
                <a:gd name="connsiteY11" fmla="*/ 52654 h 82220"/>
                <a:gd name="connsiteX12" fmla="*/ 1760537 w 2596711"/>
                <a:gd name="connsiteY12" fmla="*/ 52654 h 82220"/>
                <a:gd name="connsiteX13" fmla="*/ 1741563 w 2596711"/>
                <a:gd name="connsiteY13" fmla="*/ 43739 h 82220"/>
                <a:gd name="connsiteX14" fmla="*/ 1714512 w 2596711"/>
                <a:gd name="connsiteY14" fmla="*/ 11049 h 82220"/>
                <a:gd name="connsiteX15" fmla="*/ 1691576 w 2596711"/>
                <a:gd name="connsiteY15" fmla="*/ 229 h 82220"/>
                <a:gd name="connsiteX16" fmla="*/ 1449107 w 2596711"/>
                <a:gd name="connsiteY16" fmla="*/ 229 h 82220"/>
                <a:gd name="connsiteX17" fmla="*/ 1427772 w 2596711"/>
                <a:gd name="connsiteY17" fmla="*/ 9525 h 82220"/>
                <a:gd name="connsiteX18" fmla="*/ 1395996 w 2596711"/>
                <a:gd name="connsiteY18" fmla="*/ 43891 h 82220"/>
                <a:gd name="connsiteX19" fmla="*/ 1375879 w 2596711"/>
                <a:gd name="connsiteY19" fmla="*/ 52654 h 82220"/>
                <a:gd name="connsiteX20" fmla="*/ 1200314 w 2596711"/>
                <a:gd name="connsiteY20" fmla="*/ 52654 h 82220"/>
                <a:gd name="connsiteX21" fmla="*/ 1179436 w 2596711"/>
                <a:gd name="connsiteY21" fmla="*/ 42520 h 82220"/>
                <a:gd name="connsiteX22" fmla="*/ 1155204 w 2596711"/>
                <a:gd name="connsiteY22" fmla="*/ 11583 h 82220"/>
                <a:gd name="connsiteX23" fmla="*/ 1131887 w 2596711"/>
                <a:gd name="connsiteY23" fmla="*/ 229 h 82220"/>
                <a:gd name="connsiteX24" fmla="*/ 899934 w 2596711"/>
                <a:gd name="connsiteY24" fmla="*/ 229 h 82220"/>
                <a:gd name="connsiteX25" fmla="*/ 876236 w 2596711"/>
                <a:gd name="connsiteY25" fmla="*/ 11659 h 82220"/>
                <a:gd name="connsiteX26" fmla="*/ 850937 w 2596711"/>
                <a:gd name="connsiteY26" fmla="*/ 43587 h 82220"/>
                <a:gd name="connsiteX27" fmla="*/ 832116 w 2596711"/>
                <a:gd name="connsiteY27" fmla="*/ 52654 h 82220"/>
                <a:gd name="connsiteX28" fmla="*/ 669962 w 2596711"/>
                <a:gd name="connsiteY28" fmla="*/ 52654 h 82220"/>
                <a:gd name="connsiteX29" fmla="*/ 650836 w 2596711"/>
                <a:gd name="connsiteY29" fmla="*/ 43434 h 82220"/>
                <a:gd name="connsiteX30" fmla="*/ 627214 w 2596711"/>
                <a:gd name="connsiteY30" fmla="*/ 13868 h 82220"/>
                <a:gd name="connsiteX31" fmla="*/ 598715 w 2596711"/>
                <a:gd name="connsiteY31" fmla="*/ 153 h 82220"/>
                <a:gd name="connsiteX32" fmla="*/ 339407 w 2596711"/>
                <a:gd name="connsiteY32" fmla="*/ 153 h 82220"/>
                <a:gd name="connsiteX33" fmla="*/ 322567 w 2596711"/>
                <a:gd name="connsiteY33" fmla="*/ 8382 h 82220"/>
                <a:gd name="connsiteX34" fmla="*/ 311670 w 2596711"/>
                <a:gd name="connsiteY34" fmla="*/ 22403 h 82220"/>
                <a:gd name="connsiteX35" fmla="*/ 296887 w 2596711"/>
                <a:gd name="connsiteY35" fmla="*/ 22403 h 82220"/>
                <a:gd name="connsiteX36" fmla="*/ 287286 w 2596711"/>
                <a:gd name="connsiteY36" fmla="*/ 10058 h 82220"/>
                <a:gd name="connsiteX37" fmla="*/ 267017 w 2596711"/>
                <a:gd name="connsiteY37" fmla="*/ 153 h 82220"/>
                <a:gd name="connsiteX38" fmla="*/ 17005 w 2596711"/>
                <a:gd name="connsiteY38" fmla="*/ 153 h 82220"/>
                <a:gd name="connsiteX39" fmla="*/ 698 w 2596711"/>
                <a:gd name="connsiteY39" fmla="*/ 18136 h 82220"/>
                <a:gd name="connsiteX40" fmla="*/ 47866 w 2596711"/>
                <a:gd name="connsiteY40" fmla="*/ 78029 h 82220"/>
                <a:gd name="connsiteX41" fmla="*/ 68516 w 2596711"/>
                <a:gd name="connsiteY41" fmla="*/ 82220 h 82220"/>
                <a:gd name="connsiteX42" fmla="*/ 539356 w 2596711"/>
                <a:gd name="connsiteY42" fmla="*/ 82220 h 82220"/>
                <a:gd name="connsiteX43" fmla="*/ 567245 w 2596711"/>
                <a:gd name="connsiteY43" fmla="*/ 78334 h 82220"/>
                <a:gd name="connsiteX44" fmla="*/ 617308 w 2596711"/>
                <a:gd name="connsiteY44" fmla="*/ 64160 h 82220"/>
                <a:gd name="connsiteX45" fmla="*/ 639025 w 2596711"/>
                <a:gd name="connsiteY45" fmla="*/ 61113 h 82220"/>
                <a:gd name="connsiteX46" fmla="*/ 844003 w 2596711"/>
                <a:gd name="connsiteY46" fmla="*/ 61113 h 82220"/>
                <a:gd name="connsiteX47" fmla="*/ 866558 w 2596711"/>
                <a:gd name="connsiteY47" fmla="*/ 68504 h 82220"/>
                <a:gd name="connsiteX48" fmla="*/ 877836 w 2596711"/>
                <a:gd name="connsiteY48" fmla="*/ 76810 h 82220"/>
                <a:gd name="connsiteX49" fmla="*/ 894143 w 2596711"/>
                <a:gd name="connsiteY49" fmla="*/ 82144 h 82220"/>
                <a:gd name="connsiteX50" fmla="*/ 1134782 w 2596711"/>
                <a:gd name="connsiteY50" fmla="*/ 82144 h 82220"/>
                <a:gd name="connsiteX51" fmla="*/ 1155280 w 2596711"/>
                <a:gd name="connsiteY51" fmla="*/ 75514 h 82220"/>
                <a:gd name="connsiteX52" fmla="*/ 1167091 w 2596711"/>
                <a:gd name="connsiteY52" fmla="*/ 66980 h 82220"/>
                <a:gd name="connsiteX53" fmla="*/ 1185379 w 2596711"/>
                <a:gd name="connsiteY53" fmla="*/ 61113 h 82220"/>
                <a:gd name="connsiteX54" fmla="*/ 1394320 w 2596711"/>
                <a:gd name="connsiteY54" fmla="*/ 61113 h 82220"/>
                <a:gd name="connsiteX55" fmla="*/ 1407731 w 2596711"/>
                <a:gd name="connsiteY55" fmla="*/ 64846 h 82220"/>
                <a:gd name="connsiteX56" fmla="*/ 1427924 w 2596711"/>
                <a:gd name="connsiteY56" fmla="*/ 77114 h 82220"/>
                <a:gd name="connsiteX57" fmla="*/ 1445602 w 2596711"/>
                <a:gd name="connsiteY57" fmla="*/ 82068 h 82220"/>
                <a:gd name="connsiteX58" fmla="*/ 1690128 w 2596711"/>
                <a:gd name="connsiteY58" fmla="*/ 82068 h 82220"/>
                <a:gd name="connsiteX59" fmla="*/ 1703615 w 2596711"/>
                <a:gd name="connsiteY59" fmla="*/ 79934 h 82220"/>
                <a:gd name="connsiteX60" fmla="*/ 1740039 w 2596711"/>
                <a:gd name="connsiteY60" fmla="*/ 63779 h 82220"/>
                <a:gd name="connsiteX61" fmla="*/ 1753145 w 2596711"/>
                <a:gd name="connsiteY61" fmla="*/ 61036 h 82220"/>
                <a:gd name="connsiteX62" fmla="*/ 1840090 w 2596711"/>
                <a:gd name="connsiteY62" fmla="*/ 61036 h 82220"/>
                <a:gd name="connsiteX63" fmla="*/ 1848624 w 2596711"/>
                <a:gd name="connsiteY63" fmla="*/ 62179 h 82220"/>
                <a:gd name="connsiteX64" fmla="*/ 1918499 w 2596711"/>
                <a:gd name="connsiteY64" fmla="*/ 81305 h 82220"/>
                <a:gd name="connsiteX65" fmla="*/ 1926500 w 2596711"/>
                <a:gd name="connsiteY65" fmla="*/ 82068 h 82220"/>
                <a:gd name="connsiteX66" fmla="*/ 2169121 w 2596711"/>
                <a:gd name="connsiteY66" fmla="*/ 82068 h 82220"/>
                <a:gd name="connsiteX67" fmla="*/ 2186419 w 2596711"/>
                <a:gd name="connsiteY67" fmla="*/ 72619 h 82220"/>
                <a:gd name="connsiteX68" fmla="*/ 2187028 w 2596711"/>
                <a:gd name="connsiteY68" fmla="*/ 71704 h 82220"/>
                <a:gd name="connsiteX69" fmla="*/ 2206459 w 2596711"/>
                <a:gd name="connsiteY69" fmla="*/ 61036 h 82220"/>
                <a:gd name="connsiteX70" fmla="*/ 2294242 w 2596711"/>
                <a:gd name="connsiteY70" fmla="*/ 61036 h 82220"/>
                <a:gd name="connsiteX71" fmla="*/ 2305443 w 2596711"/>
                <a:gd name="connsiteY71" fmla="*/ 68427 h 82220"/>
                <a:gd name="connsiteX72" fmla="*/ 2326398 w 2596711"/>
                <a:gd name="connsiteY72" fmla="*/ 82068 h 82220"/>
                <a:gd name="connsiteX73" fmla="*/ 2554922 w 2596711"/>
                <a:gd name="connsiteY73" fmla="*/ 82068 h 82220"/>
                <a:gd name="connsiteX74" fmla="*/ 2573210 w 2596711"/>
                <a:gd name="connsiteY74" fmla="*/ 69799 h 82220"/>
                <a:gd name="connsiteX75" fmla="*/ 2595917 w 2596711"/>
                <a:gd name="connsiteY75" fmla="*/ 14554 h 82220"/>
                <a:gd name="connsiteX76" fmla="*/ 2586164 w 2596711"/>
                <a:gd name="connsiteY76" fmla="*/ 0 h 8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96711" h="82220">
                  <a:moveTo>
                    <a:pt x="2586621" y="153"/>
                  </a:moveTo>
                  <a:lnTo>
                    <a:pt x="2352840" y="153"/>
                  </a:lnTo>
                  <a:cubicBezTo>
                    <a:pt x="2345677" y="153"/>
                    <a:pt x="2338971" y="3429"/>
                    <a:pt x="2334552" y="9068"/>
                  </a:cubicBezTo>
                  <a:lnTo>
                    <a:pt x="2305138" y="46634"/>
                  </a:lnTo>
                  <a:cubicBezTo>
                    <a:pt x="2302167" y="50444"/>
                    <a:pt x="2297595" y="52654"/>
                    <a:pt x="2292794" y="52654"/>
                  </a:cubicBezTo>
                  <a:lnTo>
                    <a:pt x="2212022" y="52654"/>
                  </a:lnTo>
                  <a:cubicBezTo>
                    <a:pt x="2204097" y="52654"/>
                    <a:pt x="2196477" y="49377"/>
                    <a:pt x="2190991" y="43662"/>
                  </a:cubicBezTo>
                  <a:lnTo>
                    <a:pt x="2157844" y="153"/>
                  </a:lnTo>
                  <a:lnTo>
                    <a:pt x="1903945" y="153"/>
                  </a:lnTo>
                  <a:cubicBezTo>
                    <a:pt x="1893963" y="153"/>
                    <a:pt x="1884438" y="4343"/>
                    <a:pt x="1877656" y="11735"/>
                  </a:cubicBezTo>
                  <a:lnTo>
                    <a:pt x="1847481" y="44577"/>
                  </a:lnTo>
                  <a:cubicBezTo>
                    <a:pt x="1842757" y="49759"/>
                    <a:pt x="1836051" y="52654"/>
                    <a:pt x="1829041" y="52654"/>
                  </a:cubicBezTo>
                  <a:lnTo>
                    <a:pt x="1760537" y="52654"/>
                  </a:lnTo>
                  <a:cubicBezTo>
                    <a:pt x="1753222" y="52654"/>
                    <a:pt x="1746211" y="49377"/>
                    <a:pt x="1741563" y="43739"/>
                  </a:cubicBezTo>
                  <a:lnTo>
                    <a:pt x="1714512" y="11049"/>
                  </a:lnTo>
                  <a:cubicBezTo>
                    <a:pt x="1708873" y="4191"/>
                    <a:pt x="1700491" y="229"/>
                    <a:pt x="1691576" y="229"/>
                  </a:cubicBezTo>
                  <a:lnTo>
                    <a:pt x="1449107" y="229"/>
                  </a:lnTo>
                  <a:cubicBezTo>
                    <a:pt x="1441030" y="229"/>
                    <a:pt x="1433258" y="3581"/>
                    <a:pt x="1427772" y="9525"/>
                  </a:cubicBezTo>
                  <a:lnTo>
                    <a:pt x="1395996" y="43891"/>
                  </a:lnTo>
                  <a:cubicBezTo>
                    <a:pt x="1390814" y="49530"/>
                    <a:pt x="1383499" y="52654"/>
                    <a:pt x="1375879" y="52654"/>
                  </a:cubicBezTo>
                  <a:lnTo>
                    <a:pt x="1200314" y="52654"/>
                  </a:lnTo>
                  <a:cubicBezTo>
                    <a:pt x="1192161" y="52654"/>
                    <a:pt x="1184465" y="48920"/>
                    <a:pt x="1179436" y="42520"/>
                  </a:cubicBezTo>
                  <a:lnTo>
                    <a:pt x="1155204" y="11583"/>
                  </a:lnTo>
                  <a:cubicBezTo>
                    <a:pt x="1149565" y="4420"/>
                    <a:pt x="1140955" y="229"/>
                    <a:pt x="1131887" y="229"/>
                  </a:cubicBezTo>
                  <a:lnTo>
                    <a:pt x="899934" y="229"/>
                  </a:lnTo>
                  <a:cubicBezTo>
                    <a:pt x="890714" y="229"/>
                    <a:pt x="881951" y="4420"/>
                    <a:pt x="876236" y="11659"/>
                  </a:cubicBezTo>
                  <a:lnTo>
                    <a:pt x="850937" y="43587"/>
                  </a:lnTo>
                  <a:cubicBezTo>
                    <a:pt x="846365" y="49302"/>
                    <a:pt x="839431" y="52654"/>
                    <a:pt x="832116" y="52654"/>
                  </a:cubicBezTo>
                  <a:lnTo>
                    <a:pt x="669962" y="52654"/>
                  </a:lnTo>
                  <a:cubicBezTo>
                    <a:pt x="662495" y="52654"/>
                    <a:pt x="655484" y="49302"/>
                    <a:pt x="650836" y="43434"/>
                  </a:cubicBezTo>
                  <a:lnTo>
                    <a:pt x="627214" y="13868"/>
                  </a:lnTo>
                  <a:cubicBezTo>
                    <a:pt x="620280" y="5182"/>
                    <a:pt x="609764" y="153"/>
                    <a:pt x="598715" y="153"/>
                  </a:cubicBezTo>
                  <a:lnTo>
                    <a:pt x="339407" y="153"/>
                  </a:lnTo>
                  <a:cubicBezTo>
                    <a:pt x="332854" y="153"/>
                    <a:pt x="326605" y="3201"/>
                    <a:pt x="322567" y="8382"/>
                  </a:cubicBezTo>
                  <a:lnTo>
                    <a:pt x="311670" y="22403"/>
                  </a:lnTo>
                  <a:cubicBezTo>
                    <a:pt x="307936" y="27203"/>
                    <a:pt x="300621" y="27203"/>
                    <a:pt x="296887" y="22403"/>
                  </a:cubicBezTo>
                  <a:lnTo>
                    <a:pt x="287286" y="10058"/>
                  </a:lnTo>
                  <a:cubicBezTo>
                    <a:pt x="282409" y="3810"/>
                    <a:pt x="274942" y="153"/>
                    <a:pt x="267017" y="153"/>
                  </a:cubicBezTo>
                  <a:lnTo>
                    <a:pt x="17005" y="153"/>
                  </a:lnTo>
                  <a:cubicBezTo>
                    <a:pt x="7556" y="153"/>
                    <a:pt x="-2807" y="10211"/>
                    <a:pt x="698" y="18136"/>
                  </a:cubicBezTo>
                  <a:lnTo>
                    <a:pt x="47866" y="78029"/>
                  </a:lnTo>
                  <a:cubicBezTo>
                    <a:pt x="54114" y="82144"/>
                    <a:pt x="60820" y="82220"/>
                    <a:pt x="68516" y="82220"/>
                  </a:cubicBezTo>
                  <a:lnTo>
                    <a:pt x="539356" y="82220"/>
                  </a:lnTo>
                  <a:cubicBezTo>
                    <a:pt x="548804" y="82220"/>
                    <a:pt x="558177" y="80924"/>
                    <a:pt x="567245" y="78334"/>
                  </a:cubicBezTo>
                  <a:lnTo>
                    <a:pt x="617308" y="64160"/>
                  </a:lnTo>
                  <a:cubicBezTo>
                    <a:pt x="624395" y="62179"/>
                    <a:pt x="631710" y="61113"/>
                    <a:pt x="639025" y="61113"/>
                  </a:cubicBezTo>
                  <a:lnTo>
                    <a:pt x="844003" y="61113"/>
                  </a:lnTo>
                  <a:cubicBezTo>
                    <a:pt x="852157" y="61113"/>
                    <a:pt x="860005" y="63703"/>
                    <a:pt x="866558" y="68504"/>
                  </a:cubicBezTo>
                  <a:lnTo>
                    <a:pt x="877836" y="76810"/>
                  </a:lnTo>
                  <a:cubicBezTo>
                    <a:pt x="882560" y="80315"/>
                    <a:pt x="888275" y="82144"/>
                    <a:pt x="894143" y="82144"/>
                  </a:cubicBezTo>
                  <a:lnTo>
                    <a:pt x="1134782" y="82144"/>
                  </a:lnTo>
                  <a:cubicBezTo>
                    <a:pt x="1142174" y="82144"/>
                    <a:pt x="1149337" y="79857"/>
                    <a:pt x="1155280" y="75514"/>
                  </a:cubicBezTo>
                  <a:lnTo>
                    <a:pt x="1167091" y="66980"/>
                  </a:lnTo>
                  <a:cubicBezTo>
                    <a:pt x="1172425" y="63170"/>
                    <a:pt x="1178826" y="61113"/>
                    <a:pt x="1185379" y="61113"/>
                  </a:cubicBezTo>
                  <a:lnTo>
                    <a:pt x="1394320" y="61113"/>
                  </a:lnTo>
                  <a:cubicBezTo>
                    <a:pt x="1399044" y="61113"/>
                    <a:pt x="1403692" y="62408"/>
                    <a:pt x="1407731" y="64846"/>
                  </a:cubicBezTo>
                  <a:lnTo>
                    <a:pt x="1427924" y="77114"/>
                  </a:lnTo>
                  <a:cubicBezTo>
                    <a:pt x="1433258" y="80391"/>
                    <a:pt x="1439354" y="82068"/>
                    <a:pt x="1445602" y="82068"/>
                  </a:cubicBezTo>
                  <a:lnTo>
                    <a:pt x="1690128" y="82068"/>
                  </a:lnTo>
                  <a:cubicBezTo>
                    <a:pt x="1694700" y="82068"/>
                    <a:pt x="1699272" y="81382"/>
                    <a:pt x="1703615" y="79934"/>
                  </a:cubicBezTo>
                  <a:lnTo>
                    <a:pt x="1740039" y="63779"/>
                  </a:lnTo>
                  <a:cubicBezTo>
                    <a:pt x="1744154" y="61951"/>
                    <a:pt x="1748650" y="61036"/>
                    <a:pt x="1753145" y="61036"/>
                  </a:cubicBezTo>
                  <a:lnTo>
                    <a:pt x="1840090" y="61036"/>
                  </a:lnTo>
                  <a:cubicBezTo>
                    <a:pt x="1842985" y="61036"/>
                    <a:pt x="1845881" y="61417"/>
                    <a:pt x="1848624" y="62179"/>
                  </a:cubicBezTo>
                  <a:lnTo>
                    <a:pt x="1918499" y="81305"/>
                  </a:lnTo>
                  <a:cubicBezTo>
                    <a:pt x="1921167" y="81839"/>
                    <a:pt x="1923833" y="82068"/>
                    <a:pt x="1926500" y="82068"/>
                  </a:cubicBezTo>
                  <a:lnTo>
                    <a:pt x="2169121" y="82068"/>
                  </a:lnTo>
                  <a:cubicBezTo>
                    <a:pt x="2176132" y="82068"/>
                    <a:pt x="2182609" y="78486"/>
                    <a:pt x="2186419" y="72619"/>
                  </a:cubicBezTo>
                  <a:lnTo>
                    <a:pt x="2187028" y="71704"/>
                  </a:lnTo>
                  <a:cubicBezTo>
                    <a:pt x="2191219" y="65075"/>
                    <a:pt x="2198535" y="61036"/>
                    <a:pt x="2206459" y="61036"/>
                  </a:cubicBezTo>
                  <a:lnTo>
                    <a:pt x="2294242" y="61036"/>
                  </a:lnTo>
                  <a:cubicBezTo>
                    <a:pt x="2301405" y="61265"/>
                    <a:pt x="2305443" y="68427"/>
                    <a:pt x="2305443" y="68427"/>
                  </a:cubicBezTo>
                  <a:cubicBezTo>
                    <a:pt x="2308186" y="76886"/>
                    <a:pt x="2316416" y="82068"/>
                    <a:pt x="2326398" y="82068"/>
                  </a:cubicBezTo>
                  <a:lnTo>
                    <a:pt x="2554922" y="82068"/>
                  </a:lnTo>
                  <a:cubicBezTo>
                    <a:pt x="2562923" y="82068"/>
                    <a:pt x="2570162" y="77191"/>
                    <a:pt x="2573210" y="69799"/>
                  </a:cubicBezTo>
                  <a:lnTo>
                    <a:pt x="2595917" y="14554"/>
                  </a:lnTo>
                  <a:cubicBezTo>
                    <a:pt x="2598737" y="7620"/>
                    <a:pt x="2593708" y="0"/>
                    <a:pt x="2586164" y="0"/>
                  </a:cubicBez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88CB2A-B485-177A-92AD-5FF56136FE3A}"/>
                </a:ext>
              </a:extLst>
            </p:cNvPr>
            <p:cNvSpPr/>
            <p:nvPr/>
          </p:nvSpPr>
          <p:spPr>
            <a:xfrm>
              <a:off x="735442" y="3970324"/>
              <a:ext cx="2476086" cy="81610"/>
            </a:xfrm>
            <a:custGeom>
              <a:avLst/>
              <a:gdLst>
                <a:gd name="connsiteX0" fmla="*/ 2461833 w 2476086"/>
                <a:gd name="connsiteY0" fmla="*/ 0 h 81610"/>
                <a:gd name="connsiteX1" fmla="*/ 2231785 w 2476086"/>
                <a:gd name="connsiteY1" fmla="*/ 0 h 81610"/>
                <a:gd name="connsiteX2" fmla="*/ 2221270 w 2476086"/>
                <a:gd name="connsiteY2" fmla="*/ 4724 h 81610"/>
                <a:gd name="connsiteX3" fmla="*/ 2189037 w 2476086"/>
                <a:gd name="connsiteY3" fmla="*/ 40767 h 81610"/>
                <a:gd name="connsiteX4" fmla="*/ 2178521 w 2476086"/>
                <a:gd name="connsiteY4" fmla="*/ 45492 h 81610"/>
                <a:gd name="connsiteX5" fmla="*/ 2154137 w 2476086"/>
                <a:gd name="connsiteY5" fmla="*/ 45492 h 81610"/>
                <a:gd name="connsiteX6" fmla="*/ 2143546 w 2476086"/>
                <a:gd name="connsiteY6" fmla="*/ 40767 h 81610"/>
                <a:gd name="connsiteX7" fmla="*/ 2111618 w 2476086"/>
                <a:gd name="connsiteY7" fmla="*/ 4801 h 81610"/>
                <a:gd name="connsiteX8" fmla="*/ 2101026 w 2476086"/>
                <a:gd name="connsiteY8" fmla="*/ 76 h 81610"/>
                <a:gd name="connsiteX9" fmla="*/ 1863206 w 2476086"/>
                <a:gd name="connsiteY9" fmla="*/ 76 h 81610"/>
                <a:gd name="connsiteX10" fmla="*/ 1840041 w 2476086"/>
                <a:gd name="connsiteY10" fmla="*/ 9068 h 81610"/>
                <a:gd name="connsiteX11" fmla="*/ 1807504 w 2476086"/>
                <a:gd name="connsiteY11" fmla="*/ 38633 h 81610"/>
                <a:gd name="connsiteX12" fmla="*/ 1789597 w 2476086"/>
                <a:gd name="connsiteY12" fmla="*/ 45568 h 81610"/>
                <a:gd name="connsiteX13" fmla="*/ 1686574 w 2476086"/>
                <a:gd name="connsiteY13" fmla="*/ 45568 h 81610"/>
                <a:gd name="connsiteX14" fmla="*/ 1670724 w 2476086"/>
                <a:gd name="connsiteY14" fmla="*/ 40234 h 81610"/>
                <a:gd name="connsiteX15" fmla="*/ 1628891 w 2476086"/>
                <a:gd name="connsiteY15" fmla="*/ 8153 h 81610"/>
                <a:gd name="connsiteX16" fmla="*/ 1605345 w 2476086"/>
                <a:gd name="connsiteY16" fmla="*/ 153 h 81610"/>
                <a:gd name="connsiteX17" fmla="*/ 1371411 w 2476086"/>
                <a:gd name="connsiteY17" fmla="*/ 153 h 81610"/>
                <a:gd name="connsiteX18" fmla="*/ 1347484 w 2476086"/>
                <a:gd name="connsiteY18" fmla="*/ 9830 h 81610"/>
                <a:gd name="connsiteX19" fmla="*/ 1319290 w 2476086"/>
                <a:gd name="connsiteY19" fmla="*/ 37186 h 81610"/>
                <a:gd name="connsiteX20" fmla="*/ 1298488 w 2476086"/>
                <a:gd name="connsiteY20" fmla="*/ 45644 h 81610"/>
                <a:gd name="connsiteX21" fmla="*/ 1126047 w 2476086"/>
                <a:gd name="connsiteY21" fmla="*/ 45644 h 81610"/>
                <a:gd name="connsiteX22" fmla="*/ 1095719 w 2476086"/>
                <a:gd name="connsiteY22" fmla="*/ 32004 h 81610"/>
                <a:gd name="connsiteX23" fmla="*/ 1079336 w 2476086"/>
                <a:gd name="connsiteY23" fmla="*/ 13564 h 81610"/>
                <a:gd name="connsiteX24" fmla="*/ 1049618 w 2476086"/>
                <a:gd name="connsiteY24" fmla="*/ 229 h 81610"/>
                <a:gd name="connsiteX25" fmla="*/ 824828 w 2476086"/>
                <a:gd name="connsiteY25" fmla="*/ 229 h 81610"/>
                <a:gd name="connsiteX26" fmla="*/ 794272 w 2476086"/>
                <a:gd name="connsiteY26" fmla="*/ 13868 h 81610"/>
                <a:gd name="connsiteX27" fmla="*/ 776060 w 2476086"/>
                <a:gd name="connsiteY27" fmla="*/ 34138 h 81610"/>
                <a:gd name="connsiteX28" fmla="*/ 750152 w 2476086"/>
                <a:gd name="connsiteY28" fmla="*/ 45644 h 81610"/>
                <a:gd name="connsiteX29" fmla="*/ 522467 w 2476086"/>
                <a:gd name="connsiteY29" fmla="*/ 45644 h 81610"/>
                <a:gd name="connsiteX30" fmla="*/ 491072 w 2476086"/>
                <a:gd name="connsiteY30" fmla="*/ 32461 h 81610"/>
                <a:gd name="connsiteX31" fmla="*/ 470575 w 2476086"/>
                <a:gd name="connsiteY31" fmla="*/ 11583 h 81610"/>
                <a:gd name="connsiteX32" fmla="*/ 443295 w 2476086"/>
                <a:gd name="connsiteY32" fmla="*/ 153 h 81610"/>
                <a:gd name="connsiteX33" fmla="*/ 15813 w 2476086"/>
                <a:gd name="connsiteY33" fmla="*/ 153 h 81610"/>
                <a:gd name="connsiteX34" fmla="*/ 4002 w 2476086"/>
                <a:gd name="connsiteY34" fmla="*/ 22860 h 81610"/>
                <a:gd name="connsiteX35" fmla="*/ 4078 w 2476086"/>
                <a:gd name="connsiteY35" fmla="*/ 22860 h 81610"/>
                <a:gd name="connsiteX36" fmla="*/ 5374 w 2476086"/>
                <a:gd name="connsiteY36" fmla="*/ 25146 h 81610"/>
                <a:gd name="connsiteX37" fmla="*/ 47664 w 2476086"/>
                <a:gd name="connsiteY37" fmla="*/ 78867 h 81610"/>
                <a:gd name="connsiteX38" fmla="*/ 56427 w 2476086"/>
                <a:gd name="connsiteY38" fmla="*/ 81610 h 81610"/>
                <a:gd name="connsiteX39" fmla="*/ 390412 w 2476086"/>
                <a:gd name="connsiteY39" fmla="*/ 81610 h 81610"/>
                <a:gd name="connsiteX40" fmla="*/ 412358 w 2476086"/>
                <a:gd name="connsiteY40" fmla="*/ 77953 h 81610"/>
                <a:gd name="connsiteX41" fmla="*/ 468365 w 2476086"/>
                <a:gd name="connsiteY41" fmla="*/ 58827 h 81610"/>
                <a:gd name="connsiteX42" fmla="*/ 496864 w 2476086"/>
                <a:gd name="connsiteY42" fmla="*/ 54102 h 81610"/>
                <a:gd name="connsiteX43" fmla="*/ 756858 w 2476086"/>
                <a:gd name="connsiteY43" fmla="*/ 54102 h 81610"/>
                <a:gd name="connsiteX44" fmla="*/ 787414 w 2476086"/>
                <a:gd name="connsiteY44" fmla="*/ 65303 h 81610"/>
                <a:gd name="connsiteX45" fmla="*/ 795796 w 2476086"/>
                <a:gd name="connsiteY45" fmla="*/ 72466 h 81610"/>
                <a:gd name="connsiteX46" fmla="*/ 820790 w 2476086"/>
                <a:gd name="connsiteY46" fmla="*/ 81610 h 81610"/>
                <a:gd name="connsiteX47" fmla="*/ 1054419 w 2476086"/>
                <a:gd name="connsiteY47" fmla="*/ 81610 h 81610"/>
                <a:gd name="connsiteX48" fmla="*/ 1077660 w 2476086"/>
                <a:gd name="connsiteY48" fmla="*/ 73000 h 81610"/>
                <a:gd name="connsiteX49" fmla="*/ 1089623 w 2476086"/>
                <a:gd name="connsiteY49" fmla="*/ 62713 h 81610"/>
                <a:gd name="connsiteX50" fmla="*/ 1112941 w 2476086"/>
                <a:gd name="connsiteY50" fmla="*/ 54026 h 81610"/>
                <a:gd name="connsiteX51" fmla="*/ 1310375 w 2476086"/>
                <a:gd name="connsiteY51" fmla="*/ 54026 h 81610"/>
                <a:gd name="connsiteX52" fmla="*/ 1328510 w 2476086"/>
                <a:gd name="connsiteY52" fmla="*/ 60046 h 81610"/>
                <a:gd name="connsiteX53" fmla="*/ 1350151 w 2476086"/>
                <a:gd name="connsiteY53" fmla="*/ 76048 h 81610"/>
                <a:gd name="connsiteX54" fmla="*/ 1366915 w 2476086"/>
                <a:gd name="connsiteY54" fmla="*/ 81534 h 81610"/>
                <a:gd name="connsiteX55" fmla="*/ 1611060 w 2476086"/>
                <a:gd name="connsiteY55" fmla="*/ 81534 h 81610"/>
                <a:gd name="connsiteX56" fmla="*/ 1625233 w 2476086"/>
                <a:gd name="connsiteY56" fmla="*/ 77724 h 81610"/>
                <a:gd name="connsiteX57" fmla="*/ 1658990 w 2476086"/>
                <a:gd name="connsiteY57" fmla="*/ 57989 h 81610"/>
                <a:gd name="connsiteX58" fmla="*/ 1673468 w 2476086"/>
                <a:gd name="connsiteY58" fmla="*/ 54026 h 81610"/>
                <a:gd name="connsiteX59" fmla="*/ 1811466 w 2476086"/>
                <a:gd name="connsiteY59" fmla="*/ 54026 h 81610"/>
                <a:gd name="connsiteX60" fmla="*/ 1823506 w 2476086"/>
                <a:gd name="connsiteY60" fmla="*/ 56464 h 81610"/>
                <a:gd name="connsiteX61" fmla="*/ 1873874 w 2476086"/>
                <a:gd name="connsiteY61" fmla="*/ 77496 h 81610"/>
                <a:gd name="connsiteX62" fmla="*/ 1894143 w 2476086"/>
                <a:gd name="connsiteY62" fmla="*/ 81534 h 81610"/>
                <a:gd name="connsiteX63" fmla="*/ 2128077 w 2476086"/>
                <a:gd name="connsiteY63" fmla="*/ 81534 h 81610"/>
                <a:gd name="connsiteX64" fmla="*/ 2141717 w 2476086"/>
                <a:gd name="connsiteY64" fmla="*/ 71171 h 81610"/>
                <a:gd name="connsiteX65" fmla="*/ 2143622 w 2476086"/>
                <a:gd name="connsiteY65" fmla="*/ 64313 h 81610"/>
                <a:gd name="connsiteX66" fmla="*/ 2157262 w 2476086"/>
                <a:gd name="connsiteY66" fmla="*/ 53950 h 81610"/>
                <a:gd name="connsiteX67" fmla="*/ 2175931 w 2476086"/>
                <a:gd name="connsiteY67" fmla="*/ 53950 h 81610"/>
                <a:gd name="connsiteX68" fmla="*/ 2189494 w 2476086"/>
                <a:gd name="connsiteY68" fmla="*/ 64237 h 81610"/>
                <a:gd name="connsiteX69" fmla="*/ 2191475 w 2476086"/>
                <a:gd name="connsiteY69" fmla="*/ 71247 h 81610"/>
                <a:gd name="connsiteX70" fmla="*/ 2205039 w 2476086"/>
                <a:gd name="connsiteY70" fmla="*/ 81534 h 81610"/>
                <a:gd name="connsiteX71" fmla="*/ 2440116 w 2476086"/>
                <a:gd name="connsiteY71" fmla="*/ 81534 h 81610"/>
                <a:gd name="connsiteX72" fmla="*/ 2452689 w 2476086"/>
                <a:gd name="connsiteY72" fmla="*/ 73686 h 81610"/>
                <a:gd name="connsiteX73" fmla="*/ 2475397 w 2476086"/>
                <a:gd name="connsiteY73" fmla="*/ 18517 h 81610"/>
                <a:gd name="connsiteX74" fmla="*/ 2462062 w 2476086"/>
                <a:gd name="connsiteY74" fmla="*/ 76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476086" h="81610">
                  <a:moveTo>
                    <a:pt x="2461833" y="0"/>
                  </a:moveTo>
                  <a:lnTo>
                    <a:pt x="2231785" y="0"/>
                  </a:lnTo>
                  <a:cubicBezTo>
                    <a:pt x="2227747" y="0"/>
                    <a:pt x="2223937" y="1677"/>
                    <a:pt x="2221270" y="4724"/>
                  </a:cubicBezTo>
                  <a:lnTo>
                    <a:pt x="2189037" y="40767"/>
                  </a:lnTo>
                  <a:cubicBezTo>
                    <a:pt x="2186370" y="43739"/>
                    <a:pt x="2182484" y="45492"/>
                    <a:pt x="2178521" y="45492"/>
                  </a:cubicBezTo>
                  <a:lnTo>
                    <a:pt x="2154137" y="45492"/>
                  </a:lnTo>
                  <a:cubicBezTo>
                    <a:pt x="2150099" y="45492"/>
                    <a:pt x="2146213" y="43739"/>
                    <a:pt x="2143546" y="40767"/>
                  </a:cubicBezTo>
                  <a:lnTo>
                    <a:pt x="2111618" y="4801"/>
                  </a:lnTo>
                  <a:cubicBezTo>
                    <a:pt x="2108951" y="1753"/>
                    <a:pt x="2105065" y="76"/>
                    <a:pt x="2101026" y="76"/>
                  </a:cubicBezTo>
                  <a:lnTo>
                    <a:pt x="1863206" y="76"/>
                  </a:lnTo>
                  <a:cubicBezTo>
                    <a:pt x="1854595" y="76"/>
                    <a:pt x="1846366" y="3277"/>
                    <a:pt x="1840041" y="9068"/>
                  </a:cubicBezTo>
                  <a:lnTo>
                    <a:pt x="1807504" y="38633"/>
                  </a:lnTo>
                  <a:cubicBezTo>
                    <a:pt x="1802627" y="43053"/>
                    <a:pt x="1796226" y="45568"/>
                    <a:pt x="1789597" y="45568"/>
                  </a:cubicBezTo>
                  <a:lnTo>
                    <a:pt x="1686574" y="45568"/>
                  </a:lnTo>
                  <a:cubicBezTo>
                    <a:pt x="1680859" y="45568"/>
                    <a:pt x="1675297" y="43663"/>
                    <a:pt x="1670724" y="40234"/>
                  </a:cubicBezTo>
                  <a:lnTo>
                    <a:pt x="1628891" y="8153"/>
                  </a:lnTo>
                  <a:cubicBezTo>
                    <a:pt x="1622109" y="2972"/>
                    <a:pt x="1613879" y="153"/>
                    <a:pt x="1605345" y="153"/>
                  </a:cubicBezTo>
                  <a:lnTo>
                    <a:pt x="1371411" y="153"/>
                  </a:lnTo>
                  <a:cubicBezTo>
                    <a:pt x="1362496" y="153"/>
                    <a:pt x="1353885" y="3658"/>
                    <a:pt x="1347484" y="9830"/>
                  </a:cubicBezTo>
                  <a:lnTo>
                    <a:pt x="1319290" y="37186"/>
                  </a:lnTo>
                  <a:cubicBezTo>
                    <a:pt x="1313728" y="42596"/>
                    <a:pt x="1306260" y="45644"/>
                    <a:pt x="1298488" y="45644"/>
                  </a:cubicBezTo>
                  <a:lnTo>
                    <a:pt x="1126047" y="45644"/>
                  </a:lnTo>
                  <a:cubicBezTo>
                    <a:pt x="1114465" y="45644"/>
                    <a:pt x="1103416" y="40691"/>
                    <a:pt x="1095719" y="32004"/>
                  </a:cubicBezTo>
                  <a:lnTo>
                    <a:pt x="1079336" y="13564"/>
                  </a:lnTo>
                  <a:cubicBezTo>
                    <a:pt x="1071793" y="5029"/>
                    <a:pt x="1060972" y="229"/>
                    <a:pt x="1049618" y="229"/>
                  </a:cubicBezTo>
                  <a:lnTo>
                    <a:pt x="824828" y="229"/>
                  </a:lnTo>
                  <a:cubicBezTo>
                    <a:pt x="813170" y="229"/>
                    <a:pt x="802045" y="5182"/>
                    <a:pt x="794272" y="13868"/>
                  </a:cubicBezTo>
                  <a:lnTo>
                    <a:pt x="776060" y="34138"/>
                  </a:lnTo>
                  <a:cubicBezTo>
                    <a:pt x="769431" y="41453"/>
                    <a:pt x="760058" y="45644"/>
                    <a:pt x="750152" y="45644"/>
                  </a:cubicBezTo>
                  <a:lnTo>
                    <a:pt x="522467" y="45644"/>
                  </a:lnTo>
                  <a:cubicBezTo>
                    <a:pt x="510656" y="45644"/>
                    <a:pt x="499302" y="40919"/>
                    <a:pt x="491072" y="32461"/>
                  </a:cubicBezTo>
                  <a:lnTo>
                    <a:pt x="470575" y="11583"/>
                  </a:lnTo>
                  <a:cubicBezTo>
                    <a:pt x="463336" y="4267"/>
                    <a:pt x="453506" y="153"/>
                    <a:pt x="443295" y="153"/>
                  </a:cubicBezTo>
                  <a:lnTo>
                    <a:pt x="15813" y="153"/>
                  </a:lnTo>
                  <a:cubicBezTo>
                    <a:pt x="-1561" y="153"/>
                    <a:pt x="-3161" y="13564"/>
                    <a:pt x="4002" y="22860"/>
                  </a:cubicBezTo>
                  <a:lnTo>
                    <a:pt x="4078" y="22860"/>
                  </a:lnTo>
                  <a:cubicBezTo>
                    <a:pt x="4612" y="23622"/>
                    <a:pt x="4992" y="24384"/>
                    <a:pt x="5374" y="25146"/>
                  </a:cubicBezTo>
                  <a:lnTo>
                    <a:pt x="47664" y="78867"/>
                  </a:lnTo>
                  <a:cubicBezTo>
                    <a:pt x="50255" y="80620"/>
                    <a:pt x="53379" y="81610"/>
                    <a:pt x="56427" y="81610"/>
                  </a:cubicBezTo>
                  <a:lnTo>
                    <a:pt x="390412" y="81610"/>
                  </a:lnTo>
                  <a:cubicBezTo>
                    <a:pt x="397880" y="81610"/>
                    <a:pt x="405271" y="80391"/>
                    <a:pt x="412358" y="77953"/>
                  </a:cubicBezTo>
                  <a:lnTo>
                    <a:pt x="468365" y="58827"/>
                  </a:lnTo>
                  <a:cubicBezTo>
                    <a:pt x="477509" y="55702"/>
                    <a:pt x="487186" y="54102"/>
                    <a:pt x="496864" y="54102"/>
                  </a:cubicBezTo>
                  <a:lnTo>
                    <a:pt x="756858" y="54102"/>
                  </a:lnTo>
                  <a:cubicBezTo>
                    <a:pt x="768059" y="54102"/>
                    <a:pt x="778880" y="58064"/>
                    <a:pt x="787414" y="65303"/>
                  </a:cubicBezTo>
                  <a:lnTo>
                    <a:pt x="795796" y="72466"/>
                  </a:lnTo>
                  <a:cubicBezTo>
                    <a:pt x="802730" y="78410"/>
                    <a:pt x="811646" y="81610"/>
                    <a:pt x="820790" y="81610"/>
                  </a:cubicBezTo>
                  <a:lnTo>
                    <a:pt x="1054419" y="81610"/>
                  </a:lnTo>
                  <a:cubicBezTo>
                    <a:pt x="1062953" y="81610"/>
                    <a:pt x="1071183" y="78562"/>
                    <a:pt x="1077660" y="73000"/>
                  </a:cubicBezTo>
                  <a:lnTo>
                    <a:pt x="1089623" y="62713"/>
                  </a:lnTo>
                  <a:cubicBezTo>
                    <a:pt x="1096100" y="57150"/>
                    <a:pt x="1104406" y="54026"/>
                    <a:pt x="1112941" y="54026"/>
                  </a:cubicBezTo>
                  <a:lnTo>
                    <a:pt x="1310375" y="54026"/>
                  </a:lnTo>
                  <a:cubicBezTo>
                    <a:pt x="1316928" y="54026"/>
                    <a:pt x="1323253" y="56159"/>
                    <a:pt x="1328510" y="60046"/>
                  </a:cubicBezTo>
                  <a:lnTo>
                    <a:pt x="1350151" y="76048"/>
                  </a:lnTo>
                  <a:cubicBezTo>
                    <a:pt x="1355028" y="79629"/>
                    <a:pt x="1360895" y="81534"/>
                    <a:pt x="1366915" y="81534"/>
                  </a:cubicBezTo>
                  <a:lnTo>
                    <a:pt x="1611060" y="81534"/>
                  </a:lnTo>
                  <a:cubicBezTo>
                    <a:pt x="1616013" y="81534"/>
                    <a:pt x="1620890" y="80239"/>
                    <a:pt x="1625233" y="77724"/>
                  </a:cubicBezTo>
                  <a:lnTo>
                    <a:pt x="1658990" y="57989"/>
                  </a:lnTo>
                  <a:cubicBezTo>
                    <a:pt x="1663409" y="55398"/>
                    <a:pt x="1668439" y="54026"/>
                    <a:pt x="1673468" y="54026"/>
                  </a:cubicBezTo>
                  <a:lnTo>
                    <a:pt x="1811466" y="54026"/>
                  </a:lnTo>
                  <a:cubicBezTo>
                    <a:pt x="1815581" y="54026"/>
                    <a:pt x="1819696" y="54864"/>
                    <a:pt x="1823506" y="56464"/>
                  </a:cubicBezTo>
                  <a:lnTo>
                    <a:pt x="1873874" y="77496"/>
                  </a:lnTo>
                  <a:cubicBezTo>
                    <a:pt x="1880274" y="80163"/>
                    <a:pt x="1887209" y="81534"/>
                    <a:pt x="1894143" y="81534"/>
                  </a:cubicBezTo>
                  <a:lnTo>
                    <a:pt x="2128077" y="81534"/>
                  </a:lnTo>
                  <a:cubicBezTo>
                    <a:pt x="2134402" y="81534"/>
                    <a:pt x="2139964" y="77267"/>
                    <a:pt x="2141717" y="71171"/>
                  </a:cubicBezTo>
                  <a:lnTo>
                    <a:pt x="2143622" y="64313"/>
                  </a:lnTo>
                  <a:cubicBezTo>
                    <a:pt x="2145298" y="58217"/>
                    <a:pt x="2150861" y="53950"/>
                    <a:pt x="2157262" y="53950"/>
                  </a:cubicBezTo>
                  <a:lnTo>
                    <a:pt x="2175931" y="53950"/>
                  </a:lnTo>
                  <a:cubicBezTo>
                    <a:pt x="2182255" y="53950"/>
                    <a:pt x="2187818" y="58141"/>
                    <a:pt x="2189494" y="64237"/>
                  </a:cubicBezTo>
                  <a:lnTo>
                    <a:pt x="2191475" y="71247"/>
                  </a:lnTo>
                  <a:cubicBezTo>
                    <a:pt x="2193228" y="77343"/>
                    <a:pt x="2198791" y="81534"/>
                    <a:pt x="2205039" y="81534"/>
                  </a:cubicBezTo>
                  <a:lnTo>
                    <a:pt x="2440116" y="81534"/>
                  </a:lnTo>
                  <a:cubicBezTo>
                    <a:pt x="2445526" y="81534"/>
                    <a:pt x="2450251" y="78410"/>
                    <a:pt x="2452689" y="73686"/>
                  </a:cubicBezTo>
                  <a:lnTo>
                    <a:pt x="2475397" y="18517"/>
                  </a:lnTo>
                  <a:cubicBezTo>
                    <a:pt x="2478292" y="9525"/>
                    <a:pt x="2471739" y="76"/>
                    <a:pt x="2462062" y="76"/>
                  </a:cubicBez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DD58D8-CC96-4C39-FE32-BA2A401321BF}"/>
                </a:ext>
              </a:extLst>
            </p:cNvPr>
            <p:cNvSpPr/>
            <p:nvPr/>
          </p:nvSpPr>
          <p:spPr>
            <a:xfrm>
              <a:off x="727427" y="4070908"/>
              <a:ext cx="2443506" cy="81610"/>
            </a:xfrm>
            <a:custGeom>
              <a:avLst/>
              <a:gdLst>
                <a:gd name="connsiteX0" fmla="*/ 2434720 w 2443506"/>
                <a:gd name="connsiteY0" fmla="*/ 34595 h 81610"/>
                <a:gd name="connsiteX1" fmla="*/ 2442645 w 2443506"/>
                <a:gd name="connsiteY1" fmla="*/ 15393 h 81610"/>
                <a:gd name="connsiteX2" fmla="*/ 2432358 w 2443506"/>
                <a:gd name="connsiteY2" fmla="*/ 76 h 81610"/>
                <a:gd name="connsiteX3" fmla="*/ 2207492 w 2443506"/>
                <a:gd name="connsiteY3" fmla="*/ 76 h 81610"/>
                <a:gd name="connsiteX4" fmla="*/ 2186613 w 2443506"/>
                <a:gd name="connsiteY4" fmla="*/ 12421 h 81610"/>
                <a:gd name="connsiteX5" fmla="*/ 2180669 w 2443506"/>
                <a:gd name="connsiteY5" fmla="*/ 23165 h 81610"/>
                <a:gd name="connsiteX6" fmla="*/ 2168096 w 2443506"/>
                <a:gd name="connsiteY6" fmla="*/ 23165 h 81610"/>
                <a:gd name="connsiteX7" fmla="*/ 2162152 w 2443506"/>
                <a:gd name="connsiteY7" fmla="*/ 12421 h 81610"/>
                <a:gd name="connsiteX8" fmla="*/ 2141197 w 2443506"/>
                <a:gd name="connsiteY8" fmla="*/ 76 h 81610"/>
                <a:gd name="connsiteX9" fmla="*/ 1913664 w 2443506"/>
                <a:gd name="connsiteY9" fmla="*/ 76 h 81610"/>
                <a:gd name="connsiteX10" fmla="*/ 1890195 w 2443506"/>
                <a:gd name="connsiteY10" fmla="*/ 7620 h 81610"/>
                <a:gd name="connsiteX11" fmla="*/ 1861086 w 2443506"/>
                <a:gd name="connsiteY11" fmla="*/ 28422 h 81610"/>
                <a:gd name="connsiteX12" fmla="*/ 1842036 w 2443506"/>
                <a:gd name="connsiteY12" fmla="*/ 34519 h 81610"/>
                <a:gd name="connsiteX13" fmla="*/ 1693294 w 2443506"/>
                <a:gd name="connsiteY13" fmla="*/ 34519 h 81610"/>
                <a:gd name="connsiteX14" fmla="*/ 1678968 w 2443506"/>
                <a:gd name="connsiteY14" fmla="*/ 30633 h 81610"/>
                <a:gd name="connsiteX15" fmla="*/ 1636830 w 2443506"/>
                <a:gd name="connsiteY15" fmla="*/ 6096 h 81610"/>
                <a:gd name="connsiteX16" fmla="*/ 1614274 w 2443506"/>
                <a:gd name="connsiteY16" fmla="*/ 0 h 81610"/>
                <a:gd name="connsiteX17" fmla="*/ 1377521 w 2443506"/>
                <a:gd name="connsiteY17" fmla="*/ 0 h 81610"/>
                <a:gd name="connsiteX18" fmla="*/ 1355499 w 2443506"/>
                <a:gd name="connsiteY18" fmla="*/ 7163 h 81610"/>
                <a:gd name="connsiteX19" fmla="*/ 1324867 w 2443506"/>
                <a:gd name="connsiteY19" fmla="*/ 29337 h 81610"/>
                <a:gd name="connsiteX20" fmla="*/ 1308865 w 2443506"/>
                <a:gd name="connsiteY20" fmla="*/ 34519 h 81610"/>
                <a:gd name="connsiteX21" fmla="*/ 1124842 w 2443506"/>
                <a:gd name="connsiteY21" fmla="*/ 34519 h 81610"/>
                <a:gd name="connsiteX22" fmla="*/ 1110059 w 2443506"/>
                <a:gd name="connsiteY22" fmla="*/ 29108 h 81610"/>
                <a:gd name="connsiteX23" fmla="*/ 1083542 w 2443506"/>
                <a:gd name="connsiteY23" fmla="*/ 6858 h 81610"/>
                <a:gd name="connsiteX24" fmla="*/ 1064720 w 2443506"/>
                <a:gd name="connsiteY24" fmla="*/ 0 h 81610"/>
                <a:gd name="connsiteX25" fmla="*/ 823699 w 2443506"/>
                <a:gd name="connsiteY25" fmla="*/ 0 h 81610"/>
                <a:gd name="connsiteX26" fmla="*/ 807240 w 2443506"/>
                <a:gd name="connsiteY26" fmla="*/ 5944 h 81610"/>
                <a:gd name="connsiteX27" fmla="*/ 779123 w 2443506"/>
                <a:gd name="connsiteY27" fmla="*/ 29261 h 81610"/>
                <a:gd name="connsiteX28" fmla="*/ 764644 w 2443506"/>
                <a:gd name="connsiteY28" fmla="*/ 34519 h 81610"/>
                <a:gd name="connsiteX29" fmla="*/ 507317 w 2443506"/>
                <a:gd name="connsiteY29" fmla="*/ 34519 h 81610"/>
                <a:gd name="connsiteX30" fmla="*/ 489029 w 2443506"/>
                <a:gd name="connsiteY30" fmla="*/ 30861 h 81610"/>
                <a:gd name="connsiteX31" fmla="*/ 428069 w 2443506"/>
                <a:gd name="connsiteY31" fmla="*/ 5258 h 81610"/>
                <a:gd name="connsiteX32" fmla="*/ 402313 w 2443506"/>
                <a:gd name="connsiteY32" fmla="*/ 76 h 81610"/>
                <a:gd name="connsiteX33" fmla="*/ 65509 w 2443506"/>
                <a:gd name="connsiteY33" fmla="*/ 76 h 81610"/>
                <a:gd name="connsiteX34" fmla="*/ 41125 w 2443506"/>
                <a:gd name="connsiteY34" fmla="*/ 12116 h 81610"/>
                <a:gd name="connsiteX35" fmla="*/ 23980 w 2443506"/>
                <a:gd name="connsiteY35" fmla="*/ 34595 h 81610"/>
                <a:gd name="connsiteX36" fmla="*/ 23980 w 2443506"/>
                <a:gd name="connsiteY36" fmla="*/ 34595 h 81610"/>
                <a:gd name="connsiteX37" fmla="*/ 17503 w 2443506"/>
                <a:gd name="connsiteY37" fmla="*/ 43129 h 81610"/>
                <a:gd name="connsiteX38" fmla="*/ 2416 w 2443506"/>
                <a:gd name="connsiteY38" fmla="*/ 62865 h 81610"/>
                <a:gd name="connsiteX39" fmla="*/ 11712 w 2443506"/>
                <a:gd name="connsiteY39" fmla="*/ 81610 h 81610"/>
                <a:gd name="connsiteX40" fmla="*/ 455273 w 2443506"/>
                <a:gd name="connsiteY40" fmla="*/ 81610 h 81610"/>
                <a:gd name="connsiteX41" fmla="*/ 492687 w 2443506"/>
                <a:gd name="connsiteY41" fmla="*/ 64313 h 81610"/>
                <a:gd name="connsiteX42" fmla="*/ 500840 w 2443506"/>
                <a:gd name="connsiteY42" fmla="*/ 54712 h 81610"/>
                <a:gd name="connsiteX43" fmla="*/ 525986 w 2443506"/>
                <a:gd name="connsiteY43" fmla="*/ 43129 h 81610"/>
                <a:gd name="connsiteX44" fmla="*/ 769216 w 2443506"/>
                <a:gd name="connsiteY44" fmla="*/ 43129 h 81610"/>
                <a:gd name="connsiteX45" fmla="*/ 789486 w 2443506"/>
                <a:gd name="connsiteY45" fmla="*/ 51740 h 81610"/>
                <a:gd name="connsiteX46" fmla="*/ 810593 w 2443506"/>
                <a:gd name="connsiteY46" fmla="*/ 73457 h 81610"/>
                <a:gd name="connsiteX47" fmla="*/ 829872 w 2443506"/>
                <a:gd name="connsiteY47" fmla="*/ 81610 h 81610"/>
                <a:gd name="connsiteX48" fmla="*/ 1072873 w 2443506"/>
                <a:gd name="connsiteY48" fmla="*/ 81610 h 81610"/>
                <a:gd name="connsiteX49" fmla="*/ 1093828 w 2443506"/>
                <a:gd name="connsiteY49" fmla="*/ 70180 h 81610"/>
                <a:gd name="connsiteX50" fmla="*/ 1104725 w 2443506"/>
                <a:gd name="connsiteY50" fmla="*/ 53264 h 81610"/>
                <a:gd name="connsiteX51" fmla="*/ 1123242 w 2443506"/>
                <a:gd name="connsiteY51" fmla="*/ 43129 h 81610"/>
                <a:gd name="connsiteX52" fmla="*/ 1313437 w 2443506"/>
                <a:gd name="connsiteY52" fmla="*/ 43129 h 81610"/>
                <a:gd name="connsiteX53" fmla="*/ 1331572 w 2443506"/>
                <a:gd name="connsiteY53" fmla="*/ 51968 h 81610"/>
                <a:gd name="connsiteX54" fmla="*/ 1348260 w 2443506"/>
                <a:gd name="connsiteY54" fmla="*/ 73304 h 81610"/>
                <a:gd name="connsiteX55" fmla="*/ 1365253 w 2443506"/>
                <a:gd name="connsiteY55" fmla="*/ 81610 h 81610"/>
                <a:gd name="connsiteX56" fmla="*/ 1613589 w 2443506"/>
                <a:gd name="connsiteY56" fmla="*/ 81610 h 81610"/>
                <a:gd name="connsiteX57" fmla="*/ 1629895 w 2443506"/>
                <a:gd name="connsiteY57" fmla="*/ 76353 h 81610"/>
                <a:gd name="connsiteX58" fmla="*/ 1668834 w 2443506"/>
                <a:gd name="connsiteY58" fmla="*/ 48235 h 81610"/>
                <a:gd name="connsiteX59" fmla="*/ 1684531 w 2443506"/>
                <a:gd name="connsiteY59" fmla="*/ 43129 h 81610"/>
                <a:gd name="connsiteX60" fmla="*/ 1855219 w 2443506"/>
                <a:gd name="connsiteY60" fmla="*/ 43129 h 81610"/>
                <a:gd name="connsiteX61" fmla="*/ 1875640 w 2443506"/>
                <a:gd name="connsiteY61" fmla="*/ 48463 h 81610"/>
                <a:gd name="connsiteX62" fmla="*/ 1923342 w 2443506"/>
                <a:gd name="connsiteY62" fmla="*/ 75286 h 81610"/>
                <a:gd name="connsiteX63" fmla="*/ 1947421 w 2443506"/>
                <a:gd name="connsiteY63" fmla="*/ 81610 h 81610"/>
                <a:gd name="connsiteX64" fmla="*/ 2399897 w 2443506"/>
                <a:gd name="connsiteY64" fmla="*/ 81610 h 81610"/>
                <a:gd name="connsiteX65" fmla="*/ 2421614 w 2443506"/>
                <a:gd name="connsiteY65" fmla="*/ 67056 h 81610"/>
                <a:gd name="connsiteX66" fmla="*/ 2431443 w 2443506"/>
                <a:gd name="connsiteY66" fmla="*/ 43129 h 81610"/>
                <a:gd name="connsiteX67" fmla="*/ 2431596 w 2443506"/>
                <a:gd name="connsiteY67" fmla="*/ 43129 h 81610"/>
                <a:gd name="connsiteX68" fmla="*/ 2435101 w 2443506"/>
                <a:gd name="connsiteY68" fmla="*/ 34595 h 81610"/>
                <a:gd name="connsiteX69" fmla="*/ 2434949 w 2443506"/>
                <a:gd name="connsiteY69" fmla="*/ 34595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43506" h="81610">
                  <a:moveTo>
                    <a:pt x="2434720" y="34595"/>
                  </a:moveTo>
                  <a:lnTo>
                    <a:pt x="2442645" y="15393"/>
                  </a:lnTo>
                  <a:cubicBezTo>
                    <a:pt x="2445693" y="8077"/>
                    <a:pt x="2440282" y="76"/>
                    <a:pt x="2432358" y="76"/>
                  </a:cubicBezTo>
                  <a:lnTo>
                    <a:pt x="2207492" y="76"/>
                  </a:lnTo>
                  <a:cubicBezTo>
                    <a:pt x="2198805" y="76"/>
                    <a:pt x="2190804" y="4801"/>
                    <a:pt x="2186613" y="12421"/>
                  </a:cubicBezTo>
                  <a:lnTo>
                    <a:pt x="2180669" y="23165"/>
                  </a:lnTo>
                  <a:cubicBezTo>
                    <a:pt x="2177926" y="28118"/>
                    <a:pt x="2170839" y="28118"/>
                    <a:pt x="2168096" y="23165"/>
                  </a:cubicBezTo>
                  <a:lnTo>
                    <a:pt x="2162152" y="12421"/>
                  </a:lnTo>
                  <a:cubicBezTo>
                    <a:pt x="2157962" y="4801"/>
                    <a:pt x="2149884" y="76"/>
                    <a:pt x="2141197" y="76"/>
                  </a:cubicBezTo>
                  <a:lnTo>
                    <a:pt x="1913664" y="76"/>
                  </a:lnTo>
                  <a:cubicBezTo>
                    <a:pt x="1905206" y="76"/>
                    <a:pt x="1897053" y="2743"/>
                    <a:pt x="1890195" y="7620"/>
                  </a:cubicBezTo>
                  <a:lnTo>
                    <a:pt x="1861086" y="28422"/>
                  </a:lnTo>
                  <a:cubicBezTo>
                    <a:pt x="1855524" y="32385"/>
                    <a:pt x="1848894" y="34519"/>
                    <a:pt x="1842036" y="34519"/>
                  </a:cubicBezTo>
                  <a:lnTo>
                    <a:pt x="1693294" y="34519"/>
                  </a:lnTo>
                  <a:cubicBezTo>
                    <a:pt x="1688265" y="34519"/>
                    <a:pt x="1683312" y="33147"/>
                    <a:pt x="1678968" y="30633"/>
                  </a:cubicBezTo>
                  <a:lnTo>
                    <a:pt x="1636830" y="6096"/>
                  </a:lnTo>
                  <a:cubicBezTo>
                    <a:pt x="1629972" y="2134"/>
                    <a:pt x="1622199" y="0"/>
                    <a:pt x="1614274" y="0"/>
                  </a:cubicBezTo>
                  <a:lnTo>
                    <a:pt x="1377521" y="0"/>
                  </a:lnTo>
                  <a:cubicBezTo>
                    <a:pt x="1369596" y="0"/>
                    <a:pt x="1361900" y="2515"/>
                    <a:pt x="1355499" y="7163"/>
                  </a:cubicBezTo>
                  <a:lnTo>
                    <a:pt x="1324867" y="29337"/>
                  </a:lnTo>
                  <a:cubicBezTo>
                    <a:pt x="1320219" y="32690"/>
                    <a:pt x="1314580" y="34519"/>
                    <a:pt x="1308865" y="34519"/>
                  </a:cubicBezTo>
                  <a:lnTo>
                    <a:pt x="1124842" y="34519"/>
                  </a:lnTo>
                  <a:cubicBezTo>
                    <a:pt x="1119432" y="34519"/>
                    <a:pt x="1114174" y="32614"/>
                    <a:pt x="1110059" y="29108"/>
                  </a:cubicBezTo>
                  <a:lnTo>
                    <a:pt x="1083542" y="6858"/>
                  </a:lnTo>
                  <a:cubicBezTo>
                    <a:pt x="1078284" y="2438"/>
                    <a:pt x="1071578" y="0"/>
                    <a:pt x="1064720" y="0"/>
                  </a:cubicBezTo>
                  <a:lnTo>
                    <a:pt x="823699" y="0"/>
                  </a:lnTo>
                  <a:cubicBezTo>
                    <a:pt x="817680" y="0"/>
                    <a:pt x="811888" y="2134"/>
                    <a:pt x="807240" y="5944"/>
                  </a:cubicBezTo>
                  <a:lnTo>
                    <a:pt x="779123" y="29261"/>
                  </a:lnTo>
                  <a:cubicBezTo>
                    <a:pt x="775084" y="32614"/>
                    <a:pt x="769902" y="34519"/>
                    <a:pt x="764644" y="34519"/>
                  </a:cubicBezTo>
                  <a:lnTo>
                    <a:pt x="507317" y="34519"/>
                  </a:lnTo>
                  <a:cubicBezTo>
                    <a:pt x="500993" y="34519"/>
                    <a:pt x="494820" y="33299"/>
                    <a:pt x="489029" y="30861"/>
                  </a:cubicBezTo>
                  <a:lnTo>
                    <a:pt x="428069" y="5258"/>
                  </a:lnTo>
                  <a:cubicBezTo>
                    <a:pt x="419916" y="1829"/>
                    <a:pt x="411153" y="76"/>
                    <a:pt x="402313" y="76"/>
                  </a:cubicBezTo>
                  <a:lnTo>
                    <a:pt x="65509" y="76"/>
                  </a:lnTo>
                  <a:cubicBezTo>
                    <a:pt x="55984" y="76"/>
                    <a:pt x="46917" y="4496"/>
                    <a:pt x="41125" y="12116"/>
                  </a:cubicBezTo>
                  <a:lnTo>
                    <a:pt x="23980" y="34595"/>
                  </a:lnTo>
                  <a:lnTo>
                    <a:pt x="23980" y="34595"/>
                  </a:lnTo>
                  <a:lnTo>
                    <a:pt x="17503" y="43129"/>
                  </a:lnTo>
                  <a:lnTo>
                    <a:pt x="2416" y="62865"/>
                  </a:lnTo>
                  <a:cubicBezTo>
                    <a:pt x="-3452" y="70561"/>
                    <a:pt x="2035" y="81610"/>
                    <a:pt x="11712" y="81610"/>
                  </a:cubicBezTo>
                  <a:lnTo>
                    <a:pt x="455273" y="81610"/>
                  </a:lnTo>
                  <a:cubicBezTo>
                    <a:pt x="469674" y="81610"/>
                    <a:pt x="483314" y="75286"/>
                    <a:pt x="492687" y="64313"/>
                  </a:cubicBezTo>
                  <a:lnTo>
                    <a:pt x="500840" y="54712"/>
                  </a:lnTo>
                  <a:cubicBezTo>
                    <a:pt x="507088" y="47320"/>
                    <a:pt x="516309" y="43129"/>
                    <a:pt x="525986" y="43129"/>
                  </a:cubicBezTo>
                  <a:lnTo>
                    <a:pt x="769216" y="43129"/>
                  </a:lnTo>
                  <a:cubicBezTo>
                    <a:pt x="776836" y="43129"/>
                    <a:pt x="784152" y="46253"/>
                    <a:pt x="789486" y="51740"/>
                  </a:cubicBezTo>
                  <a:lnTo>
                    <a:pt x="810593" y="73457"/>
                  </a:lnTo>
                  <a:cubicBezTo>
                    <a:pt x="815622" y="78638"/>
                    <a:pt x="822556" y="81610"/>
                    <a:pt x="829872" y="81610"/>
                  </a:cubicBezTo>
                  <a:lnTo>
                    <a:pt x="1072873" y="81610"/>
                  </a:lnTo>
                  <a:cubicBezTo>
                    <a:pt x="1081332" y="81610"/>
                    <a:pt x="1089257" y="77267"/>
                    <a:pt x="1093828" y="70180"/>
                  </a:cubicBezTo>
                  <a:lnTo>
                    <a:pt x="1104725" y="53264"/>
                  </a:lnTo>
                  <a:cubicBezTo>
                    <a:pt x="1108764" y="46939"/>
                    <a:pt x="1115774" y="43129"/>
                    <a:pt x="1123242" y="43129"/>
                  </a:cubicBezTo>
                  <a:lnTo>
                    <a:pt x="1313437" y="43129"/>
                  </a:lnTo>
                  <a:cubicBezTo>
                    <a:pt x="1320524" y="43129"/>
                    <a:pt x="1327229" y="46406"/>
                    <a:pt x="1331572" y="51968"/>
                  </a:cubicBezTo>
                  <a:lnTo>
                    <a:pt x="1348260" y="73304"/>
                  </a:lnTo>
                  <a:cubicBezTo>
                    <a:pt x="1352375" y="78562"/>
                    <a:pt x="1358624" y="81610"/>
                    <a:pt x="1365253" y="81610"/>
                  </a:cubicBezTo>
                  <a:lnTo>
                    <a:pt x="1613589" y="81610"/>
                  </a:lnTo>
                  <a:cubicBezTo>
                    <a:pt x="1619456" y="81610"/>
                    <a:pt x="1625171" y="79782"/>
                    <a:pt x="1629895" y="76353"/>
                  </a:cubicBezTo>
                  <a:lnTo>
                    <a:pt x="1668834" y="48235"/>
                  </a:lnTo>
                  <a:cubicBezTo>
                    <a:pt x="1673406" y="44958"/>
                    <a:pt x="1678892" y="43129"/>
                    <a:pt x="1684531" y="43129"/>
                  </a:cubicBezTo>
                  <a:lnTo>
                    <a:pt x="1855219" y="43129"/>
                  </a:lnTo>
                  <a:cubicBezTo>
                    <a:pt x="1862382" y="43129"/>
                    <a:pt x="1869392" y="44958"/>
                    <a:pt x="1875640" y="48463"/>
                  </a:cubicBezTo>
                  <a:lnTo>
                    <a:pt x="1923342" y="75286"/>
                  </a:lnTo>
                  <a:cubicBezTo>
                    <a:pt x="1930733" y="79400"/>
                    <a:pt x="1939039" y="81610"/>
                    <a:pt x="1947421" y="81610"/>
                  </a:cubicBezTo>
                  <a:lnTo>
                    <a:pt x="2399897" y="81610"/>
                  </a:lnTo>
                  <a:cubicBezTo>
                    <a:pt x="2409422" y="81610"/>
                    <a:pt x="2417956" y="75895"/>
                    <a:pt x="2421614" y="67056"/>
                  </a:cubicBezTo>
                  <a:lnTo>
                    <a:pt x="2431443" y="43129"/>
                  </a:lnTo>
                  <a:lnTo>
                    <a:pt x="2431596" y="43129"/>
                  </a:lnTo>
                  <a:lnTo>
                    <a:pt x="2435101" y="34595"/>
                  </a:lnTo>
                  <a:lnTo>
                    <a:pt x="2434949" y="34595"/>
                  </a:ln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6B0EDD-3D5E-7ADB-1106-1603A812700C}"/>
                </a:ext>
              </a:extLst>
            </p:cNvPr>
            <p:cNvSpPr/>
            <p:nvPr/>
          </p:nvSpPr>
          <p:spPr>
            <a:xfrm>
              <a:off x="656220" y="4171645"/>
              <a:ext cx="2471959" cy="81533"/>
            </a:xfrm>
            <a:custGeom>
              <a:avLst/>
              <a:gdLst>
                <a:gd name="connsiteX0" fmla="*/ 2470951 w 2471959"/>
                <a:gd name="connsiteY0" fmla="*/ 18364 h 81533"/>
                <a:gd name="connsiteX1" fmla="*/ 2470951 w 2471959"/>
                <a:gd name="connsiteY1" fmla="*/ 18364 h 81533"/>
                <a:gd name="connsiteX2" fmla="*/ 2458683 w 2471959"/>
                <a:gd name="connsiteY2" fmla="*/ 0 h 81533"/>
                <a:gd name="connsiteX3" fmla="*/ 2022057 w 2471959"/>
                <a:gd name="connsiteY3" fmla="*/ 0 h 81533"/>
                <a:gd name="connsiteX4" fmla="*/ 2004226 w 2471959"/>
                <a:gd name="connsiteY4" fmla="*/ 4038 h 81533"/>
                <a:gd name="connsiteX5" fmla="*/ 1971994 w 2471959"/>
                <a:gd name="connsiteY5" fmla="*/ 19278 h 81533"/>
                <a:gd name="connsiteX6" fmla="*/ 1952715 w 2471959"/>
                <a:gd name="connsiteY6" fmla="*/ 23622 h 81533"/>
                <a:gd name="connsiteX7" fmla="*/ 1760462 w 2471959"/>
                <a:gd name="connsiteY7" fmla="*/ 23622 h 81533"/>
                <a:gd name="connsiteX8" fmla="*/ 1745222 w 2471959"/>
                <a:gd name="connsiteY8" fmla="*/ 20879 h 81533"/>
                <a:gd name="connsiteX9" fmla="*/ 1699426 w 2471959"/>
                <a:gd name="connsiteY9" fmla="*/ 3734 h 81533"/>
                <a:gd name="connsiteX10" fmla="*/ 1679157 w 2471959"/>
                <a:gd name="connsiteY10" fmla="*/ 76 h 81533"/>
                <a:gd name="connsiteX11" fmla="*/ 1425944 w 2471959"/>
                <a:gd name="connsiteY11" fmla="*/ 76 h 81533"/>
                <a:gd name="connsiteX12" fmla="*/ 1399732 w 2471959"/>
                <a:gd name="connsiteY12" fmla="*/ 7925 h 81533"/>
                <a:gd name="connsiteX13" fmla="*/ 1390359 w 2471959"/>
                <a:gd name="connsiteY13" fmla="*/ 14097 h 81533"/>
                <a:gd name="connsiteX14" fmla="*/ 1383349 w 2471959"/>
                <a:gd name="connsiteY14" fmla="*/ 17831 h 81533"/>
                <a:gd name="connsiteX15" fmla="*/ 1291604 w 2471959"/>
                <a:gd name="connsiteY15" fmla="*/ 32156 h 81533"/>
                <a:gd name="connsiteX16" fmla="*/ 1204202 w 2471959"/>
                <a:gd name="connsiteY16" fmla="*/ 20802 h 81533"/>
                <a:gd name="connsiteX17" fmla="*/ 1188353 w 2471959"/>
                <a:gd name="connsiteY17" fmla="*/ 12725 h 81533"/>
                <a:gd name="connsiteX18" fmla="*/ 1178828 w 2471959"/>
                <a:gd name="connsiteY18" fmla="*/ 6096 h 81533"/>
                <a:gd name="connsiteX19" fmla="*/ 1162140 w 2471959"/>
                <a:gd name="connsiteY19" fmla="*/ 76 h 81533"/>
                <a:gd name="connsiteX20" fmla="*/ 906489 w 2471959"/>
                <a:gd name="connsiteY20" fmla="*/ 76 h 81533"/>
                <a:gd name="connsiteX21" fmla="*/ 882638 w 2471959"/>
                <a:gd name="connsiteY21" fmla="*/ 6553 h 81533"/>
                <a:gd name="connsiteX22" fmla="*/ 861683 w 2471959"/>
                <a:gd name="connsiteY22" fmla="*/ 18745 h 81533"/>
                <a:gd name="connsiteX23" fmla="*/ 843624 w 2471959"/>
                <a:gd name="connsiteY23" fmla="*/ 23622 h 81533"/>
                <a:gd name="connsiteX24" fmla="*/ 657391 w 2471959"/>
                <a:gd name="connsiteY24" fmla="*/ 23622 h 81533"/>
                <a:gd name="connsiteX25" fmla="*/ 626835 w 2471959"/>
                <a:gd name="connsiteY25" fmla="*/ 19050 h 81533"/>
                <a:gd name="connsiteX26" fmla="*/ 577229 w 2471959"/>
                <a:gd name="connsiteY26" fmla="*/ 3810 h 81533"/>
                <a:gd name="connsiteX27" fmla="*/ 552083 w 2471959"/>
                <a:gd name="connsiteY27" fmla="*/ 76 h 81533"/>
                <a:gd name="connsiteX28" fmla="*/ 62193 w 2471959"/>
                <a:gd name="connsiteY28" fmla="*/ 76 h 81533"/>
                <a:gd name="connsiteX29" fmla="*/ 33389 w 2471959"/>
                <a:gd name="connsiteY29" fmla="*/ 14326 h 81533"/>
                <a:gd name="connsiteX30" fmla="*/ 4738 w 2471959"/>
                <a:gd name="connsiteY30" fmla="*/ 54331 h 81533"/>
                <a:gd name="connsiteX31" fmla="*/ 25084 w 2471959"/>
                <a:gd name="connsiteY31" fmla="*/ 81534 h 81533"/>
                <a:gd name="connsiteX32" fmla="*/ 251931 w 2471959"/>
                <a:gd name="connsiteY32" fmla="*/ 81534 h 81533"/>
                <a:gd name="connsiteX33" fmla="*/ 279744 w 2471959"/>
                <a:gd name="connsiteY33" fmla="*/ 67894 h 81533"/>
                <a:gd name="connsiteX34" fmla="*/ 293079 w 2471959"/>
                <a:gd name="connsiteY34" fmla="*/ 50749 h 81533"/>
                <a:gd name="connsiteX35" fmla="*/ 316015 w 2471959"/>
                <a:gd name="connsiteY35" fmla="*/ 50749 h 81533"/>
                <a:gd name="connsiteX36" fmla="*/ 328741 w 2471959"/>
                <a:gd name="connsiteY36" fmla="*/ 67132 h 81533"/>
                <a:gd name="connsiteX37" fmla="*/ 358154 w 2471959"/>
                <a:gd name="connsiteY37" fmla="*/ 81534 h 81533"/>
                <a:gd name="connsiteX38" fmla="*/ 598641 w 2471959"/>
                <a:gd name="connsiteY38" fmla="*/ 81534 h 81533"/>
                <a:gd name="connsiteX39" fmla="*/ 641846 w 2471959"/>
                <a:gd name="connsiteY39" fmla="*/ 57302 h 81533"/>
                <a:gd name="connsiteX40" fmla="*/ 643294 w 2471959"/>
                <a:gd name="connsiteY40" fmla="*/ 54864 h 81533"/>
                <a:gd name="connsiteX41" fmla="*/ 683833 w 2471959"/>
                <a:gd name="connsiteY41" fmla="*/ 32080 h 81533"/>
                <a:gd name="connsiteX42" fmla="*/ 832804 w 2471959"/>
                <a:gd name="connsiteY42" fmla="*/ 32080 h 81533"/>
                <a:gd name="connsiteX43" fmla="*/ 861988 w 2471959"/>
                <a:gd name="connsiteY43" fmla="*/ 40996 h 81533"/>
                <a:gd name="connsiteX44" fmla="*/ 905498 w 2471959"/>
                <a:gd name="connsiteY44" fmla="*/ 70180 h 81533"/>
                <a:gd name="connsiteX45" fmla="*/ 942836 w 2471959"/>
                <a:gd name="connsiteY45" fmla="*/ 81534 h 81533"/>
                <a:gd name="connsiteX46" fmla="*/ 1645858 w 2471959"/>
                <a:gd name="connsiteY46" fmla="*/ 81534 h 81533"/>
                <a:gd name="connsiteX47" fmla="*/ 1673366 w 2471959"/>
                <a:gd name="connsiteY47" fmla="*/ 73685 h 81533"/>
                <a:gd name="connsiteX48" fmla="*/ 1728763 w 2471959"/>
                <a:gd name="connsiteY48" fmla="*/ 39319 h 81533"/>
                <a:gd name="connsiteX49" fmla="*/ 1754214 w 2471959"/>
                <a:gd name="connsiteY49" fmla="*/ 32080 h 81533"/>
                <a:gd name="connsiteX50" fmla="*/ 1959573 w 2471959"/>
                <a:gd name="connsiteY50" fmla="*/ 32080 h 81533"/>
                <a:gd name="connsiteX51" fmla="*/ 1987843 w 2471959"/>
                <a:gd name="connsiteY51" fmla="*/ 40919 h 81533"/>
                <a:gd name="connsiteX52" fmla="*/ 2033868 w 2471959"/>
                <a:gd name="connsiteY52" fmla="*/ 72923 h 81533"/>
                <a:gd name="connsiteX53" fmla="*/ 2061300 w 2471959"/>
                <a:gd name="connsiteY53" fmla="*/ 81534 h 81533"/>
                <a:gd name="connsiteX54" fmla="*/ 2422336 w 2471959"/>
                <a:gd name="connsiteY54" fmla="*/ 81534 h 81533"/>
                <a:gd name="connsiteX55" fmla="*/ 2453502 w 2471959"/>
                <a:gd name="connsiteY55" fmla="*/ 60655 h 81533"/>
                <a:gd name="connsiteX56" fmla="*/ 2461884 w 2471959"/>
                <a:gd name="connsiteY56" fmla="*/ 40310 h 81533"/>
                <a:gd name="connsiteX57" fmla="*/ 2462188 w 2471959"/>
                <a:gd name="connsiteY57" fmla="*/ 39852 h 81533"/>
                <a:gd name="connsiteX58" fmla="*/ 2470875 w 2471959"/>
                <a:gd name="connsiteY58" fmla="*/ 18745 h 81533"/>
                <a:gd name="connsiteX59" fmla="*/ 2470875 w 2471959"/>
                <a:gd name="connsiteY59" fmla="*/ 18364 h 8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471959" h="81533">
                  <a:moveTo>
                    <a:pt x="2470951" y="18364"/>
                  </a:moveTo>
                  <a:lnTo>
                    <a:pt x="2470951" y="18364"/>
                  </a:lnTo>
                  <a:cubicBezTo>
                    <a:pt x="2474533" y="9601"/>
                    <a:pt x="2468132" y="0"/>
                    <a:pt x="2458683" y="0"/>
                  </a:cubicBezTo>
                  <a:lnTo>
                    <a:pt x="2022057" y="0"/>
                  </a:lnTo>
                  <a:cubicBezTo>
                    <a:pt x="2015885" y="0"/>
                    <a:pt x="2009789" y="1372"/>
                    <a:pt x="2004226" y="4038"/>
                  </a:cubicBezTo>
                  <a:lnTo>
                    <a:pt x="1971994" y="19278"/>
                  </a:lnTo>
                  <a:cubicBezTo>
                    <a:pt x="1965974" y="22098"/>
                    <a:pt x="1959421" y="23622"/>
                    <a:pt x="1952715" y="23622"/>
                  </a:cubicBezTo>
                  <a:lnTo>
                    <a:pt x="1760462" y="23622"/>
                  </a:lnTo>
                  <a:cubicBezTo>
                    <a:pt x="1755281" y="23622"/>
                    <a:pt x="1750099" y="22707"/>
                    <a:pt x="1745222" y="20879"/>
                  </a:cubicBezTo>
                  <a:lnTo>
                    <a:pt x="1699426" y="3734"/>
                  </a:lnTo>
                  <a:cubicBezTo>
                    <a:pt x="1692949" y="1295"/>
                    <a:pt x="1686091" y="76"/>
                    <a:pt x="1679157" y="76"/>
                  </a:cubicBezTo>
                  <a:lnTo>
                    <a:pt x="1425944" y="76"/>
                  </a:lnTo>
                  <a:cubicBezTo>
                    <a:pt x="1416648" y="76"/>
                    <a:pt x="1407504" y="2819"/>
                    <a:pt x="1399732" y="7925"/>
                  </a:cubicBezTo>
                  <a:lnTo>
                    <a:pt x="1390359" y="14097"/>
                  </a:lnTo>
                  <a:cubicBezTo>
                    <a:pt x="1388149" y="15545"/>
                    <a:pt x="1385863" y="16840"/>
                    <a:pt x="1383349" y="17831"/>
                  </a:cubicBezTo>
                  <a:cubicBezTo>
                    <a:pt x="1351040" y="30632"/>
                    <a:pt x="1291604" y="32156"/>
                    <a:pt x="1291604" y="32156"/>
                  </a:cubicBezTo>
                  <a:cubicBezTo>
                    <a:pt x="1286422" y="32156"/>
                    <a:pt x="1237883" y="32232"/>
                    <a:pt x="1204202" y="20802"/>
                  </a:cubicBezTo>
                  <a:cubicBezTo>
                    <a:pt x="1198564" y="18897"/>
                    <a:pt x="1193306" y="16078"/>
                    <a:pt x="1188353" y="12725"/>
                  </a:cubicBezTo>
                  <a:lnTo>
                    <a:pt x="1178828" y="6096"/>
                  </a:lnTo>
                  <a:cubicBezTo>
                    <a:pt x="1174103" y="2210"/>
                    <a:pt x="1168236" y="76"/>
                    <a:pt x="1162140" y="76"/>
                  </a:cubicBezTo>
                  <a:lnTo>
                    <a:pt x="906489" y="76"/>
                  </a:lnTo>
                  <a:cubicBezTo>
                    <a:pt x="898107" y="76"/>
                    <a:pt x="889877" y="2286"/>
                    <a:pt x="882638" y="6553"/>
                  </a:cubicBezTo>
                  <a:lnTo>
                    <a:pt x="861683" y="18745"/>
                  </a:lnTo>
                  <a:cubicBezTo>
                    <a:pt x="856197" y="21946"/>
                    <a:pt x="849949" y="23622"/>
                    <a:pt x="843624" y="23622"/>
                  </a:cubicBezTo>
                  <a:lnTo>
                    <a:pt x="657391" y="23622"/>
                  </a:lnTo>
                  <a:cubicBezTo>
                    <a:pt x="647028" y="23622"/>
                    <a:pt x="636741" y="22098"/>
                    <a:pt x="626835" y="19050"/>
                  </a:cubicBezTo>
                  <a:lnTo>
                    <a:pt x="577229" y="3810"/>
                  </a:lnTo>
                  <a:cubicBezTo>
                    <a:pt x="569075" y="1295"/>
                    <a:pt x="560617" y="76"/>
                    <a:pt x="552083" y="76"/>
                  </a:cubicBezTo>
                  <a:lnTo>
                    <a:pt x="62193" y="76"/>
                  </a:lnTo>
                  <a:cubicBezTo>
                    <a:pt x="50915" y="76"/>
                    <a:pt x="40247" y="5334"/>
                    <a:pt x="33389" y="14326"/>
                  </a:cubicBezTo>
                  <a:lnTo>
                    <a:pt x="4738" y="54331"/>
                  </a:lnTo>
                  <a:cubicBezTo>
                    <a:pt x="-3720" y="66065"/>
                    <a:pt x="-3034" y="81534"/>
                    <a:pt x="25084" y="81534"/>
                  </a:cubicBezTo>
                  <a:lnTo>
                    <a:pt x="251931" y="81534"/>
                  </a:lnTo>
                  <a:cubicBezTo>
                    <a:pt x="262828" y="81534"/>
                    <a:pt x="273115" y="76505"/>
                    <a:pt x="279744" y="67894"/>
                  </a:cubicBezTo>
                  <a:lnTo>
                    <a:pt x="293079" y="50749"/>
                  </a:lnTo>
                  <a:cubicBezTo>
                    <a:pt x="298870" y="43282"/>
                    <a:pt x="310148" y="43282"/>
                    <a:pt x="316015" y="50749"/>
                  </a:cubicBezTo>
                  <a:lnTo>
                    <a:pt x="328741" y="67132"/>
                  </a:lnTo>
                  <a:cubicBezTo>
                    <a:pt x="335827" y="76200"/>
                    <a:pt x="346648" y="81534"/>
                    <a:pt x="358154" y="81534"/>
                  </a:cubicBezTo>
                  <a:lnTo>
                    <a:pt x="598641" y="81534"/>
                  </a:lnTo>
                  <a:cubicBezTo>
                    <a:pt x="616319" y="81534"/>
                    <a:pt x="632702" y="72314"/>
                    <a:pt x="641846" y="57302"/>
                  </a:cubicBezTo>
                  <a:lnTo>
                    <a:pt x="643294" y="54864"/>
                  </a:lnTo>
                  <a:cubicBezTo>
                    <a:pt x="651905" y="40767"/>
                    <a:pt x="667297" y="32080"/>
                    <a:pt x="683833" y="32080"/>
                  </a:cubicBezTo>
                  <a:lnTo>
                    <a:pt x="832804" y="32080"/>
                  </a:lnTo>
                  <a:cubicBezTo>
                    <a:pt x="843167" y="32080"/>
                    <a:pt x="853378" y="35204"/>
                    <a:pt x="861988" y="40996"/>
                  </a:cubicBezTo>
                  <a:lnTo>
                    <a:pt x="905498" y="70180"/>
                  </a:lnTo>
                  <a:cubicBezTo>
                    <a:pt x="916547" y="77572"/>
                    <a:pt x="929501" y="81534"/>
                    <a:pt x="942836" y="81534"/>
                  </a:cubicBezTo>
                  <a:lnTo>
                    <a:pt x="1645858" y="81534"/>
                  </a:lnTo>
                  <a:cubicBezTo>
                    <a:pt x="1655611" y="81534"/>
                    <a:pt x="1665136" y="78791"/>
                    <a:pt x="1673366" y="73685"/>
                  </a:cubicBezTo>
                  <a:lnTo>
                    <a:pt x="1728763" y="39319"/>
                  </a:lnTo>
                  <a:cubicBezTo>
                    <a:pt x="1736383" y="34595"/>
                    <a:pt x="1745222" y="32080"/>
                    <a:pt x="1754214" y="32080"/>
                  </a:cubicBezTo>
                  <a:lnTo>
                    <a:pt x="1959573" y="32080"/>
                  </a:lnTo>
                  <a:cubicBezTo>
                    <a:pt x="1969632" y="32080"/>
                    <a:pt x="1979537" y="35128"/>
                    <a:pt x="1987843" y="40919"/>
                  </a:cubicBezTo>
                  <a:lnTo>
                    <a:pt x="2033868" y="72923"/>
                  </a:lnTo>
                  <a:cubicBezTo>
                    <a:pt x="2041945" y="78486"/>
                    <a:pt x="2051547" y="81534"/>
                    <a:pt x="2061300" y="81534"/>
                  </a:cubicBezTo>
                  <a:lnTo>
                    <a:pt x="2422336" y="81534"/>
                  </a:lnTo>
                  <a:cubicBezTo>
                    <a:pt x="2435975" y="81534"/>
                    <a:pt x="2448320" y="73304"/>
                    <a:pt x="2453502" y="60655"/>
                  </a:cubicBezTo>
                  <a:lnTo>
                    <a:pt x="2461884" y="40310"/>
                  </a:lnTo>
                  <a:cubicBezTo>
                    <a:pt x="2461884" y="40310"/>
                    <a:pt x="2462112" y="40005"/>
                    <a:pt x="2462188" y="39852"/>
                  </a:cubicBezTo>
                  <a:lnTo>
                    <a:pt x="2470875" y="18745"/>
                  </a:lnTo>
                  <a:cubicBezTo>
                    <a:pt x="2470875" y="18745"/>
                    <a:pt x="2470875" y="18517"/>
                    <a:pt x="2470875" y="18364"/>
                  </a:cubicBez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0351C84A-0763-EA96-CBE3-D4C73E937F9B}"/>
              </a:ext>
            </a:extLst>
          </p:cNvPr>
          <p:cNvGrpSpPr/>
          <p:nvPr/>
        </p:nvGrpSpPr>
        <p:grpSpPr>
          <a:xfrm>
            <a:off x="496786" y="844219"/>
            <a:ext cx="2839667" cy="782116"/>
            <a:chOff x="496786" y="844219"/>
            <a:chExt cx="2839667" cy="782116"/>
          </a:xfrm>
          <a:solidFill>
            <a:srgbClr val="003366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D5A97-8F50-C9A3-55CC-47EA7D6B06A9}"/>
                </a:ext>
              </a:extLst>
            </p:cNvPr>
            <p:cNvSpPr/>
            <p:nvPr/>
          </p:nvSpPr>
          <p:spPr>
            <a:xfrm>
              <a:off x="506446" y="1553717"/>
              <a:ext cx="2540583" cy="72618"/>
            </a:xfrm>
            <a:custGeom>
              <a:avLst/>
              <a:gdLst>
                <a:gd name="connsiteX0" fmla="*/ 2540030 w 2540583"/>
                <a:gd name="connsiteY0" fmla="*/ 10287 h 72618"/>
                <a:gd name="connsiteX1" fmla="*/ 2533172 w 2540583"/>
                <a:gd name="connsiteY1" fmla="*/ 0 h 72618"/>
                <a:gd name="connsiteX2" fmla="*/ 57510 w 2540583"/>
                <a:gd name="connsiteY2" fmla="*/ 0 h 72618"/>
                <a:gd name="connsiteX3" fmla="*/ 36327 w 2540583"/>
                <a:gd name="connsiteY3" fmla="*/ 10516 h 72618"/>
                <a:gd name="connsiteX4" fmla="*/ 2265 w 2540583"/>
                <a:gd name="connsiteY4" fmla="*/ 55169 h 72618"/>
                <a:gd name="connsiteX5" fmla="*/ 10876 w 2540583"/>
                <a:gd name="connsiteY5" fmla="*/ 72619 h 72618"/>
                <a:gd name="connsiteX6" fmla="*/ 252658 w 2540583"/>
                <a:gd name="connsiteY6" fmla="*/ 72619 h 72618"/>
                <a:gd name="connsiteX7" fmla="*/ 291368 w 2540583"/>
                <a:gd name="connsiteY7" fmla="*/ 63246 h 72618"/>
                <a:gd name="connsiteX8" fmla="*/ 384637 w 2540583"/>
                <a:gd name="connsiteY8" fmla="*/ 15316 h 72618"/>
                <a:gd name="connsiteX9" fmla="*/ 412297 w 2540583"/>
                <a:gd name="connsiteY9" fmla="*/ 8611 h 72618"/>
                <a:gd name="connsiteX10" fmla="*/ 505947 w 2540583"/>
                <a:gd name="connsiteY10" fmla="*/ 8611 h 72618"/>
                <a:gd name="connsiteX11" fmla="*/ 529264 w 2540583"/>
                <a:gd name="connsiteY11" fmla="*/ 14173 h 72618"/>
                <a:gd name="connsiteX12" fmla="*/ 631677 w 2540583"/>
                <a:gd name="connsiteY12" fmla="*/ 66980 h 72618"/>
                <a:gd name="connsiteX13" fmla="*/ 654994 w 2540583"/>
                <a:gd name="connsiteY13" fmla="*/ 72619 h 72618"/>
                <a:gd name="connsiteX14" fmla="*/ 897844 w 2540583"/>
                <a:gd name="connsiteY14" fmla="*/ 72619 h 72618"/>
                <a:gd name="connsiteX15" fmla="*/ 941659 w 2540583"/>
                <a:gd name="connsiteY15" fmla="*/ 47549 h 72618"/>
                <a:gd name="connsiteX16" fmla="*/ 964595 w 2540583"/>
                <a:gd name="connsiteY16" fmla="*/ 8611 h 72618"/>
                <a:gd name="connsiteX17" fmla="*/ 1139017 w 2540583"/>
                <a:gd name="connsiteY17" fmla="*/ 8611 h 72618"/>
                <a:gd name="connsiteX18" fmla="*/ 1220017 w 2540583"/>
                <a:gd name="connsiteY18" fmla="*/ 28270 h 72618"/>
                <a:gd name="connsiteX19" fmla="*/ 1231676 w 2540583"/>
                <a:gd name="connsiteY19" fmla="*/ 34290 h 72618"/>
                <a:gd name="connsiteX20" fmla="*/ 1388572 w 2540583"/>
                <a:gd name="connsiteY20" fmla="*/ 72466 h 72618"/>
                <a:gd name="connsiteX21" fmla="*/ 1492128 w 2540583"/>
                <a:gd name="connsiteY21" fmla="*/ 72466 h 72618"/>
                <a:gd name="connsiteX22" fmla="*/ 1647652 w 2540583"/>
                <a:gd name="connsiteY22" fmla="*/ 34823 h 72618"/>
                <a:gd name="connsiteX23" fmla="*/ 1664721 w 2540583"/>
                <a:gd name="connsiteY23" fmla="*/ 26061 h 72618"/>
                <a:gd name="connsiteX24" fmla="*/ 1737415 w 2540583"/>
                <a:gd name="connsiteY24" fmla="*/ 8458 h 72618"/>
                <a:gd name="connsiteX25" fmla="*/ 2153696 w 2540583"/>
                <a:gd name="connsiteY25" fmla="*/ 8458 h 72618"/>
                <a:gd name="connsiteX26" fmla="*/ 2235154 w 2540583"/>
                <a:gd name="connsiteY26" fmla="*/ 38024 h 72618"/>
                <a:gd name="connsiteX27" fmla="*/ 2235154 w 2540583"/>
                <a:gd name="connsiteY27" fmla="*/ 38024 h 72618"/>
                <a:gd name="connsiteX28" fmla="*/ 2329718 w 2540583"/>
                <a:gd name="connsiteY28" fmla="*/ 72390 h 72618"/>
                <a:gd name="connsiteX29" fmla="*/ 2439751 w 2540583"/>
                <a:gd name="connsiteY29" fmla="*/ 72390 h 72618"/>
                <a:gd name="connsiteX30" fmla="*/ 2534391 w 2540583"/>
                <a:gd name="connsiteY30" fmla="*/ 23393 h 72618"/>
                <a:gd name="connsiteX31" fmla="*/ 2539801 w 2540583"/>
                <a:gd name="connsiteY31" fmla="*/ 10135 h 7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40583" h="72618">
                  <a:moveTo>
                    <a:pt x="2540030" y="10287"/>
                  </a:moveTo>
                  <a:cubicBezTo>
                    <a:pt x="2542011" y="5410"/>
                    <a:pt x="2538430" y="0"/>
                    <a:pt x="2533172" y="0"/>
                  </a:cubicBezTo>
                  <a:lnTo>
                    <a:pt x="57510" y="0"/>
                  </a:lnTo>
                  <a:cubicBezTo>
                    <a:pt x="49204" y="0"/>
                    <a:pt x="41356" y="3886"/>
                    <a:pt x="36327" y="10516"/>
                  </a:cubicBezTo>
                  <a:lnTo>
                    <a:pt x="2265" y="55169"/>
                  </a:lnTo>
                  <a:cubicBezTo>
                    <a:pt x="-3221" y="62332"/>
                    <a:pt x="1884" y="72619"/>
                    <a:pt x="10876" y="72619"/>
                  </a:cubicBezTo>
                  <a:lnTo>
                    <a:pt x="252658" y="72619"/>
                  </a:lnTo>
                  <a:cubicBezTo>
                    <a:pt x="266146" y="72619"/>
                    <a:pt x="279405" y="69418"/>
                    <a:pt x="291368" y="63246"/>
                  </a:cubicBezTo>
                  <a:lnTo>
                    <a:pt x="384637" y="15316"/>
                  </a:lnTo>
                  <a:cubicBezTo>
                    <a:pt x="393171" y="10897"/>
                    <a:pt x="402696" y="8611"/>
                    <a:pt x="412297" y="8611"/>
                  </a:cubicBezTo>
                  <a:lnTo>
                    <a:pt x="505947" y="8611"/>
                  </a:lnTo>
                  <a:cubicBezTo>
                    <a:pt x="514100" y="8534"/>
                    <a:pt x="522102" y="10439"/>
                    <a:pt x="529264" y="14173"/>
                  </a:cubicBezTo>
                  <a:lnTo>
                    <a:pt x="631677" y="66980"/>
                  </a:lnTo>
                  <a:cubicBezTo>
                    <a:pt x="638916" y="70714"/>
                    <a:pt x="646841" y="72619"/>
                    <a:pt x="654994" y="72619"/>
                  </a:cubicBezTo>
                  <a:lnTo>
                    <a:pt x="897844" y="72619"/>
                  </a:lnTo>
                  <a:cubicBezTo>
                    <a:pt x="915827" y="72619"/>
                    <a:pt x="932515" y="63094"/>
                    <a:pt x="941659" y="47549"/>
                  </a:cubicBezTo>
                  <a:lnTo>
                    <a:pt x="964595" y="8611"/>
                  </a:lnTo>
                  <a:lnTo>
                    <a:pt x="1139017" y="8611"/>
                  </a:lnTo>
                  <a:cubicBezTo>
                    <a:pt x="1167211" y="8534"/>
                    <a:pt x="1194948" y="15240"/>
                    <a:pt x="1220017" y="28270"/>
                  </a:cubicBezTo>
                  <a:lnTo>
                    <a:pt x="1231676" y="34290"/>
                  </a:lnTo>
                  <a:cubicBezTo>
                    <a:pt x="1280139" y="59360"/>
                    <a:pt x="1334013" y="72466"/>
                    <a:pt x="1388572" y="72466"/>
                  </a:cubicBezTo>
                  <a:lnTo>
                    <a:pt x="1492128" y="72466"/>
                  </a:lnTo>
                  <a:cubicBezTo>
                    <a:pt x="1546230" y="72466"/>
                    <a:pt x="1599570" y="59588"/>
                    <a:pt x="1647652" y="34823"/>
                  </a:cubicBezTo>
                  <a:lnTo>
                    <a:pt x="1664721" y="26061"/>
                  </a:lnTo>
                  <a:cubicBezTo>
                    <a:pt x="1687200" y="14478"/>
                    <a:pt x="1712117" y="8458"/>
                    <a:pt x="1737415" y="8458"/>
                  </a:cubicBezTo>
                  <a:lnTo>
                    <a:pt x="2153696" y="8458"/>
                  </a:lnTo>
                  <a:cubicBezTo>
                    <a:pt x="2183490" y="8458"/>
                    <a:pt x="2212294" y="18974"/>
                    <a:pt x="2235154" y="38024"/>
                  </a:cubicBezTo>
                  <a:lnTo>
                    <a:pt x="2235154" y="38024"/>
                  </a:lnTo>
                  <a:cubicBezTo>
                    <a:pt x="2261671" y="60198"/>
                    <a:pt x="2295123" y="72390"/>
                    <a:pt x="2329718" y="72390"/>
                  </a:cubicBezTo>
                  <a:lnTo>
                    <a:pt x="2439751" y="72390"/>
                  </a:lnTo>
                  <a:cubicBezTo>
                    <a:pt x="2481737" y="72466"/>
                    <a:pt x="2520523" y="57074"/>
                    <a:pt x="2534391" y="23393"/>
                  </a:cubicBezTo>
                  <a:lnTo>
                    <a:pt x="2539801" y="10135"/>
                  </a:ln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2F2DC0-AEE4-B5E8-C516-3287E7FF34D1}"/>
                </a:ext>
              </a:extLst>
            </p:cNvPr>
            <p:cNvSpPr/>
            <p:nvPr/>
          </p:nvSpPr>
          <p:spPr>
            <a:xfrm>
              <a:off x="572923" y="1450162"/>
              <a:ext cx="2515343" cy="84429"/>
            </a:xfrm>
            <a:custGeom>
              <a:avLst/>
              <a:gdLst>
                <a:gd name="connsiteX0" fmla="*/ 2514472 w 2515343"/>
                <a:gd name="connsiteY0" fmla="*/ 13716 h 84429"/>
                <a:gd name="connsiteX1" fmla="*/ 2503575 w 2515343"/>
                <a:gd name="connsiteY1" fmla="*/ 76 h 84429"/>
                <a:gd name="connsiteX2" fmla="*/ 2151607 w 2515343"/>
                <a:gd name="connsiteY2" fmla="*/ 76 h 84429"/>
                <a:gd name="connsiteX3" fmla="*/ 2124785 w 2515343"/>
                <a:gd name="connsiteY3" fmla="*/ 5258 h 84429"/>
                <a:gd name="connsiteX4" fmla="*/ 2122194 w 2515343"/>
                <a:gd name="connsiteY4" fmla="*/ 6248 h 84429"/>
                <a:gd name="connsiteX5" fmla="*/ 2083484 w 2515343"/>
                <a:gd name="connsiteY5" fmla="*/ 13716 h 84429"/>
                <a:gd name="connsiteX6" fmla="*/ 1776322 w 2515343"/>
                <a:gd name="connsiteY6" fmla="*/ 13716 h 84429"/>
                <a:gd name="connsiteX7" fmla="*/ 1754224 w 2515343"/>
                <a:gd name="connsiteY7" fmla="*/ 8839 h 84429"/>
                <a:gd name="connsiteX8" fmla="*/ 1754224 w 2515343"/>
                <a:gd name="connsiteY8" fmla="*/ 8839 h 84429"/>
                <a:gd name="connsiteX9" fmla="*/ 1713990 w 2515343"/>
                <a:gd name="connsiteY9" fmla="*/ 0 h 84429"/>
                <a:gd name="connsiteX10" fmla="*/ 1030400 w 2515343"/>
                <a:gd name="connsiteY10" fmla="*/ 0 h 84429"/>
                <a:gd name="connsiteX11" fmla="*/ 1009598 w 2515343"/>
                <a:gd name="connsiteY11" fmla="*/ 5334 h 84429"/>
                <a:gd name="connsiteX12" fmla="*/ 1008836 w 2515343"/>
                <a:gd name="connsiteY12" fmla="*/ 5791 h 84429"/>
                <a:gd name="connsiteX13" fmla="*/ 977822 w 2515343"/>
                <a:gd name="connsiteY13" fmla="*/ 13716 h 84429"/>
                <a:gd name="connsiteX14" fmla="*/ 781760 w 2515343"/>
                <a:gd name="connsiteY14" fmla="*/ 13716 h 84429"/>
                <a:gd name="connsiteX15" fmla="*/ 768196 w 2515343"/>
                <a:gd name="connsiteY15" fmla="*/ 12116 h 84429"/>
                <a:gd name="connsiteX16" fmla="*/ 727505 w 2515343"/>
                <a:gd name="connsiteY16" fmla="*/ 2438 h 84429"/>
                <a:gd name="connsiteX17" fmla="*/ 716075 w 2515343"/>
                <a:gd name="connsiteY17" fmla="*/ 1067 h 84429"/>
                <a:gd name="connsiteX18" fmla="*/ 443889 w 2515343"/>
                <a:gd name="connsiteY18" fmla="*/ 1067 h 84429"/>
                <a:gd name="connsiteX19" fmla="*/ 427354 w 2515343"/>
                <a:gd name="connsiteY19" fmla="*/ 5791 h 84429"/>
                <a:gd name="connsiteX20" fmla="*/ 423772 w 2515343"/>
                <a:gd name="connsiteY20" fmla="*/ 8001 h 84429"/>
                <a:gd name="connsiteX21" fmla="*/ 403655 w 2515343"/>
                <a:gd name="connsiteY21" fmla="*/ 13716 h 84429"/>
                <a:gd name="connsiteX22" fmla="*/ 372489 w 2515343"/>
                <a:gd name="connsiteY22" fmla="*/ 13716 h 84429"/>
                <a:gd name="connsiteX23" fmla="*/ 347343 w 2515343"/>
                <a:gd name="connsiteY23" fmla="*/ 6553 h 84429"/>
                <a:gd name="connsiteX24" fmla="*/ 328598 w 2515343"/>
                <a:gd name="connsiteY24" fmla="*/ 1219 h 84429"/>
                <a:gd name="connsiteX25" fmla="*/ 66470 w 2515343"/>
                <a:gd name="connsiteY25" fmla="*/ 1219 h 84429"/>
                <a:gd name="connsiteX26" fmla="*/ 44677 w 2515343"/>
                <a:gd name="connsiteY26" fmla="*/ 11049 h 84429"/>
                <a:gd name="connsiteX27" fmla="*/ 2386 w 2515343"/>
                <a:gd name="connsiteY27" fmla="*/ 65837 h 84429"/>
                <a:gd name="connsiteX28" fmla="*/ 11530 w 2515343"/>
                <a:gd name="connsiteY28" fmla="*/ 84430 h 84429"/>
                <a:gd name="connsiteX29" fmla="*/ 257808 w 2515343"/>
                <a:gd name="connsiteY29" fmla="*/ 84430 h 84429"/>
                <a:gd name="connsiteX30" fmla="*/ 287222 w 2515343"/>
                <a:gd name="connsiteY30" fmla="*/ 75971 h 84429"/>
                <a:gd name="connsiteX31" fmla="*/ 365098 w 2515343"/>
                <a:gd name="connsiteY31" fmla="*/ 27127 h 84429"/>
                <a:gd name="connsiteX32" fmla="*/ 381633 w 2515343"/>
                <a:gd name="connsiteY32" fmla="*/ 22327 h 84429"/>
                <a:gd name="connsiteX33" fmla="*/ 393673 w 2515343"/>
                <a:gd name="connsiteY33" fmla="*/ 22327 h 84429"/>
                <a:gd name="connsiteX34" fmla="*/ 407008 w 2515343"/>
                <a:gd name="connsiteY34" fmla="*/ 26137 h 84429"/>
                <a:gd name="connsiteX35" fmla="*/ 485646 w 2515343"/>
                <a:gd name="connsiteY35" fmla="*/ 75438 h 84429"/>
                <a:gd name="connsiteX36" fmla="*/ 516431 w 2515343"/>
                <a:gd name="connsiteY36" fmla="*/ 84277 h 84429"/>
                <a:gd name="connsiteX37" fmla="*/ 763929 w 2515343"/>
                <a:gd name="connsiteY37" fmla="*/ 84277 h 84429"/>
                <a:gd name="connsiteX38" fmla="*/ 793342 w 2515343"/>
                <a:gd name="connsiteY38" fmla="*/ 64313 h 84429"/>
                <a:gd name="connsiteX39" fmla="*/ 804010 w 2515343"/>
                <a:gd name="connsiteY39" fmla="*/ 37414 h 84429"/>
                <a:gd name="connsiteX40" fmla="*/ 826413 w 2515343"/>
                <a:gd name="connsiteY40" fmla="*/ 22250 h 84429"/>
                <a:gd name="connsiteX41" fmla="*/ 960449 w 2515343"/>
                <a:gd name="connsiteY41" fmla="*/ 22250 h 84429"/>
                <a:gd name="connsiteX42" fmla="*/ 1001140 w 2515343"/>
                <a:gd name="connsiteY42" fmla="*/ 33680 h 84429"/>
                <a:gd name="connsiteX43" fmla="*/ 1059814 w 2515343"/>
                <a:gd name="connsiteY43" fmla="*/ 69571 h 84429"/>
                <a:gd name="connsiteX44" fmla="*/ 1108429 w 2515343"/>
                <a:gd name="connsiteY44" fmla="*/ 83287 h 84429"/>
                <a:gd name="connsiteX45" fmla="*/ 1641905 w 2515343"/>
                <a:gd name="connsiteY45" fmla="*/ 83287 h 84429"/>
                <a:gd name="connsiteX46" fmla="*/ 1689302 w 2515343"/>
                <a:gd name="connsiteY46" fmla="*/ 71171 h 84429"/>
                <a:gd name="connsiteX47" fmla="*/ 1752929 w 2515343"/>
                <a:gd name="connsiteY47" fmla="*/ 36347 h 84429"/>
                <a:gd name="connsiteX48" fmla="*/ 1808098 w 2515343"/>
                <a:gd name="connsiteY48" fmla="*/ 22250 h 84429"/>
                <a:gd name="connsiteX49" fmla="*/ 2067863 w 2515343"/>
                <a:gd name="connsiteY49" fmla="*/ 22250 h 84429"/>
                <a:gd name="connsiteX50" fmla="*/ 2101849 w 2515343"/>
                <a:gd name="connsiteY50" fmla="*/ 33147 h 84429"/>
                <a:gd name="connsiteX51" fmla="*/ 2148788 w 2515343"/>
                <a:gd name="connsiteY51" fmla="*/ 66751 h 84429"/>
                <a:gd name="connsiteX52" fmla="*/ 2200147 w 2515343"/>
                <a:gd name="connsiteY52" fmla="*/ 83210 h 84429"/>
                <a:gd name="connsiteX53" fmla="*/ 2454731 w 2515343"/>
                <a:gd name="connsiteY53" fmla="*/ 83210 h 84429"/>
                <a:gd name="connsiteX54" fmla="*/ 2497479 w 2515343"/>
                <a:gd name="connsiteY54" fmla="*/ 54559 h 84429"/>
                <a:gd name="connsiteX55" fmla="*/ 2510433 w 2515343"/>
                <a:gd name="connsiteY55" fmla="*/ 23165 h 84429"/>
                <a:gd name="connsiteX56" fmla="*/ 2510585 w 2515343"/>
                <a:gd name="connsiteY56" fmla="*/ 22936 h 84429"/>
                <a:gd name="connsiteX57" fmla="*/ 2514395 w 2515343"/>
                <a:gd name="connsiteY57" fmla="*/ 13640 h 84429"/>
                <a:gd name="connsiteX58" fmla="*/ 2514319 w 2515343"/>
                <a:gd name="connsiteY58" fmla="*/ 13640 h 8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15343" h="84429">
                  <a:moveTo>
                    <a:pt x="2514472" y="13716"/>
                  </a:moveTo>
                  <a:cubicBezTo>
                    <a:pt x="2517520" y="6477"/>
                    <a:pt x="2512262" y="76"/>
                    <a:pt x="2503575" y="76"/>
                  </a:cubicBezTo>
                  <a:lnTo>
                    <a:pt x="2151607" y="76"/>
                  </a:lnTo>
                  <a:cubicBezTo>
                    <a:pt x="2142387" y="76"/>
                    <a:pt x="2133319" y="1829"/>
                    <a:pt x="2124785" y="5258"/>
                  </a:cubicBezTo>
                  <a:lnTo>
                    <a:pt x="2122194" y="6248"/>
                  </a:lnTo>
                  <a:cubicBezTo>
                    <a:pt x="2109926" y="11201"/>
                    <a:pt x="2096743" y="13716"/>
                    <a:pt x="2083484" y="13716"/>
                  </a:cubicBezTo>
                  <a:lnTo>
                    <a:pt x="1776322" y="13716"/>
                  </a:lnTo>
                  <a:cubicBezTo>
                    <a:pt x="1768702" y="13716"/>
                    <a:pt x="1761158" y="12040"/>
                    <a:pt x="1754224" y="8839"/>
                  </a:cubicBezTo>
                  <a:lnTo>
                    <a:pt x="1754224" y="8839"/>
                  </a:lnTo>
                  <a:cubicBezTo>
                    <a:pt x="1741651" y="3048"/>
                    <a:pt x="1727935" y="0"/>
                    <a:pt x="1713990" y="0"/>
                  </a:cubicBezTo>
                  <a:lnTo>
                    <a:pt x="1030400" y="0"/>
                  </a:lnTo>
                  <a:cubicBezTo>
                    <a:pt x="1023085" y="0"/>
                    <a:pt x="1015922" y="1829"/>
                    <a:pt x="1009598" y="5334"/>
                  </a:cubicBezTo>
                  <a:lnTo>
                    <a:pt x="1008836" y="5791"/>
                  </a:lnTo>
                  <a:cubicBezTo>
                    <a:pt x="999311" y="10973"/>
                    <a:pt x="988643" y="13716"/>
                    <a:pt x="977822" y="13716"/>
                  </a:cubicBezTo>
                  <a:lnTo>
                    <a:pt x="781760" y="13716"/>
                  </a:lnTo>
                  <a:cubicBezTo>
                    <a:pt x="777188" y="13716"/>
                    <a:pt x="772692" y="13183"/>
                    <a:pt x="768196" y="12116"/>
                  </a:cubicBezTo>
                  <a:lnTo>
                    <a:pt x="727505" y="2438"/>
                  </a:lnTo>
                  <a:cubicBezTo>
                    <a:pt x="723771" y="1524"/>
                    <a:pt x="719961" y="1067"/>
                    <a:pt x="716075" y="1067"/>
                  </a:cubicBezTo>
                  <a:lnTo>
                    <a:pt x="443889" y="1067"/>
                  </a:lnTo>
                  <a:cubicBezTo>
                    <a:pt x="438021" y="1067"/>
                    <a:pt x="432306" y="2667"/>
                    <a:pt x="427354" y="5791"/>
                  </a:cubicBezTo>
                  <a:lnTo>
                    <a:pt x="423772" y="8001"/>
                  </a:lnTo>
                  <a:cubicBezTo>
                    <a:pt x="417752" y="11735"/>
                    <a:pt x="410742" y="13716"/>
                    <a:pt x="403655" y="13716"/>
                  </a:cubicBezTo>
                  <a:lnTo>
                    <a:pt x="372489" y="13716"/>
                  </a:lnTo>
                  <a:cubicBezTo>
                    <a:pt x="363574" y="13716"/>
                    <a:pt x="354887" y="11201"/>
                    <a:pt x="347343" y="6553"/>
                  </a:cubicBezTo>
                  <a:cubicBezTo>
                    <a:pt x="341705" y="3048"/>
                    <a:pt x="335228" y="1219"/>
                    <a:pt x="328598" y="1219"/>
                  </a:cubicBezTo>
                  <a:lnTo>
                    <a:pt x="66470" y="1219"/>
                  </a:lnTo>
                  <a:cubicBezTo>
                    <a:pt x="58088" y="1219"/>
                    <a:pt x="50240" y="4877"/>
                    <a:pt x="44677" y="11049"/>
                  </a:cubicBezTo>
                  <a:lnTo>
                    <a:pt x="2386" y="65837"/>
                  </a:lnTo>
                  <a:cubicBezTo>
                    <a:pt x="-3405" y="73457"/>
                    <a:pt x="2005" y="84430"/>
                    <a:pt x="11530" y="84430"/>
                  </a:cubicBezTo>
                  <a:lnTo>
                    <a:pt x="257808" y="84430"/>
                  </a:lnTo>
                  <a:cubicBezTo>
                    <a:pt x="268248" y="84430"/>
                    <a:pt x="278459" y="81458"/>
                    <a:pt x="287222" y="75971"/>
                  </a:cubicBezTo>
                  <a:lnTo>
                    <a:pt x="365098" y="27127"/>
                  </a:lnTo>
                  <a:cubicBezTo>
                    <a:pt x="370051" y="24003"/>
                    <a:pt x="375766" y="22327"/>
                    <a:pt x="381633" y="22327"/>
                  </a:cubicBezTo>
                  <a:lnTo>
                    <a:pt x="393673" y="22327"/>
                  </a:lnTo>
                  <a:cubicBezTo>
                    <a:pt x="398397" y="22327"/>
                    <a:pt x="403046" y="23622"/>
                    <a:pt x="407008" y="26137"/>
                  </a:cubicBezTo>
                  <a:lnTo>
                    <a:pt x="485646" y="75438"/>
                  </a:lnTo>
                  <a:cubicBezTo>
                    <a:pt x="494867" y="81229"/>
                    <a:pt x="505535" y="84277"/>
                    <a:pt x="516431" y="84277"/>
                  </a:cubicBezTo>
                  <a:lnTo>
                    <a:pt x="763929" y="84277"/>
                  </a:lnTo>
                  <a:cubicBezTo>
                    <a:pt x="776883" y="84277"/>
                    <a:pt x="788541" y="76352"/>
                    <a:pt x="793342" y="64313"/>
                  </a:cubicBezTo>
                  <a:lnTo>
                    <a:pt x="804010" y="37414"/>
                  </a:lnTo>
                  <a:cubicBezTo>
                    <a:pt x="807668" y="28270"/>
                    <a:pt x="816507" y="22250"/>
                    <a:pt x="826413" y="22250"/>
                  </a:cubicBezTo>
                  <a:lnTo>
                    <a:pt x="960449" y="22250"/>
                  </a:lnTo>
                  <a:cubicBezTo>
                    <a:pt x="974774" y="22250"/>
                    <a:pt x="988871" y="26213"/>
                    <a:pt x="1001140" y="33680"/>
                  </a:cubicBezTo>
                  <a:lnTo>
                    <a:pt x="1059814" y="69571"/>
                  </a:lnTo>
                  <a:cubicBezTo>
                    <a:pt x="1074444" y="78486"/>
                    <a:pt x="1091284" y="83287"/>
                    <a:pt x="1108429" y="83287"/>
                  </a:cubicBezTo>
                  <a:lnTo>
                    <a:pt x="1641905" y="83287"/>
                  </a:lnTo>
                  <a:cubicBezTo>
                    <a:pt x="1658441" y="83287"/>
                    <a:pt x="1674748" y="79096"/>
                    <a:pt x="1689302" y="71171"/>
                  </a:cubicBezTo>
                  <a:lnTo>
                    <a:pt x="1752929" y="36347"/>
                  </a:lnTo>
                  <a:cubicBezTo>
                    <a:pt x="1769845" y="27127"/>
                    <a:pt x="1788819" y="22250"/>
                    <a:pt x="1808098" y="22250"/>
                  </a:cubicBezTo>
                  <a:lnTo>
                    <a:pt x="2067863" y="22250"/>
                  </a:lnTo>
                  <a:cubicBezTo>
                    <a:pt x="2080055" y="22250"/>
                    <a:pt x="2091943" y="26060"/>
                    <a:pt x="2101849" y="33147"/>
                  </a:cubicBezTo>
                  <a:lnTo>
                    <a:pt x="2148788" y="66751"/>
                  </a:lnTo>
                  <a:cubicBezTo>
                    <a:pt x="2163799" y="77495"/>
                    <a:pt x="2181706" y="83210"/>
                    <a:pt x="2200147" y="83210"/>
                  </a:cubicBezTo>
                  <a:lnTo>
                    <a:pt x="2454731" y="83210"/>
                  </a:lnTo>
                  <a:cubicBezTo>
                    <a:pt x="2473476" y="83210"/>
                    <a:pt x="2490316" y="71933"/>
                    <a:pt x="2497479" y="54559"/>
                  </a:cubicBezTo>
                  <a:lnTo>
                    <a:pt x="2510433" y="23165"/>
                  </a:lnTo>
                  <a:cubicBezTo>
                    <a:pt x="2510433" y="23165"/>
                    <a:pt x="2510585" y="23012"/>
                    <a:pt x="2510585" y="22936"/>
                  </a:cubicBezTo>
                  <a:lnTo>
                    <a:pt x="2514395" y="13640"/>
                  </a:lnTo>
                  <a:lnTo>
                    <a:pt x="2514319" y="13640"/>
                  </a:ln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8F0D0C-C03F-BEDF-2668-907DEF4E062D}"/>
                </a:ext>
              </a:extLst>
            </p:cNvPr>
            <p:cNvSpPr/>
            <p:nvPr/>
          </p:nvSpPr>
          <p:spPr>
            <a:xfrm>
              <a:off x="496786" y="844219"/>
              <a:ext cx="2839667" cy="86105"/>
            </a:xfrm>
            <a:custGeom>
              <a:avLst/>
              <a:gdLst>
                <a:gd name="connsiteX0" fmla="*/ 2826067 w 2839667"/>
                <a:gd name="connsiteY0" fmla="*/ 229 h 86105"/>
                <a:gd name="connsiteX1" fmla="*/ 2594114 w 2839667"/>
                <a:gd name="connsiteY1" fmla="*/ 229 h 86105"/>
                <a:gd name="connsiteX2" fmla="*/ 2557614 w 2839667"/>
                <a:gd name="connsiteY2" fmla="*/ 19202 h 86105"/>
                <a:gd name="connsiteX3" fmla="*/ 2520581 w 2839667"/>
                <a:gd name="connsiteY3" fmla="*/ 72009 h 86105"/>
                <a:gd name="connsiteX4" fmla="*/ 2509456 w 2839667"/>
                <a:gd name="connsiteY4" fmla="*/ 77800 h 86105"/>
                <a:gd name="connsiteX5" fmla="*/ 2285885 w 2839667"/>
                <a:gd name="connsiteY5" fmla="*/ 77800 h 86105"/>
                <a:gd name="connsiteX6" fmla="*/ 2275065 w 2839667"/>
                <a:gd name="connsiteY6" fmla="*/ 72390 h 86105"/>
                <a:gd name="connsiteX7" fmla="*/ 2234298 w 2839667"/>
                <a:gd name="connsiteY7" fmla="*/ 18059 h 86105"/>
                <a:gd name="connsiteX8" fmla="*/ 2198636 w 2839667"/>
                <a:gd name="connsiteY8" fmla="*/ 229 h 86105"/>
                <a:gd name="connsiteX9" fmla="*/ 1972627 w 2839667"/>
                <a:gd name="connsiteY9" fmla="*/ 229 h 86105"/>
                <a:gd name="connsiteX10" fmla="*/ 1950224 w 2839667"/>
                <a:gd name="connsiteY10" fmla="*/ 7087 h 86105"/>
                <a:gd name="connsiteX11" fmla="*/ 1922411 w 2839667"/>
                <a:gd name="connsiteY11" fmla="*/ 32995 h 86105"/>
                <a:gd name="connsiteX12" fmla="*/ 1900084 w 2839667"/>
                <a:gd name="connsiteY12" fmla="*/ 33299 h 86105"/>
                <a:gd name="connsiteX13" fmla="*/ 1871205 w 2839667"/>
                <a:gd name="connsiteY13" fmla="*/ 7849 h 86105"/>
                <a:gd name="connsiteX14" fmla="*/ 1844687 w 2839667"/>
                <a:gd name="connsiteY14" fmla="*/ 152 h 86105"/>
                <a:gd name="connsiteX15" fmla="*/ 1611896 w 2839667"/>
                <a:gd name="connsiteY15" fmla="*/ 152 h 86105"/>
                <a:gd name="connsiteX16" fmla="*/ 1573948 w 2839667"/>
                <a:gd name="connsiteY16" fmla="*/ 21412 h 86105"/>
                <a:gd name="connsiteX17" fmla="*/ 1543316 w 2839667"/>
                <a:gd name="connsiteY17" fmla="*/ 71323 h 86105"/>
                <a:gd name="connsiteX18" fmla="*/ 1531733 w 2839667"/>
                <a:gd name="connsiteY18" fmla="*/ 77800 h 86105"/>
                <a:gd name="connsiteX19" fmla="*/ 1376209 w 2839667"/>
                <a:gd name="connsiteY19" fmla="*/ 77572 h 86105"/>
                <a:gd name="connsiteX20" fmla="*/ 1366760 w 2839667"/>
                <a:gd name="connsiteY20" fmla="*/ 73685 h 86105"/>
                <a:gd name="connsiteX21" fmla="*/ 1318069 w 2839667"/>
                <a:gd name="connsiteY21" fmla="*/ 12802 h 86105"/>
                <a:gd name="connsiteX22" fmla="*/ 1286979 w 2839667"/>
                <a:gd name="connsiteY22" fmla="*/ 152 h 86105"/>
                <a:gd name="connsiteX23" fmla="*/ 1036433 w 2839667"/>
                <a:gd name="connsiteY23" fmla="*/ 152 h 86105"/>
                <a:gd name="connsiteX24" fmla="*/ 1029118 w 2839667"/>
                <a:gd name="connsiteY24" fmla="*/ 2286 h 86105"/>
                <a:gd name="connsiteX25" fmla="*/ 984541 w 2839667"/>
                <a:gd name="connsiteY25" fmla="*/ 31013 h 86105"/>
                <a:gd name="connsiteX26" fmla="*/ 968920 w 2839667"/>
                <a:gd name="connsiteY26" fmla="*/ 30328 h 86105"/>
                <a:gd name="connsiteX27" fmla="*/ 933487 w 2839667"/>
                <a:gd name="connsiteY27" fmla="*/ 2896 h 86105"/>
                <a:gd name="connsiteX28" fmla="*/ 925181 w 2839667"/>
                <a:gd name="connsiteY28" fmla="*/ 76 h 86105"/>
                <a:gd name="connsiteX29" fmla="*/ 660463 w 2839667"/>
                <a:gd name="connsiteY29" fmla="*/ 76 h 86105"/>
                <a:gd name="connsiteX30" fmla="*/ 626554 w 2839667"/>
                <a:gd name="connsiteY30" fmla="*/ 15697 h 86105"/>
                <a:gd name="connsiteX31" fmla="*/ 577862 w 2839667"/>
                <a:gd name="connsiteY31" fmla="*/ 72847 h 86105"/>
                <a:gd name="connsiteX32" fmla="*/ 567499 w 2839667"/>
                <a:gd name="connsiteY32" fmla="*/ 77648 h 86105"/>
                <a:gd name="connsiteX33" fmla="*/ 403516 w 2839667"/>
                <a:gd name="connsiteY33" fmla="*/ 77648 h 86105"/>
                <a:gd name="connsiteX34" fmla="*/ 394372 w 2839667"/>
                <a:gd name="connsiteY34" fmla="*/ 74066 h 86105"/>
                <a:gd name="connsiteX35" fmla="*/ 326402 w 2839667"/>
                <a:gd name="connsiteY35" fmla="*/ 11735 h 86105"/>
                <a:gd name="connsiteX36" fmla="*/ 296303 w 2839667"/>
                <a:gd name="connsiteY36" fmla="*/ 0 h 86105"/>
                <a:gd name="connsiteX37" fmla="*/ 13601 w 2839667"/>
                <a:gd name="connsiteY37" fmla="*/ 0 h 86105"/>
                <a:gd name="connsiteX38" fmla="*/ 2780 w 2839667"/>
                <a:gd name="connsiteY38" fmla="*/ 21793 h 86105"/>
                <a:gd name="connsiteX39" fmla="*/ 40652 w 2839667"/>
                <a:gd name="connsiteY39" fmla="*/ 69875 h 86105"/>
                <a:gd name="connsiteX40" fmla="*/ 74104 w 2839667"/>
                <a:gd name="connsiteY40" fmla="*/ 86106 h 86105"/>
                <a:gd name="connsiteX41" fmla="*/ 2795587 w 2839667"/>
                <a:gd name="connsiteY41" fmla="*/ 86106 h 86105"/>
                <a:gd name="connsiteX42" fmla="*/ 2816694 w 2839667"/>
                <a:gd name="connsiteY42" fmla="*/ 72009 h 86105"/>
                <a:gd name="connsiteX43" fmla="*/ 2838640 w 2839667"/>
                <a:gd name="connsiteY43" fmla="*/ 18745 h 86105"/>
                <a:gd name="connsiteX44" fmla="*/ 2826067 w 2839667"/>
                <a:gd name="connsiteY44" fmla="*/ 0 h 8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39667" h="86105">
                  <a:moveTo>
                    <a:pt x="2826067" y="229"/>
                  </a:moveTo>
                  <a:lnTo>
                    <a:pt x="2594114" y="229"/>
                  </a:lnTo>
                  <a:cubicBezTo>
                    <a:pt x="2579560" y="229"/>
                    <a:pt x="2565996" y="7315"/>
                    <a:pt x="2557614" y="19202"/>
                  </a:cubicBezTo>
                  <a:lnTo>
                    <a:pt x="2520581" y="72009"/>
                  </a:lnTo>
                  <a:cubicBezTo>
                    <a:pt x="2518066" y="75667"/>
                    <a:pt x="2513875" y="77800"/>
                    <a:pt x="2509456" y="77800"/>
                  </a:cubicBezTo>
                  <a:lnTo>
                    <a:pt x="2285885" y="77800"/>
                  </a:lnTo>
                  <a:cubicBezTo>
                    <a:pt x="2281618" y="77800"/>
                    <a:pt x="2277579" y="75819"/>
                    <a:pt x="2275065" y="72390"/>
                  </a:cubicBezTo>
                  <a:lnTo>
                    <a:pt x="2234298" y="18059"/>
                  </a:lnTo>
                  <a:cubicBezTo>
                    <a:pt x="2225916" y="6858"/>
                    <a:pt x="2212657" y="229"/>
                    <a:pt x="2198636" y="229"/>
                  </a:cubicBezTo>
                  <a:lnTo>
                    <a:pt x="1972627" y="229"/>
                  </a:lnTo>
                  <a:cubicBezTo>
                    <a:pt x="1964626" y="229"/>
                    <a:pt x="1956853" y="2591"/>
                    <a:pt x="1950224" y="7087"/>
                  </a:cubicBezTo>
                  <a:lnTo>
                    <a:pt x="1922411" y="32995"/>
                  </a:lnTo>
                  <a:cubicBezTo>
                    <a:pt x="1916162" y="38862"/>
                    <a:pt x="1906485" y="38938"/>
                    <a:pt x="1900084" y="33299"/>
                  </a:cubicBezTo>
                  <a:lnTo>
                    <a:pt x="1871205" y="7849"/>
                  </a:lnTo>
                  <a:cubicBezTo>
                    <a:pt x="1863280" y="2819"/>
                    <a:pt x="1854060" y="152"/>
                    <a:pt x="1844687" y="152"/>
                  </a:cubicBezTo>
                  <a:lnTo>
                    <a:pt x="1611896" y="152"/>
                  </a:lnTo>
                  <a:cubicBezTo>
                    <a:pt x="1596427" y="152"/>
                    <a:pt x="1582025" y="8230"/>
                    <a:pt x="1573948" y="21412"/>
                  </a:cubicBezTo>
                  <a:lnTo>
                    <a:pt x="1543316" y="71323"/>
                  </a:lnTo>
                  <a:cubicBezTo>
                    <a:pt x="1540877" y="75362"/>
                    <a:pt x="1536458" y="77800"/>
                    <a:pt x="1531733" y="77800"/>
                  </a:cubicBezTo>
                  <a:lnTo>
                    <a:pt x="1376209" y="77572"/>
                  </a:lnTo>
                  <a:cubicBezTo>
                    <a:pt x="1372704" y="77572"/>
                    <a:pt x="1369275" y="76200"/>
                    <a:pt x="1366760" y="73685"/>
                  </a:cubicBezTo>
                  <a:lnTo>
                    <a:pt x="1318069" y="12802"/>
                  </a:lnTo>
                  <a:cubicBezTo>
                    <a:pt x="1309763" y="4724"/>
                    <a:pt x="1298561" y="152"/>
                    <a:pt x="1286979" y="152"/>
                  </a:cubicBezTo>
                  <a:lnTo>
                    <a:pt x="1036433" y="152"/>
                  </a:lnTo>
                  <a:cubicBezTo>
                    <a:pt x="1033843" y="152"/>
                    <a:pt x="1031252" y="914"/>
                    <a:pt x="1029118" y="2286"/>
                  </a:cubicBezTo>
                  <a:lnTo>
                    <a:pt x="984541" y="31013"/>
                  </a:lnTo>
                  <a:cubicBezTo>
                    <a:pt x="979741" y="34138"/>
                    <a:pt x="973416" y="33833"/>
                    <a:pt x="968920" y="30328"/>
                  </a:cubicBezTo>
                  <a:lnTo>
                    <a:pt x="933487" y="2896"/>
                  </a:lnTo>
                  <a:cubicBezTo>
                    <a:pt x="931125" y="1067"/>
                    <a:pt x="928153" y="76"/>
                    <a:pt x="925181" y="76"/>
                  </a:cubicBezTo>
                  <a:lnTo>
                    <a:pt x="660463" y="76"/>
                  </a:lnTo>
                  <a:cubicBezTo>
                    <a:pt x="647432" y="76"/>
                    <a:pt x="635012" y="5791"/>
                    <a:pt x="626554" y="15697"/>
                  </a:cubicBezTo>
                  <a:lnTo>
                    <a:pt x="577862" y="72847"/>
                  </a:lnTo>
                  <a:cubicBezTo>
                    <a:pt x="575271" y="75895"/>
                    <a:pt x="571537" y="77648"/>
                    <a:pt x="567499" y="77648"/>
                  </a:cubicBezTo>
                  <a:lnTo>
                    <a:pt x="403516" y="77648"/>
                  </a:lnTo>
                  <a:cubicBezTo>
                    <a:pt x="400087" y="77648"/>
                    <a:pt x="396887" y="76352"/>
                    <a:pt x="394372" y="74066"/>
                  </a:cubicBezTo>
                  <a:lnTo>
                    <a:pt x="326402" y="11735"/>
                  </a:lnTo>
                  <a:cubicBezTo>
                    <a:pt x="318172" y="4191"/>
                    <a:pt x="307428" y="0"/>
                    <a:pt x="296303" y="0"/>
                  </a:cubicBezTo>
                  <a:lnTo>
                    <a:pt x="13601" y="0"/>
                  </a:lnTo>
                  <a:cubicBezTo>
                    <a:pt x="2399" y="0"/>
                    <a:pt x="-4001" y="12878"/>
                    <a:pt x="2780" y="21793"/>
                  </a:cubicBezTo>
                  <a:lnTo>
                    <a:pt x="40652" y="69875"/>
                  </a:lnTo>
                  <a:cubicBezTo>
                    <a:pt x="48729" y="80162"/>
                    <a:pt x="61073" y="86106"/>
                    <a:pt x="74104" y="86106"/>
                  </a:cubicBezTo>
                  <a:lnTo>
                    <a:pt x="2795587" y="86106"/>
                  </a:lnTo>
                  <a:cubicBezTo>
                    <a:pt x="2804807" y="86106"/>
                    <a:pt x="2813113" y="80543"/>
                    <a:pt x="2816694" y="72009"/>
                  </a:cubicBezTo>
                  <a:lnTo>
                    <a:pt x="2838640" y="18745"/>
                  </a:lnTo>
                  <a:cubicBezTo>
                    <a:pt x="2842297" y="9830"/>
                    <a:pt x="2835744" y="0"/>
                    <a:pt x="2826067" y="0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93172A-4727-5008-7D88-47F643E0549F}"/>
                </a:ext>
              </a:extLst>
            </p:cNvPr>
            <p:cNvSpPr/>
            <p:nvPr/>
          </p:nvSpPr>
          <p:spPr>
            <a:xfrm>
              <a:off x="582670" y="949756"/>
              <a:ext cx="2709937" cy="78257"/>
            </a:xfrm>
            <a:custGeom>
              <a:avLst/>
              <a:gdLst>
                <a:gd name="connsiteX0" fmla="*/ 2695530 w 2709937"/>
                <a:gd name="connsiteY0" fmla="*/ 0 h 78257"/>
                <a:gd name="connsiteX1" fmla="*/ 2471350 w 2709937"/>
                <a:gd name="connsiteY1" fmla="*/ 0 h 78257"/>
                <a:gd name="connsiteX2" fmla="*/ 2443460 w 2709937"/>
                <a:gd name="connsiteY2" fmla="*/ 14326 h 78257"/>
                <a:gd name="connsiteX3" fmla="*/ 2412828 w 2709937"/>
                <a:gd name="connsiteY3" fmla="*/ 50063 h 78257"/>
                <a:gd name="connsiteX4" fmla="*/ 2398274 w 2709937"/>
                <a:gd name="connsiteY4" fmla="*/ 57531 h 78257"/>
                <a:gd name="connsiteX5" fmla="*/ 2249684 w 2709937"/>
                <a:gd name="connsiteY5" fmla="*/ 57531 h 78257"/>
                <a:gd name="connsiteX6" fmla="*/ 2239168 w 2709937"/>
                <a:gd name="connsiteY6" fmla="*/ 53035 h 78257"/>
                <a:gd name="connsiteX7" fmla="*/ 2203278 w 2709937"/>
                <a:gd name="connsiteY7" fmla="*/ 15164 h 78257"/>
                <a:gd name="connsiteX8" fmla="*/ 2168226 w 2709937"/>
                <a:gd name="connsiteY8" fmla="*/ 76 h 78257"/>
                <a:gd name="connsiteX9" fmla="*/ 1948465 w 2709937"/>
                <a:gd name="connsiteY9" fmla="*/ 76 h 78257"/>
                <a:gd name="connsiteX10" fmla="*/ 1923776 w 2709937"/>
                <a:gd name="connsiteY10" fmla="*/ 11125 h 78257"/>
                <a:gd name="connsiteX11" fmla="*/ 1891391 w 2709937"/>
                <a:gd name="connsiteY11" fmla="*/ 47320 h 78257"/>
                <a:gd name="connsiteX12" fmla="*/ 1868455 w 2709937"/>
                <a:gd name="connsiteY12" fmla="*/ 57607 h 78257"/>
                <a:gd name="connsiteX13" fmla="*/ 1834013 w 2709937"/>
                <a:gd name="connsiteY13" fmla="*/ 57607 h 78257"/>
                <a:gd name="connsiteX14" fmla="*/ 1810391 w 2709937"/>
                <a:gd name="connsiteY14" fmla="*/ 45568 h 78257"/>
                <a:gd name="connsiteX15" fmla="*/ 1785473 w 2709937"/>
                <a:gd name="connsiteY15" fmla="*/ 11430 h 78257"/>
                <a:gd name="connsiteX16" fmla="*/ 1763299 w 2709937"/>
                <a:gd name="connsiteY16" fmla="*/ 152 h 78257"/>
                <a:gd name="connsiteX17" fmla="*/ 1530508 w 2709937"/>
                <a:gd name="connsiteY17" fmla="*/ 152 h 78257"/>
                <a:gd name="connsiteX18" fmla="*/ 1497742 w 2709937"/>
                <a:gd name="connsiteY18" fmla="*/ 12954 h 78257"/>
                <a:gd name="connsiteX19" fmla="*/ 1453622 w 2709937"/>
                <a:gd name="connsiteY19" fmla="*/ 53721 h 78257"/>
                <a:gd name="connsiteX20" fmla="*/ 1443792 w 2709937"/>
                <a:gd name="connsiteY20" fmla="*/ 57607 h 78257"/>
                <a:gd name="connsiteX21" fmla="*/ 1278057 w 2709937"/>
                <a:gd name="connsiteY21" fmla="*/ 57607 h 78257"/>
                <a:gd name="connsiteX22" fmla="*/ 1267085 w 2709937"/>
                <a:gd name="connsiteY22" fmla="*/ 52578 h 78257"/>
                <a:gd name="connsiteX23" fmla="*/ 1236071 w 2709937"/>
                <a:gd name="connsiteY23" fmla="*/ 16764 h 78257"/>
                <a:gd name="connsiteX24" fmla="*/ 1199571 w 2709937"/>
                <a:gd name="connsiteY24" fmla="*/ 76 h 78257"/>
                <a:gd name="connsiteX25" fmla="*/ 981868 w 2709937"/>
                <a:gd name="connsiteY25" fmla="*/ 76 h 78257"/>
                <a:gd name="connsiteX26" fmla="*/ 946283 w 2709937"/>
                <a:gd name="connsiteY26" fmla="*/ 15697 h 78257"/>
                <a:gd name="connsiteX27" fmla="*/ 912221 w 2709937"/>
                <a:gd name="connsiteY27" fmla="*/ 52807 h 78257"/>
                <a:gd name="connsiteX28" fmla="*/ 901553 w 2709937"/>
                <a:gd name="connsiteY28" fmla="*/ 57531 h 78257"/>
                <a:gd name="connsiteX29" fmla="*/ 816209 w 2709937"/>
                <a:gd name="connsiteY29" fmla="*/ 57531 h 78257"/>
                <a:gd name="connsiteX30" fmla="*/ 804779 w 2709937"/>
                <a:gd name="connsiteY30" fmla="*/ 51968 h 78257"/>
                <a:gd name="connsiteX31" fmla="*/ 778871 w 2709937"/>
                <a:gd name="connsiteY31" fmla="*/ 18745 h 78257"/>
                <a:gd name="connsiteX32" fmla="*/ 740771 w 2709937"/>
                <a:gd name="connsiteY32" fmla="*/ 76 h 78257"/>
                <a:gd name="connsiteX33" fmla="*/ 497236 w 2709937"/>
                <a:gd name="connsiteY33" fmla="*/ 76 h 78257"/>
                <a:gd name="connsiteX34" fmla="*/ 464622 w 2709937"/>
                <a:gd name="connsiteY34" fmla="*/ 12725 h 78257"/>
                <a:gd name="connsiteX35" fmla="*/ 419817 w 2709937"/>
                <a:gd name="connsiteY35" fmla="*/ 53721 h 78257"/>
                <a:gd name="connsiteX36" fmla="*/ 410063 w 2709937"/>
                <a:gd name="connsiteY36" fmla="*/ 57531 h 78257"/>
                <a:gd name="connsiteX37" fmla="*/ 351465 w 2709937"/>
                <a:gd name="connsiteY37" fmla="*/ 57531 h 78257"/>
                <a:gd name="connsiteX38" fmla="*/ 341864 w 2709937"/>
                <a:gd name="connsiteY38" fmla="*/ 53873 h 78257"/>
                <a:gd name="connsiteX39" fmla="*/ 294468 w 2709937"/>
                <a:gd name="connsiteY39" fmla="*/ 12116 h 78257"/>
                <a:gd name="connsiteX40" fmla="*/ 262540 w 2709937"/>
                <a:gd name="connsiteY40" fmla="*/ 76 h 78257"/>
                <a:gd name="connsiteX41" fmla="*/ 20224 w 2709937"/>
                <a:gd name="connsiteY41" fmla="*/ 76 h 78257"/>
                <a:gd name="connsiteX42" fmla="*/ 793 w 2709937"/>
                <a:gd name="connsiteY42" fmla="*/ 10439 h 78257"/>
                <a:gd name="connsiteX43" fmla="*/ 2012 w 2709937"/>
                <a:gd name="connsiteY43" fmla="*/ 19660 h 78257"/>
                <a:gd name="connsiteX44" fmla="*/ 44075 w 2709937"/>
                <a:gd name="connsiteY44" fmla="*/ 73076 h 78257"/>
                <a:gd name="connsiteX45" fmla="*/ 50247 w 2709937"/>
                <a:gd name="connsiteY45" fmla="*/ 76962 h 78257"/>
                <a:gd name="connsiteX46" fmla="*/ 58934 w 2709937"/>
                <a:gd name="connsiteY46" fmla="*/ 78181 h 78257"/>
                <a:gd name="connsiteX47" fmla="*/ 329444 w 2709937"/>
                <a:gd name="connsiteY47" fmla="*/ 78181 h 78257"/>
                <a:gd name="connsiteX48" fmla="*/ 340112 w 2709937"/>
                <a:gd name="connsiteY48" fmla="*/ 72390 h 78257"/>
                <a:gd name="connsiteX49" fmla="*/ 341940 w 2709937"/>
                <a:gd name="connsiteY49" fmla="*/ 69571 h 78257"/>
                <a:gd name="connsiteX50" fmla="*/ 348189 w 2709937"/>
                <a:gd name="connsiteY50" fmla="*/ 66142 h 78257"/>
                <a:gd name="connsiteX51" fmla="*/ 412349 w 2709937"/>
                <a:gd name="connsiteY51" fmla="*/ 66142 h 78257"/>
                <a:gd name="connsiteX52" fmla="*/ 420884 w 2709937"/>
                <a:gd name="connsiteY52" fmla="*/ 71857 h 78257"/>
                <a:gd name="connsiteX53" fmla="*/ 429570 w 2709937"/>
                <a:gd name="connsiteY53" fmla="*/ 78181 h 78257"/>
                <a:gd name="connsiteX54" fmla="*/ 727817 w 2709937"/>
                <a:gd name="connsiteY54" fmla="*/ 78181 h 78257"/>
                <a:gd name="connsiteX55" fmla="*/ 739171 w 2709937"/>
                <a:gd name="connsiteY55" fmla="*/ 76657 h 78257"/>
                <a:gd name="connsiteX56" fmla="*/ 770946 w 2709937"/>
                <a:gd name="connsiteY56" fmla="*/ 67970 h 78257"/>
                <a:gd name="connsiteX57" fmla="*/ 784967 w 2709937"/>
                <a:gd name="connsiteY57" fmla="*/ 66065 h 78257"/>
                <a:gd name="connsiteX58" fmla="*/ 922127 w 2709937"/>
                <a:gd name="connsiteY58" fmla="*/ 66065 h 78257"/>
                <a:gd name="connsiteX59" fmla="*/ 936758 w 2709937"/>
                <a:gd name="connsiteY59" fmla="*/ 68809 h 78257"/>
                <a:gd name="connsiteX60" fmla="*/ 954207 w 2709937"/>
                <a:gd name="connsiteY60" fmla="*/ 75667 h 78257"/>
                <a:gd name="connsiteX61" fmla="*/ 967466 w 2709937"/>
                <a:gd name="connsiteY61" fmla="*/ 78181 h 78257"/>
                <a:gd name="connsiteX62" fmla="*/ 1215650 w 2709937"/>
                <a:gd name="connsiteY62" fmla="*/ 78181 h 78257"/>
                <a:gd name="connsiteX63" fmla="*/ 1227156 w 2709937"/>
                <a:gd name="connsiteY63" fmla="*/ 75895 h 78257"/>
                <a:gd name="connsiteX64" fmla="*/ 1244529 w 2709937"/>
                <a:gd name="connsiteY64" fmla="*/ 68732 h 78257"/>
                <a:gd name="connsiteX65" fmla="*/ 1257560 w 2709937"/>
                <a:gd name="connsiteY65" fmla="*/ 66142 h 78257"/>
                <a:gd name="connsiteX66" fmla="*/ 1466348 w 2709937"/>
                <a:gd name="connsiteY66" fmla="*/ 66142 h 78257"/>
                <a:gd name="connsiteX67" fmla="*/ 1474425 w 2709937"/>
                <a:gd name="connsiteY67" fmla="*/ 67742 h 78257"/>
                <a:gd name="connsiteX68" fmla="*/ 1493780 w 2709937"/>
                <a:gd name="connsiteY68" fmla="*/ 75590 h 78257"/>
                <a:gd name="connsiteX69" fmla="*/ 1507572 w 2709937"/>
                <a:gd name="connsiteY69" fmla="*/ 78257 h 78257"/>
                <a:gd name="connsiteX70" fmla="*/ 1766576 w 2709937"/>
                <a:gd name="connsiteY70" fmla="*/ 78257 h 78257"/>
                <a:gd name="connsiteX71" fmla="*/ 1774882 w 2709937"/>
                <a:gd name="connsiteY71" fmla="*/ 77114 h 78257"/>
                <a:gd name="connsiteX72" fmla="*/ 1815115 w 2709937"/>
                <a:gd name="connsiteY72" fmla="*/ 66142 h 78257"/>
                <a:gd name="connsiteX73" fmla="*/ 1880495 w 2709937"/>
                <a:gd name="connsiteY73" fmla="*/ 66142 h 78257"/>
                <a:gd name="connsiteX74" fmla="*/ 1885905 w 2709937"/>
                <a:gd name="connsiteY74" fmla="*/ 66523 h 78257"/>
                <a:gd name="connsiteX75" fmla="*/ 1961724 w 2709937"/>
                <a:gd name="connsiteY75" fmla="*/ 77800 h 78257"/>
                <a:gd name="connsiteX76" fmla="*/ 1966525 w 2709937"/>
                <a:gd name="connsiteY76" fmla="*/ 78181 h 78257"/>
                <a:gd name="connsiteX77" fmla="*/ 2213717 w 2709937"/>
                <a:gd name="connsiteY77" fmla="*/ 78181 h 78257"/>
                <a:gd name="connsiteX78" fmla="*/ 2223014 w 2709937"/>
                <a:gd name="connsiteY78" fmla="*/ 74752 h 78257"/>
                <a:gd name="connsiteX79" fmla="*/ 2229338 w 2709937"/>
                <a:gd name="connsiteY79" fmla="*/ 69494 h 78257"/>
                <a:gd name="connsiteX80" fmla="*/ 2238635 w 2709937"/>
                <a:gd name="connsiteY80" fmla="*/ 66065 h 78257"/>
                <a:gd name="connsiteX81" fmla="*/ 2408637 w 2709937"/>
                <a:gd name="connsiteY81" fmla="*/ 66065 h 78257"/>
                <a:gd name="connsiteX82" fmla="*/ 2420219 w 2709937"/>
                <a:gd name="connsiteY82" fmla="*/ 70714 h 78257"/>
                <a:gd name="connsiteX83" fmla="*/ 2421743 w 2709937"/>
                <a:gd name="connsiteY83" fmla="*/ 73457 h 78257"/>
                <a:gd name="connsiteX84" fmla="*/ 2429744 w 2709937"/>
                <a:gd name="connsiteY84" fmla="*/ 78105 h 78257"/>
                <a:gd name="connsiteX85" fmla="*/ 2671298 w 2709937"/>
                <a:gd name="connsiteY85" fmla="*/ 78105 h 78257"/>
                <a:gd name="connsiteX86" fmla="*/ 2688443 w 2709937"/>
                <a:gd name="connsiteY86" fmla="*/ 66675 h 78257"/>
                <a:gd name="connsiteX87" fmla="*/ 2709932 w 2709937"/>
                <a:gd name="connsiteY87" fmla="*/ 14935 h 78257"/>
                <a:gd name="connsiteX88" fmla="*/ 2695530 w 2709937"/>
                <a:gd name="connsiteY88" fmla="*/ 76 h 7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709937" h="78257">
                  <a:moveTo>
                    <a:pt x="2695530" y="0"/>
                  </a:moveTo>
                  <a:lnTo>
                    <a:pt x="2471350" y="0"/>
                  </a:lnTo>
                  <a:cubicBezTo>
                    <a:pt x="2459691" y="0"/>
                    <a:pt x="2452223" y="5563"/>
                    <a:pt x="2443460" y="14326"/>
                  </a:cubicBezTo>
                  <a:lnTo>
                    <a:pt x="2412828" y="50063"/>
                  </a:lnTo>
                  <a:cubicBezTo>
                    <a:pt x="2409475" y="54712"/>
                    <a:pt x="2404065" y="57531"/>
                    <a:pt x="2398274" y="57531"/>
                  </a:cubicBezTo>
                  <a:lnTo>
                    <a:pt x="2249684" y="57531"/>
                  </a:lnTo>
                  <a:cubicBezTo>
                    <a:pt x="2245721" y="57531"/>
                    <a:pt x="2241911" y="55931"/>
                    <a:pt x="2239168" y="53035"/>
                  </a:cubicBezTo>
                  <a:lnTo>
                    <a:pt x="2203278" y="15164"/>
                  </a:lnTo>
                  <a:cubicBezTo>
                    <a:pt x="2194134" y="5563"/>
                    <a:pt x="2181485" y="76"/>
                    <a:pt x="2168226" y="76"/>
                  </a:cubicBezTo>
                  <a:lnTo>
                    <a:pt x="1948465" y="76"/>
                  </a:lnTo>
                  <a:cubicBezTo>
                    <a:pt x="1939016" y="76"/>
                    <a:pt x="1930025" y="4115"/>
                    <a:pt x="1923776" y="11125"/>
                  </a:cubicBezTo>
                  <a:lnTo>
                    <a:pt x="1891391" y="47320"/>
                  </a:lnTo>
                  <a:cubicBezTo>
                    <a:pt x="1885524" y="53873"/>
                    <a:pt x="1877218" y="57607"/>
                    <a:pt x="1868455" y="57607"/>
                  </a:cubicBezTo>
                  <a:lnTo>
                    <a:pt x="1834013" y="57607"/>
                  </a:lnTo>
                  <a:cubicBezTo>
                    <a:pt x="1824640" y="57607"/>
                    <a:pt x="1815877" y="53111"/>
                    <a:pt x="1810391" y="45568"/>
                  </a:cubicBezTo>
                  <a:lnTo>
                    <a:pt x="1785473" y="11430"/>
                  </a:lnTo>
                  <a:cubicBezTo>
                    <a:pt x="1780292" y="4343"/>
                    <a:pt x="1772062" y="152"/>
                    <a:pt x="1763299" y="152"/>
                  </a:cubicBezTo>
                  <a:lnTo>
                    <a:pt x="1530508" y="152"/>
                  </a:lnTo>
                  <a:cubicBezTo>
                    <a:pt x="1518316" y="152"/>
                    <a:pt x="1506657" y="4724"/>
                    <a:pt x="1497742" y="12954"/>
                  </a:cubicBezTo>
                  <a:lnTo>
                    <a:pt x="1453622" y="53721"/>
                  </a:lnTo>
                  <a:cubicBezTo>
                    <a:pt x="1450955" y="56159"/>
                    <a:pt x="1447450" y="57607"/>
                    <a:pt x="1443792" y="57607"/>
                  </a:cubicBezTo>
                  <a:lnTo>
                    <a:pt x="1278057" y="57607"/>
                  </a:lnTo>
                  <a:cubicBezTo>
                    <a:pt x="1273866" y="57607"/>
                    <a:pt x="1269828" y="55778"/>
                    <a:pt x="1267085" y="52578"/>
                  </a:cubicBezTo>
                  <a:lnTo>
                    <a:pt x="1236071" y="16764"/>
                  </a:lnTo>
                  <a:cubicBezTo>
                    <a:pt x="1226927" y="6172"/>
                    <a:pt x="1213592" y="76"/>
                    <a:pt x="1199571" y="76"/>
                  </a:cubicBezTo>
                  <a:lnTo>
                    <a:pt x="981868" y="76"/>
                  </a:lnTo>
                  <a:cubicBezTo>
                    <a:pt x="968304" y="76"/>
                    <a:pt x="955427" y="5715"/>
                    <a:pt x="946283" y="15697"/>
                  </a:cubicBezTo>
                  <a:lnTo>
                    <a:pt x="912221" y="52807"/>
                  </a:lnTo>
                  <a:cubicBezTo>
                    <a:pt x="909478" y="55778"/>
                    <a:pt x="905592" y="57531"/>
                    <a:pt x="901553" y="57531"/>
                  </a:cubicBezTo>
                  <a:lnTo>
                    <a:pt x="816209" y="57531"/>
                  </a:lnTo>
                  <a:cubicBezTo>
                    <a:pt x="811713" y="57531"/>
                    <a:pt x="807522" y="55474"/>
                    <a:pt x="804779" y="51968"/>
                  </a:cubicBezTo>
                  <a:lnTo>
                    <a:pt x="778871" y="18745"/>
                  </a:lnTo>
                  <a:cubicBezTo>
                    <a:pt x="769727" y="7010"/>
                    <a:pt x="755630" y="76"/>
                    <a:pt x="740771" y="76"/>
                  </a:cubicBezTo>
                  <a:lnTo>
                    <a:pt x="497236" y="76"/>
                  </a:lnTo>
                  <a:cubicBezTo>
                    <a:pt x="485196" y="76"/>
                    <a:pt x="473538" y="4572"/>
                    <a:pt x="464622" y="12725"/>
                  </a:cubicBezTo>
                  <a:lnTo>
                    <a:pt x="419817" y="53721"/>
                  </a:lnTo>
                  <a:cubicBezTo>
                    <a:pt x="417150" y="56159"/>
                    <a:pt x="413645" y="57531"/>
                    <a:pt x="410063" y="57531"/>
                  </a:cubicBezTo>
                  <a:lnTo>
                    <a:pt x="351465" y="57531"/>
                  </a:lnTo>
                  <a:cubicBezTo>
                    <a:pt x="347960" y="57531"/>
                    <a:pt x="344531" y="56236"/>
                    <a:pt x="341864" y="53873"/>
                  </a:cubicBezTo>
                  <a:lnTo>
                    <a:pt x="294468" y="12116"/>
                  </a:lnTo>
                  <a:cubicBezTo>
                    <a:pt x="285629" y="4343"/>
                    <a:pt x="274275" y="76"/>
                    <a:pt x="262540" y="76"/>
                  </a:cubicBezTo>
                  <a:lnTo>
                    <a:pt x="20224" y="76"/>
                  </a:lnTo>
                  <a:cubicBezTo>
                    <a:pt x="12528" y="76"/>
                    <a:pt x="3841" y="3886"/>
                    <a:pt x="793" y="10439"/>
                  </a:cubicBezTo>
                  <a:cubicBezTo>
                    <a:pt x="-655" y="13487"/>
                    <a:pt x="-45" y="16993"/>
                    <a:pt x="2012" y="19660"/>
                  </a:cubicBezTo>
                  <a:cubicBezTo>
                    <a:pt x="10013" y="29870"/>
                    <a:pt x="36607" y="63551"/>
                    <a:pt x="44075" y="73076"/>
                  </a:cubicBezTo>
                  <a:cubicBezTo>
                    <a:pt x="45675" y="75057"/>
                    <a:pt x="47808" y="76429"/>
                    <a:pt x="50247" y="76962"/>
                  </a:cubicBezTo>
                  <a:cubicBezTo>
                    <a:pt x="53523" y="77724"/>
                    <a:pt x="57333" y="78181"/>
                    <a:pt x="58934" y="78181"/>
                  </a:cubicBezTo>
                  <a:lnTo>
                    <a:pt x="329444" y="78181"/>
                  </a:lnTo>
                  <a:cubicBezTo>
                    <a:pt x="333787" y="78181"/>
                    <a:pt x="337749" y="75971"/>
                    <a:pt x="340112" y="72390"/>
                  </a:cubicBezTo>
                  <a:lnTo>
                    <a:pt x="341940" y="69571"/>
                  </a:lnTo>
                  <a:cubicBezTo>
                    <a:pt x="343312" y="67437"/>
                    <a:pt x="345674" y="66142"/>
                    <a:pt x="348189" y="66142"/>
                  </a:cubicBezTo>
                  <a:lnTo>
                    <a:pt x="412349" y="66142"/>
                  </a:lnTo>
                  <a:cubicBezTo>
                    <a:pt x="416083" y="66142"/>
                    <a:pt x="419664" y="68275"/>
                    <a:pt x="420884" y="71857"/>
                  </a:cubicBezTo>
                  <a:cubicBezTo>
                    <a:pt x="422103" y="75667"/>
                    <a:pt x="425608" y="78181"/>
                    <a:pt x="429570" y="78181"/>
                  </a:cubicBezTo>
                  <a:lnTo>
                    <a:pt x="727817" y="78181"/>
                  </a:lnTo>
                  <a:cubicBezTo>
                    <a:pt x="731627" y="78181"/>
                    <a:pt x="735437" y="77648"/>
                    <a:pt x="739171" y="76657"/>
                  </a:cubicBezTo>
                  <a:lnTo>
                    <a:pt x="770946" y="67970"/>
                  </a:lnTo>
                  <a:cubicBezTo>
                    <a:pt x="775518" y="66751"/>
                    <a:pt x="780243" y="66065"/>
                    <a:pt x="784967" y="66065"/>
                  </a:cubicBezTo>
                  <a:lnTo>
                    <a:pt x="922127" y="66065"/>
                  </a:lnTo>
                  <a:cubicBezTo>
                    <a:pt x="927156" y="66065"/>
                    <a:pt x="932109" y="66980"/>
                    <a:pt x="936758" y="68809"/>
                  </a:cubicBezTo>
                  <a:lnTo>
                    <a:pt x="954207" y="75667"/>
                  </a:lnTo>
                  <a:cubicBezTo>
                    <a:pt x="958475" y="77343"/>
                    <a:pt x="962970" y="78181"/>
                    <a:pt x="967466" y="78181"/>
                  </a:cubicBezTo>
                  <a:lnTo>
                    <a:pt x="1215650" y="78181"/>
                  </a:lnTo>
                  <a:cubicBezTo>
                    <a:pt x="1219612" y="78181"/>
                    <a:pt x="1223498" y="77419"/>
                    <a:pt x="1227156" y="75895"/>
                  </a:cubicBezTo>
                  <a:lnTo>
                    <a:pt x="1244529" y="68732"/>
                  </a:lnTo>
                  <a:cubicBezTo>
                    <a:pt x="1248644" y="67056"/>
                    <a:pt x="1253140" y="66142"/>
                    <a:pt x="1257560" y="66142"/>
                  </a:cubicBezTo>
                  <a:lnTo>
                    <a:pt x="1466348" y="66142"/>
                  </a:lnTo>
                  <a:cubicBezTo>
                    <a:pt x="1469091" y="66142"/>
                    <a:pt x="1471834" y="66675"/>
                    <a:pt x="1474425" y="67742"/>
                  </a:cubicBezTo>
                  <a:lnTo>
                    <a:pt x="1493780" y="75590"/>
                  </a:lnTo>
                  <a:cubicBezTo>
                    <a:pt x="1498199" y="77343"/>
                    <a:pt x="1502847" y="78257"/>
                    <a:pt x="1507572" y="78257"/>
                  </a:cubicBezTo>
                  <a:lnTo>
                    <a:pt x="1766576" y="78257"/>
                  </a:lnTo>
                  <a:cubicBezTo>
                    <a:pt x="1769395" y="78257"/>
                    <a:pt x="1772138" y="77876"/>
                    <a:pt x="1774882" y="77114"/>
                  </a:cubicBezTo>
                  <a:lnTo>
                    <a:pt x="1815115" y="66142"/>
                  </a:lnTo>
                  <a:lnTo>
                    <a:pt x="1880495" y="66142"/>
                  </a:lnTo>
                  <a:cubicBezTo>
                    <a:pt x="1882323" y="66142"/>
                    <a:pt x="1884076" y="66294"/>
                    <a:pt x="1885905" y="66523"/>
                  </a:cubicBezTo>
                  <a:lnTo>
                    <a:pt x="1961724" y="77800"/>
                  </a:lnTo>
                  <a:cubicBezTo>
                    <a:pt x="1963324" y="78029"/>
                    <a:pt x="1964924" y="78181"/>
                    <a:pt x="1966525" y="78181"/>
                  </a:cubicBezTo>
                  <a:lnTo>
                    <a:pt x="2213717" y="78181"/>
                  </a:lnTo>
                  <a:cubicBezTo>
                    <a:pt x="2217146" y="78181"/>
                    <a:pt x="2220423" y="76962"/>
                    <a:pt x="2223014" y="74752"/>
                  </a:cubicBezTo>
                  <a:lnTo>
                    <a:pt x="2229338" y="69494"/>
                  </a:lnTo>
                  <a:cubicBezTo>
                    <a:pt x="2231929" y="67285"/>
                    <a:pt x="2235282" y="66065"/>
                    <a:pt x="2238635" y="66065"/>
                  </a:cubicBezTo>
                  <a:lnTo>
                    <a:pt x="2408637" y="66065"/>
                  </a:lnTo>
                  <a:cubicBezTo>
                    <a:pt x="2413895" y="66065"/>
                    <a:pt x="2418619" y="67818"/>
                    <a:pt x="2420219" y="70714"/>
                  </a:cubicBezTo>
                  <a:lnTo>
                    <a:pt x="2421743" y="73457"/>
                  </a:lnTo>
                  <a:cubicBezTo>
                    <a:pt x="2423343" y="76352"/>
                    <a:pt x="2426392" y="78105"/>
                    <a:pt x="2429744" y="78105"/>
                  </a:cubicBezTo>
                  <a:lnTo>
                    <a:pt x="2671298" y="78105"/>
                  </a:lnTo>
                  <a:cubicBezTo>
                    <a:pt x="2678842" y="78105"/>
                    <a:pt x="2685548" y="73609"/>
                    <a:pt x="2688443" y="66675"/>
                  </a:cubicBezTo>
                  <a:lnTo>
                    <a:pt x="2709932" y="14935"/>
                  </a:lnTo>
                  <a:cubicBezTo>
                    <a:pt x="2710160" y="7163"/>
                    <a:pt x="2703988" y="76"/>
                    <a:pt x="2695530" y="76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E491AA-46F1-13B3-C271-AE77673FCDA4}"/>
                </a:ext>
              </a:extLst>
            </p:cNvPr>
            <p:cNvSpPr/>
            <p:nvPr/>
          </p:nvSpPr>
          <p:spPr>
            <a:xfrm>
              <a:off x="656374" y="1046835"/>
              <a:ext cx="2596711" cy="82219"/>
            </a:xfrm>
            <a:custGeom>
              <a:avLst/>
              <a:gdLst>
                <a:gd name="connsiteX0" fmla="*/ 2586621 w 2596711"/>
                <a:gd name="connsiteY0" fmla="*/ 152 h 82219"/>
                <a:gd name="connsiteX1" fmla="*/ 2352840 w 2596711"/>
                <a:gd name="connsiteY1" fmla="*/ 152 h 82219"/>
                <a:gd name="connsiteX2" fmla="*/ 2334552 w 2596711"/>
                <a:gd name="connsiteY2" fmla="*/ 9068 h 82219"/>
                <a:gd name="connsiteX3" fmla="*/ 2305138 w 2596711"/>
                <a:gd name="connsiteY3" fmla="*/ 46634 h 82219"/>
                <a:gd name="connsiteX4" fmla="*/ 2292794 w 2596711"/>
                <a:gd name="connsiteY4" fmla="*/ 52654 h 82219"/>
                <a:gd name="connsiteX5" fmla="*/ 2212022 w 2596711"/>
                <a:gd name="connsiteY5" fmla="*/ 52654 h 82219"/>
                <a:gd name="connsiteX6" fmla="*/ 2190991 w 2596711"/>
                <a:gd name="connsiteY6" fmla="*/ 43663 h 82219"/>
                <a:gd name="connsiteX7" fmla="*/ 2157844 w 2596711"/>
                <a:gd name="connsiteY7" fmla="*/ 152 h 82219"/>
                <a:gd name="connsiteX8" fmla="*/ 1903945 w 2596711"/>
                <a:gd name="connsiteY8" fmla="*/ 152 h 82219"/>
                <a:gd name="connsiteX9" fmla="*/ 1877656 w 2596711"/>
                <a:gd name="connsiteY9" fmla="*/ 11735 h 82219"/>
                <a:gd name="connsiteX10" fmla="*/ 1847481 w 2596711"/>
                <a:gd name="connsiteY10" fmla="*/ 44577 h 82219"/>
                <a:gd name="connsiteX11" fmla="*/ 1829041 w 2596711"/>
                <a:gd name="connsiteY11" fmla="*/ 52654 h 82219"/>
                <a:gd name="connsiteX12" fmla="*/ 1760537 w 2596711"/>
                <a:gd name="connsiteY12" fmla="*/ 52654 h 82219"/>
                <a:gd name="connsiteX13" fmla="*/ 1741563 w 2596711"/>
                <a:gd name="connsiteY13" fmla="*/ 43739 h 82219"/>
                <a:gd name="connsiteX14" fmla="*/ 1714512 w 2596711"/>
                <a:gd name="connsiteY14" fmla="*/ 11049 h 82219"/>
                <a:gd name="connsiteX15" fmla="*/ 1691576 w 2596711"/>
                <a:gd name="connsiteY15" fmla="*/ 229 h 82219"/>
                <a:gd name="connsiteX16" fmla="*/ 1449107 w 2596711"/>
                <a:gd name="connsiteY16" fmla="*/ 229 h 82219"/>
                <a:gd name="connsiteX17" fmla="*/ 1427772 w 2596711"/>
                <a:gd name="connsiteY17" fmla="*/ 9525 h 82219"/>
                <a:gd name="connsiteX18" fmla="*/ 1395996 w 2596711"/>
                <a:gd name="connsiteY18" fmla="*/ 43891 h 82219"/>
                <a:gd name="connsiteX19" fmla="*/ 1375879 w 2596711"/>
                <a:gd name="connsiteY19" fmla="*/ 52654 h 82219"/>
                <a:gd name="connsiteX20" fmla="*/ 1200314 w 2596711"/>
                <a:gd name="connsiteY20" fmla="*/ 52654 h 82219"/>
                <a:gd name="connsiteX21" fmla="*/ 1179436 w 2596711"/>
                <a:gd name="connsiteY21" fmla="*/ 42520 h 82219"/>
                <a:gd name="connsiteX22" fmla="*/ 1155204 w 2596711"/>
                <a:gd name="connsiteY22" fmla="*/ 11582 h 82219"/>
                <a:gd name="connsiteX23" fmla="*/ 1131887 w 2596711"/>
                <a:gd name="connsiteY23" fmla="*/ 229 h 82219"/>
                <a:gd name="connsiteX24" fmla="*/ 899934 w 2596711"/>
                <a:gd name="connsiteY24" fmla="*/ 229 h 82219"/>
                <a:gd name="connsiteX25" fmla="*/ 876236 w 2596711"/>
                <a:gd name="connsiteY25" fmla="*/ 11659 h 82219"/>
                <a:gd name="connsiteX26" fmla="*/ 850937 w 2596711"/>
                <a:gd name="connsiteY26" fmla="*/ 43586 h 82219"/>
                <a:gd name="connsiteX27" fmla="*/ 832116 w 2596711"/>
                <a:gd name="connsiteY27" fmla="*/ 52654 h 82219"/>
                <a:gd name="connsiteX28" fmla="*/ 669962 w 2596711"/>
                <a:gd name="connsiteY28" fmla="*/ 52654 h 82219"/>
                <a:gd name="connsiteX29" fmla="*/ 650836 w 2596711"/>
                <a:gd name="connsiteY29" fmla="*/ 43434 h 82219"/>
                <a:gd name="connsiteX30" fmla="*/ 627214 w 2596711"/>
                <a:gd name="connsiteY30" fmla="*/ 13868 h 82219"/>
                <a:gd name="connsiteX31" fmla="*/ 598715 w 2596711"/>
                <a:gd name="connsiteY31" fmla="*/ 152 h 82219"/>
                <a:gd name="connsiteX32" fmla="*/ 339407 w 2596711"/>
                <a:gd name="connsiteY32" fmla="*/ 152 h 82219"/>
                <a:gd name="connsiteX33" fmla="*/ 322567 w 2596711"/>
                <a:gd name="connsiteY33" fmla="*/ 8382 h 82219"/>
                <a:gd name="connsiteX34" fmla="*/ 311670 w 2596711"/>
                <a:gd name="connsiteY34" fmla="*/ 22403 h 82219"/>
                <a:gd name="connsiteX35" fmla="*/ 296887 w 2596711"/>
                <a:gd name="connsiteY35" fmla="*/ 22403 h 82219"/>
                <a:gd name="connsiteX36" fmla="*/ 287286 w 2596711"/>
                <a:gd name="connsiteY36" fmla="*/ 10058 h 82219"/>
                <a:gd name="connsiteX37" fmla="*/ 267017 w 2596711"/>
                <a:gd name="connsiteY37" fmla="*/ 152 h 82219"/>
                <a:gd name="connsiteX38" fmla="*/ 17005 w 2596711"/>
                <a:gd name="connsiteY38" fmla="*/ 152 h 82219"/>
                <a:gd name="connsiteX39" fmla="*/ 698 w 2596711"/>
                <a:gd name="connsiteY39" fmla="*/ 18136 h 82219"/>
                <a:gd name="connsiteX40" fmla="*/ 47866 w 2596711"/>
                <a:gd name="connsiteY40" fmla="*/ 78029 h 82219"/>
                <a:gd name="connsiteX41" fmla="*/ 68516 w 2596711"/>
                <a:gd name="connsiteY41" fmla="*/ 82220 h 82219"/>
                <a:gd name="connsiteX42" fmla="*/ 539356 w 2596711"/>
                <a:gd name="connsiteY42" fmla="*/ 82220 h 82219"/>
                <a:gd name="connsiteX43" fmla="*/ 567245 w 2596711"/>
                <a:gd name="connsiteY43" fmla="*/ 78334 h 82219"/>
                <a:gd name="connsiteX44" fmla="*/ 617308 w 2596711"/>
                <a:gd name="connsiteY44" fmla="*/ 64160 h 82219"/>
                <a:gd name="connsiteX45" fmla="*/ 639025 w 2596711"/>
                <a:gd name="connsiteY45" fmla="*/ 61112 h 82219"/>
                <a:gd name="connsiteX46" fmla="*/ 844003 w 2596711"/>
                <a:gd name="connsiteY46" fmla="*/ 61112 h 82219"/>
                <a:gd name="connsiteX47" fmla="*/ 866558 w 2596711"/>
                <a:gd name="connsiteY47" fmla="*/ 68504 h 82219"/>
                <a:gd name="connsiteX48" fmla="*/ 877836 w 2596711"/>
                <a:gd name="connsiteY48" fmla="*/ 76810 h 82219"/>
                <a:gd name="connsiteX49" fmla="*/ 894143 w 2596711"/>
                <a:gd name="connsiteY49" fmla="*/ 82144 h 82219"/>
                <a:gd name="connsiteX50" fmla="*/ 1134782 w 2596711"/>
                <a:gd name="connsiteY50" fmla="*/ 82144 h 82219"/>
                <a:gd name="connsiteX51" fmla="*/ 1155280 w 2596711"/>
                <a:gd name="connsiteY51" fmla="*/ 75514 h 82219"/>
                <a:gd name="connsiteX52" fmla="*/ 1167091 w 2596711"/>
                <a:gd name="connsiteY52" fmla="*/ 66980 h 82219"/>
                <a:gd name="connsiteX53" fmla="*/ 1185379 w 2596711"/>
                <a:gd name="connsiteY53" fmla="*/ 61112 h 82219"/>
                <a:gd name="connsiteX54" fmla="*/ 1394320 w 2596711"/>
                <a:gd name="connsiteY54" fmla="*/ 61112 h 82219"/>
                <a:gd name="connsiteX55" fmla="*/ 1407731 w 2596711"/>
                <a:gd name="connsiteY55" fmla="*/ 64846 h 82219"/>
                <a:gd name="connsiteX56" fmla="*/ 1427924 w 2596711"/>
                <a:gd name="connsiteY56" fmla="*/ 77114 h 82219"/>
                <a:gd name="connsiteX57" fmla="*/ 1445602 w 2596711"/>
                <a:gd name="connsiteY57" fmla="*/ 82067 h 82219"/>
                <a:gd name="connsiteX58" fmla="*/ 1690128 w 2596711"/>
                <a:gd name="connsiteY58" fmla="*/ 82067 h 82219"/>
                <a:gd name="connsiteX59" fmla="*/ 1703615 w 2596711"/>
                <a:gd name="connsiteY59" fmla="*/ 79934 h 82219"/>
                <a:gd name="connsiteX60" fmla="*/ 1740039 w 2596711"/>
                <a:gd name="connsiteY60" fmla="*/ 63779 h 82219"/>
                <a:gd name="connsiteX61" fmla="*/ 1753145 w 2596711"/>
                <a:gd name="connsiteY61" fmla="*/ 61036 h 82219"/>
                <a:gd name="connsiteX62" fmla="*/ 1840090 w 2596711"/>
                <a:gd name="connsiteY62" fmla="*/ 61036 h 82219"/>
                <a:gd name="connsiteX63" fmla="*/ 1848624 w 2596711"/>
                <a:gd name="connsiteY63" fmla="*/ 62179 h 82219"/>
                <a:gd name="connsiteX64" fmla="*/ 1918499 w 2596711"/>
                <a:gd name="connsiteY64" fmla="*/ 81305 h 82219"/>
                <a:gd name="connsiteX65" fmla="*/ 1926500 w 2596711"/>
                <a:gd name="connsiteY65" fmla="*/ 82067 h 82219"/>
                <a:gd name="connsiteX66" fmla="*/ 2169121 w 2596711"/>
                <a:gd name="connsiteY66" fmla="*/ 82067 h 82219"/>
                <a:gd name="connsiteX67" fmla="*/ 2186419 w 2596711"/>
                <a:gd name="connsiteY67" fmla="*/ 72619 h 82219"/>
                <a:gd name="connsiteX68" fmla="*/ 2187028 w 2596711"/>
                <a:gd name="connsiteY68" fmla="*/ 71704 h 82219"/>
                <a:gd name="connsiteX69" fmla="*/ 2206459 w 2596711"/>
                <a:gd name="connsiteY69" fmla="*/ 61036 h 82219"/>
                <a:gd name="connsiteX70" fmla="*/ 2294242 w 2596711"/>
                <a:gd name="connsiteY70" fmla="*/ 61036 h 82219"/>
                <a:gd name="connsiteX71" fmla="*/ 2305443 w 2596711"/>
                <a:gd name="connsiteY71" fmla="*/ 68428 h 82219"/>
                <a:gd name="connsiteX72" fmla="*/ 2326398 w 2596711"/>
                <a:gd name="connsiteY72" fmla="*/ 82067 h 82219"/>
                <a:gd name="connsiteX73" fmla="*/ 2554922 w 2596711"/>
                <a:gd name="connsiteY73" fmla="*/ 82067 h 82219"/>
                <a:gd name="connsiteX74" fmla="*/ 2573210 w 2596711"/>
                <a:gd name="connsiteY74" fmla="*/ 69799 h 82219"/>
                <a:gd name="connsiteX75" fmla="*/ 2595917 w 2596711"/>
                <a:gd name="connsiteY75" fmla="*/ 14554 h 82219"/>
                <a:gd name="connsiteX76" fmla="*/ 2586164 w 2596711"/>
                <a:gd name="connsiteY76" fmla="*/ 0 h 8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96711" h="82219">
                  <a:moveTo>
                    <a:pt x="2586621" y="152"/>
                  </a:moveTo>
                  <a:lnTo>
                    <a:pt x="2352840" y="152"/>
                  </a:lnTo>
                  <a:cubicBezTo>
                    <a:pt x="2345677" y="152"/>
                    <a:pt x="2338971" y="3429"/>
                    <a:pt x="2334552" y="9068"/>
                  </a:cubicBezTo>
                  <a:lnTo>
                    <a:pt x="2305138" y="46634"/>
                  </a:lnTo>
                  <a:cubicBezTo>
                    <a:pt x="2302167" y="50444"/>
                    <a:pt x="2297595" y="52654"/>
                    <a:pt x="2292794" y="52654"/>
                  </a:cubicBezTo>
                  <a:lnTo>
                    <a:pt x="2212022" y="52654"/>
                  </a:lnTo>
                  <a:cubicBezTo>
                    <a:pt x="2204097" y="52654"/>
                    <a:pt x="2196477" y="49378"/>
                    <a:pt x="2190991" y="43663"/>
                  </a:cubicBezTo>
                  <a:lnTo>
                    <a:pt x="2157844" y="152"/>
                  </a:lnTo>
                  <a:lnTo>
                    <a:pt x="1903945" y="152"/>
                  </a:lnTo>
                  <a:cubicBezTo>
                    <a:pt x="1893963" y="152"/>
                    <a:pt x="1884438" y="4343"/>
                    <a:pt x="1877656" y="11735"/>
                  </a:cubicBezTo>
                  <a:lnTo>
                    <a:pt x="1847481" y="44577"/>
                  </a:lnTo>
                  <a:cubicBezTo>
                    <a:pt x="1842757" y="49759"/>
                    <a:pt x="1836051" y="52654"/>
                    <a:pt x="1829041" y="52654"/>
                  </a:cubicBezTo>
                  <a:lnTo>
                    <a:pt x="1760537" y="52654"/>
                  </a:lnTo>
                  <a:cubicBezTo>
                    <a:pt x="1753222" y="52654"/>
                    <a:pt x="1746211" y="49378"/>
                    <a:pt x="1741563" y="43739"/>
                  </a:cubicBezTo>
                  <a:lnTo>
                    <a:pt x="1714512" y="11049"/>
                  </a:lnTo>
                  <a:cubicBezTo>
                    <a:pt x="1708873" y="4191"/>
                    <a:pt x="1700491" y="229"/>
                    <a:pt x="1691576" y="229"/>
                  </a:cubicBezTo>
                  <a:lnTo>
                    <a:pt x="1449107" y="229"/>
                  </a:lnTo>
                  <a:cubicBezTo>
                    <a:pt x="1441030" y="229"/>
                    <a:pt x="1433258" y="3581"/>
                    <a:pt x="1427772" y="9525"/>
                  </a:cubicBezTo>
                  <a:lnTo>
                    <a:pt x="1395996" y="43891"/>
                  </a:lnTo>
                  <a:cubicBezTo>
                    <a:pt x="1390814" y="49530"/>
                    <a:pt x="1383499" y="52654"/>
                    <a:pt x="1375879" y="52654"/>
                  </a:cubicBezTo>
                  <a:lnTo>
                    <a:pt x="1200314" y="52654"/>
                  </a:lnTo>
                  <a:cubicBezTo>
                    <a:pt x="1192161" y="52654"/>
                    <a:pt x="1184465" y="48920"/>
                    <a:pt x="1179436" y="42520"/>
                  </a:cubicBezTo>
                  <a:lnTo>
                    <a:pt x="1155204" y="11582"/>
                  </a:lnTo>
                  <a:cubicBezTo>
                    <a:pt x="1149565" y="4420"/>
                    <a:pt x="1140955" y="229"/>
                    <a:pt x="1131887" y="229"/>
                  </a:cubicBezTo>
                  <a:lnTo>
                    <a:pt x="899934" y="229"/>
                  </a:lnTo>
                  <a:cubicBezTo>
                    <a:pt x="890714" y="229"/>
                    <a:pt x="881951" y="4420"/>
                    <a:pt x="876236" y="11659"/>
                  </a:cubicBezTo>
                  <a:lnTo>
                    <a:pt x="850937" y="43586"/>
                  </a:lnTo>
                  <a:cubicBezTo>
                    <a:pt x="846365" y="49301"/>
                    <a:pt x="839431" y="52654"/>
                    <a:pt x="832116" y="52654"/>
                  </a:cubicBezTo>
                  <a:lnTo>
                    <a:pt x="669962" y="52654"/>
                  </a:lnTo>
                  <a:cubicBezTo>
                    <a:pt x="662495" y="52654"/>
                    <a:pt x="655484" y="49301"/>
                    <a:pt x="650836" y="43434"/>
                  </a:cubicBezTo>
                  <a:lnTo>
                    <a:pt x="627214" y="13868"/>
                  </a:lnTo>
                  <a:cubicBezTo>
                    <a:pt x="620280" y="5182"/>
                    <a:pt x="609764" y="152"/>
                    <a:pt x="598715" y="152"/>
                  </a:cubicBezTo>
                  <a:lnTo>
                    <a:pt x="339407" y="152"/>
                  </a:lnTo>
                  <a:cubicBezTo>
                    <a:pt x="332854" y="152"/>
                    <a:pt x="326605" y="3200"/>
                    <a:pt x="322567" y="8382"/>
                  </a:cubicBezTo>
                  <a:lnTo>
                    <a:pt x="311670" y="22403"/>
                  </a:lnTo>
                  <a:cubicBezTo>
                    <a:pt x="307936" y="27203"/>
                    <a:pt x="300621" y="27203"/>
                    <a:pt x="296887" y="22403"/>
                  </a:cubicBezTo>
                  <a:lnTo>
                    <a:pt x="287286" y="10058"/>
                  </a:lnTo>
                  <a:cubicBezTo>
                    <a:pt x="282409" y="3810"/>
                    <a:pt x="274942" y="152"/>
                    <a:pt x="267017" y="152"/>
                  </a:cubicBezTo>
                  <a:lnTo>
                    <a:pt x="17005" y="152"/>
                  </a:lnTo>
                  <a:cubicBezTo>
                    <a:pt x="7556" y="152"/>
                    <a:pt x="-2807" y="10211"/>
                    <a:pt x="698" y="18136"/>
                  </a:cubicBezTo>
                  <a:lnTo>
                    <a:pt x="47866" y="78029"/>
                  </a:lnTo>
                  <a:cubicBezTo>
                    <a:pt x="54114" y="82144"/>
                    <a:pt x="60820" y="82220"/>
                    <a:pt x="68516" y="82220"/>
                  </a:cubicBezTo>
                  <a:lnTo>
                    <a:pt x="539356" y="82220"/>
                  </a:lnTo>
                  <a:cubicBezTo>
                    <a:pt x="548804" y="82220"/>
                    <a:pt x="558177" y="80924"/>
                    <a:pt x="567245" y="78334"/>
                  </a:cubicBezTo>
                  <a:lnTo>
                    <a:pt x="617308" y="64160"/>
                  </a:lnTo>
                  <a:cubicBezTo>
                    <a:pt x="624395" y="62179"/>
                    <a:pt x="631710" y="61112"/>
                    <a:pt x="639025" y="61112"/>
                  </a:cubicBezTo>
                  <a:lnTo>
                    <a:pt x="844003" y="61112"/>
                  </a:lnTo>
                  <a:cubicBezTo>
                    <a:pt x="852157" y="61112"/>
                    <a:pt x="860005" y="63703"/>
                    <a:pt x="866558" y="68504"/>
                  </a:cubicBezTo>
                  <a:lnTo>
                    <a:pt x="877836" y="76810"/>
                  </a:lnTo>
                  <a:cubicBezTo>
                    <a:pt x="882560" y="80315"/>
                    <a:pt x="888275" y="82144"/>
                    <a:pt x="894143" y="82144"/>
                  </a:cubicBezTo>
                  <a:lnTo>
                    <a:pt x="1134782" y="82144"/>
                  </a:lnTo>
                  <a:cubicBezTo>
                    <a:pt x="1142174" y="82144"/>
                    <a:pt x="1149337" y="79858"/>
                    <a:pt x="1155280" y="75514"/>
                  </a:cubicBezTo>
                  <a:lnTo>
                    <a:pt x="1167091" y="66980"/>
                  </a:lnTo>
                  <a:cubicBezTo>
                    <a:pt x="1172425" y="63170"/>
                    <a:pt x="1178826" y="61112"/>
                    <a:pt x="1185379" y="61112"/>
                  </a:cubicBezTo>
                  <a:lnTo>
                    <a:pt x="1394320" y="61112"/>
                  </a:lnTo>
                  <a:cubicBezTo>
                    <a:pt x="1399044" y="61112"/>
                    <a:pt x="1403692" y="62408"/>
                    <a:pt x="1407731" y="64846"/>
                  </a:cubicBezTo>
                  <a:lnTo>
                    <a:pt x="1427924" y="77114"/>
                  </a:lnTo>
                  <a:cubicBezTo>
                    <a:pt x="1433258" y="80391"/>
                    <a:pt x="1439354" y="82067"/>
                    <a:pt x="1445602" y="82067"/>
                  </a:cubicBezTo>
                  <a:lnTo>
                    <a:pt x="1690128" y="82067"/>
                  </a:lnTo>
                  <a:cubicBezTo>
                    <a:pt x="1694700" y="82067"/>
                    <a:pt x="1699272" y="81382"/>
                    <a:pt x="1703615" y="79934"/>
                  </a:cubicBezTo>
                  <a:lnTo>
                    <a:pt x="1740039" y="63779"/>
                  </a:lnTo>
                  <a:cubicBezTo>
                    <a:pt x="1744154" y="61951"/>
                    <a:pt x="1748650" y="61036"/>
                    <a:pt x="1753145" y="61036"/>
                  </a:cubicBezTo>
                  <a:lnTo>
                    <a:pt x="1840090" y="61036"/>
                  </a:lnTo>
                  <a:cubicBezTo>
                    <a:pt x="1842985" y="61036"/>
                    <a:pt x="1845881" y="61417"/>
                    <a:pt x="1848624" y="62179"/>
                  </a:cubicBezTo>
                  <a:lnTo>
                    <a:pt x="1918499" y="81305"/>
                  </a:lnTo>
                  <a:cubicBezTo>
                    <a:pt x="1921167" y="81839"/>
                    <a:pt x="1923833" y="82067"/>
                    <a:pt x="1926500" y="82067"/>
                  </a:cubicBezTo>
                  <a:lnTo>
                    <a:pt x="2169121" y="82067"/>
                  </a:lnTo>
                  <a:cubicBezTo>
                    <a:pt x="2176132" y="82067"/>
                    <a:pt x="2182609" y="78486"/>
                    <a:pt x="2186419" y="72619"/>
                  </a:cubicBezTo>
                  <a:lnTo>
                    <a:pt x="2187028" y="71704"/>
                  </a:lnTo>
                  <a:cubicBezTo>
                    <a:pt x="2191219" y="65075"/>
                    <a:pt x="2198535" y="61036"/>
                    <a:pt x="2206459" y="61036"/>
                  </a:cubicBezTo>
                  <a:lnTo>
                    <a:pt x="2294242" y="61036"/>
                  </a:lnTo>
                  <a:cubicBezTo>
                    <a:pt x="2301405" y="61265"/>
                    <a:pt x="2305443" y="68428"/>
                    <a:pt x="2305443" y="68428"/>
                  </a:cubicBezTo>
                  <a:cubicBezTo>
                    <a:pt x="2308186" y="76886"/>
                    <a:pt x="2316416" y="82067"/>
                    <a:pt x="2326398" y="82067"/>
                  </a:cubicBezTo>
                  <a:lnTo>
                    <a:pt x="2554922" y="82067"/>
                  </a:lnTo>
                  <a:cubicBezTo>
                    <a:pt x="2562923" y="82067"/>
                    <a:pt x="2570162" y="77191"/>
                    <a:pt x="2573210" y="69799"/>
                  </a:cubicBezTo>
                  <a:lnTo>
                    <a:pt x="2595917" y="14554"/>
                  </a:lnTo>
                  <a:cubicBezTo>
                    <a:pt x="2598737" y="7620"/>
                    <a:pt x="2593708" y="0"/>
                    <a:pt x="2586164" y="0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E772FD1-9CD5-0993-D545-317C580FF98C}"/>
                </a:ext>
              </a:extLst>
            </p:cNvPr>
            <p:cNvSpPr/>
            <p:nvPr/>
          </p:nvSpPr>
          <p:spPr>
            <a:xfrm>
              <a:off x="735442" y="1148181"/>
              <a:ext cx="2476086" cy="81610"/>
            </a:xfrm>
            <a:custGeom>
              <a:avLst/>
              <a:gdLst>
                <a:gd name="connsiteX0" fmla="*/ 2461833 w 2476086"/>
                <a:gd name="connsiteY0" fmla="*/ 0 h 81610"/>
                <a:gd name="connsiteX1" fmla="*/ 2231785 w 2476086"/>
                <a:gd name="connsiteY1" fmla="*/ 0 h 81610"/>
                <a:gd name="connsiteX2" fmla="*/ 2221270 w 2476086"/>
                <a:gd name="connsiteY2" fmla="*/ 4724 h 81610"/>
                <a:gd name="connsiteX3" fmla="*/ 2189037 w 2476086"/>
                <a:gd name="connsiteY3" fmla="*/ 40767 h 81610"/>
                <a:gd name="connsiteX4" fmla="*/ 2178521 w 2476086"/>
                <a:gd name="connsiteY4" fmla="*/ 45491 h 81610"/>
                <a:gd name="connsiteX5" fmla="*/ 2154137 w 2476086"/>
                <a:gd name="connsiteY5" fmla="*/ 45491 h 81610"/>
                <a:gd name="connsiteX6" fmla="*/ 2143546 w 2476086"/>
                <a:gd name="connsiteY6" fmla="*/ 40767 h 81610"/>
                <a:gd name="connsiteX7" fmla="*/ 2111618 w 2476086"/>
                <a:gd name="connsiteY7" fmla="*/ 4801 h 81610"/>
                <a:gd name="connsiteX8" fmla="*/ 2101026 w 2476086"/>
                <a:gd name="connsiteY8" fmla="*/ 76 h 81610"/>
                <a:gd name="connsiteX9" fmla="*/ 1863206 w 2476086"/>
                <a:gd name="connsiteY9" fmla="*/ 76 h 81610"/>
                <a:gd name="connsiteX10" fmla="*/ 1840041 w 2476086"/>
                <a:gd name="connsiteY10" fmla="*/ 9068 h 81610"/>
                <a:gd name="connsiteX11" fmla="*/ 1807504 w 2476086"/>
                <a:gd name="connsiteY11" fmla="*/ 38633 h 81610"/>
                <a:gd name="connsiteX12" fmla="*/ 1789597 w 2476086"/>
                <a:gd name="connsiteY12" fmla="*/ 45568 h 81610"/>
                <a:gd name="connsiteX13" fmla="*/ 1686574 w 2476086"/>
                <a:gd name="connsiteY13" fmla="*/ 45568 h 81610"/>
                <a:gd name="connsiteX14" fmla="*/ 1670724 w 2476086"/>
                <a:gd name="connsiteY14" fmla="*/ 40234 h 81610"/>
                <a:gd name="connsiteX15" fmla="*/ 1628891 w 2476086"/>
                <a:gd name="connsiteY15" fmla="*/ 8153 h 81610"/>
                <a:gd name="connsiteX16" fmla="*/ 1605345 w 2476086"/>
                <a:gd name="connsiteY16" fmla="*/ 152 h 81610"/>
                <a:gd name="connsiteX17" fmla="*/ 1371411 w 2476086"/>
                <a:gd name="connsiteY17" fmla="*/ 152 h 81610"/>
                <a:gd name="connsiteX18" fmla="*/ 1347484 w 2476086"/>
                <a:gd name="connsiteY18" fmla="*/ 9830 h 81610"/>
                <a:gd name="connsiteX19" fmla="*/ 1319290 w 2476086"/>
                <a:gd name="connsiteY19" fmla="*/ 37186 h 81610"/>
                <a:gd name="connsiteX20" fmla="*/ 1298488 w 2476086"/>
                <a:gd name="connsiteY20" fmla="*/ 45644 h 81610"/>
                <a:gd name="connsiteX21" fmla="*/ 1126047 w 2476086"/>
                <a:gd name="connsiteY21" fmla="*/ 45644 h 81610"/>
                <a:gd name="connsiteX22" fmla="*/ 1095719 w 2476086"/>
                <a:gd name="connsiteY22" fmla="*/ 32004 h 81610"/>
                <a:gd name="connsiteX23" fmla="*/ 1079336 w 2476086"/>
                <a:gd name="connsiteY23" fmla="*/ 13564 h 81610"/>
                <a:gd name="connsiteX24" fmla="*/ 1049618 w 2476086"/>
                <a:gd name="connsiteY24" fmla="*/ 229 h 81610"/>
                <a:gd name="connsiteX25" fmla="*/ 824828 w 2476086"/>
                <a:gd name="connsiteY25" fmla="*/ 229 h 81610"/>
                <a:gd name="connsiteX26" fmla="*/ 794272 w 2476086"/>
                <a:gd name="connsiteY26" fmla="*/ 13868 h 81610"/>
                <a:gd name="connsiteX27" fmla="*/ 776060 w 2476086"/>
                <a:gd name="connsiteY27" fmla="*/ 34138 h 81610"/>
                <a:gd name="connsiteX28" fmla="*/ 750152 w 2476086"/>
                <a:gd name="connsiteY28" fmla="*/ 45644 h 81610"/>
                <a:gd name="connsiteX29" fmla="*/ 522467 w 2476086"/>
                <a:gd name="connsiteY29" fmla="*/ 45644 h 81610"/>
                <a:gd name="connsiteX30" fmla="*/ 491072 w 2476086"/>
                <a:gd name="connsiteY30" fmla="*/ 32461 h 81610"/>
                <a:gd name="connsiteX31" fmla="*/ 470575 w 2476086"/>
                <a:gd name="connsiteY31" fmla="*/ 11582 h 81610"/>
                <a:gd name="connsiteX32" fmla="*/ 443295 w 2476086"/>
                <a:gd name="connsiteY32" fmla="*/ 152 h 81610"/>
                <a:gd name="connsiteX33" fmla="*/ 15813 w 2476086"/>
                <a:gd name="connsiteY33" fmla="*/ 152 h 81610"/>
                <a:gd name="connsiteX34" fmla="*/ 4002 w 2476086"/>
                <a:gd name="connsiteY34" fmla="*/ 22860 h 81610"/>
                <a:gd name="connsiteX35" fmla="*/ 4078 w 2476086"/>
                <a:gd name="connsiteY35" fmla="*/ 22860 h 81610"/>
                <a:gd name="connsiteX36" fmla="*/ 5374 w 2476086"/>
                <a:gd name="connsiteY36" fmla="*/ 25146 h 81610"/>
                <a:gd name="connsiteX37" fmla="*/ 47664 w 2476086"/>
                <a:gd name="connsiteY37" fmla="*/ 78867 h 81610"/>
                <a:gd name="connsiteX38" fmla="*/ 56427 w 2476086"/>
                <a:gd name="connsiteY38" fmla="*/ 81610 h 81610"/>
                <a:gd name="connsiteX39" fmla="*/ 390412 w 2476086"/>
                <a:gd name="connsiteY39" fmla="*/ 81610 h 81610"/>
                <a:gd name="connsiteX40" fmla="*/ 412358 w 2476086"/>
                <a:gd name="connsiteY40" fmla="*/ 77953 h 81610"/>
                <a:gd name="connsiteX41" fmla="*/ 468365 w 2476086"/>
                <a:gd name="connsiteY41" fmla="*/ 58826 h 81610"/>
                <a:gd name="connsiteX42" fmla="*/ 496864 w 2476086"/>
                <a:gd name="connsiteY42" fmla="*/ 54102 h 81610"/>
                <a:gd name="connsiteX43" fmla="*/ 756858 w 2476086"/>
                <a:gd name="connsiteY43" fmla="*/ 54102 h 81610"/>
                <a:gd name="connsiteX44" fmla="*/ 787414 w 2476086"/>
                <a:gd name="connsiteY44" fmla="*/ 65303 h 81610"/>
                <a:gd name="connsiteX45" fmla="*/ 795796 w 2476086"/>
                <a:gd name="connsiteY45" fmla="*/ 72466 h 81610"/>
                <a:gd name="connsiteX46" fmla="*/ 820790 w 2476086"/>
                <a:gd name="connsiteY46" fmla="*/ 81610 h 81610"/>
                <a:gd name="connsiteX47" fmla="*/ 1054419 w 2476086"/>
                <a:gd name="connsiteY47" fmla="*/ 81610 h 81610"/>
                <a:gd name="connsiteX48" fmla="*/ 1077660 w 2476086"/>
                <a:gd name="connsiteY48" fmla="*/ 73000 h 81610"/>
                <a:gd name="connsiteX49" fmla="*/ 1089623 w 2476086"/>
                <a:gd name="connsiteY49" fmla="*/ 62713 h 81610"/>
                <a:gd name="connsiteX50" fmla="*/ 1112941 w 2476086"/>
                <a:gd name="connsiteY50" fmla="*/ 54026 h 81610"/>
                <a:gd name="connsiteX51" fmla="*/ 1310375 w 2476086"/>
                <a:gd name="connsiteY51" fmla="*/ 54026 h 81610"/>
                <a:gd name="connsiteX52" fmla="*/ 1328510 w 2476086"/>
                <a:gd name="connsiteY52" fmla="*/ 60046 h 81610"/>
                <a:gd name="connsiteX53" fmla="*/ 1350151 w 2476086"/>
                <a:gd name="connsiteY53" fmla="*/ 76048 h 81610"/>
                <a:gd name="connsiteX54" fmla="*/ 1366915 w 2476086"/>
                <a:gd name="connsiteY54" fmla="*/ 81534 h 81610"/>
                <a:gd name="connsiteX55" fmla="*/ 1611060 w 2476086"/>
                <a:gd name="connsiteY55" fmla="*/ 81534 h 81610"/>
                <a:gd name="connsiteX56" fmla="*/ 1625233 w 2476086"/>
                <a:gd name="connsiteY56" fmla="*/ 77724 h 81610"/>
                <a:gd name="connsiteX57" fmla="*/ 1658990 w 2476086"/>
                <a:gd name="connsiteY57" fmla="*/ 57988 h 81610"/>
                <a:gd name="connsiteX58" fmla="*/ 1673468 w 2476086"/>
                <a:gd name="connsiteY58" fmla="*/ 54026 h 81610"/>
                <a:gd name="connsiteX59" fmla="*/ 1811466 w 2476086"/>
                <a:gd name="connsiteY59" fmla="*/ 54026 h 81610"/>
                <a:gd name="connsiteX60" fmla="*/ 1823506 w 2476086"/>
                <a:gd name="connsiteY60" fmla="*/ 56464 h 81610"/>
                <a:gd name="connsiteX61" fmla="*/ 1873874 w 2476086"/>
                <a:gd name="connsiteY61" fmla="*/ 77496 h 81610"/>
                <a:gd name="connsiteX62" fmla="*/ 1894143 w 2476086"/>
                <a:gd name="connsiteY62" fmla="*/ 81534 h 81610"/>
                <a:gd name="connsiteX63" fmla="*/ 2128077 w 2476086"/>
                <a:gd name="connsiteY63" fmla="*/ 81534 h 81610"/>
                <a:gd name="connsiteX64" fmla="*/ 2141717 w 2476086"/>
                <a:gd name="connsiteY64" fmla="*/ 71171 h 81610"/>
                <a:gd name="connsiteX65" fmla="*/ 2143622 w 2476086"/>
                <a:gd name="connsiteY65" fmla="*/ 64313 h 81610"/>
                <a:gd name="connsiteX66" fmla="*/ 2157262 w 2476086"/>
                <a:gd name="connsiteY66" fmla="*/ 53950 h 81610"/>
                <a:gd name="connsiteX67" fmla="*/ 2175931 w 2476086"/>
                <a:gd name="connsiteY67" fmla="*/ 53950 h 81610"/>
                <a:gd name="connsiteX68" fmla="*/ 2189494 w 2476086"/>
                <a:gd name="connsiteY68" fmla="*/ 64237 h 81610"/>
                <a:gd name="connsiteX69" fmla="*/ 2191475 w 2476086"/>
                <a:gd name="connsiteY69" fmla="*/ 71247 h 81610"/>
                <a:gd name="connsiteX70" fmla="*/ 2205039 w 2476086"/>
                <a:gd name="connsiteY70" fmla="*/ 81534 h 81610"/>
                <a:gd name="connsiteX71" fmla="*/ 2440116 w 2476086"/>
                <a:gd name="connsiteY71" fmla="*/ 81534 h 81610"/>
                <a:gd name="connsiteX72" fmla="*/ 2452689 w 2476086"/>
                <a:gd name="connsiteY72" fmla="*/ 73686 h 81610"/>
                <a:gd name="connsiteX73" fmla="*/ 2475397 w 2476086"/>
                <a:gd name="connsiteY73" fmla="*/ 18517 h 81610"/>
                <a:gd name="connsiteX74" fmla="*/ 2462062 w 2476086"/>
                <a:gd name="connsiteY74" fmla="*/ 76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476086" h="81610">
                  <a:moveTo>
                    <a:pt x="2461833" y="0"/>
                  </a:moveTo>
                  <a:lnTo>
                    <a:pt x="2231785" y="0"/>
                  </a:lnTo>
                  <a:cubicBezTo>
                    <a:pt x="2227747" y="0"/>
                    <a:pt x="2223937" y="1676"/>
                    <a:pt x="2221270" y="4724"/>
                  </a:cubicBezTo>
                  <a:lnTo>
                    <a:pt x="2189037" y="40767"/>
                  </a:lnTo>
                  <a:cubicBezTo>
                    <a:pt x="2186370" y="43739"/>
                    <a:pt x="2182484" y="45491"/>
                    <a:pt x="2178521" y="45491"/>
                  </a:cubicBezTo>
                  <a:lnTo>
                    <a:pt x="2154137" y="45491"/>
                  </a:lnTo>
                  <a:cubicBezTo>
                    <a:pt x="2150099" y="45491"/>
                    <a:pt x="2146213" y="43739"/>
                    <a:pt x="2143546" y="40767"/>
                  </a:cubicBezTo>
                  <a:lnTo>
                    <a:pt x="2111618" y="4801"/>
                  </a:lnTo>
                  <a:cubicBezTo>
                    <a:pt x="2108951" y="1753"/>
                    <a:pt x="2105065" y="76"/>
                    <a:pt x="2101026" y="76"/>
                  </a:cubicBezTo>
                  <a:lnTo>
                    <a:pt x="1863206" y="76"/>
                  </a:lnTo>
                  <a:cubicBezTo>
                    <a:pt x="1854595" y="76"/>
                    <a:pt x="1846366" y="3277"/>
                    <a:pt x="1840041" y="9068"/>
                  </a:cubicBezTo>
                  <a:lnTo>
                    <a:pt x="1807504" y="38633"/>
                  </a:lnTo>
                  <a:cubicBezTo>
                    <a:pt x="1802627" y="43053"/>
                    <a:pt x="1796226" y="45568"/>
                    <a:pt x="1789597" y="45568"/>
                  </a:cubicBezTo>
                  <a:lnTo>
                    <a:pt x="1686574" y="45568"/>
                  </a:lnTo>
                  <a:cubicBezTo>
                    <a:pt x="1680859" y="45568"/>
                    <a:pt x="1675297" y="43663"/>
                    <a:pt x="1670724" y="40234"/>
                  </a:cubicBezTo>
                  <a:lnTo>
                    <a:pt x="1628891" y="8153"/>
                  </a:lnTo>
                  <a:cubicBezTo>
                    <a:pt x="1622109" y="2972"/>
                    <a:pt x="1613879" y="152"/>
                    <a:pt x="1605345" y="152"/>
                  </a:cubicBezTo>
                  <a:lnTo>
                    <a:pt x="1371411" y="152"/>
                  </a:lnTo>
                  <a:cubicBezTo>
                    <a:pt x="1362496" y="152"/>
                    <a:pt x="1353885" y="3658"/>
                    <a:pt x="1347484" y="9830"/>
                  </a:cubicBezTo>
                  <a:lnTo>
                    <a:pt x="1319290" y="37186"/>
                  </a:lnTo>
                  <a:cubicBezTo>
                    <a:pt x="1313728" y="42596"/>
                    <a:pt x="1306260" y="45644"/>
                    <a:pt x="1298488" y="45644"/>
                  </a:cubicBezTo>
                  <a:lnTo>
                    <a:pt x="1126047" y="45644"/>
                  </a:lnTo>
                  <a:cubicBezTo>
                    <a:pt x="1114465" y="45644"/>
                    <a:pt x="1103416" y="40691"/>
                    <a:pt x="1095719" y="32004"/>
                  </a:cubicBezTo>
                  <a:lnTo>
                    <a:pt x="1079336" y="13564"/>
                  </a:lnTo>
                  <a:cubicBezTo>
                    <a:pt x="1071793" y="5029"/>
                    <a:pt x="1060972" y="229"/>
                    <a:pt x="1049618" y="229"/>
                  </a:cubicBezTo>
                  <a:lnTo>
                    <a:pt x="824828" y="229"/>
                  </a:lnTo>
                  <a:cubicBezTo>
                    <a:pt x="813170" y="229"/>
                    <a:pt x="802045" y="5182"/>
                    <a:pt x="794272" y="13868"/>
                  </a:cubicBezTo>
                  <a:lnTo>
                    <a:pt x="776060" y="34138"/>
                  </a:lnTo>
                  <a:cubicBezTo>
                    <a:pt x="769431" y="41453"/>
                    <a:pt x="760058" y="45644"/>
                    <a:pt x="750152" y="45644"/>
                  </a:cubicBezTo>
                  <a:lnTo>
                    <a:pt x="522467" y="45644"/>
                  </a:lnTo>
                  <a:cubicBezTo>
                    <a:pt x="510656" y="45644"/>
                    <a:pt x="499302" y="40919"/>
                    <a:pt x="491072" y="32461"/>
                  </a:cubicBezTo>
                  <a:lnTo>
                    <a:pt x="470575" y="11582"/>
                  </a:lnTo>
                  <a:cubicBezTo>
                    <a:pt x="463336" y="4267"/>
                    <a:pt x="453506" y="152"/>
                    <a:pt x="443295" y="152"/>
                  </a:cubicBezTo>
                  <a:lnTo>
                    <a:pt x="15813" y="152"/>
                  </a:lnTo>
                  <a:cubicBezTo>
                    <a:pt x="-1561" y="152"/>
                    <a:pt x="-3161" y="13564"/>
                    <a:pt x="4002" y="22860"/>
                  </a:cubicBezTo>
                  <a:lnTo>
                    <a:pt x="4078" y="22860"/>
                  </a:lnTo>
                  <a:cubicBezTo>
                    <a:pt x="4612" y="23622"/>
                    <a:pt x="4992" y="24384"/>
                    <a:pt x="5374" y="25146"/>
                  </a:cubicBezTo>
                  <a:lnTo>
                    <a:pt x="47664" y="78867"/>
                  </a:lnTo>
                  <a:cubicBezTo>
                    <a:pt x="50255" y="80620"/>
                    <a:pt x="53379" y="81610"/>
                    <a:pt x="56427" y="81610"/>
                  </a:cubicBezTo>
                  <a:lnTo>
                    <a:pt x="390412" y="81610"/>
                  </a:lnTo>
                  <a:cubicBezTo>
                    <a:pt x="397880" y="81610"/>
                    <a:pt x="405271" y="80391"/>
                    <a:pt x="412358" y="77953"/>
                  </a:cubicBezTo>
                  <a:lnTo>
                    <a:pt x="468365" y="58826"/>
                  </a:lnTo>
                  <a:cubicBezTo>
                    <a:pt x="477509" y="55702"/>
                    <a:pt x="487186" y="54102"/>
                    <a:pt x="496864" y="54102"/>
                  </a:cubicBezTo>
                  <a:lnTo>
                    <a:pt x="756858" y="54102"/>
                  </a:lnTo>
                  <a:cubicBezTo>
                    <a:pt x="768059" y="54102"/>
                    <a:pt x="778880" y="58064"/>
                    <a:pt x="787414" y="65303"/>
                  </a:cubicBezTo>
                  <a:lnTo>
                    <a:pt x="795796" y="72466"/>
                  </a:lnTo>
                  <a:cubicBezTo>
                    <a:pt x="802730" y="78410"/>
                    <a:pt x="811646" y="81610"/>
                    <a:pt x="820790" y="81610"/>
                  </a:cubicBezTo>
                  <a:lnTo>
                    <a:pt x="1054419" y="81610"/>
                  </a:lnTo>
                  <a:cubicBezTo>
                    <a:pt x="1062953" y="81610"/>
                    <a:pt x="1071183" y="78562"/>
                    <a:pt x="1077660" y="73000"/>
                  </a:cubicBezTo>
                  <a:lnTo>
                    <a:pt x="1089623" y="62713"/>
                  </a:lnTo>
                  <a:cubicBezTo>
                    <a:pt x="1096100" y="57150"/>
                    <a:pt x="1104406" y="54026"/>
                    <a:pt x="1112941" y="54026"/>
                  </a:cubicBezTo>
                  <a:lnTo>
                    <a:pt x="1310375" y="54026"/>
                  </a:lnTo>
                  <a:cubicBezTo>
                    <a:pt x="1316928" y="54026"/>
                    <a:pt x="1323253" y="56159"/>
                    <a:pt x="1328510" y="60046"/>
                  </a:cubicBezTo>
                  <a:lnTo>
                    <a:pt x="1350151" y="76048"/>
                  </a:lnTo>
                  <a:cubicBezTo>
                    <a:pt x="1355028" y="79629"/>
                    <a:pt x="1360895" y="81534"/>
                    <a:pt x="1366915" y="81534"/>
                  </a:cubicBezTo>
                  <a:lnTo>
                    <a:pt x="1611060" y="81534"/>
                  </a:lnTo>
                  <a:cubicBezTo>
                    <a:pt x="1616013" y="81534"/>
                    <a:pt x="1620890" y="80239"/>
                    <a:pt x="1625233" y="77724"/>
                  </a:cubicBezTo>
                  <a:lnTo>
                    <a:pt x="1658990" y="57988"/>
                  </a:lnTo>
                  <a:cubicBezTo>
                    <a:pt x="1663409" y="55397"/>
                    <a:pt x="1668439" y="54026"/>
                    <a:pt x="1673468" y="54026"/>
                  </a:cubicBezTo>
                  <a:lnTo>
                    <a:pt x="1811466" y="54026"/>
                  </a:lnTo>
                  <a:cubicBezTo>
                    <a:pt x="1815581" y="54026"/>
                    <a:pt x="1819696" y="54864"/>
                    <a:pt x="1823506" y="56464"/>
                  </a:cubicBezTo>
                  <a:lnTo>
                    <a:pt x="1873874" y="77496"/>
                  </a:lnTo>
                  <a:cubicBezTo>
                    <a:pt x="1880274" y="80162"/>
                    <a:pt x="1887209" y="81534"/>
                    <a:pt x="1894143" y="81534"/>
                  </a:cubicBezTo>
                  <a:lnTo>
                    <a:pt x="2128077" y="81534"/>
                  </a:lnTo>
                  <a:cubicBezTo>
                    <a:pt x="2134402" y="81534"/>
                    <a:pt x="2139964" y="77267"/>
                    <a:pt x="2141717" y="71171"/>
                  </a:cubicBezTo>
                  <a:lnTo>
                    <a:pt x="2143622" y="64313"/>
                  </a:lnTo>
                  <a:cubicBezTo>
                    <a:pt x="2145298" y="58217"/>
                    <a:pt x="2150861" y="53950"/>
                    <a:pt x="2157262" y="53950"/>
                  </a:cubicBezTo>
                  <a:lnTo>
                    <a:pt x="2175931" y="53950"/>
                  </a:lnTo>
                  <a:cubicBezTo>
                    <a:pt x="2182255" y="53950"/>
                    <a:pt x="2187818" y="58141"/>
                    <a:pt x="2189494" y="64237"/>
                  </a:cubicBezTo>
                  <a:lnTo>
                    <a:pt x="2191475" y="71247"/>
                  </a:lnTo>
                  <a:cubicBezTo>
                    <a:pt x="2193228" y="77343"/>
                    <a:pt x="2198791" y="81534"/>
                    <a:pt x="2205039" y="81534"/>
                  </a:cubicBezTo>
                  <a:lnTo>
                    <a:pt x="2440116" y="81534"/>
                  </a:lnTo>
                  <a:cubicBezTo>
                    <a:pt x="2445526" y="81534"/>
                    <a:pt x="2450251" y="78410"/>
                    <a:pt x="2452689" y="73686"/>
                  </a:cubicBezTo>
                  <a:lnTo>
                    <a:pt x="2475397" y="18517"/>
                  </a:lnTo>
                  <a:cubicBezTo>
                    <a:pt x="2478292" y="9525"/>
                    <a:pt x="2471739" y="76"/>
                    <a:pt x="2462062" y="76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625ECF-D841-2C03-C861-2215DC515E64}"/>
                </a:ext>
              </a:extLst>
            </p:cNvPr>
            <p:cNvSpPr/>
            <p:nvPr/>
          </p:nvSpPr>
          <p:spPr>
            <a:xfrm>
              <a:off x="727427" y="1248765"/>
              <a:ext cx="2443506" cy="81610"/>
            </a:xfrm>
            <a:custGeom>
              <a:avLst/>
              <a:gdLst>
                <a:gd name="connsiteX0" fmla="*/ 2434720 w 2443506"/>
                <a:gd name="connsiteY0" fmla="*/ 34595 h 81610"/>
                <a:gd name="connsiteX1" fmla="*/ 2442645 w 2443506"/>
                <a:gd name="connsiteY1" fmla="*/ 15392 h 81610"/>
                <a:gd name="connsiteX2" fmla="*/ 2432358 w 2443506"/>
                <a:gd name="connsiteY2" fmla="*/ 76 h 81610"/>
                <a:gd name="connsiteX3" fmla="*/ 2207492 w 2443506"/>
                <a:gd name="connsiteY3" fmla="*/ 76 h 81610"/>
                <a:gd name="connsiteX4" fmla="*/ 2186613 w 2443506"/>
                <a:gd name="connsiteY4" fmla="*/ 12421 h 81610"/>
                <a:gd name="connsiteX5" fmla="*/ 2180669 w 2443506"/>
                <a:gd name="connsiteY5" fmla="*/ 23165 h 81610"/>
                <a:gd name="connsiteX6" fmla="*/ 2168096 w 2443506"/>
                <a:gd name="connsiteY6" fmla="*/ 23165 h 81610"/>
                <a:gd name="connsiteX7" fmla="*/ 2162152 w 2443506"/>
                <a:gd name="connsiteY7" fmla="*/ 12421 h 81610"/>
                <a:gd name="connsiteX8" fmla="*/ 2141197 w 2443506"/>
                <a:gd name="connsiteY8" fmla="*/ 76 h 81610"/>
                <a:gd name="connsiteX9" fmla="*/ 1913664 w 2443506"/>
                <a:gd name="connsiteY9" fmla="*/ 76 h 81610"/>
                <a:gd name="connsiteX10" fmla="*/ 1890195 w 2443506"/>
                <a:gd name="connsiteY10" fmla="*/ 7620 h 81610"/>
                <a:gd name="connsiteX11" fmla="*/ 1861086 w 2443506"/>
                <a:gd name="connsiteY11" fmla="*/ 28423 h 81610"/>
                <a:gd name="connsiteX12" fmla="*/ 1842036 w 2443506"/>
                <a:gd name="connsiteY12" fmla="*/ 34519 h 81610"/>
                <a:gd name="connsiteX13" fmla="*/ 1693294 w 2443506"/>
                <a:gd name="connsiteY13" fmla="*/ 34519 h 81610"/>
                <a:gd name="connsiteX14" fmla="*/ 1678968 w 2443506"/>
                <a:gd name="connsiteY14" fmla="*/ 30632 h 81610"/>
                <a:gd name="connsiteX15" fmla="*/ 1636830 w 2443506"/>
                <a:gd name="connsiteY15" fmla="*/ 6096 h 81610"/>
                <a:gd name="connsiteX16" fmla="*/ 1614274 w 2443506"/>
                <a:gd name="connsiteY16" fmla="*/ 0 h 81610"/>
                <a:gd name="connsiteX17" fmla="*/ 1377521 w 2443506"/>
                <a:gd name="connsiteY17" fmla="*/ 0 h 81610"/>
                <a:gd name="connsiteX18" fmla="*/ 1355499 w 2443506"/>
                <a:gd name="connsiteY18" fmla="*/ 7163 h 81610"/>
                <a:gd name="connsiteX19" fmla="*/ 1324867 w 2443506"/>
                <a:gd name="connsiteY19" fmla="*/ 29337 h 81610"/>
                <a:gd name="connsiteX20" fmla="*/ 1308865 w 2443506"/>
                <a:gd name="connsiteY20" fmla="*/ 34519 h 81610"/>
                <a:gd name="connsiteX21" fmla="*/ 1124842 w 2443506"/>
                <a:gd name="connsiteY21" fmla="*/ 34519 h 81610"/>
                <a:gd name="connsiteX22" fmla="*/ 1110059 w 2443506"/>
                <a:gd name="connsiteY22" fmla="*/ 29108 h 81610"/>
                <a:gd name="connsiteX23" fmla="*/ 1083542 w 2443506"/>
                <a:gd name="connsiteY23" fmla="*/ 6858 h 81610"/>
                <a:gd name="connsiteX24" fmla="*/ 1064720 w 2443506"/>
                <a:gd name="connsiteY24" fmla="*/ 0 h 81610"/>
                <a:gd name="connsiteX25" fmla="*/ 823699 w 2443506"/>
                <a:gd name="connsiteY25" fmla="*/ 0 h 81610"/>
                <a:gd name="connsiteX26" fmla="*/ 807240 w 2443506"/>
                <a:gd name="connsiteY26" fmla="*/ 5944 h 81610"/>
                <a:gd name="connsiteX27" fmla="*/ 779123 w 2443506"/>
                <a:gd name="connsiteY27" fmla="*/ 29261 h 81610"/>
                <a:gd name="connsiteX28" fmla="*/ 764644 w 2443506"/>
                <a:gd name="connsiteY28" fmla="*/ 34519 h 81610"/>
                <a:gd name="connsiteX29" fmla="*/ 507317 w 2443506"/>
                <a:gd name="connsiteY29" fmla="*/ 34519 h 81610"/>
                <a:gd name="connsiteX30" fmla="*/ 489029 w 2443506"/>
                <a:gd name="connsiteY30" fmla="*/ 30861 h 81610"/>
                <a:gd name="connsiteX31" fmla="*/ 428069 w 2443506"/>
                <a:gd name="connsiteY31" fmla="*/ 5258 h 81610"/>
                <a:gd name="connsiteX32" fmla="*/ 402313 w 2443506"/>
                <a:gd name="connsiteY32" fmla="*/ 76 h 81610"/>
                <a:gd name="connsiteX33" fmla="*/ 65509 w 2443506"/>
                <a:gd name="connsiteY33" fmla="*/ 76 h 81610"/>
                <a:gd name="connsiteX34" fmla="*/ 41125 w 2443506"/>
                <a:gd name="connsiteY34" fmla="*/ 12116 h 81610"/>
                <a:gd name="connsiteX35" fmla="*/ 23980 w 2443506"/>
                <a:gd name="connsiteY35" fmla="*/ 34595 h 81610"/>
                <a:gd name="connsiteX36" fmla="*/ 23980 w 2443506"/>
                <a:gd name="connsiteY36" fmla="*/ 34595 h 81610"/>
                <a:gd name="connsiteX37" fmla="*/ 17503 w 2443506"/>
                <a:gd name="connsiteY37" fmla="*/ 43129 h 81610"/>
                <a:gd name="connsiteX38" fmla="*/ 2416 w 2443506"/>
                <a:gd name="connsiteY38" fmla="*/ 62865 h 81610"/>
                <a:gd name="connsiteX39" fmla="*/ 11712 w 2443506"/>
                <a:gd name="connsiteY39" fmla="*/ 81610 h 81610"/>
                <a:gd name="connsiteX40" fmla="*/ 455273 w 2443506"/>
                <a:gd name="connsiteY40" fmla="*/ 81610 h 81610"/>
                <a:gd name="connsiteX41" fmla="*/ 492687 w 2443506"/>
                <a:gd name="connsiteY41" fmla="*/ 64313 h 81610"/>
                <a:gd name="connsiteX42" fmla="*/ 500840 w 2443506"/>
                <a:gd name="connsiteY42" fmla="*/ 54712 h 81610"/>
                <a:gd name="connsiteX43" fmla="*/ 525986 w 2443506"/>
                <a:gd name="connsiteY43" fmla="*/ 43129 h 81610"/>
                <a:gd name="connsiteX44" fmla="*/ 769216 w 2443506"/>
                <a:gd name="connsiteY44" fmla="*/ 43129 h 81610"/>
                <a:gd name="connsiteX45" fmla="*/ 789486 w 2443506"/>
                <a:gd name="connsiteY45" fmla="*/ 51740 h 81610"/>
                <a:gd name="connsiteX46" fmla="*/ 810593 w 2443506"/>
                <a:gd name="connsiteY46" fmla="*/ 73457 h 81610"/>
                <a:gd name="connsiteX47" fmla="*/ 829872 w 2443506"/>
                <a:gd name="connsiteY47" fmla="*/ 81610 h 81610"/>
                <a:gd name="connsiteX48" fmla="*/ 1072873 w 2443506"/>
                <a:gd name="connsiteY48" fmla="*/ 81610 h 81610"/>
                <a:gd name="connsiteX49" fmla="*/ 1093828 w 2443506"/>
                <a:gd name="connsiteY49" fmla="*/ 70180 h 81610"/>
                <a:gd name="connsiteX50" fmla="*/ 1104725 w 2443506"/>
                <a:gd name="connsiteY50" fmla="*/ 53264 h 81610"/>
                <a:gd name="connsiteX51" fmla="*/ 1123242 w 2443506"/>
                <a:gd name="connsiteY51" fmla="*/ 43129 h 81610"/>
                <a:gd name="connsiteX52" fmla="*/ 1313437 w 2443506"/>
                <a:gd name="connsiteY52" fmla="*/ 43129 h 81610"/>
                <a:gd name="connsiteX53" fmla="*/ 1331572 w 2443506"/>
                <a:gd name="connsiteY53" fmla="*/ 51968 h 81610"/>
                <a:gd name="connsiteX54" fmla="*/ 1348260 w 2443506"/>
                <a:gd name="connsiteY54" fmla="*/ 73304 h 81610"/>
                <a:gd name="connsiteX55" fmla="*/ 1365253 w 2443506"/>
                <a:gd name="connsiteY55" fmla="*/ 81610 h 81610"/>
                <a:gd name="connsiteX56" fmla="*/ 1613589 w 2443506"/>
                <a:gd name="connsiteY56" fmla="*/ 81610 h 81610"/>
                <a:gd name="connsiteX57" fmla="*/ 1629895 w 2443506"/>
                <a:gd name="connsiteY57" fmla="*/ 76352 h 81610"/>
                <a:gd name="connsiteX58" fmla="*/ 1668834 w 2443506"/>
                <a:gd name="connsiteY58" fmla="*/ 48235 h 81610"/>
                <a:gd name="connsiteX59" fmla="*/ 1684531 w 2443506"/>
                <a:gd name="connsiteY59" fmla="*/ 43129 h 81610"/>
                <a:gd name="connsiteX60" fmla="*/ 1855219 w 2443506"/>
                <a:gd name="connsiteY60" fmla="*/ 43129 h 81610"/>
                <a:gd name="connsiteX61" fmla="*/ 1875640 w 2443506"/>
                <a:gd name="connsiteY61" fmla="*/ 48463 h 81610"/>
                <a:gd name="connsiteX62" fmla="*/ 1923342 w 2443506"/>
                <a:gd name="connsiteY62" fmla="*/ 75286 h 81610"/>
                <a:gd name="connsiteX63" fmla="*/ 1947421 w 2443506"/>
                <a:gd name="connsiteY63" fmla="*/ 81610 h 81610"/>
                <a:gd name="connsiteX64" fmla="*/ 2399897 w 2443506"/>
                <a:gd name="connsiteY64" fmla="*/ 81610 h 81610"/>
                <a:gd name="connsiteX65" fmla="*/ 2421614 w 2443506"/>
                <a:gd name="connsiteY65" fmla="*/ 67056 h 81610"/>
                <a:gd name="connsiteX66" fmla="*/ 2431443 w 2443506"/>
                <a:gd name="connsiteY66" fmla="*/ 43129 h 81610"/>
                <a:gd name="connsiteX67" fmla="*/ 2431596 w 2443506"/>
                <a:gd name="connsiteY67" fmla="*/ 43129 h 81610"/>
                <a:gd name="connsiteX68" fmla="*/ 2435101 w 2443506"/>
                <a:gd name="connsiteY68" fmla="*/ 34595 h 81610"/>
                <a:gd name="connsiteX69" fmla="*/ 2434949 w 2443506"/>
                <a:gd name="connsiteY69" fmla="*/ 34595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43506" h="81610">
                  <a:moveTo>
                    <a:pt x="2434720" y="34595"/>
                  </a:moveTo>
                  <a:lnTo>
                    <a:pt x="2442645" y="15392"/>
                  </a:lnTo>
                  <a:cubicBezTo>
                    <a:pt x="2445693" y="8077"/>
                    <a:pt x="2440282" y="76"/>
                    <a:pt x="2432358" y="76"/>
                  </a:cubicBezTo>
                  <a:lnTo>
                    <a:pt x="2207492" y="76"/>
                  </a:lnTo>
                  <a:cubicBezTo>
                    <a:pt x="2198805" y="76"/>
                    <a:pt x="2190804" y="4801"/>
                    <a:pt x="2186613" y="12421"/>
                  </a:cubicBezTo>
                  <a:lnTo>
                    <a:pt x="2180669" y="23165"/>
                  </a:lnTo>
                  <a:cubicBezTo>
                    <a:pt x="2177926" y="28118"/>
                    <a:pt x="2170839" y="28118"/>
                    <a:pt x="2168096" y="23165"/>
                  </a:cubicBezTo>
                  <a:lnTo>
                    <a:pt x="2162152" y="12421"/>
                  </a:lnTo>
                  <a:cubicBezTo>
                    <a:pt x="2157962" y="4801"/>
                    <a:pt x="2149884" y="76"/>
                    <a:pt x="2141197" y="76"/>
                  </a:cubicBezTo>
                  <a:lnTo>
                    <a:pt x="1913664" y="76"/>
                  </a:lnTo>
                  <a:cubicBezTo>
                    <a:pt x="1905206" y="76"/>
                    <a:pt x="1897053" y="2743"/>
                    <a:pt x="1890195" y="7620"/>
                  </a:cubicBezTo>
                  <a:lnTo>
                    <a:pt x="1861086" y="28423"/>
                  </a:lnTo>
                  <a:cubicBezTo>
                    <a:pt x="1855524" y="32385"/>
                    <a:pt x="1848894" y="34519"/>
                    <a:pt x="1842036" y="34519"/>
                  </a:cubicBezTo>
                  <a:lnTo>
                    <a:pt x="1693294" y="34519"/>
                  </a:lnTo>
                  <a:cubicBezTo>
                    <a:pt x="1688265" y="34519"/>
                    <a:pt x="1683312" y="33147"/>
                    <a:pt x="1678968" y="30632"/>
                  </a:cubicBezTo>
                  <a:lnTo>
                    <a:pt x="1636830" y="6096"/>
                  </a:lnTo>
                  <a:cubicBezTo>
                    <a:pt x="1629972" y="2134"/>
                    <a:pt x="1622199" y="0"/>
                    <a:pt x="1614274" y="0"/>
                  </a:cubicBezTo>
                  <a:lnTo>
                    <a:pt x="1377521" y="0"/>
                  </a:lnTo>
                  <a:cubicBezTo>
                    <a:pt x="1369596" y="0"/>
                    <a:pt x="1361900" y="2515"/>
                    <a:pt x="1355499" y="7163"/>
                  </a:cubicBezTo>
                  <a:lnTo>
                    <a:pt x="1324867" y="29337"/>
                  </a:lnTo>
                  <a:cubicBezTo>
                    <a:pt x="1320219" y="32690"/>
                    <a:pt x="1314580" y="34519"/>
                    <a:pt x="1308865" y="34519"/>
                  </a:cubicBezTo>
                  <a:lnTo>
                    <a:pt x="1124842" y="34519"/>
                  </a:lnTo>
                  <a:cubicBezTo>
                    <a:pt x="1119432" y="34519"/>
                    <a:pt x="1114174" y="32614"/>
                    <a:pt x="1110059" y="29108"/>
                  </a:cubicBezTo>
                  <a:lnTo>
                    <a:pt x="1083542" y="6858"/>
                  </a:lnTo>
                  <a:cubicBezTo>
                    <a:pt x="1078284" y="2438"/>
                    <a:pt x="1071578" y="0"/>
                    <a:pt x="1064720" y="0"/>
                  </a:cubicBezTo>
                  <a:lnTo>
                    <a:pt x="823699" y="0"/>
                  </a:lnTo>
                  <a:cubicBezTo>
                    <a:pt x="817680" y="0"/>
                    <a:pt x="811888" y="2134"/>
                    <a:pt x="807240" y="5944"/>
                  </a:cubicBezTo>
                  <a:lnTo>
                    <a:pt x="779123" y="29261"/>
                  </a:lnTo>
                  <a:cubicBezTo>
                    <a:pt x="775084" y="32614"/>
                    <a:pt x="769902" y="34519"/>
                    <a:pt x="764644" y="34519"/>
                  </a:cubicBezTo>
                  <a:lnTo>
                    <a:pt x="507317" y="34519"/>
                  </a:lnTo>
                  <a:cubicBezTo>
                    <a:pt x="500993" y="34519"/>
                    <a:pt x="494820" y="33299"/>
                    <a:pt x="489029" y="30861"/>
                  </a:cubicBezTo>
                  <a:lnTo>
                    <a:pt x="428069" y="5258"/>
                  </a:lnTo>
                  <a:cubicBezTo>
                    <a:pt x="419916" y="1829"/>
                    <a:pt x="411153" y="76"/>
                    <a:pt x="402313" y="76"/>
                  </a:cubicBezTo>
                  <a:lnTo>
                    <a:pt x="65509" y="76"/>
                  </a:lnTo>
                  <a:cubicBezTo>
                    <a:pt x="55984" y="76"/>
                    <a:pt x="46917" y="4496"/>
                    <a:pt x="41125" y="12116"/>
                  </a:cubicBezTo>
                  <a:lnTo>
                    <a:pt x="23980" y="34595"/>
                  </a:lnTo>
                  <a:lnTo>
                    <a:pt x="23980" y="34595"/>
                  </a:lnTo>
                  <a:lnTo>
                    <a:pt x="17503" y="43129"/>
                  </a:lnTo>
                  <a:lnTo>
                    <a:pt x="2416" y="62865"/>
                  </a:lnTo>
                  <a:cubicBezTo>
                    <a:pt x="-3452" y="70561"/>
                    <a:pt x="2035" y="81610"/>
                    <a:pt x="11712" y="81610"/>
                  </a:cubicBezTo>
                  <a:lnTo>
                    <a:pt x="455273" y="81610"/>
                  </a:lnTo>
                  <a:cubicBezTo>
                    <a:pt x="469674" y="81610"/>
                    <a:pt x="483314" y="75286"/>
                    <a:pt x="492687" y="64313"/>
                  </a:cubicBezTo>
                  <a:lnTo>
                    <a:pt x="500840" y="54712"/>
                  </a:lnTo>
                  <a:cubicBezTo>
                    <a:pt x="507088" y="47320"/>
                    <a:pt x="516309" y="43129"/>
                    <a:pt x="525986" y="43129"/>
                  </a:cubicBezTo>
                  <a:lnTo>
                    <a:pt x="769216" y="43129"/>
                  </a:lnTo>
                  <a:cubicBezTo>
                    <a:pt x="776836" y="43129"/>
                    <a:pt x="784152" y="46253"/>
                    <a:pt x="789486" y="51740"/>
                  </a:cubicBezTo>
                  <a:lnTo>
                    <a:pt x="810593" y="73457"/>
                  </a:lnTo>
                  <a:cubicBezTo>
                    <a:pt x="815622" y="78638"/>
                    <a:pt x="822556" y="81610"/>
                    <a:pt x="829872" y="81610"/>
                  </a:cubicBezTo>
                  <a:lnTo>
                    <a:pt x="1072873" y="81610"/>
                  </a:lnTo>
                  <a:cubicBezTo>
                    <a:pt x="1081332" y="81610"/>
                    <a:pt x="1089257" y="77267"/>
                    <a:pt x="1093828" y="70180"/>
                  </a:cubicBezTo>
                  <a:lnTo>
                    <a:pt x="1104725" y="53264"/>
                  </a:lnTo>
                  <a:cubicBezTo>
                    <a:pt x="1108764" y="46939"/>
                    <a:pt x="1115774" y="43129"/>
                    <a:pt x="1123242" y="43129"/>
                  </a:cubicBezTo>
                  <a:lnTo>
                    <a:pt x="1313437" y="43129"/>
                  </a:lnTo>
                  <a:cubicBezTo>
                    <a:pt x="1320524" y="43129"/>
                    <a:pt x="1327229" y="46406"/>
                    <a:pt x="1331572" y="51968"/>
                  </a:cubicBezTo>
                  <a:lnTo>
                    <a:pt x="1348260" y="73304"/>
                  </a:lnTo>
                  <a:cubicBezTo>
                    <a:pt x="1352375" y="78562"/>
                    <a:pt x="1358624" y="81610"/>
                    <a:pt x="1365253" y="81610"/>
                  </a:cubicBezTo>
                  <a:lnTo>
                    <a:pt x="1613589" y="81610"/>
                  </a:lnTo>
                  <a:cubicBezTo>
                    <a:pt x="1619456" y="81610"/>
                    <a:pt x="1625171" y="79781"/>
                    <a:pt x="1629895" y="76352"/>
                  </a:cubicBezTo>
                  <a:lnTo>
                    <a:pt x="1668834" y="48235"/>
                  </a:lnTo>
                  <a:cubicBezTo>
                    <a:pt x="1673406" y="44958"/>
                    <a:pt x="1678892" y="43129"/>
                    <a:pt x="1684531" y="43129"/>
                  </a:cubicBezTo>
                  <a:lnTo>
                    <a:pt x="1855219" y="43129"/>
                  </a:lnTo>
                  <a:cubicBezTo>
                    <a:pt x="1862382" y="43129"/>
                    <a:pt x="1869392" y="44958"/>
                    <a:pt x="1875640" y="48463"/>
                  </a:cubicBezTo>
                  <a:lnTo>
                    <a:pt x="1923342" y="75286"/>
                  </a:lnTo>
                  <a:cubicBezTo>
                    <a:pt x="1930733" y="79400"/>
                    <a:pt x="1939039" y="81610"/>
                    <a:pt x="1947421" y="81610"/>
                  </a:cubicBezTo>
                  <a:lnTo>
                    <a:pt x="2399897" y="81610"/>
                  </a:lnTo>
                  <a:cubicBezTo>
                    <a:pt x="2409422" y="81610"/>
                    <a:pt x="2417956" y="75895"/>
                    <a:pt x="2421614" y="67056"/>
                  </a:cubicBezTo>
                  <a:lnTo>
                    <a:pt x="2431443" y="43129"/>
                  </a:lnTo>
                  <a:lnTo>
                    <a:pt x="2431596" y="43129"/>
                  </a:lnTo>
                  <a:lnTo>
                    <a:pt x="2435101" y="34595"/>
                  </a:lnTo>
                  <a:lnTo>
                    <a:pt x="2434949" y="34595"/>
                  </a:ln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740FB8-4E0A-9042-8860-BA20F588C39E}"/>
                </a:ext>
              </a:extLst>
            </p:cNvPr>
            <p:cNvSpPr/>
            <p:nvPr/>
          </p:nvSpPr>
          <p:spPr>
            <a:xfrm>
              <a:off x="656220" y="1349502"/>
              <a:ext cx="2471959" cy="81533"/>
            </a:xfrm>
            <a:custGeom>
              <a:avLst/>
              <a:gdLst>
                <a:gd name="connsiteX0" fmla="*/ 2470951 w 2471959"/>
                <a:gd name="connsiteY0" fmla="*/ 18364 h 81533"/>
                <a:gd name="connsiteX1" fmla="*/ 2470951 w 2471959"/>
                <a:gd name="connsiteY1" fmla="*/ 18364 h 81533"/>
                <a:gd name="connsiteX2" fmla="*/ 2458683 w 2471959"/>
                <a:gd name="connsiteY2" fmla="*/ 0 h 81533"/>
                <a:gd name="connsiteX3" fmla="*/ 2022057 w 2471959"/>
                <a:gd name="connsiteY3" fmla="*/ 0 h 81533"/>
                <a:gd name="connsiteX4" fmla="*/ 2004226 w 2471959"/>
                <a:gd name="connsiteY4" fmla="*/ 4039 h 81533"/>
                <a:gd name="connsiteX5" fmla="*/ 1971994 w 2471959"/>
                <a:gd name="connsiteY5" fmla="*/ 19279 h 81533"/>
                <a:gd name="connsiteX6" fmla="*/ 1952715 w 2471959"/>
                <a:gd name="connsiteY6" fmla="*/ 23622 h 81533"/>
                <a:gd name="connsiteX7" fmla="*/ 1760462 w 2471959"/>
                <a:gd name="connsiteY7" fmla="*/ 23622 h 81533"/>
                <a:gd name="connsiteX8" fmla="*/ 1745222 w 2471959"/>
                <a:gd name="connsiteY8" fmla="*/ 20879 h 81533"/>
                <a:gd name="connsiteX9" fmla="*/ 1699426 w 2471959"/>
                <a:gd name="connsiteY9" fmla="*/ 3734 h 81533"/>
                <a:gd name="connsiteX10" fmla="*/ 1679157 w 2471959"/>
                <a:gd name="connsiteY10" fmla="*/ 76 h 81533"/>
                <a:gd name="connsiteX11" fmla="*/ 1425944 w 2471959"/>
                <a:gd name="connsiteY11" fmla="*/ 76 h 81533"/>
                <a:gd name="connsiteX12" fmla="*/ 1399732 w 2471959"/>
                <a:gd name="connsiteY12" fmla="*/ 7925 h 81533"/>
                <a:gd name="connsiteX13" fmla="*/ 1390359 w 2471959"/>
                <a:gd name="connsiteY13" fmla="*/ 14097 h 81533"/>
                <a:gd name="connsiteX14" fmla="*/ 1383349 w 2471959"/>
                <a:gd name="connsiteY14" fmla="*/ 17831 h 81533"/>
                <a:gd name="connsiteX15" fmla="*/ 1291604 w 2471959"/>
                <a:gd name="connsiteY15" fmla="*/ 32156 h 81533"/>
                <a:gd name="connsiteX16" fmla="*/ 1204202 w 2471959"/>
                <a:gd name="connsiteY16" fmla="*/ 20803 h 81533"/>
                <a:gd name="connsiteX17" fmla="*/ 1188353 w 2471959"/>
                <a:gd name="connsiteY17" fmla="*/ 12725 h 81533"/>
                <a:gd name="connsiteX18" fmla="*/ 1178828 w 2471959"/>
                <a:gd name="connsiteY18" fmla="*/ 6096 h 81533"/>
                <a:gd name="connsiteX19" fmla="*/ 1162140 w 2471959"/>
                <a:gd name="connsiteY19" fmla="*/ 76 h 81533"/>
                <a:gd name="connsiteX20" fmla="*/ 906489 w 2471959"/>
                <a:gd name="connsiteY20" fmla="*/ 76 h 81533"/>
                <a:gd name="connsiteX21" fmla="*/ 882638 w 2471959"/>
                <a:gd name="connsiteY21" fmla="*/ 6553 h 81533"/>
                <a:gd name="connsiteX22" fmla="*/ 861683 w 2471959"/>
                <a:gd name="connsiteY22" fmla="*/ 18745 h 81533"/>
                <a:gd name="connsiteX23" fmla="*/ 843624 w 2471959"/>
                <a:gd name="connsiteY23" fmla="*/ 23622 h 81533"/>
                <a:gd name="connsiteX24" fmla="*/ 657391 w 2471959"/>
                <a:gd name="connsiteY24" fmla="*/ 23622 h 81533"/>
                <a:gd name="connsiteX25" fmla="*/ 626835 w 2471959"/>
                <a:gd name="connsiteY25" fmla="*/ 19050 h 81533"/>
                <a:gd name="connsiteX26" fmla="*/ 577229 w 2471959"/>
                <a:gd name="connsiteY26" fmla="*/ 3810 h 81533"/>
                <a:gd name="connsiteX27" fmla="*/ 552083 w 2471959"/>
                <a:gd name="connsiteY27" fmla="*/ 76 h 81533"/>
                <a:gd name="connsiteX28" fmla="*/ 62193 w 2471959"/>
                <a:gd name="connsiteY28" fmla="*/ 76 h 81533"/>
                <a:gd name="connsiteX29" fmla="*/ 33389 w 2471959"/>
                <a:gd name="connsiteY29" fmla="*/ 14326 h 81533"/>
                <a:gd name="connsiteX30" fmla="*/ 4738 w 2471959"/>
                <a:gd name="connsiteY30" fmla="*/ 54331 h 81533"/>
                <a:gd name="connsiteX31" fmla="*/ 25084 w 2471959"/>
                <a:gd name="connsiteY31" fmla="*/ 81534 h 81533"/>
                <a:gd name="connsiteX32" fmla="*/ 251931 w 2471959"/>
                <a:gd name="connsiteY32" fmla="*/ 81534 h 81533"/>
                <a:gd name="connsiteX33" fmla="*/ 279744 w 2471959"/>
                <a:gd name="connsiteY33" fmla="*/ 67894 h 81533"/>
                <a:gd name="connsiteX34" fmla="*/ 293079 w 2471959"/>
                <a:gd name="connsiteY34" fmla="*/ 50749 h 81533"/>
                <a:gd name="connsiteX35" fmla="*/ 316015 w 2471959"/>
                <a:gd name="connsiteY35" fmla="*/ 50749 h 81533"/>
                <a:gd name="connsiteX36" fmla="*/ 328741 w 2471959"/>
                <a:gd name="connsiteY36" fmla="*/ 67132 h 81533"/>
                <a:gd name="connsiteX37" fmla="*/ 358154 w 2471959"/>
                <a:gd name="connsiteY37" fmla="*/ 81534 h 81533"/>
                <a:gd name="connsiteX38" fmla="*/ 598641 w 2471959"/>
                <a:gd name="connsiteY38" fmla="*/ 81534 h 81533"/>
                <a:gd name="connsiteX39" fmla="*/ 641846 w 2471959"/>
                <a:gd name="connsiteY39" fmla="*/ 57302 h 81533"/>
                <a:gd name="connsiteX40" fmla="*/ 643294 w 2471959"/>
                <a:gd name="connsiteY40" fmla="*/ 54864 h 81533"/>
                <a:gd name="connsiteX41" fmla="*/ 683833 w 2471959"/>
                <a:gd name="connsiteY41" fmla="*/ 32080 h 81533"/>
                <a:gd name="connsiteX42" fmla="*/ 832804 w 2471959"/>
                <a:gd name="connsiteY42" fmla="*/ 32080 h 81533"/>
                <a:gd name="connsiteX43" fmla="*/ 861988 w 2471959"/>
                <a:gd name="connsiteY43" fmla="*/ 40996 h 81533"/>
                <a:gd name="connsiteX44" fmla="*/ 905498 w 2471959"/>
                <a:gd name="connsiteY44" fmla="*/ 70180 h 81533"/>
                <a:gd name="connsiteX45" fmla="*/ 942836 w 2471959"/>
                <a:gd name="connsiteY45" fmla="*/ 81534 h 81533"/>
                <a:gd name="connsiteX46" fmla="*/ 1645858 w 2471959"/>
                <a:gd name="connsiteY46" fmla="*/ 81534 h 81533"/>
                <a:gd name="connsiteX47" fmla="*/ 1673366 w 2471959"/>
                <a:gd name="connsiteY47" fmla="*/ 73685 h 81533"/>
                <a:gd name="connsiteX48" fmla="*/ 1728763 w 2471959"/>
                <a:gd name="connsiteY48" fmla="*/ 39319 h 81533"/>
                <a:gd name="connsiteX49" fmla="*/ 1754214 w 2471959"/>
                <a:gd name="connsiteY49" fmla="*/ 32080 h 81533"/>
                <a:gd name="connsiteX50" fmla="*/ 1959573 w 2471959"/>
                <a:gd name="connsiteY50" fmla="*/ 32080 h 81533"/>
                <a:gd name="connsiteX51" fmla="*/ 1987843 w 2471959"/>
                <a:gd name="connsiteY51" fmla="*/ 40919 h 81533"/>
                <a:gd name="connsiteX52" fmla="*/ 2033868 w 2471959"/>
                <a:gd name="connsiteY52" fmla="*/ 72923 h 81533"/>
                <a:gd name="connsiteX53" fmla="*/ 2061300 w 2471959"/>
                <a:gd name="connsiteY53" fmla="*/ 81534 h 81533"/>
                <a:gd name="connsiteX54" fmla="*/ 2422336 w 2471959"/>
                <a:gd name="connsiteY54" fmla="*/ 81534 h 81533"/>
                <a:gd name="connsiteX55" fmla="*/ 2453502 w 2471959"/>
                <a:gd name="connsiteY55" fmla="*/ 60655 h 81533"/>
                <a:gd name="connsiteX56" fmla="*/ 2461884 w 2471959"/>
                <a:gd name="connsiteY56" fmla="*/ 40310 h 81533"/>
                <a:gd name="connsiteX57" fmla="*/ 2462188 w 2471959"/>
                <a:gd name="connsiteY57" fmla="*/ 39853 h 81533"/>
                <a:gd name="connsiteX58" fmla="*/ 2470875 w 2471959"/>
                <a:gd name="connsiteY58" fmla="*/ 18745 h 81533"/>
                <a:gd name="connsiteX59" fmla="*/ 2470875 w 2471959"/>
                <a:gd name="connsiteY59" fmla="*/ 18364 h 8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471959" h="81533">
                  <a:moveTo>
                    <a:pt x="2470951" y="18364"/>
                  </a:moveTo>
                  <a:lnTo>
                    <a:pt x="2470951" y="18364"/>
                  </a:lnTo>
                  <a:cubicBezTo>
                    <a:pt x="2474533" y="9601"/>
                    <a:pt x="2468132" y="0"/>
                    <a:pt x="2458683" y="0"/>
                  </a:cubicBezTo>
                  <a:lnTo>
                    <a:pt x="2022057" y="0"/>
                  </a:lnTo>
                  <a:cubicBezTo>
                    <a:pt x="2015885" y="0"/>
                    <a:pt x="2009789" y="1372"/>
                    <a:pt x="2004226" y="4039"/>
                  </a:cubicBezTo>
                  <a:lnTo>
                    <a:pt x="1971994" y="19279"/>
                  </a:lnTo>
                  <a:cubicBezTo>
                    <a:pt x="1965974" y="22098"/>
                    <a:pt x="1959421" y="23622"/>
                    <a:pt x="1952715" y="23622"/>
                  </a:cubicBezTo>
                  <a:lnTo>
                    <a:pt x="1760462" y="23622"/>
                  </a:lnTo>
                  <a:cubicBezTo>
                    <a:pt x="1755281" y="23622"/>
                    <a:pt x="1750099" y="22708"/>
                    <a:pt x="1745222" y="20879"/>
                  </a:cubicBezTo>
                  <a:lnTo>
                    <a:pt x="1699426" y="3734"/>
                  </a:lnTo>
                  <a:cubicBezTo>
                    <a:pt x="1692949" y="1295"/>
                    <a:pt x="1686091" y="76"/>
                    <a:pt x="1679157" y="76"/>
                  </a:cubicBezTo>
                  <a:lnTo>
                    <a:pt x="1425944" y="76"/>
                  </a:lnTo>
                  <a:cubicBezTo>
                    <a:pt x="1416648" y="76"/>
                    <a:pt x="1407504" y="2819"/>
                    <a:pt x="1399732" y="7925"/>
                  </a:cubicBezTo>
                  <a:lnTo>
                    <a:pt x="1390359" y="14097"/>
                  </a:lnTo>
                  <a:cubicBezTo>
                    <a:pt x="1388149" y="15545"/>
                    <a:pt x="1385863" y="16840"/>
                    <a:pt x="1383349" y="17831"/>
                  </a:cubicBezTo>
                  <a:cubicBezTo>
                    <a:pt x="1351040" y="30632"/>
                    <a:pt x="1291604" y="32156"/>
                    <a:pt x="1291604" y="32156"/>
                  </a:cubicBezTo>
                  <a:cubicBezTo>
                    <a:pt x="1286422" y="32156"/>
                    <a:pt x="1237883" y="32233"/>
                    <a:pt x="1204202" y="20803"/>
                  </a:cubicBezTo>
                  <a:cubicBezTo>
                    <a:pt x="1198564" y="18898"/>
                    <a:pt x="1193306" y="16078"/>
                    <a:pt x="1188353" y="12725"/>
                  </a:cubicBezTo>
                  <a:lnTo>
                    <a:pt x="1178828" y="6096"/>
                  </a:lnTo>
                  <a:cubicBezTo>
                    <a:pt x="1174103" y="2210"/>
                    <a:pt x="1168236" y="76"/>
                    <a:pt x="1162140" y="76"/>
                  </a:cubicBezTo>
                  <a:lnTo>
                    <a:pt x="906489" y="76"/>
                  </a:lnTo>
                  <a:cubicBezTo>
                    <a:pt x="898107" y="76"/>
                    <a:pt x="889877" y="2286"/>
                    <a:pt x="882638" y="6553"/>
                  </a:cubicBezTo>
                  <a:lnTo>
                    <a:pt x="861683" y="18745"/>
                  </a:lnTo>
                  <a:cubicBezTo>
                    <a:pt x="856197" y="21946"/>
                    <a:pt x="849949" y="23622"/>
                    <a:pt x="843624" y="23622"/>
                  </a:cubicBezTo>
                  <a:lnTo>
                    <a:pt x="657391" y="23622"/>
                  </a:lnTo>
                  <a:cubicBezTo>
                    <a:pt x="647028" y="23622"/>
                    <a:pt x="636741" y="22098"/>
                    <a:pt x="626835" y="19050"/>
                  </a:cubicBezTo>
                  <a:lnTo>
                    <a:pt x="577229" y="3810"/>
                  </a:lnTo>
                  <a:cubicBezTo>
                    <a:pt x="569075" y="1295"/>
                    <a:pt x="560617" y="76"/>
                    <a:pt x="552083" y="76"/>
                  </a:cubicBezTo>
                  <a:lnTo>
                    <a:pt x="62193" y="76"/>
                  </a:lnTo>
                  <a:cubicBezTo>
                    <a:pt x="50915" y="76"/>
                    <a:pt x="40247" y="5334"/>
                    <a:pt x="33389" y="14326"/>
                  </a:cubicBezTo>
                  <a:lnTo>
                    <a:pt x="4738" y="54331"/>
                  </a:lnTo>
                  <a:cubicBezTo>
                    <a:pt x="-3720" y="66065"/>
                    <a:pt x="-3034" y="81534"/>
                    <a:pt x="25084" y="81534"/>
                  </a:cubicBezTo>
                  <a:lnTo>
                    <a:pt x="251931" y="81534"/>
                  </a:lnTo>
                  <a:cubicBezTo>
                    <a:pt x="262828" y="81534"/>
                    <a:pt x="273115" y="76505"/>
                    <a:pt x="279744" y="67894"/>
                  </a:cubicBezTo>
                  <a:lnTo>
                    <a:pt x="293079" y="50749"/>
                  </a:lnTo>
                  <a:cubicBezTo>
                    <a:pt x="298870" y="43282"/>
                    <a:pt x="310148" y="43282"/>
                    <a:pt x="316015" y="50749"/>
                  </a:cubicBezTo>
                  <a:lnTo>
                    <a:pt x="328741" y="67132"/>
                  </a:lnTo>
                  <a:cubicBezTo>
                    <a:pt x="335827" y="76200"/>
                    <a:pt x="346648" y="81534"/>
                    <a:pt x="358154" y="81534"/>
                  </a:cubicBezTo>
                  <a:lnTo>
                    <a:pt x="598641" y="81534"/>
                  </a:lnTo>
                  <a:cubicBezTo>
                    <a:pt x="616319" y="81534"/>
                    <a:pt x="632702" y="72314"/>
                    <a:pt x="641846" y="57302"/>
                  </a:cubicBezTo>
                  <a:lnTo>
                    <a:pt x="643294" y="54864"/>
                  </a:lnTo>
                  <a:cubicBezTo>
                    <a:pt x="651905" y="40767"/>
                    <a:pt x="667297" y="32080"/>
                    <a:pt x="683833" y="32080"/>
                  </a:cubicBezTo>
                  <a:lnTo>
                    <a:pt x="832804" y="32080"/>
                  </a:lnTo>
                  <a:cubicBezTo>
                    <a:pt x="843167" y="32080"/>
                    <a:pt x="853378" y="35204"/>
                    <a:pt x="861988" y="40996"/>
                  </a:cubicBezTo>
                  <a:lnTo>
                    <a:pt x="905498" y="70180"/>
                  </a:lnTo>
                  <a:cubicBezTo>
                    <a:pt x="916547" y="77572"/>
                    <a:pt x="929501" y="81534"/>
                    <a:pt x="942836" y="81534"/>
                  </a:cubicBezTo>
                  <a:lnTo>
                    <a:pt x="1645858" y="81534"/>
                  </a:lnTo>
                  <a:cubicBezTo>
                    <a:pt x="1655611" y="81534"/>
                    <a:pt x="1665136" y="78791"/>
                    <a:pt x="1673366" y="73685"/>
                  </a:cubicBezTo>
                  <a:lnTo>
                    <a:pt x="1728763" y="39319"/>
                  </a:lnTo>
                  <a:cubicBezTo>
                    <a:pt x="1736383" y="34595"/>
                    <a:pt x="1745222" y="32080"/>
                    <a:pt x="1754214" y="32080"/>
                  </a:cubicBezTo>
                  <a:lnTo>
                    <a:pt x="1959573" y="32080"/>
                  </a:lnTo>
                  <a:cubicBezTo>
                    <a:pt x="1969632" y="32080"/>
                    <a:pt x="1979537" y="35128"/>
                    <a:pt x="1987843" y="40919"/>
                  </a:cubicBezTo>
                  <a:lnTo>
                    <a:pt x="2033868" y="72923"/>
                  </a:lnTo>
                  <a:cubicBezTo>
                    <a:pt x="2041945" y="78486"/>
                    <a:pt x="2051547" y="81534"/>
                    <a:pt x="2061300" y="81534"/>
                  </a:cubicBezTo>
                  <a:lnTo>
                    <a:pt x="2422336" y="81534"/>
                  </a:lnTo>
                  <a:cubicBezTo>
                    <a:pt x="2435975" y="81534"/>
                    <a:pt x="2448320" y="73304"/>
                    <a:pt x="2453502" y="60655"/>
                  </a:cubicBezTo>
                  <a:lnTo>
                    <a:pt x="2461884" y="40310"/>
                  </a:lnTo>
                  <a:cubicBezTo>
                    <a:pt x="2461884" y="40310"/>
                    <a:pt x="2462112" y="40005"/>
                    <a:pt x="2462188" y="39853"/>
                  </a:cubicBezTo>
                  <a:lnTo>
                    <a:pt x="2470875" y="18745"/>
                  </a:lnTo>
                  <a:cubicBezTo>
                    <a:pt x="2470875" y="18745"/>
                    <a:pt x="2470875" y="18517"/>
                    <a:pt x="2470875" y="18364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8">
            <a:extLst>
              <a:ext uri="{FF2B5EF4-FFF2-40B4-BE49-F238E27FC236}">
                <a16:creationId xmlns:a16="http://schemas.microsoft.com/office/drawing/2014/main" id="{4939A9FD-FF2E-B48F-C5DB-DBB2C678D761}"/>
              </a:ext>
            </a:extLst>
          </p:cNvPr>
          <p:cNvGrpSpPr/>
          <p:nvPr/>
        </p:nvGrpSpPr>
        <p:grpSpPr>
          <a:xfrm>
            <a:off x="496786" y="2255291"/>
            <a:ext cx="2839667" cy="782116"/>
            <a:chOff x="496786" y="2255291"/>
            <a:chExt cx="2839667" cy="782116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7F142F-3CB1-B58D-AE5F-3C4363A97C5B}"/>
                </a:ext>
              </a:extLst>
            </p:cNvPr>
            <p:cNvSpPr/>
            <p:nvPr/>
          </p:nvSpPr>
          <p:spPr>
            <a:xfrm>
              <a:off x="506446" y="2964789"/>
              <a:ext cx="2540583" cy="72618"/>
            </a:xfrm>
            <a:custGeom>
              <a:avLst/>
              <a:gdLst>
                <a:gd name="connsiteX0" fmla="*/ 2540030 w 2540583"/>
                <a:gd name="connsiteY0" fmla="*/ 10287 h 72618"/>
                <a:gd name="connsiteX1" fmla="*/ 2533172 w 2540583"/>
                <a:gd name="connsiteY1" fmla="*/ 0 h 72618"/>
                <a:gd name="connsiteX2" fmla="*/ 57510 w 2540583"/>
                <a:gd name="connsiteY2" fmla="*/ 0 h 72618"/>
                <a:gd name="connsiteX3" fmla="*/ 36327 w 2540583"/>
                <a:gd name="connsiteY3" fmla="*/ 10516 h 72618"/>
                <a:gd name="connsiteX4" fmla="*/ 2265 w 2540583"/>
                <a:gd name="connsiteY4" fmla="*/ 55169 h 72618"/>
                <a:gd name="connsiteX5" fmla="*/ 10876 w 2540583"/>
                <a:gd name="connsiteY5" fmla="*/ 72619 h 72618"/>
                <a:gd name="connsiteX6" fmla="*/ 252658 w 2540583"/>
                <a:gd name="connsiteY6" fmla="*/ 72619 h 72618"/>
                <a:gd name="connsiteX7" fmla="*/ 291368 w 2540583"/>
                <a:gd name="connsiteY7" fmla="*/ 63246 h 72618"/>
                <a:gd name="connsiteX8" fmla="*/ 384637 w 2540583"/>
                <a:gd name="connsiteY8" fmla="*/ 15316 h 72618"/>
                <a:gd name="connsiteX9" fmla="*/ 412297 w 2540583"/>
                <a:gd name="connsiteY9" fmla="*/ 8611 h 72618"/>
                <a:gd name="connsiteX10" fmla="*/ 505947 w 2540583"/>
                <a:gd name="connsiteY10" fmla="*/ 8611 h 72618"/>
                <a:gd name="connsiteX11" fmla="*/ 529264 w 2540583"/>
                <a:gd name="connsiteY11" fmla="*/ 14173 h 72618"/>
                <a:gd name="connsiteX12" fmla="*/ 631677 w 2540583"/>
                <a:gd name="connsiteY12" fmla="*/ 66980 h 72618"/>
                <a:gd name="connsiteX13" fmla="*/ 654994 w 2540583"/>
                <a:gd name="connsiteY13" fmla="*/ 72619 h 72618"/>
                <a:gd name="connsiteX14" fmla="*/ 897844 w 2540583"/>
                <a:gd name="connsiteY14" fmla="*/ 72619 h 72618"/>
                <a:gd name="connsiteX15" fmla="*/ 941659 w 2540583"/>
                <a:gd name="connsiteY15" fmla="*/ 47549 h 72618"/>
                <a:gd name="connsiteX16" fmla="*/ 964595 w 2540583"/>
                <a:gd name="connsiteY16" fmla="*/ 8611 h 72618"/>
                <a:gd name="connsiteX17" fmla="*/ 1139017 w 2540583"/>
                <a:gd name="connsiteY17" fmla="*/ 8611 h 72618"/>
                <a:gd name="connsiteX18" fmla="*/ 1220017 w 2540583"/>
                <a:gd name="connsiteY18" fmla="*/ 28270 h 72618"/>
                <a:gd name="connsiteX19" fmla="*/ 1231676 w 2540583"/>
                <a:gd name="connsiteY19" fmla="*/ 34290 h 72618"/>
                <a:gd name="connsiteX20" fmla="*/ 1388572 w 2540583"/>
                <a:gd name="connsiteY20" fmla="*/ 72466 h 72618"/>
                <a:gd name="connsiteX21" fmla="*/ 1492128 w 2540583"/>
                <a:gd name="connsiteY21" fmla="*/ 72466 h 72618"/>
                <a:gd name="connsiteX22" fmla="*/ 1647652 w 2540583"/>
                <a:gd name="connsiteY22" fmla="*/ 34823 h 72618"/>
                <a:gd name="connsiteX23" fmla="*/ 1664721 w 2540583"/>
                <a:gd name="connsiteY23" fmla="*/ 26061 h 72618"/>
                <a:gd name="connsiteX24" fmla="*/ 1737415 w 2540583"/>
                <a:gd name="connsiteY24" fmla="*/ 8458 h 72618"/>
                <a:gd name="connsiteX25" fmla="*/ 2153696 w 2540583"/>
                <a:gd name="connsiteY25" fmla="*/ 8458 h 72618"/>
                <a:gd name="connsiteX26" fmla="*/ 2235154 w 2540583"/>
                <a:gd name="connsiteY26" fmla="*/ 38024 h 72618"/>
                <a:gd name="connsiteX27" fmla="*/ 2235154 w 2540583"/>
                <a:gd name="connsiteY27" fmla="*/ 38024 h 72618"/>
                <a:gd name="connsiteX28" fmla="*/ 2329718 w 2540583"/>
                <a:gd name="connsiteY28" fmla="*/ 72390 h 72618"/>
                <a:gd name="connsiteX29" fmla="*/ 2439751 w 2540583"/>
                <a:gd name="connsiteY29" fmla="*/ 72390 h 72618"/>
                <a:gd name="connsiteX30" fmla="*/ 2534391 w 2540583"/>
                <a:gd name="connsiteY30" fmla="*/ 23393 h 72618"/>
                <a:gd name="connsiteX31" fmla="*/ 2539801 w 2540583"/>
                <a:gd name="connsiteY31" fmla="*/ 10135 h 7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40583" h="72618">
                  <a:moveTo>
                    <a:pt x="2540030" y="10287"/>
                  </a:moveTo>
                  <a:cubicBezTo>
                    <a:pt x="2542011" y="5410"/>
                    <a:pt x="2538430" y="0"/>
                    <a:pt x="2533172" y="0"/>
                  </a:cubicBezTo>
                  <a:lnTo>
                    <a:pt x="57510" y="0"/>
                  </a:lnTo>
                  <a:cubicBezTo>
                    <a:pt x="49204" y="0"/>
                    <a:pt x="41356" y="3886"/>
                    <a:pt x="36327" y="10516"/>
                  </a:cubicBezTo>
                  <a:lnTo>
                    <a:pt x="2265" y="55169"/>
                  </a:lnTo>
                  <a:cubicBezTo>
                    <a:pt x="-3221" y="62332"/>
                    <a:pt x="1884" y="72619"/>
                    <a:pt x="10876" y="72619"/>
                  </a:cubicBezTo>
                  <a:lnTo>
                    <a:pt x="252658" y="72619"/>
                  </a:lnTo>
                  <a:cubicBezTo>
                    <a:pt x="266146" y="72619"/>
                    <a:pt x="279405" y="69418"/>
                    <a:pt x="291368" y="63246"/>
                  </a:cubicBezTo>
                  <a:lnTo>
                    <a:pt x="384637" y="15316"/>
                  </a:lnTo>
                  <a:cubicBezTo>
                    <a:pt x="393171" y="10897"/>
                    <a:pt x="402696" y="8611"/>
                    <a:pt x="412297" y="8611"/>
                  </a:cubicBezTo>
                  <a:lnTo>
                    <a:pt x="505947" y="8611"/>
                  </a:lnTo>
                  <a:cubicBezTo>
                    <a:pt x="514100" y="8535"/>
                    <a:pt x="522102" y="10440"/>
                    <a:pt x="529264" y="14173"/>
                  </a:cubicBezTo>
                  <a:lnTo>
                    <a:pt x="631677" y="66980"/>
                  </a:lnTo>
                  <a:cubicBezTo>
                    <a:pt x="638916" y="70714"/>
                    <a:pt x="646841" y="72619"/>
                    <a:pt x="654994" y="72619"/>
                  </a:cubicBezTo>
                  <a:lnTo>
                    <a:pt x="897844" y="72619"/>
                  </a:lnTo>
                  <a:cubicBezTo>
                    <a:pt x="915827" y="72619"/>
                    <a:pt x="932515" y="63094"/>
                    <a:pt x="941659" y="47549"/>
                  </a:cubicBezTo>
                  <a:lnTo>
                    <a:pt x="964595" y="8611"/>
                  </a:lnTo>
                  <a:lnTo>
                    <a:pt x="1139017" y="8611"/>
                  </a:lnTo>
                  <a:cubicBezTo>
                    <a:pt x="1167211" y="8535"/>
                    <a:pt x="1194948" y="15240"/>
                    <a:pt x="1220017" y="28270"/>
                  </a:cubicBezTo>
                  <a:lnTo>
                    <a:pt x="1231676" y="34290"/>
                  </a:lnTo>
                  <a:cubicBezTo>
                    <a:pt x="1280139" y="59360"/>
                    <a:pt x="1334013" y="72466"/>
                    <a:pt x="1388572" y="72466"/>
                  </a:cubicBezTo>
                  <a:lnTo>
                    <a:pt x="1492128" y="72466"/>
                  </a:lnTo>
                  <a:cubicBezTo>
                    <a:pt x="1546230" y="72466"/>
                    <a:pt x="1599570" y="59588"/>
                    <a:pt x="1647652" y="34823"/>
                  </a:cubicBezTo>
                  <a:lnTo>
                    <a:pt x="1664721" y="26061"/>
                  </a:lnTo>
                  <a:cubicBezTo>
                    <a:pt x="1687200" y="14478"/>
                    <a:pt x="1712117" y="8458"/>
                    <a:pt x="1737415" y="8458"/>
                  </a:cubicBezTo>
                  <a:lnTo>
                    <a:pt x="2153696" y="8458"/>
                  </a:lnTo>
                  <a:cubicBezTo>
                    <a:pt x="2183490" y="8458"/>
                    <a:pt x="2212294" y="18974"/>
                    <a:pt x="2235154" y="38024"/>
                  </a:cubicBezTo>
                  <a:lnTo>
                    <a:pt x="2235154" y="38024"/>
                  </a:lnTo>
                  <a:cubicBezTo>
                    <a:pt x="2261671" y="60198"/>
                    <a:pt x="2295123" y="72390"/>
                    <a:pt x="2329718" y="72390"/>
                  </a:cubicBezTo>
                  <a:lnTo>
                    <a:pt x="2439751" y="72390"/>
                  </a:lnTo>
                  <a:cubicBezTo>
                    <a:pt x="2481737" y="72466"/>
                    <a:pt x="2520523" y="57074"/>
                    <a:pt x="2534391" y="23393"/>
                  </a:cubicBezTo>
                  <a:lnTo>
                    <a:pt x="2539801" y="10135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CD8336F-5A6D-DD6B-D3DE-2B53C8606CC8}"/>
                </a:ext>
              </a:extLst>
            </p:cNvPr>
            <p:cNvSpPr/>
            <p:nvPr/>
          </p:nvSpPr>
          <p:spPr>
            <a:xfrm>
              <a:off x="572923" y="2861233"/>
              <a:ext cx="2515343" cy="84429"/>
            </a:xfrm>
            <a:custGeom>
              <a:avLst/>
              <a:gdLst>
                <a:gd name="connsiteX0" fmla="*/ 2514472 w 2515343"/>
                <a:gd name="connsiteY0" fmla="*/ 13716 h 84429"/>
                <a:gd name="connsiteX1" fmla="*/ 2503575 w 2515343"/>
                <a:gd name="connsiteY1" fmla="*/ 76 h 84429"/>
                <a:gd name="connsiteX2" fmla="*/ 2151607 w 2515343"/>
                <a:gd name="connsiteY2" fmla="*/ 76 h 84429"/>
                <a:gd name="connsiteX3" fmla="*/ 2124785 w 2515343"/>
                <a:gd name="connsiteY3" fmla="*/ 5258 h 84429"/>
                <a:gd name="connsiteX4" fmla="*/ 2122194 w 2515343"/>
                <a:gd name="connsiteY4" fmla="*/ 6248 h 84429"/>
                <a:gd name="connsiteX5" fmla="*/ 2083484 w 2515343"/>
                <a:gd name="connsiteY5" fmla="*/ 13716 h 84429"/>
                <a:gd name="connsiteX6" fmla="*/ 1776322 w 2515343"/>
                <a:gd name="connsiteY6" fmla="*/ 13716 h 84429"/>
                <a:gd name="connsiteX7" fmla="*/ 1754224 w 2515343"/>
                <a:gd name="connsiteY7" fmla="*/ 8839 h 84429"/>
                <a:gd name="connsiteX8" fmla="*/ 1754224 w 2515343"/>
                <a:gd name="connsiteY8" fmla="*/ 8839 h 84429"/>
                <a:gd name="connsiteX9" fmla="*/ 1713990 w 2515343"/>
                <a:gd name="connsiteY9" fmla="*/ 0 h 84429"/>
                <a:gd name="connsiteX10" fmla="*/ 1030400 w 2515343"/>
                <a:gd name="connsiteY10" fmla="*/ 0 h 84429"/>
                <a:gd name="connsiteX11" fmla="*/ 1009598 w 2515343"/>
                <a:gd name="connsiteY11" fmla="*/ 5334 h 84429"/>
                <a:gd name="connsiteX12" fmla="*/ 1008836 w 2515343"/>
                <a:gd name="connsiteY12" fmla="*/ 5791 h 84429"/>
                <a:gd name="connsiteX13" fmla="*/ 977822 w 2515343"/>
                <a:gd name="connsiteY13" fmla="*/ 13716 h 84429"/>
                <a:gd name="connsiteX14" fmla="*/ 781760 w 2515343"/>
                <a:gd name="connsiteY14" fmla="*/ 13716 h 84429"/>
                <a:gd name="connsiteX15" fmla="*/ 768196 w 2515343"/>
                <a:gd name="connsiteY15" fmla="*/ 12116 h 84429"/>
                <a:gd name="connsiteX16" fmla="*/ 727505 w 2515343"/>
                <a:gd name="connsiteY16" fmla="*/ 2438 h 84429"/>
                <a:gd name="connsiteX17" fmla="*/ 716075 w 2515343"/>
                <a:gd name="connsiteY17" fmla="*/ 1067 h 84429"/>
                <a:gd name="connsiteX18" fmla="*/ 443889 w 2515343"/>
                <a:gd name="connsiteY18" fmla="*/ 1067 h 84429"/>
                <a:gd name="connsiteX19" fmla="*/ 427354 w 2515343"/>
                <a:gd name="connsiteY19" fmla="*/ 5791 h 84429"/>
                <a:gd name="connsiteX20" fmla="*/ 423772 w 2515343"/>
                <a:gd name="connsiteY20" fmla="*/ 8001 h 84429"/>
                <a:gd name="connsiteX21" fmla="*/ 403655 w 2515343"/>
                <a:gd name="connsiteY21" fmla="*/ 13716 h 84429"/>
                <a:gd name="connsiteX22" fmla="*/ 372489 w 2515343"/>
                <a:gd name="connsiteY22" fmla="*/ 13716 h 84429"/>
                <a:gd name="connsiteX23" fmla="*/ 347343 w 2515343"/>
                <a:gd name="connsiteY23" fmla="*/ 6553 h 84429"/>
                <a:gd name="connsiteX24" fmla="*/ 328598 w 2515343"/>
                <a:gd name="connsiteY24" fmla="*/ 1219 h 84429"/>
                <a:gd name="connsiteX25" fmla="*/ 66470 w 2515343"/>
                <a:gd name="connsiteY25" fmla="*/ 1219 h 84429"/>
                <a:gd name="connsiteX26" fmla="*/ 44677 w 2515343"/>
                <a:gd name="connsiteY26" fmla="*/ 11049 h 84429"/>
                <a:gd name="connsiteX27" fmla="*/ 2386 w 2515343"/>
                <a:gd name="connsiteY27" fmla="*/ 65837 h 84429"/>
                <a:gd name="connsiteX28" fmla="*/ 11530 w 2515343"/>
                <a:gd name="connsiteY28" fmla="*/ 84430 h 84429"/>
                <a:gd name="connsiteX29" fmla="*/ 257808 w 2515343"/>
                <a:gd name="connsiteY29" fmla="*/ 84430 h 84429"/>
                <a:gd name="connsiteX30" fmla="*/ 287222 w 2515343"/>
                <a:gd name="connsiteY30" fmla="*/ 75971 h 84429"/>
                <a:gd name="connsiteX31" fmla="*/ 365098 w 2515343"/>
                <a:gd name="connsiteY31" fmla="*/ 27127 h 84429"/>
                <a:gd name="connsiteX32" fmla="*/ 381633 w 2515343"/>
                <a:gd name="connsiteY32" fmla="*/ 22327 h 84429"/>
                <a:gd name="connsiteX33" fmla="*/ 393673 w 2515343"/>
                <a:gd name="connsiteY33" fmla="*/ 22327 h 84429"/>
                <a:gd name="connsiteX34" fmla="*/ 407008 w 2515343"/>
                <a:gd name="connsiteY34" fmla="*/ 26137 h 84429"/>
                <a:gd name="connsiteX35" fmla="*/ 485646 w 2515343"/>
                <a:gd name="connsiteY35" fmla="*/ 75438 h 84429"/>
                <a:gd name="connsiteX36" fmla="*/ 516431 w 2515343"/>
                <a:gd name="connsiteY36" fmla="*/ 84277 h 84429"/>
                <a:gd name="connsiteX37" fmla="*/ 763929 w 2515343"/>
                <a:gd name="connsiteY37" fmla="*/ 84277 h 84429"/>
                <a:gd name="connsiteX38" fmla="*/ 793342 w 2515343"/>
                <a:gd name="connsiteY38" fmla="*/ 64313 h 84429"/>
                <a:gd name="connsiteX39" fmla="*/ 804010 w 2515343"/>
                <a:gd name="connsiteY39" fmla="*/ 37414 h 84429"/>
                <a:gd name="connsiteX40" fmla="*/ 826413 w 2515343"/>
                <a:gd name="connsiteY40" fmla="*/ 22251 h 84429"/>
                <a:gd name="connsiteX41" fmla="*/ 960449 w 2515343"/>
                <a:gd name="connsiteY41" fmla="*/ 22251 h 84429"/>
                <a:gd name="connsiteX42" fmla="*/ 1001140 w 2515343"/>
                <a:gd name="connsiteY42" fmla="*/ 33681 h 84429"/>
                <a:gd name="connsiteX43" fmla="*/ 1059814 w 2515343"/>
                <a:gd name="connsiteY43" fmla="*/ 69571 h 84429"/>
                <a:gd name="connsiteX44" fmla="*/ 1108429 w 2515343"/>
                <a:gd name="connsiteY44" fmla="*/ 83287 h 84429"/>
                <a:gd name="connsiteX45" fmla="*/ 1641905 w 2515343"/>
                <a:gd name="connsiteY45" fmla="*/ 83287 h 84429"/>
                <a:gd name="connsiteX46" fmla="*/ 1689302 w 2515343"/>
                <a:gd name="connsiteY46" fmla="*/ 71171 h 84429"/>
                <a:gd name="connsiteX47" fmla="*/ 1752929 w 2515343"/>
                <a:gd name="connsiteY47" fmla="*/ 36348 h 84429"/>
                <a:gd name="connsiteX48" fmla="*/ 1808098 w 2515343"/>
                <a:gd name="connsiteY48" fmla="*/ 22251 h 84429"/>
                <a:gd name="connsiteX49" fmla="*/ 2067863 w 2515343"/>
                <a:gd name="connsiteY49" fmla="*/ 22251 h 84429"/>
                <a:gd name="connsiteX50" fmla="*/ 2101849 w 2515343"/>
                <a:gd name="connsiteY50" fmla="*/ 33147 h 84429"/>
                <a:gd name="connsiteX51" fmla="*/ 2148788 w 2515343"/>
                <a:gd name="connsiteY51" fmla="*/ 66751 h 84429"/>
                <a:gd name="connsiteX52" fmla="*/ 2200147 w 2515343"/>
                <a:gd name="connsiteY52" fmla="*/ 83211 h 84429"/>
                <a:gd name="connsiteX53" fmla="*/ 2454731 w 2515343"/>
                <a:gd name="connsiteY53" fmla="*/ 83211 h 84429"/>
                <a:gd name="connsiteX54" fmla="*/ 2497479 w 2515343"/>
                <a:gd name="connsiteY54" fmla="*/ 54559 h 84429"/>
                <a:gd name="connsiteX55" fmla="*/ 2510433 w 2515343"/>
                <a:gd name="connsiteY55" fmla="*/ 23165 h 84429"/>
                <a:gd name="connsiteX56" fmla="*/ 2510585 w 2515343"/>
                <a:gd name="connsiteY56" fmla="*/ 22936 h 84429"/>
                <a:gd name="connsiteX57" fmla="*/ 2514395 w 2515343"/>
                <a:gd name="connsiteY57" fmla="*/ 13640 h 84429"/>
                <a:gd name="connsiteX58" fmla="*/ 2514319 w 2515343"/>
                <a:gd name="connsiteY58" fmla="*/ 13640 h 8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15343" h="84429">
                  <a:moveTo>
                    <a:pt x="2514472" y="13716"/>
                  </a:moveTo>
                  <a:cubicBezTo>
                    <a:pt x="2517520" y="6477"/>
                    <a:pt x="2512262" y="76"/>
                    <a:pt x="2503575" y="76"/>
                  </a:cubicBezTo>
                  <a:lnTo>
                    <a:pt x="2151607" y="76"/>
                  </a:lnTo>
                  <a:cubicBezTo>
                    <a:pt x="2142387" y="76"/>
                    <a:pt x="2133319" y="1829"/>
                    <a:pt x="2124785" y="5258"/>
                  </a:cubicBezTo>
                  <a:lnTo>
                    <a:pt x="2122194" y="6248"/>
                  </a:lnTo>
                  <a:cubicBezTo>
                    <a:pt x="2109926" y="11201"/>
                    <a:pt x="2096743" y="13716"/>
                    <a:pt x="2083484" y="13716"/>
                  </a:cubicBezTo>
                  <a:lnTo>
                    <a:pt x="1776322" y="13716"/>
                  </a:lnTo>
                  <a:cubicBezTo>
                    <a:pt x="1768702" y="13716"/>
                    <a:pt x="1761158" y="12040"/>
                    <a:pt x="1754224" y="8839"/>
                  </a:cubicBezTo>
                  <a:lnTo>
                    <a:pt x="1754224" y="8839"/>
                  </a:lnTo>
                  <a:cubicBezTo>
                    <a:pt x="1741651" y="3048"/>
                    <a:pt x="1727935" y="0"/>
                    <a:pt x="1713990" y="0"/>
                  </a:cubicBezTo>
                  <a:lnTo>
                    <a:pt x="1030400" y="0"/>
                  </a:lnTo>
                  <a:cubicBezTo>
                    <a:pt x="1023085" y="0"/>
                    <a:pt x="1015922" y="1829"/>
                    <a:pt x="1009598" y="5334"/>
                  </a:cubicBezTo>
                  <a:lnTo>
                    <a:pt x="1008836" y="5791"/>
                  </a:lnTo>
                  <a:cubicBezTo>
                    <a:pt x="999311" y="10973"/>
                    <a:pt x="988643" y="13716"/>
                    <a:pt x="977822" y="13716"/>
                  </a:cubicBezTo>
                  <a:lnTo>
                    <a:pt x="781760" y="13716"/>
                  </a:lnTo>
                  <a:cubicBezTo>
                    <a:pt x="777188" y="13716"/>
                    <a:pt x="772692" y="13183"/>
                    <a:pt x="768196" y="12116"/>
                  </a:cubicBezTo>
                  <a:lnTo>
                    <a:pt x="727505" y="2438"/>
                  </a:lnTo>
                  <a:cubicBezTo>
                    <a:pt x="723771" y="1524"/>
                    <a:pt x="719961" y="1067"/>
                    <a:pt x="716075" y="1067"/>
                  </a:cubicBezTo>
                  <a:lnTo>
                    <a:pt x="443889" y="1067"/>
                  </a:lnTo>
                  <a:cubicBezTo>
                    <a:pt x="438021" y="1067"/>
                    <a:pt x="432306" y="2667"/>
                    <a:pt x="427354" y="5791"/>
                  </a:cubicBezTo>
                  <a:lnTo>
                    <a:pt x="423772" y="8001"/>
                  </a:lnTo>
                  <a:cubicBezTo>
                    <a:pt x="417752" y="11735"/>
                    <a:pt x="410742" y="13716"/>
                    <a:pt x="403655" y="13716"/>
                  </a:cubicBezTo>
                  <a:lnTo>
                    <a:pt x="372489" y="13716"/>
                  </a:lnTo>
                  <a:cubicBezTo>
                    <a:pt x="363574" y="13716"/>
                    <a:pt x="354887" y="11201"/>
                    <a:pt x="347343" y="6553"/>
                  </a:cubicBezTo>
                  <a:cubicBezTo>
                    <a:pt x="341705" y="3048"/>
                    <a:pt x="335228" y="1219"/>
                    <a:pt x="328598" y="1219"/>
                  </a:cubicBezTo>
                  <a:lnTo>
                    <a:pt x="66470" y="1219"/>
                  </a:lnTo>
                  <a:cubicBezTo>
                    <a:pt x="58088" y="1219"/>
                    <a:pt x="50240" y="4877"/>
                    <a:pt x="44677" y="11049"/>
                  </a:cubicBezTo>
                  <a:lnTo>
                    <a:pt x="2386" y="65837"/>
                  </a:lnTo>
                  <a:cubicBezTo>
                    <a:pt x="-3405" y="73457"/>
                    <a:pt x="2005" y="84430"/>
                    <a:pt x="11530" y="84430"/>
                  </a:cubicBezTo>
                  <a:lnTo>
                    <a:pt x="257808" y="84430"/>
                  </a:lnTo>
                  <a:cubicBezTo>
                    <a:pt x="268248" y="84430"/>
                    <a:pt x="278459" y="81458"/>
                    <a:pt x="287222" y="75971"/>
                  </a:cubicBezTo>
                  <a:lnTo>
                    <a:pt x="365098" y="27127"/>
                  </a:lnTo>
                  <a:cubicBezTo>
                    <a:pt x="370051" y="24003"/>
                    <a:pt x="375766" y="22327"/>
                    <a:pt x="381633" y="22327"/>
                  </a:cubicBezTo>
                  <a:lnTo>
                    <a:pt x="393673" y="22327"/>
                  </a:lnTo>
                  <a:cubicBezTo>
                    <a:pt x="398397" y="22327"/>
                    <a:pt x="403046" y="23622"/>
                    <a:pt x="407008" y="26137"/>
                  </a:cubicBezTo>
                  <a:lnTo>
                    <a:pt x="485646" y="75438"/>
                  </a:lnTo>
                  <a:cubicBezTo>
                    <a:pt x="494867" y="81229"/>
                    <a:pt x="505535" y="84277"/>
                    <a:pt x="516431" y="84277"/>
                  </a:cubicBezTo>
                  <a:lnTo>
                    <a:pt x="763929" y="84277"/>
                  </a:lnTo>
                  <a:cubicBezTo>
                    <a:pt x="776883" y="84277"/>
                    <a:pt x="788541" y="76353"/>
                    <a:pt x="793342" y="64313"/>
                  </a:cubicBezTo>
                  <a:lnTo>
                    <a:pt x="804010" y="37414"/>
                  </a:lnTo>
                  <a:cubicBezTo>
                    <a:pt x="807668" y="28270"/>
                    <a:pt x="816507" y="22251"/>
                    <a:pt x="826413" y="22251"/>
                  </a:cubicBezTo>
                  <a:lnTo>
                    <a:pt x="960449" y="22251"/>
                  </a:lnTo>
                  <a:cubicBezTo>
                    <a:pt x="974774" y="22251"/>
                    <a:pt x="988871" y="26213"/>
                    <a:pt x="1001140" y="33681"/>
                  </a:cubicBezTo>
                  <a:lnTo>
                    <a:pt x="1059814" y="69571"/>
                  </a:lnTo>
                  <a:cubicBezTo>
                    <a:pt x="1074444" y="78486"/>
                    <a:pt x="1091284" y="83287"/>
                    <a:pt x="1108429" y="83287"/>
                  </a:cubicBezTo>
                  <a:lnTo>
                    <a:pt x="1641905" y="83287"/>
                  </a:lnTo>
                  <a:cubicBezTo>
                    <a:pt x="1658441" y="83287"/>
                    <a:pt x="1674748" y="79096"/>
                    <a:pt x="1689302" y="71171"/>
                  </a:cubicBezTo>
                  <a:lnTo>
                    <a:pt x="1752929" y="36348"/>
                  </a:lnTo>
                  <a:cubicBezTo>
                    <a:pt x="1769845" y="27127"/>
                    <a:pt x="1788819" y="22251"/>
                    <a:pt x="1808098" y="22251"/>
                  </a:cubicBezTo>
                  <a:lnTo>
                    <a:pt x="2067863" y="22251"/>
                  </a:lnTo>
                  <a:cubicBezTo>
                    <a:pt x="2080055" y="22251"/>
                    <a:pt x="2091943" y="26061"/>
                    <a:pt x="2101849" y="33147"/>
                  </a:cubicBezTo>
                  <a:lnTo>
                    <a:pt x="2148788" y="66751"/>
                  </a:lnTo>
                  <a:cubicBezTo>
                    <a:pt x="2163799" y="77496"/>
                    <a:pt x="2181706" y="83211"/>
                    <a:pt x="2200147" y="83211"/>
                  </a:cubicBezTo>
                  <a:lnTo>
                    <a:pt x="2454731" y="83211"/>
                  </a:lnTo>
                  <a:cubicBezTo>
                    <a:pt x="2473476" y="83211"/>
                    <a:pt x="2490316" y="71933"/>
                    <a:pt x="2497479" y="54559"/>
                  </a:cubicBezTo>
                  <a:lnTo>
                    <a:pt x="2510433" y="23165"/>
                  </a:lnTo>
                  <a:cubicBezTo>
                    <a:pt x="2510433" y="23165"/>
                    <a:pt x="2510585" y="23013"/>
                    <a:pt x="2510585" y="22936"/>
                  </a:cubicBezTo>
                  <a:lnTo>
                    <a:pt x="2514395" y="13640"/>
                  </a:lnTo>
                  <a:lnTo>
                    <a:pt x="2514319" y="136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2585BF-B844-EAE7-8F1D-22B23D22B132}"/>
                </a:ext>
              </a:extLst>
            </p:cNvPr>
            <p:cNvSpPr/>
            <p:nvPr/>
          </p:nvSpPr>
          <p:spPr>
            <a:xfrm>
              <a:off x="496786" y="2255291"/>
              <a:ext cx="2839667" cy="86105"/>
            </a:xfrm>
            <a:custGeom>
              <a:avLst/>
              <a:gdLst>
                <a:gd name="connsiteX0" fmla="*/ 2826067 w 2839667"/>
                <a:gd name="connsiteY0" fmla="*/ 229 h 86105"/>
                <a:gd name="connsiteX1" fmla="*/ 2594114 w 2839667"/>
                <a:gd name="connsiteY1" fmla="*/ 229 h 86105"/>
                <a:gd name="connsiteX2" fmla="*/ 2557614 w 2839667"/>
                <a:gd name="connsiteY2" fmla="*/ 19202 h 86105"/>
                <a:gd name="connsiteX3" fmla="*/ 2520581 w 2839667"/>
                <a:gd name="connsiteY3" fmla="*/ 72009 h 86105"/>
                <a:gd name="connsiteX4" fmla="*/ 2509456 w 2839667"/>
                <a:gd name="connsiteY4" fmla="*/ 77800 h 86105"/>
                <a:gd name="connsiteX5" fmla="*/ 2285885 w 2839667"/>
                <a:gd name="connsiteY5" fmla="*/ 77800 h 86105"/>
                <a:gd name="connsiteX6" fmla="*/ 2275065 w 2839667"/>
                <a:gd name="connsiteY6" fmla="*/ 72390 h 86105"/>
                <a:gd name="connsiteX7" fmla="*/ 2234298 w 2839667"/>
                <a:gd name="connsiteY7" fmla="*/ 18059 h 86105"/>
                <a:gd name="connsiteX8" fmla="*/ 2198636 w 2839667"/>
                <a:gd name="connsiteY8" fmla="*/ 229 h 86105"/>
                <a:gd name="connsiteX9" fmla="*/ 1972627 w 2839667"/>
                <a:gd name="connsiteY9" fmla="*/ 229 h 86105"/>
                <a:gd name="connsiteX10" fmla="*/ 1950224 w 2839667"/>
                <a:gd name="connsiteY10" fmla="*/ 7087 h 86105"/>
                <a:gd name="connsiteX11" fmla="*/ 1922411 w 2839667"/>
                <a:gd name="connsiteY11" fmla="*/ 32994 h 86105"/>
                <a:gd name="connsiteX12" fmla="*/ 1900084 w 2839667"/>
                <a:gd name="connsiteY12" fmla="*/ 33299 h 86105"/>
                <a:gd name="connsiteX13" fmla="*/ 1871205 w 2839667"/>
                <a:gd name="connsiteY13" fmla="*/ 7849 h 86105"/>
                <a:gd name="connsiteX14" fmla="*/ 1844687 w 2839667"/>
                <a:gd name="connsiteY14" fmla="*/ 152 h 86105"/>
                <a:gd name="connsiteX15" fmla="*/ 1611896 w 2839667"/>
                <a:gd name="connsiteY15" fmla="*/ 152 h 86105"/>
                <a:gd name="connsiteX16" fmla="*/ 1573948 w 2839667"/>
                <a:gd name="connsiteY16" fmla="*/ 21412 h 86105"/>
                <a:gd name="connsiteX17" fmla="*/ 1543316 w 2839667"/>
                <a:gd name="connsiteY17" fmla="*/ 71323 h 86105"/>
                <a:gd name="connsiteX18" fmla="*/ 1531733 w 2839667"/>
                <a:gd name="connsiteY18" fmla="*/ 77800 h 86105"/>
                <a:gd name="connsiteX19" fmla="*/ 1376209 w 2839667"/>
                <a:gd name="connsiteY19" fmla="*/ 77572 h 86105"/>
                <a:gd name="connsiteX20" fmla="*/ 1366760 w 2839667"/>
                <a:gd name="connsiteY20" fmla="*/ 73686 h 86105"/>
                <a:gd name="connsiteX21" fmla="*/ 1318069 w 2839667"/>
                <a:gd name="connsiteY21" fmla="*/ 12802 h 86105"/>
                <a:gd name="connsiteX22" fmla="*/ 1286979 w 2839667"/>
                <a:gd name="connsiteY22" fmla="*/ 152 h 86105"/>
                <a:gd name="connsiteX23" fmla="*/ 1036433 w 2839667"/>
                <a:gd name="connsiteY23" fmla="*/ 152 h 86105"/>
                <a:gd name="connsiteX24" fmla="*/ 1029118 w 2839667"/>
                <a:gd name="connsiteY24" fmla="*/ 2286 h 86105"/>
                <a:gd name="connsiteX25" fmla="*/ 984541 w 2839667"/>
                <a:gd name="connsiteY25" fmla="*/ 31013 h 86105"/>
                <a:gd name="connsiteX26" fmla="*/ 968920 w 2839667"/>
                <a:gd name="connsiteY26" fmla="*/ 30328 h 86105"/>
                <a:gd name="connsiteX27" fmla="*/ 933487 w 2839667"/>
                <a:gd name="connsiteY27" fmla="*/ 2896 h 86105"/>
                <a:gd name="connsiteX28" fmla="*/ 925181 w 2839667"/>
                <a:gd name="connsiteY28" fmla="*/ 76 h 86105"/>
                <a:gd name="connsiteX29" fmla="*/ 660463 w 2839667"/>
                <a:gd name="connsiteY29" fmla="*/ 76 h 86105"/>
                <a:gd name="connsiteX30" fmla="*/ 626554 w 2839667"/>
                <a:gd name="connsiteY30" fmla="*/ 15697 h 86105"/>
                <a:gd name="connsiteX31" fmla="*/ 577862 w 2839667"/>
                <a:gd name="connsiteY31" fmla="*/ 72847 h 86105"/>
                <a:gd name="connsiteX32" fmla="*/ 567499 w 2839667"/>
                <a:gd name="connsiteY32" fmla="*/ 77648 h 86105"/>
                <a:gd name="connsiteX33" fmla="*/ 403516 w 2839667"/>
                <a:gd name="connsiteY33" fmla="*/ 77648 h 86105"/>
                <a:gd name="connsiteX34" fmla="*/ 394372 w 2839667"/>
                <a:gd name="connsiteY34" fmla="*/ 74066 h 86105"/>
                <a:gd name="connsiteX35" fmla="*/ 326402 w 2839667"/>
                <a:gd name="connsiteY35" fmla="*/ 11735 h 86105"/>
                <a:gd name="connsiteX36" fmla="*/ 296303 w 2839667"/>
                <a:gd name="connsiteY36" fmla="*/ 0 h 86105"/>
                <a:gd name="connsiteX37" fmla="*/ 13601 w 2839667"/>
                <a:gd name="connsiteY37" fmla="*/ 0 h 86105"/>
                <a:gd name="connsiteX38" fmla="*/ 2780 w 2839667"/>
                <a:gd name="connsiteY38" fmla="*/ 21793 h 86105"/>
                <a:gd name="connsiteX39" fmla="*/ 40652 w 2839667"/>
                <a:gd name="connsiteY39" fmla="*/ 69876 h 86105"/>
                <a:gd name="connsiteX40" fmla="*/ 74104 w 2839667"/>
                <a:gd name="connsiteY40" fmla="*/ 86106 h 86105"/>
                <a:gd name="connsiteX41" fmla="*/ 2795587 w 2839667"/>
                <a:gd name="connsiteY41" fmla="*/ 86106 h 86105"/>
                <a:gd name="connsiteX42" fmla="*/ 2816694 w 2839667"/>
                <a:gd name="connsiteY42" fmla="*/ 72009 h 86105"/>
                <a:gd name="connsiteX43" fmla="*/ 2838640 w 2839667"/>
                <a:gd name="connsiteY43" fmla="*/ 18745 h 86105"/>
                <a:gd name="connsiteX44" fmla="*/ 2826067 w 2839667"/>
                <a:gd name="connsiteY44" fmla="*/ 0 h 8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39667" h="86105">
                  <a:moveTo>
                    <a:pt x="2826067" y="229"/>
                  </a:moveTo>
                  <a:lnTo>
                    <a:pt x="2594114" y="229"/>
                  </a:lnTo>
                  <a:cubicBezTo>
                    <a:pt x="2579560" y="229"/>
                    <a:pt x="2565996" y="7315"/>
                    <a:pt x="2557614" y="19202"/>
                  </a:cubicBezTo>
                  <a:lnTo>
                    <a:pt x="2520581" y="72009"/>
                  </a:lnTo>
                  <a:cubicBezTo>
                    <a:pt x="2518066" y="75667"/>
                    <a:pt x="2513875" y="77800"/>
                    <a:pt x="2509456" y="77800"/>
                  </a:cubicBezTo>
                  <a:lnTo>
                    <a:pt x="2285885" y="77800"/>
                  </a:lnTo>
                  <a:cubicBezTo>
                    <a:pt x="2281618" y="77800"/>
                    <a:pt x="2277579" y="75819"/>
                    <a:pt x="2275065" y="72390"/>
                  </a:cubicBezTo>
                  <a:lnTo>
                    <a:pt x="2234298" y="18059"/>
                  </a:lnTo>
                  <a:cubicBezTo>
                    <a:pt x="2225916" y="6858"/>
                    <a:pt x="2212657" y="229"/>
                    <a:pt x="2198636" y="229"/>
                  </a:cubicBezTo>
                  <a:lnTo>
                    <a:pt x="1972627" y="229"/>
                  </a:lnTo>
                  <a:cubicBezTo>
                    <a:pt x="1964626" y="229"/>
                    <a:pt x="1956853" y="2591"/>
                    <a:pt x="1950224" y="7087"/>
                  </a:cubicBezTo>
                  <a:lnTo>
                    <a:pt x="1922411" y="32994"/>
                  </a:lnTo>
                  <a:cubicBezTo>
                    <a:pt x="1916162" y="38862"/>
                    <a:pt x="1906485" y="38938"/>
                    <a:pt x="1900084" y="33299"/>
                  </a:cubicBezTo>
                  <a:lnTo>
                    <a:pt x="1871205" y="7849"/>
                  </a:lnTo>
                  <a:cubicBezTo>
                    <a:pt x="1863280" y="2819"/>
                    <a:pt x="1854060" y="152"/>
                    <a:pt x="1844687" y="152"/>
                  </a:cubicBezTo>
                  <a:lnTo>
                    <a:pt x="1611896" y="152"/>
                  </a:lnTo>
                  <a:cubicBezTo>
                    <a:pt x="1596427" y="152"/>
                    <a:pt x="1582025" y="8229"/>
                    <a:pt x="1573948" y="21412"/>
                  </a:cubicBezTo>
                  <a:lnTo>
                    <a:pt x="1543316" y="71323"/>
                  </a:lnTo>
                  <a:cubicBezTo>
                    <a:pt x="1540877" y="75362"/>
                    <a:pt x="1536458" y="77800"/>
                    <a:pt x="1531733" y="77800"/>
                  </a:cubicBezTo>
                  <a:lnTo>
                    <a:pt x="1376209" y="77572"/>
                  </a:lnTo>
                  <a:cubicBezTo>
                    <a:pt x="1372704" y="77572"/>
                    <a:pt x="1369275" y="76200"/>
                    <a:pt x="1366760" y="73686"/>
                  </a:cubicBezTo>
                  <a:lnTo>
                    <a:pt x="1318069" y="12802"/>
                  </a:lnTo>
                  <a:cubicBezTo>
                    <a:pt x="1309763" y="4724"/>
                    <a:pt x="1298561" y="152"/>
                    <a:pt x="1286979" y="152"/>
                  </a:cubicBezTo>
                  <a:lnTo>
                    <a:pt x="1036433" y="152"/>
                  </a:lnTo>
                  <a:cubicBezTo>
                    <a:pt x="1033843" y="152"/>
                    <a:pt x="1031252" y="914"/>
                    <a:pt x="1029118" y="2286"/>
                  </a:cubicBezTo>
                  <a:lnTo>
                    <a:pt x="984541" y="31013"/>
                  </a:lnTo>
                  <a:cubicBezTo>
                    <a:pt x="979741" y="34138"/>
                    <a:pt x="973416" y="33833"/>
                    <a:pt x="968920" y="30328"/>
                  </a:cubicBezTo>
                  <a:lnTo>
                    <a:pt x="933487" y="2896"/>
                  </a:lnTo>
                  <a:cubicBezTo>
                    <a:pt x="931125" y="1067"/>
                    <a:pt x="928153" y="76"/>
                    <a:pt x="925181" y="76"/>
                  </a:cubicBezTo>
                  <a:lnTo>
                    <a:pt x="660463" y="76"/>
                  </a:lnTo>
                  <a:cubicBezTo>
                    <a:pt x="647432" y="76"/>
                    <a:pt x="635012" y="5791"/>
                    <a:pt x="626554" y="15697"/>
                  </a:cubicBezTo>
                  <a:lnTo>
                    <a:pt x="577862" y="72847"/>
                  </a:lnTo>
                  <a:cubicBezTo>
                    <a:pt x="575271" y="75895"/>
                    <a:pt x="571537" y="77648"/>
                    <a:pt x="567499" y="77648"/>
                  </a:cubicBezTo>
                  <a:lnTo>
                    <a:pt x="403516" y="77648"/>
                  </a:lnTo>
                  <a:cubicBezTo>
                    <a:pt x="400087" y="77648"/>
                    <a:pt x="396887" y="76352"/>
                    <a:pt x="394372" y="74066"/>
                  </a:cubicBezTo>
                  <a:lnTo>
                    <a:pt x="326402" y="11735"/>
                  </a:lnTo>
                  <a:cubicBezTo>
                    <a:pt x="318172" y="4191"/>
                    <a:pt x="307428" y="0"/>
                    <a:pt x="296303" y="0"/>
                  </a:cubicBezTo>
                  <a:lnTo>
                    <a:pt x="13601" y="0"/>
                  </a:lnTo>
                  <a:cubicBezTo>
                    <a:pt x="2399" y="0"/>
                    <a:pt x="-4001" y="12878"/>
                    <a:pt x="2780" y="21793"/>
                  </a:cubicBezTo>
                  <a:lnTo>
                    <a:pt x="40652" y="69876"/>
                  </a:lnTo>
                  <a:cubicBezTo>
                    <a:pt x="48729" y="80162"/>
                    <a:pt x="61073" y="86106"/>
                    <a:pt x="74104" y="86106"/>
                  </a:cubicBezTo>
                  <a:lnTo>
                    <a:pt x="2795587" y="86106"/>
                  </a:lnTo>
                  <a:cubicBezTo>
                    <a:pt x="2804807" y="86106"/>
                    <a:pt x="2813113" y="80543"/>
                    <a:pt x="2816694" y="72009"/>
                  </a:cubicBezTo>
                  <a:lnTo>
                    <a:pt x="2838640" y="18745"/>
                  </a:lnTo>
                  <a:cubicBezTo>
                    <a:pt x="2842297" y="9830"/>
                    <a:pt x="2835744" y="0"/>
                    <a:pt x="2826067" y="0"/>
                  </a:cubicBez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1C84CA-A1D7-1769-5BEF-DEC51E23BB9B}"/>
                </a:ext>
              </a:extLst>
            </p:cNvPr>
            <p:cNvSpPr/>
            <p:nvPr/>
          </p:nvSpPr>
          <p:spPr>
            <a:xfrm>
              <a:off x="582670" y="2360828"/>
              <a:ext cx="2709937" cy="78257"/>
            </a:xfrm>
            <a:custGeom>
              <a:avLst/>
              <a:gdLst>
                <a:gd name="connsiteX0" fmla="*/ 2695530 w 2709937"/>
                <a:gd name="connsiteY0" fmla="*/ 0 h 78257"/>
                <a:gd name="connsiteX1" fmla="*/ 2471350 w 2709937"/>
                <a:gd name="connsiteY1" fmla="*/ 0 h 78257"/>
                <a:gd name="connsiteX2" fmla="*/ 2443460 w 2709937"/>
                <a:gd name="connsiteY2" fmla="*/ 14326 h 78257"/>
                <a:gd name="connsiteX3" fmla="*/ 2412828 w 2709937"/>
                <a:gd name="connsiteY3" fmla="*/ 50063 h 78257"/>
                <a:gd name="connsiteX4" fmla="*/ 2398274 w 2709937"/>
                <a:gd name="connsiteY4" fmla="*/ 57531 h 78257"/>
                <a:gd name="connsiteX5" fmla="*/ 2249684 w 2709937"/>
                <a:gd name="connsiteY5" fmla="*/ 57531 h 78257"/>
                <a:gd name="connsiteX6" fmla="*/ 2239168 w 2709937"/>
                <a:gd name="connsiteY6" fmla="*/ 53035 h 78257"/>
                <a:gd name="connsiteX7" fmla="*/ 2203278 w 2709937"/>
                <a:gd name="connsiteY7" fmla="*/ 15164 h 78257"/>
                <a:gd name="connsiteX8" fmla="*/ 2168226 w 2709937"/>
                <a:gd name="connsiteY8" fmla="*/ 76 h 78257"/>
                <a:gd name="connsiteX9" fmla="*/ 1948465 w 2709937"/>
                <a:gd name="connsiteY9" fmla="*/ 76 h 78257"/>
                <a:gd name="connsiteX10" fmla="*/ 1923776 w 2709937"/>
                <a:gd name="connsiteY10" fmla="*/ 11125 h 78257"/>
                <a:gd name="connsiteX11" fmla="*/ 1891391 w 2709937"/>
                <a:gd name="connsiteY11" fmla="*/ 47320 h 78257"/>
                <a:gd name="connsiteX12" fmla="*/ 1868455 w 2709937"/>
                <a:gd name="connsiteY12" fmla="*/ 57607 h 78257"/>
                <a:gd name="connsiteX13" fmla="*/ 1834013 w 2709937"/>
                <a:gd name="connsiteY13" fmla="*/ 57607 h 78257"/>
                <a:gd name="connsiteX14" fmla="*/ 1810391 w 2709937"/>
                <a:gd name="connsiteY14" fmla="*/ 45567 h 78257"/>
                <a:gd name="connsiteX15" fmla="*/ 1785473 w 2709937"/>
                <a:gd name="connsiteY15" fmla="*/ 11430 h 78257"/>
                <a:gd name="connsiteX16" fmla="*/ 1763299 w 2709937"/>
                <a:gd name="connsiteY16" fmla="*/ 152 h 78257"/>
                <a:gd name="connsiteX17" fmla="*/ 1530508 w 2709937"/>
                <a:gd name="connsiteY17" fmla="*/ 152 h 78257"/>
                <a:gd name="connsiteX18" fmla="*/ 1497742 w 2709937"/>
                <a:gd name="connsiteY18" fmla="*/ 12954 h 78257"/>
                <a:gd name="connsiteX19" fmla="*/ 1453622 w 2709937"/>
                <a:gd name="connsiteY19" fmla="*/ 53721 h 78257"/>
                <a:gd name="connsiteX20" fmla="*/ 1443792 w 2709937"/>
                <a:gd name="connsiteY20" fmla="*/ 57607 h 78257"/>
                <a:gd name="connsiteX21" fmla="*/ 1278057 w 2709937"/>
                <a:gd name="connsiteY21" fmla="*/ 57607 h 78257"/>
                <a:gd name="connsiteX22" fmla="*/ 1267085 w 2709937"/>
                <a:gd name="connsiteY22" fmla="*/ 52578 h 78257"/>
                <a:gd name="connsiteX23" fmla="*/ 1236071 w 2709937"/>
                <a:gd name="connsiteY23" fmla="*/ 16764 h 78257"/>
                <a:gd name="connsiteX24" fmla="*/ 1199571 w 2709937"/>
                <a:gd name="connsiteY24" fmla="*/ 76 h 78257"/>
                <a:gd name="connsiteX25" fmla="*/ 981868 w 2709937"/>
                <a:gd name="connsiteY25" fmla="*/ 76 h 78257"/>
                <a:gd name="connsiteX26" fmla="*/ 946283 w 2709937"/>
                <a:gd name="connsiteY26" fmla="*/ 15697 h 78257"/>
                <a:gd name="connsiteX27" fmla="*/ 912221 w 2709937"/>
                <a:gd name="connsiteY27" fmla="*/ 52807 h 78257"/>
                <a:gd name="connsiteX28" fmla="*/ 901553 w 2709937"/>
                <a:gd name="connsiteY28" fmla="*/ 57531 h 78257"/>
                <a:gd name="connsiteX29" fmla="*/ 816209 w 2709937"/>
                <a:gd name="connsiteY29" fmla="*/ 57531 h 78257"/>
                <a:gd name="connsiteX30" fmla="*/ 804779 w 2709937"/>
                <a:gd name="connsiteY30" fmla="*/ 51968 h 78257"/>
                <a:gd name="connsiteX31" fmla="*/ 778871 w 2709937"/>
                <a:gd name="connsiteY31" fmla="*/ 18745 h 78257"/>
                <a:gd name="connsiteX32" fmla="*/ 740771 w 2709937"/>
                <a:gd name="connsiteY32" fmla="*/ 76 h 78257"/>
                <a:gd name="connsiteX33" fmla="*/ 497236 w 2709937"/>
                <a:gd name="connsiteY33" fmla="*/ 76 h 78257"/>
                <a:gd name="connsiteX34" fmla="*/ 464622 w 2709937"/>
                <a:gd name="connsiteY34" fmla="*/ 12725 h 78257"/>
                <a:gd name="connsiteX35" fmla="*/ 419817 w 2709937"/>
                <a:gd name="connsiteY35" fmla="*/ 53721 h 78257"/>
                <a:gd name="connsiteX36" fmla="*/ 410063 w 2709937"/>
                <a:gd name="connsiteY36" fmla="*/ 57531 h 78257"/>
                <a:gd name="connsiteX37" fmla="*/ 351465 w 2709937"/>
                <a:gd name="connsiteY37" fmla="*/ 57531 h 78257"/>
                <a:gd name="connsiteX38" fmla="*/ 341864 w 2709937"/>
                <a:gd name="connsiteY38" fmla="*/ 53873 h 78257"/>
                <a:gd name="connsiteX39" fmla="*/ 294468 w 2709937"/>
                <a:gd name="connsiteY39" fmla="*/ 12116 h 78257"/>
                <a:gd name="connsiteX40" fmla="*/ 262540 w 2709937"/>
                <a:gd name="connsiteY40" fmla="*/ 76 h 78257"/>
                <a:gd name="connsiteX41" fmla="*/ 20224 w 2709937"/>
                <a:gd name="connsiteY41" fmla="*/ 76 h 78257"/>
                <a:gd name="connsiteX42" fmla="*/ 793 w 2709937"/>
                <a:gd name="connsiteY42" fmla="*/ 10439 h 78257"/>
                <a:gd name="connsiteX43" fmla="*/ 2012 w 2709937"/>
                <a:gd name="connsiteY43" fmla="*/ 19659 h 78257"/>
                <a:gd name="connsiteX44" fmla="*/ 44075 w 2709937"/>
                <a:gd name="connsiteY44" fmla="*/ 73076 h 78257"/>
                <a:gd name="connsiteX45" fmla="*/ 50247 w 2709937"/>
                <a:gd name="connsiteY45" fmla="*/ 76962 h 78257"/>
                <a:gd name="connsiteX46" fmla="*/ 58934 w 2709937"/>
                <a:gd name="connsiteY46" fmla="*/ 78181 h 78257"/>
                <a:gd name="connsiteX47" fmla="*/ 329444 w 2709937"/>
                <a:gd name="connsiteY47" fmla="*/ 78181 h 78257"/>
                <a:gd name="connsiteX48" fmla="*/ 340112 w 2709937"/>
                <a:gd name="connsiteY48" fmla="*/ 72390 h 78257"/>
                <a:gd name="connsiteX49" fmla="*/ 341940 w 2709937"/>
                <a:gd name="connsiteY49" fmla="*/ 69571 h 78257"/>
                <a:gd name="connsiteX50" fmla="*/ 348189 w 2709937"/>
                <a:gd name="connsiteY50" fmla="*/ 66142 h 78257"/>
                <a:gd name="connsiteX51" fmla="*/ 412349 w 2709937"/>
                <a:gd name="connsiteY51" fmla="*/ 66142 h 78257"/>
                <a:gd name="connsiteX52" fmla="*/ 420884 w 2709937"/>
                <a:gd name="connsiteY52" fmla="*/ 71857 h 78257"/>
                <a:gd name="connsiteX53" fmla="*/ 429570 w 2709937"/>
                <a:gd name="connsiteY53" fmla="*/ 78181 h 78257"/>
                <a:gd name="connsiteX54" fmla="*/ 727817 w 2709937"/>
                <a:gd name="connsiteY54" fmla="*/ 78181 h 78257"/>
                <a:gd name="connsiteX55" fmla="*/ 739171 w 2709937"/>
                <a:gd name="connsiteY55" fmla="*/ 76657 h 78257"/>
                <a:gd name="connsiteX56" fmla="*/ 770946 w 2709937"/>
                <a:gd name="connsiteY56" fmla="*/ 67970 h 78257"/>
                <a:gd name="connsiteX57" fmla="*/ 784967 w 2709937"/>
                <a:gd name="connsiteY57" fmla="*/ 66065 h 78257"/>
                <a:gd name="connsiteX58" fmla="*/ 922127 w 2709937"/>
                <a:gd name="connsiteY58" fmla="*/ 66065 h 78257"/>
                <a:gd name="connsiteX59" fmla="*/ 936758 w 2709937"/>
                <a:gd name="connsiteY59" fmla="*/ 68809 h 78257"/>
                <a:gd name="connsiteX60" fmla="*/ 954207 w 2709937"/>
                <a:gd name="connsiteY60" fmla="*/ 75667 h 78257"/>
                <a:gd name="connsiteX61" fmla="*/ 967466 w 2709937"/>
                <a:gd name="connsiteY61" fmla="*/ 78181 h 78257"/>
                <a:gd name="connsiteX62" fmla="*/ 1215650 w 2709937"/>
                <a:gd name="connsiteY62" fmla="*/ 78181 h 78257"/>
                <a:gd name="connsiteX63" fmla="*/ 1227156 w 2709937"/>
                <a:gd name="connsiteY63" fmla="*/ 75895 h 78257"/>
                <a:gd name="connsiteX64" fmla="*/ 1244529 w 2709937"/>
                <a:gd name="connsiteY64" fmla="*/ 68732 h 78257"/>
                <a:gd name="connsiteX65" fmla="*/ 1257560 w 2709937"/>
                <a:gd name="connsiteY65" fmla="*/ 66142 h 78257"/>
                <a:gd name="connsiteX66" fmla="*/ 1466348 w 2709937"/>
                <a:gd name="connsiteY66" fmla="*/ 66142 h 78257"/>
                <a:gd name="connsiteX67" fmla="*/ 1474425 w 2709937"/>
                <a:gd name="connsiteY67" fmla="*/ 67742 h 78257"/>
                <a:gd name="connsiteX68" fmla="*/ 1493780 w 2709937"/>
                <a:gd name="connsiteY68" fmla="*/ 75590 h 78257"/>
                <a:gd name="connsiteX69" fmla="*/ 1507572 w 2709937"/>
                <a:gd name="connsiteY69" fmla="*/ 78257 h 78257"/>
                <a:gd name="connsiteX70" fmla="*/ 1766576 w 2709937"/>
                <a:gd name="connsiteY70" fmla="*/ 78257 h 78257"/>
                <a:gd name="connsiteX71" fmla="*/ 1774882 w 2709937"/>
                <a:gd name="connsiteY71" fmla="*/ 77114 h 78257"/>
                <a:gd name="connsiteX72" fmla="*/ 1815115 w 2709937"/>
                <a:gd name="connsiteY72" fmla="*/ 66142 h 78257"/>
                <a:gd name="connsiteX73" fmla="*/ 1880495 w 2709937"/>
                <a:gd name="connsiteY73" fmla="*/ 66142 h 78257"/>
                <a:gd name="connsiteX74" fmla="*/ 1885905 w 2709937"/>
                <a:gd name="connsiteY74" fmla="*/ 66522 h 78257"/>
                <a:gd name="connsiteX75" fmla="*/ 1961724 w 2709937"/>
                <a:gd name="connsiteY75" fmla="*/ 77800 h 78257"/>
                <a:gd name="connsiteX76" fmla="*/ 1966525 w 2709937"/>
                <a:gd name="connsiteY76" fmla="*/ 78181 h 78257"/>
                <a:gd name="connsiteX77" fmla="*/ 2213717 w 2709937"/>
                <a:gd name="connsiteY77" fmla="*/ 78181 h 78257"/>
                <a:gd name="connsiteX78" fmla="*/ 2223014 w 2709937"/>
                <a:gd name="connsiteY78" fmla="*/ 74752 h 78257"/>
                <a:gd name="connsiteX79" fmla="*/ 2229338 w 2709937"/>
                <a:gd name="connsiteY79" fmla="*/ 69494 h 78257"/>
                <a:gd name="connsiteX80" fmla="*/ 2238635 w 2709937"/>
                <a:gd name="connsiteY80" fmla="*/ 66065 h 78257"/>
                <a:gd name="connsiteX81" fmla="*/ 2408637 w 2709937"/>
                <a:gd name="connsiteY81" fmla="*/ 66065 h 78257"/>
                <a:gd name="connsiteX82" fmla="*/ 2420219 w 2709937"/>
                <a:gd name="connsiteY82" fmla="*/ 70714 h 78257"/>
                <a:gd name="connsiteX83" fmla="*/ 2421743 w 2709937"/>
                <a:gd name="connsiteY83" fmla="*/ 73457 h 78257"/>
                <a:gd name="connsiteX84" fmla="*/ 2429744 w 2709937"/>
                <a:gd name="connsiteY84" fmla="*/ 78105 h 78257"/>
                <a:gd name="connsiteX85" fmla="*/ 2671298 w 2709937"/>
                <a:gd name="connsiteY85" fmla="*/ 78105 h 78257"/>
                <a:gd name="connsiteX86" fmla="*/ 2688443 w 2709937"/>
                <a:gd name="connsiteY86" fmla="*/ 66675 h 78257"/>
                <a:gd name="connsiteX87" fmla="*/ 2709932 w 2709937"/>
                <a:gd name="connsiteY87" fmla="*/ 14935 h 78257"/>
                <a:gd name="connsiteX88" fmla="*/ 2695530 w 2709937"/>
                <a:gd name="connsiteY88" fmla="*/ 76 h 7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709937" h="78257">
                  <a:moveTo>
                    <a:pt x="2695530" y="0"/>
                  </a:moveTo>
                  <a:lnTo>
                    <a:pt x="2471350" y="0"/>
                  </a:lnTo>
                  <a:cubicBezTo>
                    <a:pt x="2459691" y="0"/>
                    <a:pt x="2452223" y="5562"/>
                    <a:pt x="2443460" y="14326"/>
                  </a:cubicBezTo>
                  <a:lnTo>
                    <a:pt x="2412828" y="50063"/>
                  </a:lnTo>
                  <a:cubicBezTo>
                    <a:pt x="2409475" y="54712"/>
                    <a:pt x="2404065" y="57531"/>
                    <a:pt x="2398274" y="57531"/>
                  </a:cubicBezTo>
                  <a:lnTo>
                    <a:pt x="2249684" y="57531"/>
                  </a:lnTo>
                  <a:cubicBezTo>
                    <a:pt x="2245721" y="57531"/>
                    <a:pt x="2241911" y="55931"/>
                    <a:pt x="2239168" y="53035"/>
                  </a:cubicBezTo>
                  <a:lnTo>
                    <a:pt x="2203278" y="15164"/>
                  </a:lnTo>
                  <a:cubicBezTo>
                    <a:pt x="2194134" y="5562"/>
                    <a:pt x="2181485" y="76"/>
                    <a:pt x="2168226" y="76"/>
                  </a:cubicBezTo>
                  <a:lnTo>
                    <a:pt x="1948465" y="76"/>
                  </a:lnTo>
                  <a:cubicBezTo>
                    <a:pt x="1939016" y="76"/>
                    <a:pt x="1930025" y="4115"/>
                    <a:pt x="1923776" y="11125"/>
                  </a:cubicBezTo>
                  <a:lnTo>
                    <a:pt x="1891391" y="47320"/>
                  </a:lnTo>
                  <a:cubicBezTo>
                    <a:pt x="1885524" y="53873"/>
                    <a:pt x="1877218" y="57607"/>
                    <a:pt x="1868455" y="57607"/>
                  </a:cubicBezTo>
                  <a:lnTo>
                    <a:pt x="1834013" y="57607"/>
                  </a:lnTo>
                  <a:cubicBezTo>
                    <a:pt x="1824640" y="57607"/>
                    <a:pt x="1815877" y="53111"/>
                    <a:pt x="1810391" y="45567"/>
                  </a:cubicBezTo>
                  <a:lnTo>
                    <a:pt x="1785473" y="11430"/>
                  </a:lnTo>
                  <a:cubicBezTo>
                    <a:pt x="1780292" y="4343"/>
                    <a:pt x="1772062" y="152"/>
                    <a:pt x="1763299" y="152"/>
                  </a:cubicBezTo>
                  <a:lnTo>
                    <a:pt x="1530508" y="152"/>
                  </a:lnTo>
                  <a:cubicBezTo>
                    <a:pt x="1518316" y="152"/>
                    <a:pt x="1506657" y="4724"/>
                    <a:pt x="1497742" y="12954"/>
                  </a:cubicBezTo>
                  <a:lnTo>
                    <a:pt x="1453622" y="53721"/>
                  </a:lnTo>
                  <a:cubicBezTo>
                    <a:pt x="1450955" y="56159"/>
                    <a:pt x="1447450" y="57607"/>
                    <a:pt x="1443792" y="57607"/>
                  </a:cubicBezTo>
                  <a:lnTo>
                    <a:pt x="1278057" y="57607"/>
                  </a:lnTo>
                  <a:cubicBezTo>
                    <a:pt x="1273866" y="57607"/>
                    <a:pt x="1269828" y="55778"/>
                    <a:pt x="1267085" y="52578"/>
                  </a:cubicBezTo>
                  <a:lnTo>
                    <a:pt x="1236071" y="16764"/>
                  </a:lnTo>
                  <a:cubicBezTo>
                    <a:pt x="1226927" y="6172"/>
                    <a:pt x="1213592" y="76"/>
                    <a:pt x="1199571" y="76"/>
                  </a:cubicBezTo>
                  <a:lnTo>
                    <a:pt x="981868" y="76"/>
                  </a:lnTo>
                  <a:cubicBezTo>
                    <a:pt x="968304" y="76"/>
                    <a:pt x="955427" y="5715"/>
                    <a:pt x="946283" y="15697"/>
                  </a:cubicBezTo>
                  <a:lnTo>
                    <a:pt x="912221" y="52807"/>
                  </a:lnTo>
                  <a:cubicBezTo>
                    <a:pt x="909478" y="55778"/>
                    <a:pt x="905592" y="57531"/>
                    <a:pt x="901553" y="57531"/>
                  </a:cubicBezTo>
                  <a:lnTo>
                    <a:pt x="816209" y="57531"/>
                  </a:lnTo>
                  <a:cubicBezTo>
                    <a:pt x="811713" y="57531"/>
                    <a:pt x="807522" y="55474"/>
                    <a:pt x="804779" y="51968"/>
                  </a:cubicBezTo>
                  <a:lnTo>
                    <a:pt x="778871" y="18745"/>
                  </a:lnTo>
                  <a:cubicBezTo>
                    <a:pt x="769727" y="7010"/>
                    <a:pt x="755630" y="76"/>
                    <a:pt x="740771" y="76"/>
                  </a:cubicBezTo>
                  <a:lnTo>
                    <a:pt x="497236" y="76"/>
                  </a:lnTo>
                  <a:cubicBezTo>
                    <a:pt x="485196" y="76"/>
                    <a:pt x="473538" y="4572"/>
                    <a:pt x="464622" y="12725"/>
                  </a:cubicBezTo>
                  <a:lnTo>
                    <a:pt x="419817" y="53721"/>
                  </a:lnTo>
                  <a:cubicBezTo>
                    <a:pt x="417150" y="56159"/>
                    <a:pt x="413645" y="57531"/>
                    <a:pt x="410063" y="57531"/>
                  </a:cubicBezTo>
                  <a:lnTo>
                    <a:pt x="351465" y="57531"/>
                  </a:lnTo>
                  <a:cubicBezTo>
                    <a:pt x="347960" y="57531"/>
                    <a:pt x="344531" y="56236"/>
                    <a:pt x="341864" y="53873"/>
                  </a:cubicBezTo>
                  <a:lnTo>
                    <a:pt x="294468" y="12116"/>
                  </a:lnTo>
                  <a:cubicBezTo>
                    <a:pt x="285629" y="4343"/>
                    <a:pt x="274275" y="76"/>
                    <a:pt x="262540" y="76"/>
                  </a:cubicBezTo>
                  <a:lnTo>
                    <a:pt x="20224" y="76"/>
                  </a:lnTo>
                  <a:cubicBezTo>
                    <a:pt x="12528" y="76"/>
                    <a:pt x="3841" y="3886"/>
                    <a:pt x="793" y="10439"/>
                  </a:cubicBezTo>
                  <a:cubicBezTo>
                    <a:pt x="-655" y="13487"/>
                    <a:pt x="-45" y="16992"/>
                    <a:pt x="2012" y="19659"/>
                  </a:cubicBezTo>
                  <a:cubicBezTo>
                    <a:pt x="10013" y="29870"/>
                    <a:pt x="36607" y="63551"/>
                    <a:pt x="44075" y="73076"/>
                  </a:cubicBezTo>
                  <a:cubicBezTo>
                    <a:pt x="45675" y="75057"/>
                    <a:pt x="47808" y="76429"/>
                    <a:pt x="50247" y="76962"/>
                  </a:cubicBezTo>
                  <a:cubicBezTo>
                    <a:pt x="53523" y="77724"/>
                    <a:pt x="57333" y="78181"/>
                    <a:pt x="58934" y="78181"/>
                  </a:cubicBezTo>
                  <a:lnTo>
                    <a:pt x="329444" y="78181"/>
                  </a:lnTo>
                  <a:cubicBezTo>
                    <a:pt x="333787" y="78181"/>
                    <a:pt x="337749" y="75971"/>
                    <a:pt x="340112" y="72390"/>
                  </a:cubicBezTo>
                  <a:lnTo>
                    <a:pt x="341940" y="69571"/>
                  </a:lnTo>
                  <a:cubicBezTo>
                    <a:pt x="343312" y="67437"/>
                    <a:pt x="345674" y="66142"/>
                    <a:pt x="348189" y="66142"/>
                  </a:cubicBezTo>
                  <a:lnTo>
                    <a:pt x="412349" y="66142"/>
                  </a:lnTo>
                  <a:cubicBezTo>
                    <a:pt x="416083" y="66142"/>
                    <a:pt x="419664" y="68275"/>
                    <a:pt x="420884" y="71857"/>
                  </a:cubicBezTo>
                  <a:cubicBezTo>
                    <a:pt x="422103" y="75667"/>
                    <a:pt x="425608" y="78181"/>
                    <a:pt x="429570" y="78181"/>
                  </a:cubicBezTo>
                  <a:lnTo>
                    <a:pt x="727817" y="78181"/>
                  </a:lnTo>
                  <a:cubicBezTo>
                    <a:pt x="731627" y="78181"/>
                    <a:pt x="735437" y="77648"/>
                    <a:pt x="739171" y="76657"/>
                  </a:cubicBezTo>
                  <a:lnTo>
                    <a:pt x="770946" y="67970"/>
                  </a:lnTo>
                  <a:cubicBezTo>
                    <a:pt x="775518" y="66751"/>
                    <a:pt x="780243" y="66065"/>
                    <a:pt x="784967" y="66065"/>
                  </a:cubicBezTo>
                  <a:lnTo>
                    <a:pt x="922127" y="66065"/>
                  </a:lnTo>
                  <a:cubicBezTo>
                    <a:pt x="927156" y="66065"/>
                    <a:pt x="932109" y="66980"/>
                    <a:pt x="936758" y="68809"/>
                  </a:cubicBezTo>
                  <a:lnTo>
                    <a:pt x="954207" y="75667"/>
                  </a:lnTo>
                  <a:cubicBezTo>
                    <a:pt x="958475" y="77343"/>
                    <a:pt x="962970" y="78181"/>
                    <a:pt x="967466" y="78181"/>
                  </a:cubicBezTo>
                  <a:lnTo>
                    <a:pt x="1215650" y="78181"/>
                  </a:lnTo>
                  <a:cubicBezTo>
                    <a:pt x="1219612" y="78181"/>
                    <a:pt x="1223498" y="77419"/>
                    <a:pt x="1227156" y="75895"/>
                  </a:cubicBezTo>
                  <a:lnTo>
                    <a:pt x="1244529" y="68732"/>
                  </a:lnTo>
                  <a:cubicBezTo>
                    <a:pt x="1248644" y="67056"/>
                    <a:pt x="1253140" y="66142"/>
                    <a:pt x="1257560" y="66142"/>
                  </a:cubicBezTo>
                  <a:lnTo>
                    <a:pt x="1466348" y="66142"/>
                  </a:lnTo>
                  <a:cubicBezTo>
                    <a:pt x="1469091" y="66142"/>
                    <a:pt x="1471834" y="66675"/>
                    <a:pt x="1474425" y="67742"/>
                  </a:cubicBezTo>
                  <a:lnTo>
                    <a:pt x="1493780" y="75590"/>
                  </a:lnTo>
                  <a:cubicBezTo>
                    <a:pt x="1498199" y="77343"/>
                    <a:pt x="1502847" y="78257"/>
                    <a:pt x="1507572" y="78257"/>
                  </a:cubicBezTo>
                  <a:lnTo>
                    <a:pt x="1766576" y="78257"/>
                  </a:lnTo>
                  <a:cubicBezTo>
                    <a:pt x="1769395" y="78257"/>
                    <a:pt x="1772138" y="77876"/>
                    <a:pt x="1774882" y="77114"/>
                  </a:cubicBezTo>
                  <a:lnTo>
                    <a:pt x="1815115" y="66142"/>
                  </a:lnTo>
                  <a:lnTo>
                    <a:pt x="1880495" y="66142"/>
                  </a:lnTo>
                  <a:cubicBezTo>
                    <a:pt x="1882323" y="66142"/>
                    <a:pt x="1884076" y="66294"/>
                    <a:pt x="1885905" y="66522"/>
                  </a:cubicBezTo>
                  <a:lnTo>
                    <a:pt x="1961724" y="77800"/>
                  </a:lnTo>
                  <a:cubicBezTo>
                    <a:pt x="1963324" y="78029"/>
                    <a:pt x="1964924" y="78181"/>
                    <a:pt x="1966525" y="78181"/>
                  </a:cubicBezTo>
                  <a:lnTo>
                    <a:pt x="2213717" y="78181"/>
                  </a:lnTo>
                  <a:cubicBezTo>
                    <a:pt x="2217146" y="78181"/>
                    <a:pt x="2220423" y="76962"/>
                    <a:pt x="2223014" y="74752"/>
                  </a:cubicBezTo>
                  <a:lnTo>
                    <a:pt x="2229338" y="69494"/>
                  </a:lnTo>
                  <a:cubicBezTo>
                    <a:pt x="2231929" y="67285"/>
                    <a:pt x="2235282" y="66065"/>
                    <a:pt x="2238635" y="66065"/>
                  </a:cubicBezTo>
                  <a:lnTo>
                    <a:pt x="2408637" y="66065"/>
                  </a:lnTo>
                  <a:cubicBezTo>
                    <a:pt x="2413895" y="66065"/>
                    <a:pt x="2418619" y="67818"/>
                    <a:pt x="2420219" y="70714"/>
                  </a:cubicBezTo>
                  <a:lnTo>
                    <a:pt x="2421743" y="73457"/>
                  </a:lnTo>
                  <a:cubicBezTo>
                    <a:pt x="2423343" y="76352"/>
                    <a:pt x="2426392" y="78105"/>
                    <a:pt x="2429744" y="78105"/>
                  </a:cubicBezTo>
                  <a:lnTo>
                    <a:pt x="2671298" y="78105"/>
                  </a:lnTo>
                  <a:cubicBezTo>
                    <a:pt x="2678842" y="78105"/>
                    <a:pt x="2685548" y="73609"/>
                    <a:pt x="2688443" y="66675"/>
                  </a:cubicBezTo>
                  <a:lnTo>
                    <a:pt x="2709932" y="14935"/>
                  </a:lnTo>
                  <a:cubicBezTo>
                    <a:pt x="2710160" y="7163"/>
                    <a:pt x="2703988" y="76"/>
                    <a:pt x="2695530" y="76"/>
                  </a:cubicBez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EE02D9E-C999-6B26-85EA-ADDBD522390E}"/>
                </a:ext>
              </a:extLst>
            </p:cNvPr>
            <p:cNvSpPr/>
            <p:nvPr/>
          </p:nvSpPr>
          <p:spPr>
            <a:xfrm>
              <a:off x="656374" y="2457907"/>
              <a:ext cx="2596711" cy="82219"/>
            </a:xfrm>
            <a:custGeom>
              <a:avLst/>
              <a:gdLst>
                <a:gd name="connsiteX0" fmla="*/ 2586621 w 2596711"/>
                <a:gd name="connsiteY0" fmla="*/ 152 h 82219"/>
                <a:gd name="connsiteX1" fmla="*/ 2352840 w 2596711"/>
                <a:gd name="connsiteY1" fmla="*/ 152 h 82219"/>
                <a:gd name="connsiteX2" fmla="*/ 2334552 w 2596711"/>
                <a:gd name="connsiteY2" fmla="*/ 9068 h 82219"/>
                <a:gd name="connsiteX3" fmla="*/ 2305138 w 2596711"/>
                <a:gd name="connsiteY3" fmla="*/ 46634 h 82219"/>
                <a:gd name="connsiteX4" fmla="*/ 2292794 w 2596711"/>
                <a:gd name="connsiteY4" fmla="*/ 52654 h 82219"/>
                <a:gd name="connsiteX5" fmla="*/ 2212022 w 2596711"/>
                <a:gd name="connsiteY5" fmla="*/ 52654 h 82219"/>
                <a:gd name="connsiteX6" fmla="*/ 2190991 w 2596711"/>
                <a:gd name="connsiteY6" fmla="*/ 43663 h 82219"/>
                <a:gd name="connsiteX7" fmla="*/ 2157844 w 2596711"/>
                <a:gd name="connsiteY7" fmla="*/ 152 h 82219"/>
                <a:gd name="connsiteX8" fmla="*/ 1903945 w 2596711"/>
                <a:gd name="connsiteY8" fmla="*/ 152 h 82219"/>
                <a:gd name="connsiteX9" fmla="*/ 1877656 w 2596711"/>
                <a:gd name="connsiteY9" fmla="*/ 11735 h 82219"/>
                <a:gd name="connsiteX10" fmla="*/ 1847481 w 2596711"/>
                <a:gd name="connsiteY10" fmla="*/ 44577 h 82219"/>
                <a:gd name="connsiteX11" fmla="*/ 1829041 w 2596711"/>
                <a:gd name="connsiteY11" fmla="*/ 52654 h 82219"/>
                <a:gd name="connsiteX12" fmla="*/ 1760537 w 2596711"/>
                <a:gd name="connsiteY12" fmla="*/ 52654 h 82219"/>
                <a:gd name="connsiteX13" fmla="*/ 1741563 w 2596711"/>
                <a:gd name="connsiteY13" fmla="*/ 43739 h 82219"/>
                <a:gd name="connsiteX14" fmla="*/ 1714512 w 2596711"/>
                <a:gd name="connsiteY14" fmla="*/ 11049 h 82219"/>
                <a:gd name="connsiteX15" fmla="*/ 1691576 w 2596711"/>
                <a:gd name="connsiteY15" fmla="*/ 229 h 82219"/>
                <a:gd name="connsiteX16" fmla="*/ 1449107 w 2596711"/>
                <a:gd name="connsiteY16" fmla="*/ 229 h 82219"/>
                <a:gd name="connsiteX17" fmla="*/ 1427772 w 2596711"/>
                <a:gd name="connsiteY17" fmla="*/ 9525 h 82219"/>
                <a:gd name="connsiteX18" fmla="*/ 1395996 w 2596711"/>
                <a:gd name="connsiteY18" fmla="*/ 43891 h 82219"/>
                <a:gd name="connsiteX19" fmla="*/ 1375879 w 2596711"/>
                <a:gd name="connsiteY19" fmla="*/ 52654 h 82219"/>
                <a:gd name="connsiteX20" fmla="*/ 1200314 w 2596711"/>
                <a:gd name="connsiteY20" fmla="*/ 52654 h 82219"/>
                <a:gd name="connsiteX21" fmla="*/ 1179436 w 2596711"/>
                <a:gd name="connsiteY21" fmla="*/ 42520 h 82219"/>
                <a:gd name="connsiteX22" fmla="*/ 1155204 w 2596711"/>
                <a:gd name="connsiteY22" fmla="*/ 11582 h 82219"/>
                <a:gd name="connsiteX23" fmla="*/ 1131887 w 2596711"/>
                <a:gd name="connsiteY23" fmla="*/ 229 h 82219"/>
                <a:gd name="connsiteX24" fmla="*/ 899934 w 2596711"/>
                <a:gd name="connsiteY24" fmla="*/ 229 h 82219"/>
                <a:gd name="connsiteX25" fmla="*/ 876236 w 2596711"/>
                <a:gd name="connsiteY25" fmla="*/ 11659 h 82219"/>
                <a:gd name="connsiteX26" fmla="*/ 850937 w 2596711"/>
                <a:gd name="connsiteY26" fmla="*/ 43586 h 82219"/>
                <a:gd name="connsiteX27" fmla="*/ 832116 w 2596711"/>
                <a:gd name="connsiteY27" fmla="*/ 52654 h 82219"/>
                <a:gd name="connsiteX28" fmla="*/ 669962 w 2596711"/>
                <a:gd name="connsiteY28" fmla="*/ 52654 h 82219"/>
                <a:gd name="connsiteX29" fmla="*/ 650836 w 2596711"/>
                <a:gd name="connsiteY29" fmla="*/ 43434 h 82219"/>
                <a:gd name="connsiteX30" fmla="*/ 627214 w 2596711"/>
                <a:gd name="connsiteY30" fmla="*/ 13868 h 82219"/>
                <a:gd name="connsiteX31" fmla="*/ 598715 w 2596711"/>
                <a:gd name="connsiteY31" fmla="*/ 152 h 82219"/>
                <a:gd name="connsiteX32" fmla="*/ 339407 w 2596711"/>
                <a:gd name="connsiteY32" fmla="*/ 152 h 82219"/>
                <a:gd name="connsiteX33" fmla="*/ 322567 w 2596711"/>
                <a:gd name="connsiteY33" fmla="*/ 8382 h 82219"/>
                <a:gd name="connsiteX34" fmla="*/ 311670 w 2596711"/>
                <a:gd name="connsiteY34" fmla="*/ 22403 h 82219"/>
                <a:gd name="connsiteX35" fmla="*/ 296887 w 2596711"/>
                <a:gd name="connsiteY35" fmla="*/ 22403 h 82219"/>
                <a:gd name="connsiteX36" fmla="*/ 287286 w 2596711"/>
                <a:gd name="connsiteY36" fmla="*/ 10058 h 82219"/>
                <a:gd name="connsiteX37" fmla="*/ 267017 w 2596711"/>
                <a:gd name="connsiteY37" fmla="*/ 152 h 82219"/>
                <a:gd name="connsiteX38" fmla="*/ 17005 w 2596711"/>
                <a:gd name="connsiteY38" fmla="*/ 152 h 82219"/>
                <a:gd name="connsiteX39" fmla="*/ 698 w 2596711"/>
                <a:gd name="connsiteY39" fmla="*/ 18136 h 82219"/>
                <a:gd name="connsiteX40" fmla="*/ 47866 w 2596711"/>
                <a:gd name="connsiteY40" fmla="*/ 78029 h 82219"/>
                <a:gd name="connsiteX41" fmla="*/ 68516 w 2596711"/>
                <a:gd name="connsiteY41" fmla="*/ 82220 h 82219"/>
                <a:gd name="connsiteX42" fmla="*/ 539356 w 2596711"/>
                <a:gd name="connsiteY42" fmla="*/ 82220 h 82219"/>
                <a:gd name="connsiteX43" fmla="*/ 567245 w 2596711"/>
                <a:gd name="connsiteY43" fmla="*/ 78334 h 82219"/>
                <a:gd name="connsiteX44" fmla="*/ 617308 w 2596711"/>
                <a:gd name="connsiteY44" fmla="*/ 64161 h 82219"/>
                <a:gd name="connsiteX45" fmla="*/ 639025 w 2596711"/>
                <a:gd name="connsiteY45" fmla="*/ 61112 h 82219"/>
                <a:gd name="connsiteX46" fmla="*/ 844003 w 2596711"/>
                <a:gd name="connsiteY46" fmla="*/ 61112 h 82219"/>
                <a:gd name="connsiteX47" fmla="*/ 866558 w 2596711"/>
                <a:gd name="connsiteY47" fmla="*/ 68504 h 82219"/>
                <a:gd name="connsiteX48" fmla="*/ 877836 w 2596711"/>
                <a:gd name="connsiteY48" fmla="*/ 76810 h 82219"/>
                <a:gd name="connsiteX49" fmla="*/ 894143 w 2596711"/>
                <a:gd name="connsiteY49" fmla="*/ 82144 h 82219"/>
                <a:gd name="connsiteX50" fmla="*/ 1134782 w 2596711"/>
                <a:gd name="connsiteY50" fmla="*/ 82144 h 82219"/>
                <a:gd name="connsiteX51" fmla="*/ 1155280 w 2596711"/>
                <a:gd name="connsiteY51" fmla="*/ 75514 h 82219"/>
                <a:gd name="connsiteX52" fmla="*/ 1167091 w 2596711"/>
                <a:gd name="connsiteY52" fmla="*/ 66980 h 82219"/>
                <a:gd name="connsiteX53" fmla="*/ 1185379 w 2596711"/>
                <a:gd name="connsiteY53" fmla="*/ 61112 h 82219"/>
                <a:gd name="connsiteX54" fmla="*/ 1394320 w 2596711"/>
                <a:gd name="connsiteY54" fmla="*/ 61112 h 82219"/>
                <a:gd name="connsiteX55" fmla="*/ 1407731 w 2596711"/>
                <a:gd name="connsiteY55" fmla="*/ 64846 h 82219"/>
                <a:gd name="connsiteX56" fmla="*/ 1427924 w 2596711"/>
                <a:gd name="connsiteY56" fmla="*/ 77114 h 82219"/>
                <a:gd name="connsiteX57" fmla="*/ 1445602 w 2596711"/>
                <a:gd name="connsiteY57" fmla="*/ 82067 h 82219"/>
                <a:gd name="connsiteX58" fmla="*/ 1690128 w 2596711"/>
                <a:gd name="connsiteY58" fmla="*/ 82067 h 82219"/>
                <a:gd name="connsiteX59" fmla="*/ 1703615 w 2596711"/>
                <a:gd name="connsiteY59" fmla="*/ 79934 h 82219"/>
                <a:gd name="connsiteX60" fmla="*/ 1740039 w 2596711"/>
                <a:gd name="connsiteY60" fmla="*/ 63779 h 82219"/>
                <a:gd name="connsiteX61" fmla="*/ 1753145 w 2596711"/>
                <a:gd name="connsiteY61" fmla="*/ 61036 h 82219"/>
                <a:gd name="connsiteX62" fmla="*/ 1840090 w 2596711"/>
                <a:gd name="connsiteY62" fmla="*/ 61036 h 82219"/>
                <a:gd name="connsiteX63" fmla="*/ 1848624 w 2596711"/>
                <a:gd name="connsiteY63" fmla="*/ 62179 h 82219"/>
                <a:gd name="connsiteX64" fmla="*/ 1918499 w 2596711"/>
                <a:gd name="connsiteY64" fmla="*/ 81306 h 82219"/>
                <a:gd name="connsiteX65" fmla="*/ 1926500 w 2596711"/>
                <a:gd name="connsiteY65" fmla="*/ 82067 h 82219"/>
                <a:gd name="connsiteX66" fmla="*/ 2169121 w 2596711"/>
                <a:gd name="connsiteY66" fmla="*/ 82067 h 82219"/>
                <a:gd name="connsiteX67" fmla="*/ 2186419 w 2596711"/>
                <a:gd name="connsiteY67" fmla="*/ 72619 h 82219"/>
                <a:gd name="connsiteX68" fmla="*/ 2187028 w 2596711"/>
                <a:gd name="connsiteY68" fmla="*/ 71704 h 82219"/>
                <a:gd name="connsiteX69" fmla="*/ 2206459 w 2596711"/>
                <a:gd name="connsiteY69" fmla="*/ 61036 h 82219"/>
                <a:gd name="connsiteX70" fmla="*/ 2294242 w 2596711"/>
                <a:gd name="connsiteY70" fmla="*/ 61036 h 82219"/>
                <a:gd name="connsiteX71" fmla="*/ 2305443 w 2596711"/>
                <a:gd name="connsiteY71" fmla="*/ 68428 h 82219"/>
                <a:gd name="connsiteX72" fmla="*/ 2326398 w 2596711"/>
                <a:gd name="connsiteY72" fmla="*/ 82067 h 82219"/>
                <a:gd name="connsiteX73" fmla="*/ 2554922 w 2596711"/>
                <a:gd name="connsiteY73" fmla="*/ 82067 h 82219"/>
                <a:gd name="connsiteX74" fmla="*/ 2573210 w 2596711"/>
                <a:gd name="connsiteY74" fmla="*/ 69799 h 82219"/>
                <a:gd name="connsiteX75" fmla="*/ 2595917 w 2596711"/>
                <a:gd name="connsiteY75" fmla="*/ 14554 h 82219"/>
                <a:gd name="connsiteX76" fmla="*/ 2586164 w 2596711"/>
                <a:gd name="connsiteY76" fmla="*/ 0 h 8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96711" h="82219">
                  <a:moveTo>
                    <a:pt x="2586621" y="152"/>
                  </a:moveTo>
                  <a:lnTo>
                    <a:pt x="2352840" y="152"/>
                  </a:lnTo>
                  <a:cubicBezTo>
                    <a:pt x="2345677" y="152"/>
                    <a:pt x="2338971" y="3429"/>
                    <a:pt x="2334552" y="9068"/>
                  </a:cubicBezTo>
                  <a:lnTo>
                    <a:pt x="2305138" y="46634"/>
                  </a:lnTo>
                  <a:cubicBezTo>
                    <a:pt x="2302167" y="50444"/>
                    <a:pt x="2297595" y="52654"/>
                    <a:pt x="2292794" y="52654"/>
                  </a:cubicBezTo>
                  <a:lnTo>
                    <a:pt x="2212022" y="52654"/>
                  </a:lnTo>
                  <a:cubicBezTo>
                    <a:pt x="2204097" y="52654"/>
                    <a:pt x="2196477" y="49378"/>
                    <a:pt x="2190991" y="43663"/>
                  </a:cubicBezTo>
                  <a:lnTo>
                    <a:pt x="2157844" y="152"/>
                  </a:lnTo>
                  <a:lnTo>
                    <a:pt x="1903945" y="152"/>
                  </a:lnTo>
                  <a:cubicBezTo>
                    <a:pt x="1893963" y="152"/>
                    <a:pt x="1884438" y="4343"/>
                    <a:pt x="1877656" y="11735"/>
                  </a:cubicBezTo>
                  <a:lnTo>
                    <a:pt x="1847481" y="44577"/>
                  </a:lnTo>
                  <a:cubicBezTo>
                    <a:pt x="1842757" y="49759"/>
                    <a:pt x="1836051" y="52654"/>
                    <a:pt x="1829041" y="52654"/>
                  </a:cubicBezTo>
                  <a:lnTo>
                    <a:pt x="1760537" y="52654"/>
                  </a:lnTo>
                  <a:cubicBezTo>
                    <a:pt x="1753222" y="52654"/>
                    <a:pt x="1746211" y="49378"/>
                    <a:pt x="1741563" y="43739"/>
                  </a:cubicBezTo>
                  <a:lnTo>
                    <a:pt x="1714512" y="11049"/>
                  </a:lnTo>
                  <a:cubicBezTo>
                    <a:pt x="1708873" y="4191"/>
                    <a:pt x="1700491" y="229"/>
                    <a:pt x="1691576" y="229"/>
                  </a:cubicBezTo>
                  <a:lnTo>
                    <a:pt x="1449107" y="229"/>
                  </a:lnTo>
                  <a:cubicBezTo>
                    <a:pt x="1441030" y="229"/>
                    <a:pt x="1433258" y="3581"/>
                    <a:pt x="1427772" y="9525"/>
                  </a:cubicBezTo>
                  <a:lnTo>
                    <a:pt x="1395996" y="43891"/>
                  </a:lnTo>
                  <a:cubicBezTo>
                    <a:pt x="1390814" y="49530"/>
                    <a:pt x="1383499" y="52654"/>
                    <a:pt x="1375879" y="52654"/>
                  </a:cubicBezTo>
                  <a:lnTo>
                    <a:pt x="1200314" y="52654"/>
                  </a:lnTo>
                  <a:cubicBezTo>
                    <a:pt x="1192161" y="52654"/>
                    <a:pt x="1184465" y="48921"/>
                    <a:pt x="1179436" y="42520"/>
                  </a:cubicBezTo>
                  <a:lnTo>
                    <a:pt x="1155204" y="11582"/>
                  </a:lnTo>
                  <a:cubicBezTo>
                    <a:pt x="1149565" y="4420"/>
                    <a:pt x="1140955" y="229"/>
                    <a:pt x="1131887" y="229"/>
                  </a:cubicBezTo>
                  <a:lnTo>
                    <a:pt x="899934" y="229"/>
                  </a:lnTo>
                  <a:cubicBezTo>
                    <a:pt x="890714" y="229"/>
                    <a:pt x="881951" y="4420"/>
                    <a:pt x="876236" y="11659"/>
                  </a:cubicBezTo>
                  <a:lnTo>
                    <a:pt x="850937" y="43586"/>
                  </a:lnTo>
                  <a:cubicBezTo>
                    <a:pt x="846365" y="49301"/>
                    <a:pt x="839431" y="52654"/>
                    <a:pt x="832116" y="52654"/>
                  </a:cubicBezTo>
                  <a:lnTo>
                    <a:pt x="669962" y="52654"/>
                  </a:lnTo>
                  <a:cubicBezTo>
                    <a:pt x="662495" y="52654"/>
                    <a:pt x="655484" y="49301"/>
                    <a:pt x="650836" y="43434"/>
                  </a:cubicBezTo>
                  <a:lnTo>
                    <a:pt x="627214" y="13868"/>
                  </a:lnTo>
                  <a:cubicBezTo>
                    <a:pt x="620280" y="5182"/>
                    <a:pt x="609764" y="152"/>
                    <a:pt x="598715" y="152"/>
                  </a:cubicBezTo>
                  <a:lnTo>
                    <a:pt x="339407" y="152"/>
                  </a:lnTo>
                  <a:cubicBezTo>
                    <a:pt x="332854" y="152"/>
                    <a:pt x="326605" y="3201"/>
                    <a:pt x="322567" y="8382"/>
                  </a:cubicBezTo>
                  <a:lnTo>
                    <a:pt x="311670" y="22403"/>
                  </a:lnTo>
                  <a:cubicBezTo>
                    <a:pt x="307936" y="27203"/>
                    <a:pt x="300621" y="27203"/>
                    <a:pt x="296887" y="22403"/>
                  </a:cubicBezTo>
                  <a:lnTo>
                    <a:pt x="287286" y="10058"/>
                  </a:lnTo>
                  <a:cubicBezTo>
                    <a:pt x="282409" y="3810"/>
                    <a:pt x="274942" y="152"/>
                    <a:pt x="267017" y="152"/>
                  </a:cubicBezTo>
                  <a:lnTo>
                    <a:pt x="17005" y="152"/>
                  </a:lnTo>
                  <a:cubicBezTo>
                    <a:pt x="7556" y="152"/>
                    <a:pt x="-2807" y="10211"/>
                    <a:pt x="698" y="18136"/>
                  </a:cubicBezTo>
                  <a:lnTo>
                    <a:pt x="47866" y="78029"/>
                  </a:lnTo>
                  <a:cubicBezTo>
                    <a:pt x="54114" y="82144"/>
                    <a:pt x="60820" y="82220"/>
                    <a:pt x="68516" y="82220"/>
                  </a:cubicBezTo>
                  <a:lnTo>
                    <a:pt x="539356" y="82220"/>
                  </a:lnTo>
                  <a:cubicBezTo>
                    <a:pt x="548804" y="82220"/>
                    <a:pt x="558177" y="80924"/>
                    <a:pt x="567245" y="78334"/>
                  </a:cubicBezTo>
                  <a:lnTo>
                    <a:pt x="617308" y="64161"/>
                  </a:lnTo>
                  <a:cubicBezTo>
                    <a:pt x="624395" y="62179"/>
                    <a:pt x="631710" y="61112"/>
                    <a:pt x="639025" y="61112"/>
                  </a:cubicBezTo>
                  <a:lnTo>
                    <a:pt x="844003" y="61112"/>
                  </a:lnTo>
                  <a:cubicBezTo>
                    <a:pt x="852157" y="61112"/>
                    <a:pt x="860005" y="63703"/>
                    <a:pt x="866558" y="68504"/>
                  </a:cubicBezTo>
                  <a:lnTo>
                    <a:pt x="877836" y="76810"/>
                  </a:lnTo>
                  <a:cubicBezTo>
                    <a:pt x="882560" y="80315"/>
                    <a:pt x="888275" y="82144"/>
                    <a:pt x="894143" y="82144"/>
                  </a:cubicBezTo>
                  <a:lnTo>
                    <a:pt x="1134782" y="82144"/>
                  </a:lnTo>
                  <a:cubicBezTo>
                    <a:pt x="1142174" y="82144"/>
                    <a:pt x="1149337" y="79858"/>
                    <a:pt x="1155280" y="75514"/>
                  </a:cubicBezTo>
                  <a:lnTo>
                    <a:pt x="1167091" y="66980"/>
                  </a:lnTo>
                  <a:cubicBezTo>
                    <a:pt x="1172425" y="63170"/>
                    <a:pt x="1178826" y="61112"/>
                    <a:pt x="1185379" y="61112"/>
                  </a:cubicBezTo>
                  <a:lnTo>
                    <a:pt x="1394320" y="61112"/>
                  </a:lnTo>
                  <a:cubicBezTo>
                    <a:pt x="1399044" y="61112"/>
                    <a:pt x="1403692" y="62408"/>
                    <a:pt x="1407731" y="64846"/>
                  </a:cubicBezTo>
                  <a:lnTo>
                    <a:pt x="1427924" y="77114"/>
                  </a:lnTo>
                  <a:cubicBezTo>
                    <a:pt x="1433258" y="80391"/>
                    <a:pt x="1439354" y="82067"/>
                    <a:pt x="1445602" y="82067"/>
                  </a:cubicBezTo>
                  <a:lnTo>
                    <a:pt x="1690128" y="82067"/>
                  </a:lnTo>
                  <a:cubicBezTo>
                    <a:pt x="1694700" y="82067"/>
                    <a:pt x="1699272" y="81382"/>
                    <a:pt x="1703615" y="79934"/>
                  </a:cubicBezTo>
                  <a:lnTo>
                    <a:pt x="1740039" y="63779"/>
                  </a:lnTo>
                  <a:cubicBezTo>
                    <a:pt x="1744154" y="61951"/>
                    <a:pt x="1748650" y="61036"/>
                    <a:pt x="1753145" y="61036"/>
                  </a:cubicBezTo>
                  <a:lnTo>
                    <a:pt x="1840090" y="61036"/>
                  </a:lnTo>
                  <a:cubicBezTo>
                    <a:pt x="1842985" y="61036"/>
                    <a:pt x="1845881" y="61417"/>
                    <a:pt x="1848624" y="62179"/>
                  </a:cubicBezTo>
                  <a:lnTo>
                    <a:pt x="1918499" y="81306"/>
                  </a:lnTo>
                  <a:cubicBezTo>
                    <a:pt x="1921167" y="81839"/>
                    <a:pt x="1923833" y="82067"/>
                    <a:pt x="1926500" y="82067"/>
                  </a:cubicBezTo>
                  <a:lnTo>
                    <a:pt x="2169121" y="82067"/>
                  </a:lnTo>
                  <a:cubicBezTo>
                    <a:pt x="2176132" y="82067"/>
                    <a:pt x="2182609" y="78486"/>
                    <a:pt x="2186419" y="72619"/>
                  </a:cubicBezTo>
                  <a:lnTo>
                    <a:pt x="2187028" y="71704"/>
                  </a:lnTo>
                  <a:cubicBezTo>
                    <a:pt x="2191219" y="65075"/>
                    <a:pt x="2198535" y="61036"/>
                    <a:pt x="2206459" y="61036"/>
                  </a:cubicBezTo>
                  <a:lnTo>
                    <a:pt x="2294242" y="61036"/>
                  </a:lnTo>
                  <a:cubicBezTo>
                    <a:pt x="2301405" y="61265"/>
                    <a:pt x="2305443" y="68428"/>
                    <a:pt x="2305443" y="68428"/>
                  </a:cubicBezTo>
                  <a:cubicBezTo>
                    <a:pt x="2308186" y="76886"/>
                    <a:pt x="2316416" y="82067"/>
                    <a:pt x="2326398" y="82067"/>
                  </a:cubicBezTo>
                  <a:lnTo>
                    <a:pt x="2554922" y="82067"/>
                  </a:lnTo>
                  <a:cubicBezTo>
                    <a:pt x="2562923" y="82067"/>
                    <a:pt x="2570162" y="77191"/>
                    <a:pt x="2573210" y="69799"/>
                  </a:cubicBezTo>
                  <a:lnTo>
                    <a:pt x="2595917" y="14554"/>
                  </a:lnTo>
                  <a:cubicBezTo>
                    <a:pt x="2598737" y="7620"/>
                    <a:pt x="2593708" y="0"/>
                    <a:pt x="2586164" y="0"/>
                  </a:cubicBez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AA316C-F19B-F580-364D-225D4FDBE050}"/>
                </a:ext>
              </a:extLst>
            </p:cNvPr>
            <p:cNvSpPr/>
            <p:nvPr/>
          </p:nvSpPr>
          <p:spPr>
            <a:xfrm>
              <a:off x="735442" y="2559253"/>
              <a:ext cx="2476086" cy="81610"/>
            </a:xfrm>
            <a:custGeom>
              <a:avLst/>
              <a:gdLst>
                <a:gd name="connsiteX0" fmla="*/ 2461833 w 2476086"/>
                <a:gd name="connsiteY0" fmla="*/ 0 h 81610"/>
                <a:gd name="connsiteX1" fmla="*/ 2231785 w 2476086"/>
                <a:gd name="connsiteY1" fmla="*/ 0 h 81610"/>
                <a:gd name="connsiteX2" fmla="*/ 2221270 w 2476086"/>
                <a:gd name="connsiteY2" fmla="*/ 4725 h 81610"/>
                <a:gd name="connsiteX3" fmla="*/ 2189037 w 2476086"/>
                <a:gd name="connsiteY3" fmla="*/ 40767 h 81610"/>
                <a:gd name="connsiteX4" fmla="*/ 2178521 w 2476086"/>
                <a:gd name="connsiteY4" fmla="*/ 45491 h 81610"/>
                <a:gd name="connsiteX5" fmla="*/ 2154137 w 2476086"/>
                <a:gd name="connsiteY5" fmla="*/ 45491 h 81610"/>
                <a:gd name="connsiteX6" fmla="*/ 2143546 w 2476086"/>
                <a:gd name="connsiteY6" fmla="*/ 40767 h 81610"/>
                <a:gd name="connsiteX7" fmla="*/ 2111618 w 2476086"/>
                <a:gd name="connsiteY7" fmla="*/ 4801 h 81610"/>
                <a:gd name="connsiteX8" fmla="*/ 2101026 w 2476086"/>
                <a:gd name="connsiteY8" fmla="*/ 76 h 81610"/>
                <a:gd name="connsiteX9" fmla="*/ 1863206 w 2476086"/>
                <a:gd name="connsiteY9" fmla="*/ 76 h 81610"/>
                <a:gd name="connsiteX10" fmla="*/ 1840041 w 2476086"/>
                <a:gd name="connsiteY10" fmla="*/ 9068 h 81610"/>
                <a:gd name="connsiteX11" fmla="*/ 1807504 w 2476086"/>
                <a:gd name="connsiteY11" fmla="*/ 38633 h 81610"/>
                <a:gd name="connsiteX12" fmla="*/ 1789597 w 2476086"/>
                <a:gd name="connsiteY12" fmla="*/ 45568 h 81610"/>
                <a:gd name="connsiteX13" fmla="*/ 1686574 w 2476086"/>
                <a:gd name="connsiteY13" fmla="*/ 45568 h 81610"/>
                <a:gd name="connsiteX14" fmla="*/ 1670724 w 2476086"/>
                <a:gd name="connsiteY14" fmla="*/ 40234 h 81610"/>
                <a:gd name="connsiteX15" fmla="*/ 1628891 w 2476086"/>
                <a:gd name="connsiteY15" fmla="*/ 8153 h 81610"/>
                <a:gd name="connsiteX16" fmla="*/ 1605345 w 2476086"/>
                <a:gd name="connsiteY16" fmla="*/ 153 h 81610"/>
                <a:gd name="connsiteX17" fmla="*/ 1371411 w 2476086"/>
                <a:gd name="connsiteY17" fmla="*/ 153 h 81610"/>
                <a:gd name="connsiteX18" fmla="*/ 1347484 w 2476086"/>
                <a:gd name="connsiteY18" fmla="*/ 9830 h 81610"/>
                <a:gd name="connsiteX19" fmla="*/ 1319290 w 2476086"/>
                <a:gd name="connsiteY19" fmla="*/ 37186 h 81610"/>
                <a:gd name="connsiteX20" fmla="*/ 1298488 w 2476086"/>
                <a:gd name="connsiteY20" fmla="*/ 45644 h 81610"/>
                <a:gd name="connsiteX21" fmla="*/ 1126047 w 2476086"/>
                <a:gd name="connsiteY21" fmla="*/ 45644 h 81610"/>
                <a:gd name="connsiteX22" fmla="*/ 1095719 w 2476086"/>
                <a:gd name="connsiteY22" fmla="*/ 32004 h 81610"/>
                <a:gd name="connsiteX23" fmla="*/ 1079336 w 2476086"/>
                <a:gd name="connsiteY23" fmla="*/ 13564 h 81610"/>
                <a:gd name="connsiteX24" fmla="*/ 1049618 w 2476086"/>
                <a:gd name="connsiteY24" fmla="*/ 229 h 81610"/>
                <a:gd name="connsiteX25" fmla="*/ 824828 w 2476086"/>
                <a:gd name="connsiteY25" fmla="*/ 229 h 81610"/>
                <a:gd name="connsiteX26" fmla="*/ 794272 w 2476086"/>
                <a:gd name="connsiteY26" fmla="*/ 13868 h 81610"/>
                <a:gd name="connsiteX27" fmla="*/ 776060 w 2476086"/>
                <a:gd name="connsiteY27" fmla="*/ 34138 h 81610"/>
                <a:gd name="connsiteX28" fmla="*/ 750152 w 2476086"/>
                <a:gd name="connsiteY28" fmla="*/ 45644 h 81610"/>
                <a:gd name="connsiteX29" fmla="*/ 522467 w 2476086"/>
                <a:gd name="connsiteY29" fmla="*/ 45644 h 81610"/>
                <a:gd name="connsiteX30" fmla="*/ 491072 w 2476086"/>
                <a:gd name="connsiteY30" fmla="*/ 32461 h 81610"/>
                <a:gd name="connsiteX31" fmla="*/ 470575 w 2476086"/>
                <a:gd name="connsiteY31" fmla="*/ 11583 h 81610"/>
                <a:gd name="connsiteX32" fmla="*/ 443295 w 2476086"/>
                <a:gd name="connsiteY32" fmla="*/ 153 h 81610"/>
                <a:gd name="connsiteX33" fmla="*/ 15813 w 2476086"/>
                <a:gd name="connsiteY33" fmla="*/ 153 h 81610"/>
                <a:gd name="connsiteX34" fmla="*/ 4002 w 2476086"/>
                <a:gd name="connsiteY34" fmla="*/ 22860 h 81610"/>
                <a:gd name="connsiteX35" fmla="*/ 4078 w 2476086"/>
                <a:gd name="connsiteY35" fmla="*/ 22860 h 81610"/>
                <a:gd name="connsiteX36" fmla="*/ 5374 w 2476086"/>
                <a:gd name="connsiteY36" fmla="*/ 25146 h 81610"/>
                <a:gd name="connsiteX37" fmla="*/ 47664 w 2476086"/>
                <a:gd name="connsiteY37" fmla="*/ 78867 h 81610"/>
                <a:gd name="connsiteX38" fmla="*/ 56427 w 2476086"/>
                <a:gd name="connsiteY38" fmla="*/ 81610 h 81610"/>
                <a:gd name="connsiteX39" fmla="*/ 390412 w 2476086"/>
                <a:gd name="connsiteY39" fmla="*/ 81610 h 81610"/>
                <a:gd name="connsiteX40" fmla="*/ 412358 w 2476086"/>
                <a:gd name="connsiteY40" fmla="*/ 77953 h 81610"/>
                <a:gd name="connsiteX41" fmla="*/ 468365 w 2476086"/>
                <a:gd name="connsiteY41" fmla="*/ 58826 h 81610"/>
                <a:gd name="connsiteX42" fmla="*/ 496864 w 2476086"/>
                <a:gd name="connsiteY42" fmla="*/ 54102 h 81610"/>
                <a:gd name="connsiteX43" fmla="*/ 756858 w 2476086"/>
                <a:gd name="connsiteY43" fmla="*/ 54102 h 81610"/>
                <a:gd name="connsiteX44" fmla="*/ 787414 w 2476086"/>
                <a:gd name="connsiteY44" fmla="*/ 65303 h 81610"/>
                <a:gd name="connsiteX45" fmla="*/ 795796 w 2476086"/>
                <a:gd name="connsiteY45" fmla="*/ 72466 h 81610"/>
                <a:gd name="connsiteX46" fmla="*/ 820790 w 2476086"/>
                <a:gd name="connsiteY46" fmla="*/ 81610 h 81610"/>
                <a:gd name="connsiteX47" fmla="*/ 1054419 w 2476086"/>
                <a:gd name="connsiteY47" fmla="*/ 81610 h 81610"/>
                <a:gd name="connsiteX48" fmla="*/ 1077660 w 2476086"/>
                <a:gd name="connsiteY48" fmla="*/ 73000 h 81610"/>
                <a:gd name="connsiteX49" fmla="*/ 1089623 w 2476086"/>
                <a:gd name="connsiteY49" fmla="*/ 62713 h 81610"/>
                <a:gd name="connsiteX50" fmla="*/ 1112941 w 2476086"/>
                <a:gd name="connsiteY50" fmla="*/ 54026 h 81610"/>
                <a:gd name="connsiteX51" fmla="*/ 1310375 w 2476086"/>
                <a:gd name="connsiteY51" fmla="*/ 54026 h 81610"/>
                <a:gd name="connsiteX52" fmla="*/ 1328510 w 2476086"/>
                <a:gd name="connsiteY52" fmla="*/ 60046 h 81610"/>
                <a:gd name="connsiteX53" fmla="*/ 1350151 w 2476086"/>
                <a:gd name="connsiteY53" fmla="*/ 76048 h 81610"/>
                <a:gd name="connsiteX54" fmla="*/ 1366915 w 2476086"/>
                <a:gd name="connsiteY54" fmla="*/ 81534 h 81610"/>
                <a:gd name="connsiteX55" fmla="*/ 1611060 w 2476086"/>
                <a:gd name="connsiteY55" fmla="*/ 81534 h 81610"/>
                <a:gd name="connsiteX56" fmla="*/ 1625233 w 2476086"/>
                <a:gd name="connsiteY56" fmla="*/ 77724 h 81610"/>
                <a:gd name="connsiteX57" fmla="*/ 1658990 w 2476086"/>
                <a:gd name="connsiteY57" fmla="*/ 57988 h 81610"/>
                <a:gd name="connsiteX58" fmla="*/ 1673468 w 2476086"/>
                <a:gd name="connsiteY58" fmla="*/ 54026 h 81610"/>
                <a:gd name="connsiteX59" fmla="*/ 1811466 w 2476086"/>
                <a:gd name="connsiteY59" fmla="*/ 54026 h 81610"/>
                <a:gd name="connsiteX60" fmla="*/ 1823506 w 2476086"/>
                <a:gd name="connsiteY60" fmla="*/ 56464 h 81610"/>
                <a:gd name="connsiteX61" fmla="*/ 1873874 w 2476086"/>
                <a:gd name="connsiteY61" fmla="*/ 77496 h 81610"/>
                <a:gd name="connsiteX62" fmla="*/ 1894143 w 2476086"/>
                <a:gd name="connsiteY62" fmla="*/ 81534 h 81610"/>
                <a:gd name="connsiteX63" fmla="*/ 2128077 w 2476086"/>
                <a:gd name="connsiteY63" fmla="*/ 81534 h 81610"/>
                <a:gd name="connsiteX64" fmla="*/ 2141717 w 2476086"/>
                <a:gd name="connsiteY64" fmla="*/ 71171 h 81610"/>
                <a:gd name="connsiteX65" fmla="*/ 2143622 w 2476086"/>
                <a:gd name="connsiteY65" fmla="*/ 64313 h 81610"/>
                <a:gd name="connsiteX66" fmla="*/ 2157262 w 2476086"/>
                <a:gd name="connsiteY66" fmla="*/ 53950 h 81610"/>
                <a:gd name="connsiteX67" fmla="*/ 2175931 w 2476086"/>
                <a:gd name="connsiteY67" fmla="*/ 53950 h 81610"/>
                <a:gd name="connsiteX68" fmla="*/ 2189494 w 2476086"/>
                <a:gd name="connsiteY68" fmla="*/ 64237 h 81610"/>
                <a:gd name="connsiteX69" fmla="*/ 2191475 w 2476086"/>
                <a:gd name="connsiteY69" fmla="*/ 71247 h 81610"/>
                <a:gd name="connsiteX70" fmla="*/ 2205039 w 2476086"/>
                <a:gd name="connsiteY70" fmla="*/ 81534 h 81610"/>
                <a:gd name="connsiteX71" fmla="*/ 2440116 w 2476086"/>
                <a:gd name="connsiteY71" fmla="*/ 81534 h 81610"/>
                <a:gd name="connsiteX72" fmla="*/ 2452689 w 2476086"/>
                <a:gd name="connsiteY72" fmla="*/ 73686 h 81610"/>
                <a:gd name="connsiteX73" fmla="*/ 2475397 w 2476086"/>
                <a:gd name="connsiteY73" fmla="*/ 18517 h 81610"/>
                <a:gd name="connsiteX74" fmla="*/ 2462062 w 2476086"/>
                <a:gd name="connsiteY74" fmla="*/ 76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476086" h="81610">
                  <a:moveTo>
                    <a:pt x="2461833" y="0"/>
                  </a:moveTo>
                  <a:lnTo>
                    <a:pt x="2231785" y="0"/>
                  </a:lnTo>
                  <a:cubicBezTo>
                    <a:pt x="2227747" y="0"/>
                    <a:pt x="2223937" y="1676"/>
                    <a:pt x="2221270" y="4725"/>
                  </a:cubicBezTo>
                  <a:lnTo>
                    <a:pt x="2189037" y="40767"/>
                  </a:lnTo>
                  <a:cubicBezTo>
                    <a:pt x="2186370" y="43739"/>
                    <a:pt x="2182484" y="45491"/>
                    <a:pt x="2178521" y="45491"/>
                  </a:cubicBezTo>
                  <a:lnTo>
                    <a:pt x="2154137" y="45491"/>
                  </a:lnTo>
                  <a:cubicBezTo>
                    <a:pt x="2150099" y="45491"/>
                    <a:pt x="2146213" y="43739"/>
                    <a:pt x="2143546" y="40767"/>
                  </a:cubicBezTo>
                  <a:lnTo>
                    <a:pt x="2111618" y="4801"/>
                  </a:lnTo>
                  <a:cubicBezTo>
                    <a:pt x="2108951" y="1753"/>
                    <a:pt x="2105065" y="76"/>
                    <a:pt x="2101026" y="76"/>
                  </a:cubicBezTo>
                  <a:lnTo>
                    <a:pt x="1863206" y="76"/>
                  </a:lnTo>
                  <a:cubicBezTo>
                    <a:pt x="1854595" y="76"/>
                    <a:pt x="1846366" y="3277"/>
                    <a:pt x="1840041" y="9068"/>
                  </a:cubicBezTo>
                  <a:lnTo>
                    <a:pt x="1807504" y="38633"/>
                  </a:lnTo>
                  <a:cubicBezTo>
                    <a:pt x="1802627" y="43053"/>
                    <a:pt x="1796226" y="45568"/>
                    <a:pt x="1789597" y="45568"/>
                  </a:cubicBezTo>
                  <a:lnTo>
                    <a:pt x="1686574" y="45568"/>
                  </a:lnTo>
                  <a:cubicBezTo>
                    <a:pt x="1680859" y="45568"/>
                    <a:pt x="1675297" y="43663"/>
                    <a:pt x="1670724" y="40234"/>
                  </a:cubicBezTo>
                  <a:lnTo>
                    <a:pt x="1628891" y="8153"/>
                  </a:lnTo>
                  <a:cubicBezTo>
                    <a:pt x="1622109" y="2972"/>
                    <a:pt x="1613879" y="153"/>
                    <a:pt x="1605345" y="153"/>
                  </a:cubicBezTo>
                  <a:lnTo>
                    <a:pt x="1371411" y="153"/>
                  </a:lnTo>
                  <a:cubicBezTo>
                    <a:pt x="1362496" y="153"/>
                    <a:pt x="1353885" y="3658"/>
                    <a:pt x="1347484" y="9830"/>
                  </a:cubicBezTo>
                  <a:lnTo>
                    <a:pt x="1319290" y="37186"/>
                  </a:lnTo>
                  <a:cubicBezTo>
                    <a:pt x="1313728" y="42596"/>
                    <a:pt x="1306260" y="45644"/>
                    <a:pt x="1298488" y="45644"/>
                  </a:cubicBezTo>
                  <a:lnTo>
                    <a:pt x="1126047" y="45644"/>
                  </a:lnTo>
                  <a:cubicBezTo>
                    <a:pt x="1114465" y="45644"/>
                    <a:pt x="1103416" y="40691"/>
                    <a:pt x="1095719" y="32004"/>
                  </a:cubicBezTo>
                  <a:lnTo>
                    <a:pt x="1079336" y="13564"/>
                  </a:lnTo>
                  <a:cubicBezTo>
                    <a:pt x="1071793" y="5029"/>
                    <a:pt x="1060972" y="229"/>
                    <a:pt x="1049618" y="229"/>
                  </a:cubicBezTo>
                  <a:lnTo>
                    <a:pt x="824828" y="229"/>
                  </a:lnTo>
                  <a:cubicBezTo>
                    <a:pt x="813170" y="229"/>
                    <a:pt x="802045" y="5182"/>
                    <a:pt x="794272" y="13868"/>
                  </a:cubicBezTo>
                  <a:lnTo>
                    <a:pt x="776060" y="34138"/>
                  </a:lnTo>
                  <a:cubicBezTo>
                    <a:pt x="769431" y="41453"/>
                    <a:pt x="760058" y="45644"/>
                    <a:pt x="750152" y="45644"/>
                  </a:cubicBezTo>
                  <a:lnTo>
                    <a:pt x="522467" y="45644"/>
                  </a:lnTo>
                  <a:cubicBezTo>
                    <a:pt x="510656" y="45644"/>
                    <a:pt x="499302" y="40920"/>
                    <a:pt x="491072" y="32461"/>
                  </a:cubicBezTo>
                  <a:lnTo>
                    <a:pt x="470575" y="11583"/>
                  </a:lnTo>
                  <a:cubicBezTo>
                    <a:pt x="463336" y="4267"/>
                    <a:pt x="453506" y="153"/>
                    <a:pt x="443295" y="153"/>
                  </a:cubicBezTo>
                  <a:lnTo>
                    <a:pt x="15813" y="153"/>
                  </a:lnTo>
                  <a:cubicBezTo>
                    <a:pt x="-1561" y="153"/>
                    <a:pt x="-3161" y="13564"/>
                    <a:pt x="4002" y="22860"/>
                  </a:cubicBezTo>
                  <a:lnTo>
                    <a:pt x="4078" y="22860"/>
                  </a:lnTo>
                  <a:cubicBezTo>
                    <a:pt x="4612" y="23622"/>
                    <a:pt x="4992" y="24384"/>
                    <a:pt x="5374" y="25146"/>
                  </a:cubicBezTo>
                  <a:lnTo>
                    <a:pt x="47664" y="78867"/>
                  </a:lnTo>
                  <a:cubicBezTo>
                    <a:pt x="50255" y="80620"/>
                    <a:pt x="53379" y="81610"/>
                    <a:pt x="56427" y="81610"/>
                  </a:cubicBezTo>
                  <a:lnTo>
                    <a:pt x="390412" y="81610"/>
                  </a:lnTo>
                  <a:cubicBezTo>
                    <a:pt x="397880" y="81610"/>
                    <a:pt x="405271" y="80391"/>
                    <a:pt x="412358" y="77953"/>
                  </a:cubicBezTo>
                  <a:lnTo>
                    <a:pt x="468365" y="58826"/>
                  </a:lnTo>
                  <a:cubicBezTo>
                    <a:pt x="477509" y="55702"/>
                    <a:pt x="487186" y="54102"/>
                    <a:pt x="496864" y="54102"/>
                  </a:cubicBezTo>
                  <a:lnTo>
                    <a:pt x="756858" y="54102"/>
                  </a:lnTo>
                  <a:cubicBezTo>
                    <a:pt x="768059" y="54102"/>
                    <a:pt x="778880" y="58065"/>
                    <a:pt x="787414" y="65303"/>
                  </a:cubicBezTo>
                  <a:lnTo>
                    <a:pt x="795796" y="72466"/>
                  </a:lnTo>
                  <a:cubicBezTo>
                    <a:pt x="802730" y="78410"/>
                    <a:pt x="811646" y="81610"/>
                    <a:pt x="820790" y="81610"/>
                  </a:cubicBezTo>
                  <a:lnTo>
                    <a:pt x="1054419" y="81610"/>
                  </a:lnTo>
                  <a:cubicBezTo>
                    <a:pt x="1062953" y="81610"/>
                    <a:pt x="1071183" y="78562"/>
                    <a:pt x="1077660" y="73000"/>
                  </a:cubicBezTo>
                  <a:lnTo>
                    <a:pt x="1089623" y="62713"/>
                  </a:lnTo>
                  <a:cubicBezTo>
                    <a:pt x="1096100" y="57150"/>
                    <a:pt x="1104406" y="54026"/>
                    <a:pt x="1112941" y="54026"/>
                  </a:cubicBezTo>
                  <a:lnTo>
                    <a:pt x="1310375" y="54026"/>
                  </a:lnTo>
                  <a:cubicBezTo>
                    <a:pt x="1316928" y="54026"/>
                    <a:pt x="1323253" y="56160"/>
                    <a:pt x="1328510" y="60046"/>
                  </a:cubicBezTo>
                  <a:lnTo>
                    <a:pt x="1350151" y="76048"/>
                  </a:lnTo>
                  <a:cubicBezTo>
                    <a:pt x="1355028" y="79629"/>
                    <a:pt x="1360895" y="81534"/>
                    <a:pt x="1366915" y="81534"/>
                  </a:cubicBezTo>
                  <a:lnTo>
                    <a:pt x="1611060" y="81534"/>
                  </a:lnTo>
                  <a:cubicBezTo>
                    <a:pt x="1616013" y="81534"/>
                    <a:pt x="1620890" y="80239"/>
                    <a:pt x="1625233" y="77724"/>
                  </a:cubicBezTo>
                  <a:lnTo>
                    <a:pt x="1658990" y="57988"/>
                  </a:lnTo>
                  <a:cubicBezTo>
                    <a:pt x="1663409" y="55398"/>
                    <a:pt x="1668439" y="54026"/>
                    <a:pt x="1673468" y="54026"/>
                  </a:cubicBezTo>
                  <a:lnTo>
                    <a:pt x="1811466" y="54026"/>
                  </a:lnTo>
                  <a:cubicBezTo>
                    <a:pt x="1815581" y="54026"/>
                    <a:pt x="1819696" y="54864"/>
                    <a:pt x="1823506" y="56464"/>
                  </a:cubicBezTo>
                  <a:lnTo>
                    <a:pt x="1873874" y="77496"/>
                  </a:lnTo>
                  <a:cubicBezTo>
                    <a:pt x="1880274" y="80163"/>
                    <a:pt x="1887209" y="81534"/>
                    <a:pt x="1894143" y="81534"/>
                  </a:cubicBezTo>
                  <a:lnTo>
                    <a:pt x="2128077" y="81534"/>
                  </a:lnTo>
                  <a:cubicBezTo>
                    <a:pt x="2134402" y="81534"/>
                    <a:pt x="2139964" y="77267"/>
                    <a:pt x="2141717" y="71171"/>
                  </a:cubicBezTo>
                  <a:lnTo>
                    <a:pt x="2143622" y="64313"/>
                  </a:lnTo>
                  <a:cubicBezTo>
                    <a:pt x="2145298" y="58217"/>
                    <a:pt x="2150861" y="53950"/>
                    <a:pt x="2157262" y="53950"/>
                  </a:cubicBezTo>
                  <a:lnTo>
                    <a:pt x="2175931" y="53950"/>
                  </a:lnTo>
                  <a:cubicBezTo>
                    <a:pt x="2182255" y="53950"/>
                    <a:pt x="2187818" y="58141"/>
                    <a:pt x="2189494" y="64237"/>
                  </a:cubicBezTo>
                  <a:lnTo>
                    <a:pt x="2191475" y="71247"/>
                  </a:lnTo>
                  <a:cubicBezTo>
                    <a:pt x="2193228" y="77343"/>
                    <a:pt x="2198791" y="81534"/>
                    <a:pt x="2205039" y="81534"/>
                  </a:cubicBezTo>
                  <a:lnTo>
                    <a:pt x="2440116" y="81534"/>
                  </a:lnTo>
                  <a:cubicBezTo>
                    <a:pt x="2445526" y="81534"/>
                    <a:pt x="2450251" y="78410"/>
                    <a:pt x="2452689" y="73686"/>
                  </a:cubicBezTo>
                  <a:lnTo>
                    <a:pt x="2475397" y="18517"/>
                  </a:lnTo>
                  <a:cubicBezTo>
                    <a:pt x="2478292" y="9525"/>
                    <a:pt x="2471739" y="76"/>
                    <a:pt x="2462062" y="76"/>
                  </a:cubicBez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959E89-BEA1-A5C6-70DF-79C5101B750A}"/>
                </a:ext>
              </a:extLst>
            </p:cNvPr>
            <p:cNvSpPr/>
            <p:nvPr/>
          </p:nvSpPr>
          <p:spPr>
            <a:xfrm>
              <a:off x="727427" y="2659837"/>
              <a:ext cx="2443506" cy="81610"/>
            </a:xfrm>
            <a:custGeom>
              <a:avLst/>
              <a:gdLst>
                <a:gd name="connsiteX0" fmla="*/ 2434720 w 2443506"/>
                <a:gd name="connsiteY0" fmla="*/ 34595 h 81610"/>
                <a:gd name="connsiteX1" fmla="*/ 2442645 w 2443506"/>
                <a:gd name="connsiteY1" fmla="*/ 15392 h 81610"/>
                <a:gd name="connsiteX2" fmla="*/ 2432358 w 2443506"/>
                <a:gd name="connsiteY2" fmla="*/ 76 h 81610"/>
                <a:gd name="connsiteX3" fmla="*/ 2207492 w 2443506"/>
                <a:gd name="connsiteY3" fmla="*/ 76 h 81610"/>
                <a:gd name="connsiteX4" fmla="*/ 2186613 w 2443506"/>
                <a:gd name="connsiteY4" fmla="*/ 12421 h 81610"/>
                <a:gd name="connsiteX5" fmla="*/ 2180669 w 2443506"/>
                <a:gd name="connsiteY5" fmla="*/ 23165 h 81610"/>
                <a:gd name="connsiteX6" fmla="*/ 2168096 w 2443506"/>
                <a:gd name="connsiteY6" fmla="*/ 23165 h 81610"/>
                <a:gd name="connsiteX7" fmla="*/ 2162152 w 2443506"/>
                <a:gd name="connsiteY7" fmla="*/ 12421 h 81610"/>
                <a:gd name="connsiteX8" fmla="*/ 2141197 w 2443506"/>
                <a:gd name="connsiteY8" fmla="*/ 76 h 81610"/>
                <a:gd name="connsiteX9" fmla="*/ 1913664 w 2443506"/>
                <a:gd name="connsiteY9" fmla="*/ 76 h 81610"/>
                <a:gd name="connsiteX10" fmla="*/ 1890195 w 2443506"/>
                <a:gd name="connsiteY10" fmla="*/ 7620 h 81610"/>
                <a:gd name="connsiteX11" fmla="*/ 1861086 w 2443506"/>
                <a:gd name="connsiteY11" fmla="*/ 28423 h 81610"/>
                <a:gd name="connsiteX12" fmla="*/ 1842036 w 2443506"/>
                <a:gd name="connsiteY12" fmla="*/ 34519 h 81610"/>
                <a:gd name="connsiteX13" fmla="*/ 1693294 w 2443506"/>
                <a:gd name="connsiteY13" fmla="*/ 34519 h 81610"/>
                <a:gd name="connsiteX14" fmla="*/ 1678968 w 2443506"/>
                <a:gd name="connsiteY14" fmla="*/ 30632 h 81610"/>
                <a:gd name="connsiteX15" fmla="*/ 1636830 w 2443506"/>
                <a:gd name="connsiteY15" fmla="*/ 6096 h 81610"/>
                <a:gd name="connsiteX16" fmla="*/ 1614274 w 2443506"/>
                <a:gd name="connsiteY16" fmla="*/ 0 h 81610"/>
                <a:gd name="connsiteX17" fmla="*/ 1377521 w 2443506"/>
                <a:gd name="connsiteY17" fmla="*/ 0 h 81610"/>
                <a:gd name="connsiteX18" fmla="*/ 1355499 w 2443506"/>
                <a:gd name="connsiteY18" fmla="*/ 7163 h 81610"/>
                <a:gd name="connsiteX19" fmla="*/ 1324867 w 2443506"/>
                <a:gd name="connsiteY19" fmla="*/ 29337 h 81610"/>
                <a:gd name="connsiteX20" fmla="*/ 1308865 w 2443506"/>
                <a:gd name="connsiteY20" fmla="*/ 34519 h 81610"/>
                <a:gd name="connsiteX21" fmla="*/ 1124842 w 2443506"/>
                <a:gd name="connsiteY21" fmla="*/ 34519 h 81610"/>
                <a:gd name="connsiteX22" fmla="*/ 1110059 w 2443506"/>
                <a:gd name="connsiteY22" fmla="*/ 29108 h 81610"/>
                <a:gd name="connsiteX23" fmla="*/ 1083542 w 2443506"/>
                <a:gd name="connsiteY23" fmla="*/ 6858 h 81610"/>
                <a:gd name="connsiteX24" fmla="*/ 1064720 w 2443506"/>
                <a:gd name="connsiteY24" fmla="*/ 0 h 81610"/>
                <a:gd name="connsiteX25" fmla="*/ 823699 w 2443506"/>
                <a:gd name="connsiteY25" fmla="*/ 0 h 81610"/>
                <a:gd name="connsiteX26" fmla="*/ 807240 w 2443506"/>
                <a:gd name="connsiteY26" fmla="*/ 5944 h 81610"/>
                <a:gd name="connsiteX27" fmla="*/ 779123 w 2443506"/>
                <a:gd name="connsiteY27" fmla="*/ 29261 h 81610"/>
                <a:gd name="connsiteX28" fmla="*/ 764644 w 2443506"/>
                <a:gd name="connsiteY28" fmla="*/ 34519 h 81610"/>
                <a:gd name="connsiteX29" fmla="*/ 507317 w 2443506"/>
                <a:gd name="connsiteY29" fmla="*/ 34519 h 81610"/>
                <a:gd name="connsiteX30" fmla="*/ 489029 w 2443506"/>
                <a:gd name="connsiteY30" fmla="*/ 30861 h 81610"/>
                <a:gd name="connsiteX31" fmla="*/ 428069 w 2443506"/>
                <a:gd name="connsiteY31" fmla="*/ 5258 h 81610"/>
                <a:gd name="connsiteX32" fmla="*/ 402313 w 2443506"/>
                <a:gd name="connsiteY32" fmla="*/ 76 h 81610"/>
                <a:gd name="connsiteX33" fmla="*/ 65509 w 2443506"/>
                <a:gd name="connsiteY33" fmla="*/ 76 h 81610"/>
                <a:gd name="connsiteX34" fmla="*/ 41125 w 2443506"/>
                <a:gd name="connsiteY34" fmla="*/ 12116 h 81610"/>
                <a:gd name="connsiteX35" fmla="*/ 23980 w 2443506"/>
                <a:gd name="connsiteY35" fmla="*/ 34595 h 81610"/>
                <a:gd name="connsiteX36" fmla="*/ 23980 w 2443506"/>
                <a:gd name="connsiteY36" fmla="*/ 34595 h 81610"/>
                <a:gd name="connsiteX37" fmla="*/ 17503 w 2443506"/>
                <a:gd name="connsiteY37" fmla="*/ 43129 h 81610"/>
                <a:gd name="connsiteX38" fmla="*/ 2416 w 2443506"/>
                <a:gd name="connsiteY38" fmla="*/ 62865 h 81610"/>
                <a:gd name="connsiteX39" fmla="*/ 11712 w 2443506"/>
                <a:gd name="connsiteY39" fmla="*/ 81610 h 81610"/>
                <a:gd name="connsiteX40" fmla="*/ 455273 w 2443506"/>
                <a:gd name="connsiteY40" fmla="*/ 81610 h 81610"/>
                <a:gd name="connsiteX41" fmla="*/ 492687 w 2443506"/>
                <a:gd name="connsiteY41" fmla="*/ 64313 h 81610"/>
                <a:gd name="connsiteX42" fmla="*/ 500840 w 2443506"/>
                <a:gd name="connsiteY42" fmla="*/ 54712 h 81610"/>
                <a:gd name="connsiteX43" fmla="*/ 525986 w 2443506"/>
                <a:gd name="connsiteY43" fmla="*/ 43129 h 81610"/>
                <a:gd name="connsiteX44" fmla="*/ 769216 w 2443506"/>
                <a:gd name="connsiteY44" fmla="*/ 43129 h 81610"/>
                <a:gd name="connsiteX45" fmla="*/ 789486 w 2443506"/>
                <a:gd name="connsiteY45" fmla="*/ 51740 h 81610"/>
                <a:gd name="connsiteX46" fmla="*/ 810593 w 2443506"/>
                <a:gd name="connsiteY46" fmla="*/ 73457 h 81610"/>
                <a:gd name="connsiteX47" fmla="*/ 829872 w 2443506"/>
                <a:gd name="connsiteY47" fmla="*/ 81610 h 81610"/>
                <a:gd name="connsiteX48" fmla="*/ 1072873 w 2443506"/>
                <a:gd name="connsiteY48" fmla="*/ 81610 h 81610"/>
                <a:gd name="connsiteX49" fmla="*/ 1093828 w 2443506"/>
                <a:gd name="connsiteY49" fmla="*/ 70180 h 81610"/>
                <a:gd name="connsiteX50" fmla="*/ 1104725 w 2443506"/>
                <a:gd name="connsiteY50" fmla="*/ 53264 h 81610"/>
                <a:gd name="connsiteX51" fmla="*/ 1123242 w 2443506"/>
                <a:gd name="connsiteY51" fmla="*/ 43129 h 81610"/>
                <a:gd name="connsiteX52" fmla="*/ 1313437 w 2443506"/>
                <a:gd name="connsiteY52" fmla="*/ 43129 h 81610"/>
                <a:gd name="connsiteX53" fmla="*/ 1331572 w 2443506"/>
                <a:gd name="connsiteY53" fmla="*/ 51968 h 81610"/>
                <a:gd name="connsiteX54" fmla="*/ 1348260 w 2443506"/>
                <a:gd name="connsiteY54" fmla="*/ 73304 h 81610"/>
                <a:gd name="connsiteX55" fmla="*/ 1365253 w 2443506"/>
                <a:gd name="connsiteY55" fmla="*/ 81610 h 81610"/>
                <a:gd name="connsiteX56" fmla="*/ 1613589 w 2443506"/>
                <a:gd name="connsiteY56" fmla="*/ 81610 h 81610"/>
                <a:gd name="connsiteX57" fmla="*/ 1629895 w 2443506"/>
                <a:gd name="connsiteY57" fmla="*/ 76352 h 81610"/>
                <a:gd name="connsiteX58" fmla="*/ 1668834 w 2443506"/>
                <a:gd name="connsiteY58" fmla="*/ 48235 h 81610"/>
                <a:gd name="connsiteX59" fmla="*/ 1684531 w 2443506"/>
                <a:gd name="connsiteY59" fmla="*/ 43129 h 81610"/>
                <a:gd name="connsiteX60" fmla="*/ 1855219 w 2443506"/>
                <a:gd name="connsiteY60" fmla="*/ 43129 h 81610"/>
                <a:gd name="connsiteX61" fmla="*/ 1875640 w 2443506"/>
                <a:gd name="connsiteY61" fmla="*/ 48463 h 81610"/>
                <a:gd name="connsiteX62" fmla="*/ 1923342 w 2443506"/>
                <a:gd name="connsiteY62" fmla="*/ 75286 h 81610"/>
                <a:gd name="connsiteX63" fmla="*/ 1947421 w 2443506"/>
                <a:gd name="connsiteY63" fmla="*/ 81610 h 81610"/>
                <a:gd name="connsiteX64" fmla="*/ 2399897 w 2443506"/>
                <a:gd name="connsiteY64" fmla="*/ 81610 h 81610"/>
                <a:gd name="connsiteX65" fmla="*/ 2421614 w 2443506"/>
                <a:gd name="connsiteY65" fmla="*/ 67056 h 81610"/>
                <a:gd name="connsiteX66" fmla="*/ 2431443 w 2443506"/>
                <a:gd name="connsiteY66" fmla="*/ 43129 h 81610"/>
                <a:gd name="connsiteX67" fmla="*/ 2431596 w 2443506"/>
                <a:gd name="connsiteY67" fmla="*/ 43129 h 81610"/>
                <a:gd name="connsiteX68" fmla="*/ 2435101 w 2443506"/>
                <a:gd name="connsiteY68" fmla="*/ 34595 h 81610"/>
                <a:gd name="connsiteX69" fmla="*/ 2434949 w 2443506"/>
                <a:gd name="connsiteY69" fmla="*/ 34595 h 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43506" h="81610">
                  <a:moveTo>
                    <a:pt x="2434720" y="34595"/>
                  </a:moveTo>
                  <a:lnTo>
                    <a:pt x="2442645" y="15392"/>
                  </a:lnTo>
                  <a:cubicBezTo>
                    <a:pt x="2445693" y="8077"/>
                    <a:pt x="2440282" y="76"/>
                    <a:pt x="2432358" y="76"/>
                  </a:cubicBezTo>
                  <a:lnTo>
                    <a:pt x="2207492" y="76"/>
                  </a:lnTo>
                  <a:cubicBezTo>
                    <a:pt x="2198805" y="76"/>
                    <a:pt x="2190804" y="4801"/>
                    <a:pt x="2186613" y="12421"/>
                  </a:cubicBezTo>
                  <a:lnTo>
                    <a:pt x="2180669" y="23165"/>
                  </a:lnTo>
                  <a:cubicBezTo>
                    <a:pt x="2177926" y="28118"/>
                    <a:pt x="2170839" y="28118"/>
                    <a:pt x="2168096" y="23165"/>
                  </a:cubicBezTo>
                  <a:lnTo>
                    <a:pt x="2162152" y="12421"/>
                  </a:lnTo>
                  <a:cubicBezTo>
                    <a:pt x="2157962" y="4801"/>
                    <a:pt x="2149884" y="76"/>
                    <a:pt x="2141197" y="76"/>
                  </a:cubicBezTo>
                  <a:lnTo>
                    <a:pt x="1913664" y="76"/>
                  </a:lnTo>
                  <a:cubicBezTo>
                    <a:pt x="1905206" y="76"/>
                    <a:pt x="1897053" y="2743"/>
                    <a:pt x="1890195" y="7620"/>
                  </a:cubicBezTo>
                  <a:lnTo>
                    <a:pt x="1861086" y="28423"/>
                  </a:lnTo>
                  <a:cubicBezTo>
                    <a:pt x="1855524" y="32385"/>
                    <a:pt x="1848894" y="34519"/>
                    <a:pt x="1842036" y="34519"/>
                  </a:cubicBezTo>
                  <a:lnTo>
                    <a:pt x="1693294" y="34519"/>
                  </a:lnTo>
                  <a:cubicBezTo>
                    <a:pt x="1688265" y="34519"/>
                    <a:pt x="1683312" y="33147"/>
                    <a:pt x="1678968" y="30632"/>
                  </a:cubicBezTo>
                  <a:lnTo>
                    <a:pt x="1636830" y="6096"/>
                  </a:lnTo>
                  <a:cubicBezTo>
                    <a:pt x="1629972" y="2134"/>
                    <a:pt x="1622199" y="0"/>
                    <a:pt x="1614274" y="0"/>
                  </a:cubicBezTo>
                  <a:lnTo>
                    <a:pt x="1377521" y="0"/>
                  </a:lnTo>
                  <a:cubicBezTo>
                    <a:pt x="1369596" y="0"/>
                    <a:pt x="1361900" y="2515"/>
                    <a:pt x="1355499" y="7163"/>
                  </a:cubicBezTo>
                  <a:lnTo>
                    <a:pt x="1324867" y="29337"/>
                  </a:lnTo>
                  <a:cubicBezTo>
                    <a:pt x="1320219" y="32690"/>
                    <a:pt x="1314580" y="34519"/>
                    <a:pt x="1308865" y="34519"/>
                  </a:cubicBezTo>
                  <a:lnTo>
                    <a:pt x="1124842" y="34519"/>
                  </a:lnTo>
                  <a:cubicBezTo>
                    <a:pt x="1119432" y="34519"/>
                    <a:pt x="1114174" y="32614"/>
                    <a:pt x="1110059" y="29108"/>
                  </a:cubicBezTo>
                  <a:lnTo>
                    <a:pt x="1083542" y="6858"/>
                  </a:lnTo>
                  <a:cubicBezTo>
                    <a:pt x="1078284" y="2438"/>
                    <a:pt x="1071578" y="0"/>
                    <a:pt x="1064720" y="0"/>
                  </a:cubicBezTo>
                  <a:lnTo>
                    <a:pt x="823699" y="0"/>
                  </a:lnTo>
                  <a:cubicBezTo>
                    <a:pt x="817680" y="0"/>
                    <a:pt x="811888" y="2134"/>
                    <a:pt x="807240" y="5944"/>
                  </a:cubicBezTo>
                  <a:lnTo>
                    <a:pt x="779123" y="29261"/>
                  </a:lnTo>
                  <a:cubicBezTo>
                    <a:pt x="775084" y="32614"/>
                    <a:pt x="769902" y="34519"/>
                    <a:pt x="764644" y="34519"/>
                  </a:cubicBezTo>
                  <a:lnTo>
                    <a:pt x="507317" y="34519"/>
                  </a:lnTo>
                  <a:cubicBezTo>
                    <a:pt x="500993" y="34519"/>
                    <a:pt x="494820" y="33299"/>
                    <a:pt x="489029" y="30861"/>
                  </a:cubicBezTo>
                  <a:lnTo>
                    <a:pt x="428069" y="5258"/>
                  </a:lnTo>
                  <a:cubicBezTo>
                    <a:pt x="419916" y="1829"/>
                    <a:pt x="411153" y="76"/>
                    <a:pt x="402313" y="76"/>
                  </a:cubicBezTo>
                  <a:lnTo>
                    <a:pt x="65509" y="76"/>
                  </a:lnTo>
                  <a:cubicBezTo>
                    <a:pt x="55984" y="76"/>
                    <a:pt x="46917" y="4496"/>
                    <a:pt x="41125" y="12116"/>
                  </a:cubicBezTo>
                  <a:lnTo>
                    <a:pt x="23980" y="34595"/>
                  </a:lnTo>
                  <a:lnTo>
                    <a:pt x="23980" y="34595"/>
                  </a:lnTo>
                  <a:lnTo>
                    <a:pt x="17503" y="43129"/>
                  </a:lnTo>
                  <a:lnTo>
                    <a:pt x="2416" y="62865"/>
                  </a:lnTo>
                  <a:cubicBezTo>
                    <a:pt x="-3452" y="70561"/>
                    <a:pt x="2035" y="81610"/>
                    <a:pt x="11712" y="81610"/>
                  </a:cubicBezTo>
                  <a:lnTo>
                    <a:pt x="455273" y="81610"/>
                  </a:lnTo>
                  <a:cubicBezTo>
                    <a:pt x="469674" y="81610"/>
                    <a:pt x="483314" y="75286"/>
                    <a:pt x="492687" y="64313"/>
                  </a:cubicBezTo>
                  <a:lnTo>
                    <a:pt x="500840" y="54712"/>
                  </a:lnTo>
                  <a:cubicBezTo>
                    <a:pt x="507088" y="47320"/>
                    <a:pt x="516309" y="43129"/>
                    <a:pt x="525986" y="43129"/>
                  </a:cubicBezTo>
                  <a:lnTo>
                    <a:pt x="769216" y="43129"/>
                  </a:lnTo>
                  <a:cubicBezTo>
                    <a:pt x="776836" y="43129"/>
                    <a:pt x="784152" y="46253"/>
                    <a:pt x="789486" y="51740"/>
                  </a:cubicBezTo>
                  <a:lnTo>
                    <a:pt x="810593" y="73457"/>
                  </a:lnTo>
                  <a:cubicBezTo>
                    <a:pt x="815622" y="78638"/>
                    <a:pt x="822556" y="81610"/>
                    <a:pt x="829872" y="81610"/>
                  </a:cubicBezTo>
                  <a:lnTo>
                    <a:pt x="1072873" y="81610"/>
                  </a:lnTo>
                  <a:cubicBezTo>
                    <a:pt x="1081332" y="81610"/>
                    <a:pt x="1089257" y="77267"/>
                    <a:pt x="1093828" y="70180"/>
                  </a:cubicBezTo>
                  <a:lnTo>
                    <a:pt x="1104725" y="53264"/>
                  </a:lnTo>
                  <a:cubicBezTo>
                    <a:pt x="1108764" y="46939"/>
                    <a:pt x="1115774" y="43129"/>
                    <a:pt x="1123242" y="43129"/>
                  </a:cubicBezTo>
                  <a:lnTo>
                    <a:pt x="1313437" y="43129"/>
                  </a:lnTo>
                  <a:cubicBezTo>
                    <a:pt x="1320524" y="43129"/>
                    <a:pt x="1327229" y="46406"/>
                    <a:pt x="1331572" y="51968"/>
                  </a:cubicBezTo>
                  <a:lnTo>
                    <a:pt x="1348260" y="73304"/>
                  </a:lnTo>
                  <a:cubicBezTo>
                    <a:pt x="1352375" y="78562"/>
                    <a:pt x="1358624" y="81610"/>
                    <a:pt x="1365253" y="81610"/>
                  </a:cubicBezTo>
                  <a:lnTo>
                    <a:pt x="1613589" y="81610"/>
                  </a:lnTo>
                  <a:cubicBezTo>
                    <a:pt x="1619456" y="81610"/>
                    <a:pt x="1625171" y="79781"/>
                    <a:pt x="1629895" y="76352"/>
                  </a:cubicBezTo>
                  <a:lnTo>
                    <a:pt x="1668834" y="48235"/>
                  </a:lnTo>
                  <a:cubicBezTo>
                    <a:pt x="1673406" y="44958"/>
                    <a:pt x="1678892" y="43129"/>
                    <a:pt x="1684531" y="43129"/>
                  </a:cubicBezTo>
                  <a:lnTo>
                    <a:pt x="1855219" y="43129"/>
                  </a:lnTo>
                  <a:cubicBezTo>
                    <a:pt x="1862382" y="43129"/>
                    <a:pt x="1869392" y="44958"/>
                    <a:pt x="1875640" y="48463"/>
                  </a:cubicBezTo>
                  <a:lnTo>
                    <a:pt x="1923342" y="75286"/>
                  </a:lnTo>
                  <a:cubicBezTo>
                    <a:pt x="1930733" y="79401"/>
                    <a:pt x="1939039" y="81610"/>
                    <a:pt x="1947421" y="81610"/>
                  </a:cubicBezTo>
                  <a:lnTo>
                    <a:pt x="2399897" y="81610"/>
                  </a:lnTo>
                  <a:cubicBezTo>
                    <a:pt x="2409422" y="81610"/>
                    <a:pt x="2417956" y="75895"/>
                    <a:pt x="2421614" y="67056"/>
                  </a:cubicBezTo>
                  <a:lnTo>
                    <a:pt x="2431443" y="43129"/>
                  </a:lnTo>
                  <a:lnTo>
                    <a:pt x="2431596" y="43129"/>
                  </a:lnTo>
                  <a:lnTo>
                    <a:pt x="2435101" y="34595"/>
                  </a:lnTo>
                  <a:lnTo>
                    <a:pt x="2434949" y="34595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CF4DD0-1BE0-E924-AE62-38D2925768E3}"/>
                </a:ext>
              </a:extLst>
            </p:cNvPr>
            <p:cNvSpPr/>
            <p:nvPr/>
          </p:nvSpPr>
          <p:spPr>
            <a:xfrm>
              <a:off x="656220" y="2760573"/>
              <a:ext cx="2471959" cy="81534"/>
            </a:xfrm>
            <a:custGeom>
              <a:avLst/>
              <a:gdLst>
                <a:gd name="connsiteX0" fmla="*/ 2470951 w 2471959"/>
                <a:gd name="connsiteY0" fmla="*/ 18364 h 81534"/>
                <a:gd name="connsiteX1" fmla="*/ 2470951 w 2471959"/>
                <a:gd name="connsiteY1" fmla="*/ 18364 h 81534"/>
                <a:gd name="connsiteX2" fmla="*/ 2458683 w 2471959"/>
                <a:gd name="connsiteY2" fmla="*/ 0 h 81534"/>
                <a:gd name="connsiteX3" fmla="*/ 2022057 w 2471959"/>
                <a:gd name="connsiteY3" fmla="*/ 0 h 81534"/>
                <a:gd name="connsiteX4" fmla="*/ 2004226 w 2471959"/>
                <a:gd name="connsiteY4" fmla="*/ 4039 h 81534"/>
                <a:gd name="connsiteX5" fmla="*/ 1971994 w 2471959"/>
                <a:gd name="connsiteY5" fmla="*/ 19279 h 81534"/>
                <a:gd name="connsiteX6" fmla="*/ 1952715 w 2471959"/>
                <a:gd name="connsiteY6" fmla="*/ 23622 h 81534"/>
                <a:gd name="connsiteX7" fmla="*/ 1760462 w 2471959"/>
                <a:gd name="connsiteY7" fmla="*/ 23622 h 81534"/>
                <a:gd name="connsiteX8" fmla="*/ 1745222 w 2471959"/>
                <a:gd name="connsiteY8" fmla="*/ 20879 h 81534"/>
                <a:gd name="connsiteX9" fmla="*/ 1699426 w 2471959"/>
                <a:gd name="connsiteY9" fmla="*/ 3734 h 81534"/>
                <a:gd name="connsiteX10" fmla="*/ 1679157 w 2471959"/>
                <a:gd name="connsiteY10" fmla="*/ 76 h 81534"/>
                <a:gd name="connsiteX11" fmla="*/ 1425944 w 2471959"/>
                <a:gd name="connsiteY11" fmla="*/ 76 h 81534"/>
                <a:gd name="connsiteX12" fmla="*/ 1399732 w 2471959"/>
                <a:gd name="connsiteY12" fmla="*/ 7925 h 81534"/>
                <a:gd name="connsiteX13" fmla="*/ 1390359 w 2471959"/>
                <a:gd name="connsiteY13" fmla="*/ 14097 h 81534"/>
                <a:gd name="connsiteX14" fmla="*/ 1383349 w 2471959"/>
                <a:gd name="connsiteY14" fmla="*/ 17831 h 81534"/>
                <a:gd name="connsiteX15" fmla="*/ 1291604 w 2471959"/>
                <a:gd name="connsiteY15" fmla="*/ 32156 h 81534"/>
                <a:gd name="connsiteX16" fmla="*/ 1204202 w 2471959"/>
                <a:gd name="connsiteY16" fmla="*/ 20803 h 81534"/>
                <a:gd name="connsiteX17" fmla="*/ 1188353 w 2471959"/>
                <a:gd name="connsiteY17" fmla="*/ 12726 h 81534"/>
                <a:gd name="connsiteX18" fmla="*/ 1178828 w 2471959"/>
                <a:gd name="connsiteY18" fmla="*/ 6096 h 81534"/>
                <a:gd name="connsiteX19" fmla="*/ 1162140 w 2471959"/>
                <a:gd name="connsiteY19" fmla="*/ 76 h 81534"/>
                <a:gd name="connsiteX20" fmla="*/ 906489 w 2471959"/>
                <a:gd name="connsiteY20" fmla="*/ 76 h 81534"/>
                <a:gd name="connsiteX21" fmla="*/ 882638 w 2471959"/>
                <a:gd name="connsiteY21" fmla="*/ 6553 h 81534"/>
                <a:gd name="connsiteX22" fmla="*/ 861683 w 2471959"/>
                <a:gd name="connsiteY22" fmla="*/ 18745 h 81534"/>
                <a:gd name="connsiteX23" fmla="*/ 843624 w 2471959"/>
                <a:gd name="connsiteY23" fmla="*/ 23622 h 81534"/>
                <a:gd name="connsiteX24" fmla="*/ 657391 w 2471959"/>
                <a:gd name="connsiteY24" fmla="*/ 23622 h 81534"/>
                <a:gd name="connsiteX25" fmla="*/ 626835 w 2471959"/>
                <a:gd name="connsiteY25" fmla="*/ 19050 h 81534"/>
                <a:gd name="connsiteX26" fmla="*/ 577229 w 2471959"/>
                <a:gd name="connsiteY26" fmla="*/ 3810 h 81534"/>
                <a:gd name="connsiteX27" fmla="*/ 552083 w 2471959"/>
                <a:gd name="connsiteY27" fmla="*/ 76 h 81534"/>
                <a:gd name="connsiteX28" fmla="*/ 62193 w 2471959"/>
                <a:gd name="connsiteY28" fmla="*/ 76 h 81534"/>
                <a:gd name="connsiteX29" fmla="*/ 33389 w 2471959"/>
                <a:gd name="connsiteY29" fmla="*/ 14326 h 81534"/>
                <a:gd name="connsiteX30" fmla="*/ 4738 w 2471959"/>
                <a:gd name="connsiteY30" fmla="*/ 54331 h 81534"/>
                <a:gd name="connsiteX31" fmla="*/ 25084 w 2471959"/>
                <a:gd name="connsiteY31" fmla="*/ 81534 h 81534"/>
                <a:gd name="connsiteX32" fmla="*/ 251931 w 2471959"/>
                <a:gd name="connsiteY32" fmla="*/ 81534 h 81534"/>
                <a:gd name="connsiteX33" fmla="*/ 279744 w 2471959"/>
                <a:gd name="connsiteY33" fmla="*/ 67894 h 81534"/>
                <a:gd name="connsiteX34" fmla="*/ 293079 w 2471959"/>
                <a:gd name="connsiteY34" fmla="*/ 50749 h 81534"/>
                <a:gd name="connsiteX35" fmla="*/ 316015 w 2471959"/>
                <a:gd name="connsiteY35" fmla="*/ 50749 h 81534"/>
                <a:gd name="connsiteX36" fmla="*/ 328741 w 2471959"/>
                <a:gd name="connsiteY36" fmla="*/ 67132 h 81534"/>
                <a:gd name="connsiteX37" fmla="*/ 358154 w 2471959"/>
                <a:gd name="connsiteY37" fmla="*/ 81534 h 81534"/>
                <a:gd name="connsiteX38" fmla="*/ 598641 w 2471959"/>
                <a:gd name="connsiteY38" fmla="*/ 81534 h 81534"/>
                <a:gd name="connsiteX39" fmla="*/ 641846 w 2471959"/>
                <a:gd name="connsiteY39" fmla="*/ 57302 h 81534"/>
                <a:gd name="connsiteX40" fmla="*/ 643294 w 2471959"/>
                <a:gd name="connsiteY40" fmla="*/ 54864 h 81534"/>
                <a:gd name="connsiteX41" fmla="*/ 683833 w 2471959"/>
                <a:gd name="connsiteY41" fmla="*/ 32080 h 81534"/>
                <a:gd name="connsiteX42" fmla="*/ 832804 w 2471959"/>
                <a:gd name="connsiteY42" fmla="*/ 32080 h 81534"/>
                <a:gd name="connsiteX43" fmla="*/ 861988 w 2471959"/>
                <a:gd name="connsiteY43" fmla="*/ 40996 h 81534"/>
                <a:gd name="connsiteX44" fmla="*/ 905498 w 2471959"/>
                <a:gd name="connsiteY44" fmla="*/ 70180 h 81534"/>
                <a:gd name="connsiteX45" fmla="*/ 942836 w 2471959"/>
                <a:gd name="connsiteY45" fmla="*/ 81534 h 81534"/>
                <a:gd name="connsiteX46" fmla="*/ 1645858 w 2471959"/>
                <a:gd name="connsiteY46" fmla="*/ 81534 h 81534"/>
                <a:gd name="connsiteX47" fmla="*/ 1673366 w 2471959"/>
                <a:gd name="connsiteY47" fmla="*/ 73686 h 81534"/>
                <a:gd name="connsiteX48" fmla="*/ 1728763 w 2471959"/>
                <a:gd name="connsiteY48" fmla="*/ 39319 h 81534"/>
                <a:gd name="connsiteX49" fmla="*/ 1754214 w 2471959"/>
                <a:gd name="connsiteY49" fmla="*/ 32080 h 81534"/>
                <a:gd name="connsiteX50" fmla="*/ 1959573 w 2471959"/>
                <a:gd name="connsiteY50" fmla="*/ 32080 h 81534"/>
                <a:gd name="connsiteX51" fmla="*/ 1987843 w 2471959"/>
                <a:gd name="connsiteY51" fmla="*/ 40919 h 81534"/>
                <a:gd name="connsiteX52" fmla="*/ 2033868 w 2471959"/>
                <a:gd name="connsiteY52" fmla="*/ 72923 h 81534"/>
                <a:gd name="connsiteX53" fmla="*/ 2061300 w 2471959"/>
                <a:gd name="connsiteY53" fmla="*/ 81534 h 81534"/>
                <a:gd name="connsiteX54" fmla="*/ 2422336 w 2471959"/>
                <a:gd name="connsiteY54" fmla="*/ 81534 h 81534"/>
                <a:gd name="connsiteX55" fmla="*/ 2453502 w 2471959"/>
                <a:gd name="connsiteY55" fmla="*/ 60655 h 81534"/>
                <a:gd name="connsiteX56" fmla="*/ 2461884 w 2471959"/>
                <a:gd name="connsiteY56" fmla="*/ 40310 h 81534"/>
                <a:gd name="connsiteX57" fmla="*/ 2462188 w 2471959"/>
                <a:gd name="connsiteY57" fmla="*/ 39853 h 81534"/>
                <a:gd name="connsiteX58" fmla="*/ 2470875 w 2471959"/>
                <a:gd name="connsiteY58" fmla="*/ 18745 h 81534"/>
                <a:gd name="connsiteX59" fmla="*/ 2470875 w 2471959"/>
                <a:gd name="connsiteY59" fmla="*/ 18364 h 8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471959" h="81534">
                  <a:moveTo>
                    <a:pt x="2470951" y="18364"/>
                  </a:moveTo>
                  <a:lnTo>
                    <a:pt x="2470951" y="18364"/>
                  </a:lnTo>
                  <a:cubicBezTo>
                    <a:pt x="2474533" y="9601"/>
                    <a:pt x="2468132" y="0"/>
                    <a:pt x="2458683" y="0"/>
                  </a:cubicBezTo>
                  <a:lnTo>
                    <a:pt x="2022057" y="0"/>
                  </a:lnTo>
                  <a:cubicBezTo>
                    <a:pt x="2015885" y="0"/>
                    <a:pt x="2009789" y="1372"/>
                    <a:pt x="2004226" y="4039"/>
                  </a:cubicBezTo>
                  <a:lnTo>
                    <a:pt x="1971994" y="19279"/>
                  </a:lnTo>
                  <a:cubicBezTo>
                    <a:pt x="1965974" y="22098"/>
                    <a:pt x="1959421" y="23622"/>
                    <a:pt x="1952715" y="23622"/>
                  </a:cubicBezTo>
                  <a:lnTo>
                    <a:pt x="1760462" y="23622"/>
                  </a:lnTo>
                  <a:cubicBezTo>
                    <a:pt x="1755281" y="23622"/>
                    <a:pt x="1750099" y="22708"/>
                    <a:pt x="1745222" y="20879"/>
                  </a:cubicBezTo>
                  <a:lnTo>
                    <a:pt x="1699426" y="3734"/>
                  </a:lnTo>
                  <a:cubicBezTo>
                    <a:pt x="1692949" y="1296"/>
                    <a:pt x="1686091" y="76"/>
                    <a:pt x="1679157" y="76"/>
                  </a:cubicBezTo>
                  <a:lnTo>
                    <a:pt x="1425944" y="76"/>
                  </a:lnTo>
                  <a:cubicBezTo>
                    <a:pt x="1416648" y="76"/>
                    <a:pt x="1407504" y="2819"/>
                    <a:pt x="1399732" y="7925"/>
                  </a:cubicBezTo>
                  <a:lnTo>
                    <a:pt x="1390359" y="14097"/>
                  </a:lnTo>
                  <a:cubicBezTo>
                    <a:pt x="1388149" y="15545"/>
                    <a:pt x="1385863" y="16840"/>
                    <a:pt x="1383349" y="17831"/>
                  </a:cubicBezTo>
                  <a:cubicBezTo>
                    <a:pt x="1351040" y="30632"/>
                    <a:pt x="1291604" y="32156"/>
                    <a:pt x="1291604" y="32156"/>
                  </a:cubicBezTo>
                  <a:cubicBezTo>
                    <a:pt x="1286422" y="32156"/>
                    <a:pt x="1237883" y="32233"/>
                    <a:pt x="1204202" y="20803"/>
                  </a:cubicBezTo>
                  <a:cubicBezTo>
                    <a:pt x="1198564" y="18898"/>
                    <a:pt x="1193306" y="16078"/>
                    <a:pt x="1188353" y="12726"/>
                  </a:cubicBezTo>
                  <a:lnTo>
                    <a:pt x="1178828" y="6096"/>
                  </a:lnTo>
                  <a:cubicBezTo>
                    <a:pt x="1174103" y="2210"/>
                    <a:pt x="1168236" y="76"/>
                    <a:pt x="1162140" y="76"/>
                  </a:cubicBezTo>
                  <a:lnTo>
                    <a:pt x="906489" y="76"/>
                  </a:lnTo>
                  <a:cubicBezTo>
                    <a:pt x="898107" y="76"/>
                    <a:pt x="889877" y="2286"/>
                    <a:pt x="882638" y="6553"/>
                  </a:cubicBezTo>
                  <a:lnTo>
                    <a:pt x="861683" y="18745"/>
                  </a:lnTo>
                  <a:cubicBezTo>
                    <a:pt x="856197" y="21946"/>
                    <a:pt x="849949" y="23622"/>
                    <a:pt x="843624" y="23622"/>
                  </a:cubicBezTo>
                  <a:lnTo>
                    <a:pt x="657391" y="23622"/>
                  </a:lnTo>
                  <a:cubicBezTo>
                    <a:pt x="647028" y="23622"/>
                    <a:pt x="636741" y="22098"/>
                    <a:pt x="626835" y="19050"/>
                  </a:cubicBezTo>
                  <a:lnTo>
                    <a:pt x="577229" y="3810"/>
                  </a:lnTo>
                  <a:cubicBezTo>
                    <a:pt x="569075" y="1296"/>
                    <a:pt x="560617" y="76"/>
                    <a:pt x="552083" y="76"/>
                  </a:cubicBezTo>
                  <a:lnTo>
                    <a:pt x="62193" y="76"/>
                  </a:lnTo>
                  <a:cubicBezTo>
                    <a:pt x="50915" y="76"/>
                    <a:pt x="40247" y="5334"/>
                    <a:pt x="33389" y="14326"/>
                  </a:cubicBezTo>
                  <a:lnTo>
                    <a:pt x="4738" y="54331"/>
                  </a:lnTo>
                  <a:cubicBezTo>
                    <a:pt x="-3720" y="66066"/>
                    <a:pt x="-3034" y="81534"/>
                    <a:pt x="25084" y="81534"/>
                  </a:cubicBezTo>
                  <a:lnTo>
                    <a:pt x="251931" y="81534"/>
                  </a:lnTo>
                  <a:cubicBezTo>
                    <a:pt x="262828" y="81534"/>
                    <a:pt x="273115" y="76505"/>
                    <a:pt x="279744" y="67894"/>
                  </a:cubicBezTo>
                  <a:lnTo>
                    <a:pt x="293079" y="50749"/>
                  </a:lnTo>
                  <a:cubicBezTo>
                    <a:pt x="298870" y="43282"/>
                    <a:pt x="310148" y="43282"/>
                    <a:pt x="316015" y="50749"/>
                  </a:cubicBezTo>
                  <a:lnTo>
                    <a:pt x="328741" y="67132"/>
                  </a:lnTo>
                  <a:cubicBezTo>
                    <a:pt x="335827" y="76200"/>
                    <a:pt x="346648" y="81534"/>
                    <a:pt x="358154" y="81534"/>
                  </a:cubicBezTo>
                  <a:lnTo>
                    <a:pt x="598641" y="81534"/>
                  </a:lnTo>
                  <a:cubicBezTo>
                    <a:pt x="616319" y="81534"/>
                    <a:pt x="632702" y="72314"/>
                    <a:pt x="641846" y="57302"/>
                  </a:cubicBezTo>
                  <a:lnTo>
                    <a:pt x="643294" y="54864"/>
                  </a:lnTo>
                  <a:cubicBezTo>
                    <a:pt x="651905" y="40767"/>
                    <a:pt x="667297" y="32080"/>
                    <a:pt x="683833" y="32080"/>
                  </a:cubicBezTo>
                  <a:lnTo>
                    <a:pt x="832804" y="32080"/>
                  </a:lnTo>
                  <a:cubicBezTo>
                    <a:pt x="843167" y="32080"/>
                    <a:pt x="853378" y="35204"/>
                    <a:pt x="861988" y="40996"/>
                  </a:cubicBezTo>
                  <a:lnTo>
                    <a:pt x="905498" y="70180"/>
                  </a:lnTo>
                  <a:cubicBezTo>
                    <a:pt x="916547" y="77572"/>
                    <a:pt x="929501" y="81534"/>
                    <a:pt x="942836" y="81534"/>
                  </a:cubicBezTo>
                  <a:lnTo>
                    <a:pt x="1645858" y="81534"/>
                  </a:lnTo>
                  <a:cubicBezTo>
                    <a:pt x="1655611" y="81534"/>
                    <a:pt x="1665136" y="78791"/>
                    <a:pt x="1673366" y="73686"/>
                  </a:cubicBezTo>
                  <a:lnTo>
                    <a:pt x="1728763" y="39319"/>
                  </a:lnTo>
                  <a:cubicBezTo>
                    <a:pt x="1736383" y="34595"/>
                    <a:pt x="1745222" y="32080"/>
                    <a:pt x="1754214" y="32080"/>
                  </a:cubicBezTo>
                  <a:lnTo>
                    <a:pt x="1959573" y="32080"/>
                  </a:lnTo>
                  <a:cubicBezTo>
                    <a:pt x="1969632" y="32080"/>
                    <a:pt x="1979537" y="35128"/>
                    <a:pt x="1987843" y="40919"/>
                  </a:cubicBezTo>
                  <a:lnTo>
                    <a:pt x="2033868" y="72923"/>
                  </a:lnTo>
                  <a:cubicBezTo>
                    <a:pt x="2041945" y="78486"/>
                    <a:pt x="2051547" y="81534"/>
                    <a:pt x="2061300" y="81534"/>
                  </a:cubicBezTo>
                  <a:lnTo>
                    <a:pt x="2422336" y="81534"/>
                  </a:lnTo>
                  <a:cubicBezTo>
                    <a:pt x="2435975" y="81534"/>
                    <a:pt x="2448320" y="73304"/>
                    <a:pt x="2453502" y="60655"/>
                  </a:cubicBezTo>
                  <a:lnTo>
                    <a:pt x="2461884" y="40310"/>
                  </a:lnTo>
                  <a:cubicBezTo>
                    <a:pt x="2461884" y="40310"/>
                    <a:pt x="2462112" y="40005"/>
                    <a:pt x="2462188" y="39853"/>
                  </a:cubicBezTo>
                  <a:lnTo>
                    <a:pt x="2470875" y="18745"/>
                  </a:lnTo>
                  <a:cubicBezTo>
                    <a:pt x="2470875" y="18745"/>
                    <a:pt x="2470875" y="18517"/>
                    <a:pt x="2470875" y="18364"/>
                  </a:cubicBez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8">
            <a:extLst>
              <a:ext uri="{FF2B5EF4-FFF2-40B4-BE49-F238E27FC236}">
                <a16:creationId xmlns:a16="http://schemas.microsoft.com/office/drawing/2014/main" id="{4B2357F1-6712-AC6B-52A2-0745AF5B2A89}"/>
              </a:ext>
            </a:extLst>
          </p:cNvPr>
          <p:cNvGrpSpPr/>
          <p:nvPr/>
        </p:nvGrpSpPr>
        <p:grpSpPr>
          <a:xfrm>
            <a:off x="6205404" y="361145"/>
            <a:ext cx="2286000" cy="2286000"/>
            <a:chOff x="5525795" y="513587"/>
            <a:chExt cx="2733446" cy="273344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138AF6-EE4F-9BD4-EC8D-8E92B512980A}"/>
                </a:ext>
              </a:extLst>
            </p:cNvPr>
            <p:cNvSpPr/>
            <p:nvPr/>
          </p:nvSpPr>
          <p:spPr>
            <a:xfrm>
              <a:off x="5525795" y="513587"/>
              <a:ext cx="2733446" cy="2733446"/>
            </a:xfrm>
            <a:custGeom>
              <a:avLst/>
              <a:gdLst>
                <a:gd name="connsiteX0" fmla="*/ 2733447 w 2733446"/>
                <a:gd name="connsiteY0" fmla="*/ 1366723 h 2733446"/>
                <a:gd name="connsiteX1" fmla="*/ 1366723 w 2733446"/>
                <a:gd name="connsiteY1" fmla="*/ 2733446 h 2733446"/>
                <a:gd name="connsiteX2" fmla="*/ 0 w 2733446"/>
                <a:gd name="connsiteY2" fmla="*/ 1366723 h 2733446"/>
                <a:gd name="connsiteX3" fmla="*/ 1366723 w 2733446"/>
                <a:gd name="connsiteY3" fmla="*/ 0 h 2733446"/>
                <a:gd name="connsiteX4" fmla="*/ 2733447 w 2733446"/>
                <a:gd name="connsiteY4" fmla="*/ 1366723 h 273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446" h="2733446">
                  <a:moveTo>
                    <a:pt x="2733447" y="1366723"/>
                  </a:moveTo>
                  <a:cubicBezTo>
                    <a:pt x="2733447" y="2121544"/>
                    <a:pt x="2121544" y="2733446"/>
                    <a:pt x="1366723" y="2733446"/>
                  </a:cubicBezTo>
                  <a:cubicBezTo>
                    <a:pt x="611903" y="2733446"/>
                    <a:pt x="0" y="2121544"/>
                    <a:pt x="0" y="1366723"/>
                  </a:cubicBezTo>
                  <a:cubicBezTo>
                    <a:pt x="0" y="611903"/>
                    <a:pt x="611903" y="0"/>
                    <a:pt x="1366723" y="0"/>
                  </a:cubicBezTo>
                  <a:cubicBezTo>
                    <a:pt x="2121544" y="0"/>
                    <a:pt x="2733447" y="611903"/>
                    <a:pt x="2733447" y="1366723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aphic 8">
              <a:extLst>
                <a:ext uri="{FF2B5EF4-FFF2-40B4-BE49-F238E27FC236}">
                  <a16:creationId xmlns:a16="http://schemas.microsoft.com/office/drawing/2014/main" id="{9502EA95-6C60-C988-A7CC-8FC00FCD5B14}"/>
                </a:ext>
              </a:extLst>
            </p:cNvPr>
            <p:cNvGrpSpPr/>
            <p:nvPr/>
          </p:nvGrpSpPr>
          <p:grpSpPr>
            <a:xfrm>
              <a:off x="5825631" y="1586331"/>
              <a:ext cx="2134156" cy="587806"/>
              <a:chOff x="5825631" y="1586331"/>
              <a:chExt cx="2134156" cy="587806"/>
            </a:xfrm>
            <a:solidFill>
              <a:srgbClr val="FFFFFF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F4A1A51-C658-A387-D40D-730F01B00E96}"/>
                  </a:ext>
                </a:extLst>
              </p:cNvPr>
              <p:cNvSpPr/>
              <p:nvPr/>
            </p:nvSpPr>
            <p:spPr>
              <a:xfrm>
                <a:off x="5832932" y="2119502"/>
                <a:ext cx="1909186" cy="54635"/>
              </a:xfrm>
              <a:custGeom>
                <a:avLst/>
                <a:gdLst>
                  <a:gd name="connsiteX0" fmla="*/ 1908759 w 1909186"/>
                  <a:gd name="connsiteY0" fmla="*/ 7696 h 54635"/>
                  <a:gd name="connsiteX1" fmla="*/ 1903578 w 1909186"/>
                  <a:gd name="connsiteY1" fmla="*/ 0 h 54635"/>
                  <a:gd name="connsiteX2" fmla="*/ 43231 w 1909186"/>
                  <a:gd name="connsiteY2" fmla="*/ 0 h 54635"/>
                  <a:gd name="connsiteX3" fmla="*/ 27305 w 1909186"/>
                  <a:gd name="connsiteY3" fmla="*/ 7849 h 54635"/>
                  <a:gd name="connsiteX4" fmla="*/ 1702 w 1909186"/>
                  <a:gd name="connsiteY4" fmla="*/ 41377 h 54635"/>
                  <a:gd name="connsiteX5" fmla="*/ 8179 w 1909186"/>
                  <a:gd name="connsiteY5" fmla="*/ 54483 h 54635"/>
                  <a:gd name="connsiteX6" fmla="*/ 189840 w 1909186"/>
                  <a:gd name="connsiteY6" fmla="*/ 54483 h 54635"/>
                  <a:gd name="connsiteX7" fmla="*/ 218948 w 1909186"/>
                  <a:gd name="connsiteY7" fmla="*/ 47473 h 54635"/>
                  <a:gd name="connsiteX8" fmla="*/ 289052 w 1909186"/>
                  <a:gd name="connsiteY8" fmla="*/ 11506 h 54635"/>
                  <a:gd name="connsiteX9" fmla="*/ 309855 w 1909186"/>
                  <a:gd name="connsiteY9" fmla="*/ 6477 h 54635"/>
                  <a:gd name="connsiteX10" fmla="*/ 380187 w 1909186"/>
                  <a:gd name="connsiteY10" fmla="*/ 6477 h 54635"/>
                  <a:gd name="connsiteX11" fmla="*/ 397713 w 1909186"/>
                  <a:gd name="connsiteY11" fmla="*/ 10668 h 54635"/>
                  <a:gd name="connsiteX12" fmla="*/ 474675 w 1909186"/>
                  <a:gd name="connsiteY12" fmla="*/ 50292 h 54635"/>
                  <a:gd name="connsiteX13" fmla="*/ 492201 w 1909186"/>
                  <a:gd name="connsiteY13" fmla="*/ 54559 h 54635"/>
                  <a:gd name="connsiteX14" fmla="*/ 674700 w 1909186"/>
                  <a:gd name="connsiteY14" fmla="*/ 54559 h 54635"/>
                  <a:gd name="connsiteX15" fmla="*/ 707619 w 1909186"/>
                  <a:gd name="connsiteY15" fmla="*/ 35738 h 54635"/>
                  <a:gd name="connsiteX16" fmla="*/ 724840 w 1909186"/>
                  <a:gd name="connsiteY16" fmla="*/ 6477 h 54635"/>
                  <a:gd name="connsiteX17" fmla="*/ 855904 w 1909186"/>
                  <a:gd name="connsiteY17" fmla="*/ 6477 h 54635"/>
                  <a:gd name="connsiteX18" fmla="*/ 916787 w 1909186"/>
                  <a:gd name="connsiteY18" fmla="*/ 21260 h 54635"/>
                  <a:gd name="connsiteX19" fmla="*/ 925551 w 1909186"/>
                  <a:gd name="connsiteY19" fmla="*/ 25832 h 54635"/>
                  <a:gd name="connsiteX20" fmla="*/ 1043508 w 1909186"/>
                  <a:gd name="connsiteY20" fmla="*/ 54559 h 54635"/>
                  <a:gd name="connsiteX21" fmla="*/ 1121309 w 1909186"/>
                  <a:gd name="connsiteY21" fmla="*/ 54559 h 54635"/>
                  <a:gd name="connsiteX22" fmla="*/ 1238199 w 1909186"/>
                  <a:gd name="connsiteY22" fmla="*/ 26289 h 54635"/>
                  <a:gd name="connsiteX23" fmla="*/ 1251001 w 1909186"/>
                  <a:gd name="connsiteY23" fmla="*/ 19736 h 54635"/>
                  <a:gd name="connsiteX24" fmla="*/ 1305636 w 1909186"/>
                  <a:gd name="connsiteY24" fmla="*/ 6553 h 54635"/>
                  <a:gd name="connsiteX25" fmla="*/ 1618437 w 1909186"/>
                  <a:gd name="connsiteY25" fmla="*/ 6553 h 54635"/>
                  <a:gd name="connsiteX26" fmla="*/ 1679626 w 1909186"/>
                  <a:gd name="connsiteY26" fmla="*/ 28804 h 54635"/>
                  <a:gd name="connsiteX27" fmla="*/ 1679626 w 1909186"/>
                  <a:gd name="connsiteY27" fmla="*/ 28804 h 54635"/>
                  <a:gd name="connsiteX28" fmla="*/ 1750720 w 1909186"/>
                  <a:gd name="connsiteY28" fmla="*/ 54636 h 54635"/>
                  <a:gd name="connsiteX29" fmla="*/ 1833398 w 1909186"/>
                  <a:gd name="connsiteY29" fmla="*/ 54636 h 54635"/>
                  <a:gd name="connsiteX30" fmla="*/ 1904492 w 1909186"/>
                  <a:gd name="connsiteY30" fmla="*/ 17831 h 54635"/>
                  <a:gd name="connsiteX31" fmla="*/ 1908607 w 1909186"/>
                  <a:gd name="connsiteY31" fmla="*/ 7849 h 5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09186" h="54635">
                    <a:moveTo>
                      <a:pt x="1908759" y="7696"/>
                    </a:moveTo>
                    <a:cubicBezTo>
                      <a:pt x="1910283" y="4039"/>
                      <a:pt x="1907540" y="0"/>
                      <a:pt x="1903578" y="0"/>
                    </a:cubicBezTo>
                    <a:lnTo>
                      <a:pt x="43231" y="0"/>
                    </a:lnTo>
                    <a:cubicBezTo>
                      <a:pt x="36983" y="0"/>
                      <a:pt x="31115" y="2896"/>
                      <a:pt x="27305" y="7849"/>
                    </a:cubicBezTo>
                    <a:lnTo>
                      <a:pt x="1702" y="41377"/>
                    </a:lnTo>
                    <a:cubicBezTo>
                      <a:pt x="-2413" y="46787"/>
                      <a:pt x="1397" y="54483"/>
                      <a:pt x="8179" y="54483"/>
                    </a:cubicBezTo>
                    <a:lnTo>
                      <a:pt x="189840" y="54483"/>
                    </a:lnTo>
                    <a:cubicBezTo>
                      <a:pt x="199974" y="54483"/>
                      <a:pt x="209957" y="52045"/>
                      <a:pt x="218948" y="47473"/>
                    </a:cubicBezTo>
                    <a:lnTo>
                      <a:pt x="289052" y="11506"/>
                    </a:lnTo>
                    <a:cubicBezTo>
                      <a:pt x="295453" y="8230"/>
                      <a:pt x="302616" y="6477"/>
                      <a:pt x="309855" y="6477"/>
                    </a:cubicBezTo>
                    <a:lnTo>
                      <a:pt x="380187" y="6477"/>
                    </a:lnTo>
                    <a:cubicBezTo>
                      <a:pt x="386283" y="6477"/>
                      <a:pt x="392303" y="7849"/>
                      <a:pt x="397713" y="10668"/>
                    </a:cubicBezTo>
                    <a:lnTo>
                      <a:pt x="474675" y="50292"/>
                    </a:lnTo>
                    <a:cubicBezTo>
                      <a:pt x="480085" y="53111"/>
                      <a:pt x="486105" y="54559"/>
                      <a:pt x="492201" y="54559"/>
                    </a:cubicBezTo>
                    <a:lnTo>
                      <a:pt x="674700" y="54559"/>
                    </a:lnTo>
                    <a:cubicBezTo>
                      <a:pt x="688264" y="54559"/>
                      <a:pt x="700761" y="47396"/>
                      <a:pt x="707619" y="35738"/>
                    </a:cubicBezTo>
                    <a:lnTo>
                      <a:pt x="724840" y="6477"/>
                    </a:lnTo>
                    <a:lnTo>
                      <a:pt x="855904" y="6477"/>
                    </a:lnTo>
                    <a:cubicBezTo>
                      <a:pt x="877088" y="6477"/>
                      <a:pt x="897966" y="11506"/>
                      <a:pt x="916787" y="21260"/>
                    </a:cubicBezTo>
                    <a:lnTo>
                      <a:pt x="925551" y="25832"/>
                    </a:lnTo>
                    <a:cubicBezTo>
                      <a:pt x="961974" y="44729"/>
                      <a:pt x="1002437" y="54559"/>
                      <a:pt x="1043508" y="54559"/>
                    </a:cubicBezTo>
                    <a:lnTo>
                      <a:pt x="1121309" y="54559"/>
                    </a:lnTo>
                    <a:cubicBezTo>
                      <a:pt x="1161999" y="54559"/>
                      <a:pt x="1202004" y="44882"/>
                      <a:pt x="1238199" y="26289"/>
                    </a:cubicBezTo>
                    <a:lnTo>
                      <a:pt x="1251001" y="19736"/>
                    </a:lnTo>
                    <a:cubicBezTo>
                      <a:pt x="1267917" y="11049"/>
                      <a:pt x="1286663" y="6553"/>
                      <a:pt x="1305636" y="6553"/>
                    </a:cubicBezTo>
                    <a:lnTo>
                      <a:pt x="1618437" y="6553"/>
                    </a:lnTo>
                    <a:cubicBezTo>
                      <a:pt x="1640840" y="6553"/>
                      <a:pt x="1662481" y="14402"/>
                      <a:pt x="1679626" y="28804"/>
                    </a:cubicBezTo>
                    <a:lnTo>
                      <a:pt x="1679626" y="28804"/>
                    </a:lnTo>
                    <a:cubicBezTo>
                      <a:pt x="1699514" y="45491"/>
                      <a:pt x="1724736" y="54636"/>
                      <a:pt x="1750720" y="54636"/>
                    </a:cubicBezTo>
                    <a:lnTo>
                      <a:pt x="1833398" y="54636"/>
                    </a:lnTo>
                    <a:cubicBezTo>
                      <a:pt x="1864944" y="54636"/>
                      <a:pt x="1894053" y="43129"/>
                      <a:pt x="1904492" y="17831"/>
                    </a:cubicBezTo>
                    <a:lnTo>
                      <a:pt x="1908607" y="7849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4E8FD95-331D-9EB7-77E5-E512C421277D}"/>
                  </a:ext>
                </a:extLst>
              </p:cNvPr>
              <p:cNvSpPr/>
              <p:nvPr/>
            </p:nvSpPr>
            <p:spPr>
              <a:xfrm>
                <a:off x="5883285" y="2041702"/>
                <a:ext cx="1889766" cy="63169"/>
              </a:xfrm>
              <a:custGeom>
                <a:avLst/>
                <a:gdLst>
                  <a:gd name="connsiteX0" fmla="*/ 1889114 w 1889766"/>
                  <a:gd name="connsiteY0" fmla="*/ 10287 h 63169"/>
                  <a:gd name="connsiteX1" fmla="*/ 1880961 w 1889766"/>
                  <a:gd name="connsiteY1" fmla="*/ 0 h 63169"/>
                  <a:gd name="connsiteX2" fmla="*/ 1616471 w 1889766"/>
                  <a:gd name="connsiteY2" fmla="*/ 0 h 63169"/>
                  <a:gd name="connsiteX3" fmla="*/ 1596278 w 1889766"/>
                  <a:gd name="connsiteY3" fmla="*/ 3886 h 63169"/>
                  <a:gd name="connsiteX4" fmla="*/ 1594373 w 1889766"/>
                  <a:gd name="connsiteY4" fmla="*/ 4648 h 63169"/>
                  <a:gd name="connsiteX5" fmla="*/ 1565341 w 1889766"/>
                  <a:gd name="connsiteY5" fmla="*/ 10287 h 63169"/>
                  <a:gd name="connsiteX6" fmla="*/ 1334531 w 1889766"/>
                  <a:gd name="connsiteY6" fmla="*/ 10287 h 63169"/>
                  <a:gd name="connsiteX7" fmla="*/ 1317919 w 1889766"/>
                  <a:gd name="connsiteY7" fmla="*/ 6629 h 63169"/>
                  <a:gd name="connsiteX8" fmla="*/ 1317919 w 1889766"/>
                  <a:gd name="connsiteY8" fmla="*/ 6629 h 63169"/>
                  <a:gd name="connsiteX9" fmla="*/ 1287744 w 1889766"/>
                  <a:gd name="connsiteY9" fmla="*/ 0 h 63169"/>
                  <a:gd name="connsiteX10" fmla="*/ 774080 w 1889766"/>
                  <a:gd name="connsiteY10" fmla="*/ 0 h 63169"/>
                  <a:gd name="connsiteX11" fmla="*/ 758459 w 1889766"/>
                  <a:gd name="connsiteY11" fmla="*/ 3962 h 63169"/>
                  <a:gd name="connsiteX12" fmla="*/ 757849 w 1889766"/>
                  <a:gd name="connsiteY12" fmla="*/ 4267 h 63169"/>
                  <a:gd name="connsiteX13" fmla="*/ 734532 w 1889766"/>
                  <a:gd name="connsiteY13" fmla="*/ 10211 h 63169"/>
                  <a:gd name="connsiteX14" fmla="*/ 587238 w 1889766"/>
                  <a:gd name="connsiteY14" fmla="*/ 10211 h 63169"/>
                  <a:gd name="connsiteX15" fmla="*/ 577103 w 1889766"/>
                  <a:gd name="connsiteY15" fmla="*/ 8992 h 63169"/>
                  <a:gd name="connsiteX16" fmla="*/ 546547 w 1889766"/>
                  <a:gd name="connsiteY16" fmla="*/ 1676 h 63169"/>
                  <a:gd name="connsiteX17" fmla="*/ 538012 w 1889766"/>
                  <a:gd name="connsiteY17" fmla="*/ 686 h 63169"/>
                  <a:gd name="connsiteX18" fmla="*/ 333491 w 1889766"/>
                  <a:gd name="connsiteY18" fmla="*/ 686 h 63169"/>
                  <a:gd name="connsiteX19" fmla="*/ 321071 w 1889766"/>
                  <a:gd name="connsiteY19" fmla="*/ 4191 h 63169"/>
                  <a:gd name="connsiteX20" fmla="*/ 318404 w 1889766"/>
                  <a:gd name="connsiteY20" fmla="*/ 5867 h 63169"/>
                  <a:gd name="connsiteX21" fmla="*/ 303316 w 1889766"/>
                  <a:gd name="connsiteY21" fmla="*/ 10134 h 63169"/>
                  <a:gd name="connsiteX22" fmla="*/ 279923 w 1889766"/>
                  <a:gd name="connsiteY22" fmla="*/ 10134 h 63169"/>
                  <a:gd name="connsiteX23" fmla="*/ 261025 w 1889766"/>
                  <a:gd name="connsiteY23" fmla="*/ 4724 h 63169"/>
                  <a:gd name="connsiteX24" fmla="*/ 246928 w 1889766"/>
                  <a:gd name="connsiteY24" fmla="*/ 686 h 63169"/>
                  <a:gd name="connsiteX25" fmla="*/ 49951 w 1889766"/>
                  <a:gd name="connsiteY25" fmla="*/ 686 h 63169"/>
                  <a:gd name="connsiteX26" fmla="*/ 33568 w 1889766"/>
                  <a:gd name="connsiteY26" fmla="*/ 8077 h 63169"/>
                  <a:gd name="connsiteX27" fmla="*/ 1793 w 1889766"/>
                  <a:gd name="connsiteY27" fmla="*/ 49225 h 63169"/>
                  <a:gd name="connsiteX28" fmla="*/ 8651 w 1889766"/>
                  <a:gd name="connsiteY28" fmla="*/ 63170 h 63169"/>
                  <a:gd name="connsiteX29" fmla="*/ 193741 w 1889766"/>
                  <a:gd name="connsiteY29" fmla="*/ 63170 h 63169"/>
                  <a:gd name="connsiteX30" fmla="*/ 215838 w 1889766"/>
                  <a:gd name="connsiteY30" fmla="*/ 56769 h 63169"/>
                  <a:gd name="connsiteX31" fmla="*/ 274360 w 1889766"/>
                  <a:gd name="connsiteY31" fmla="*/ 20041 h 63169"/>
                  <a:gd name="connsiteX32" fmla="*/ 286781 w 1889766"/>
                  <a:gd name="connsiteY32" fmla="*/ 16459 h 63169"/>
                  <a:gd name="connsiteX33" fmla="*/ 295848 w 1889766"/>
                  <a:gd name="connsiteY33" fmla="*/ 16459 h 63169"/>
                  <a:gd name="connsiteX34" fmla="*/ 305907 w 1889766"/>
                  <a:gd name="connsiteY34" fmla="*/ 19355 h 63169"/>
                  <a:gd name="connsiteX35" fmla="*/ 364962 w 1889766"/>
                  <a:gd name="connsiteY35" fmla="*/ 56464 h 63169"/>
                  <a:gd name="connsiteX36" fmla="*/ 388051 w 1889766"/>
                  <a:gd name="connsiteY36" fmla="*/ 63094 h 63169"/>
                  <a:gd name="connsiteX37" fmla="*/ 574055 w 1889766"/>
                  <a:gd name="connsiteY37" fmla="*/ 63094 h 63169"/>
                  <a:gd name="connsiteX38" fmla="*/ 596153 w 1889766"/>
                  <a:gd name="connsiteY38" fmla="*/ 48082 h 63169"/>
                  <a:gd name="connsiteX39" fmla="*/ 604230 w 1889766"/>
                  <a:gd name="connsiteY39" fmla="*/ 27889 h 63169"/>
                  <a:gd name="connsiteX40" fmla="*/ 621070 w 1889766"/>
                  <a:gd name="connsiteY40" fmla="*/ 16459 h 63169"/>
                  <a:gd name="connsiteX41" fmla="*/ 721730 w 1889766"/>
                  <a:gd name="connsiteY41" fmla="*/ 16459 h 63169"/>
                  <a:gd name="connsiteX42" fmla="*/ 752287 w 1889766"/>
                  <a:gd name="connsiteY42" fmla="*/ 25070 h 63169"/>
                  <a:gd name="connsiteX43" fmla="*/ 796330 w 1889766"/>
                  <a:gd name="connsiteY43" fmla="*/ 52044 h 63169"/>
                  <a:gd name="connsiteX44" fmla="*/ 832830 w 1889766"/>
                  <a:gd name="connsiteY44" fmla="*/ 62332 h 63169"/>
                  <a:gd name="connsiteX45" fmla="*/ 1233718 w 1889766"/>
                  <a:gd name="connsiteY45" fmla="*/ 62332 h 63169"/>
                  <a:gd name="connsiteX46" fmla="*/ 1269303 w 1889766"/>
                  <a:gd name="connsiteY46" fmla="*/ 53264 h 63169"/>
                  <a:gd name="connsiteX47" fmla="*/ 1317081 w 1889766"/>
                  <a:gd name="connsiteY47" fmla="*/ 27127 h 63169"/>
                  <a:gd name="connsiteX48" fmla="*/ 1358534 w 1889766"/>
                  <a:gd name="connsiteY48" fmla="*/ 16535 h 63169"/>
                  <a:gd name="connsiteX49" fmla="*/ 1553682 w 1889766"/>
                  <a:gd name="connsiteY49" fmla="*/ 16535 h 63169"/>
                  <a:gd name="connsiteX50" fmla="*/ 1579209 w 1889766"/>
                  <a:gd name="connsiteY50" fmla="*/ 24765 h 63169"/>
                  <a:gd name="connsiteX51" fmla="*/ 1614490 w 1889766"/>
                  <a:gd name="connsiteY51" fmla="*/ 49987 h 63169"/>
                  <a:gd name="connsiteX52" fmla="*/ 1653047 w 1889766"/>
                  <a:gd name="connsiteY52" fmla="*/ 62408 h 63169"/>
                  <a:gd name="connsiteX53" fmla="*/ 1844385 w 1889766"/>
                  <a:gd name="connsiteY53" fmla="*/ 62408 h 63169"/>
                  <a:gd name="connsiteX54" fmla="*/ 1876465 w 1889766"/>
                  <a:gd name="connsiteY54" fmla="*/ 40919 h 63169"/>
                  <a:gd name="connsiteX55" fmla="*/ 1886219 w 1889766"/>
                  <a:gd name="connsiteY55" fmla="*/ 17297 h 63169"/>
                  <a:gd name="connsiteX56" fmla="*/ 1886371 w 1889766"/>
                  <a:gd name="connsiteY56" fmla="*/ 17145 h 63169"/>
                  <a:gd name="connsiteX57" fmla="*/ 1889267 w 1889766"/>
                  <a:gd name="connsiteY57" fmla="*/ 10211 h 63169"/>
                  <a:gd name="connsiteX58" fmla="*/ 1889267 w 1889766"/>
                  <a:gd name="connsiteY58" fmla="*/ 10211 h 63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89766" h="63169">
                    <a:moveTo>
                      <a:pt x="1889114" y="10287"/>
                    </a:moveTo>
                    <a:cubicBezTo>
                      <a:pt x="1891400" y="4877"/>
                      <a:pt x="1887438" y="0"/>
                      <a:pt x="1880961" y="0"/>
                    </a:cubicBezTo>
                    <a:lnTo>
                      <a:pt x="1616471" y="0"/>
                    </a:lnTo>
                    <a:cubicBezTo>
                      <a:pt x="1609537" y="0"/>
                      <a:pt x="1602755" y="1295"/>
                      <a:pt x="1596278" y="3886"/>
                    </a:cubicBezTo>
                    <a:lnTo>
                      <a:pt x="1594373" y="4648"/>
                    </a:lnTo>
                    <a:cubicBezTo>
                      <a:pt x="1585153" y="8382"/>
                      <a:pt x="1575247" y="10287"/>
                      <a:pt x="1565341" y="10287"/>
                    </a:cubicBezTo>
                    <a:lnTo>
                      <a:pt x="1334531" y="10287"/>
                    </a:lnTo>
                    <a:cubicBezTo>
                      <a:pt x="1328816" y="10287"/>
                      <a:pt x="1323177" y="9068"/>
                      <a:pt x="1317919" y="6629"/>
                    </a:cubicBezTo>
                    <a:lnTo>
                      <a:pt x="1317919" y="6629"/>
                    </a:lnTo>
                    <a:cubicBezTo>
                      <a:pt x="1308470" y="2286"/>
                      <a:pt x="1298107" y="0"/>
                      <a:pt x="1287744" y="0"/>
                    </a:cubicBezTo>
                    <a:lnTo>
                      <a:pt x="774080" y="0"/>
                    </a:lnTo>
                    <a:cubicBezTo>
                      <a:pt x="768594" y="0"/>
                      <a:pt x="763259" y="1372"/>
                      <a:pt x="758459" y="3962"/>
                    </a:cubicBezTo>
                    <a:lnTo>
                      <a:pt x="757849" y="4267"/>
                    </a:lnTo>
                    <a:cubicBezTo>
                      <a:pt x="750686" y="8153"/>
                      <a:pt x="742685" y="10211"/>
                      <a:pt x="734532" y="10211"/>
                    </a:cubicBezTo>
                    <a:lnTo>
                      <a:pt x="587238" y="10211"/>
                    </a:lnTo>
                    <a:cubicBezTo>
                      <a:pt x="583809" y="10211"/>
                      <a:pt x="580379" y="9830"/>
                      <a:pt x="577103" y="8992"/>
                    </a:cubicBezTo>
                    <a:lnTo>
                      <a:pt x="546547" y="1676"/>
                    </a:lnTo>
                    <a:cubicBezTo>
                      <a:pt x="543727" y="991"/>
                      <a:pt x="540832" y="686"/>
                      <a:pt x="538012" y="686"/>
                    </a:cubicBezTo>
                    <a:lnTo>
                      <a:pt x="333491" y="686"/>
                    </a:lnTo>
                    <a:cubicBezTo>
                      <a:pt x="329148" y="686"/>
                      <a:pt x="324805" y="1905"/>
                      <a:pt x="321071" y="4191"/>
                    </a:cubicBezTo>
                    <a:lnTo>
                      <a:pt x="318404" y="5867"/>
                    </a:lnTo>
                    <a:cubicBezTo>
                      <a:pt x="313832" y="8687"/>
                      <a:pt x="308650" y="10134"/>
                      <a:pt x="303316" y="10134"/>
                    </a:cubicBezTo>
                    <a:lnTo>
                      <a:pt x="279923" y="10134"/>
                    </a:lnTo>
                    <a:cubicBezTo>
                      <a:pt x="273217" y="10134"/>
                      <a:pt x="266664" y="8306"/>
                      <a:pt x="261025" y="4724"/>
                    </a:cubicBezTo>
                    <a:cubicBezTo>
                      <a:pt x="256758" y="2134"/>
                      <a:pt x="251881" y="686"/>
                      <a:pt x="246928" y="686"/>
                    </a:cubicBezTo>
                    <a:lnTo>
                      <a:pt x="49951" y="686"/>
                    </a:lnTo>
                    <a:cubicBezTo>
                      <a:pt x="43627" y="686"/>
                      <a:pt x="37759" y="3429"/>
                      <a:pt x="33568" y="8077"/>
                    </a:cubicBezTo>
                    <a:lnTo>
                      <a:pt x="1793" y="49225"/>
                    </a:lnTo>
                    <a:cubicBezTo>
                      <a:pt x="-2551" y="54940"/>
                      <a:pt x="1488" y="63170"/>
                      <a:pt x="8651" y="63170"/>
                    </a:cubicBezTo>
                    <a:lnTo>
                      <a:pt x="193741" y="63170"/>
                    </a:lnTo>
                    <a:cubicBezTo>
                      <a:pt x="201589" y="63170"/>
                      <a:pt x="209209" y="60960"/>
                      <a:pt x="215838" y="56769"/>
                    </a:cubicBezTo>
                    <a:lnTo>
                      <a:pt x="274360" y="20041"/>
                    </a:lnTo>
                    <a:cubicBezTo>
                      <a:pt x="278094" y="17678"/>
                      <a:pt x="282438" y="16459"/>
                      <a:pt x="286781" y="16459"/>
                    </a:cubicBezTo>
                    <a:lnTo>
                      <a:pt x="295848" y="16459"/>
                    </a:lnTo>
                    <a:cubicBezTo>
                      <a:pt x="299430" y="16459"/>
                      <a:pt x="302859" y="17450"/>
                      <a:pt x="305907" y="19355"/>
                    </a:cubicBezTo>
                    <a:lnTo>
                      <a:pt x="364962" y="56464"/>
                    </a:lnTo>
                    <a:cubicBezTo>
                      <a:pt x="371896" y="60808"/>
                      <a:pt x="379897" y="63094"/>
                      <a:pt x="388051" y="63094"/>
                    </a:cubicBezTo>
                    <a:lnTo>
                      <a:pt x="574055" y="63094"/>
                    </a:lnTo>
                    <a:cubicBezTo>
                      <a:pt x="583809" y="63094"/>
                      <a:pt x="592571" y="57150"/>
                      <a:pt x="596153" y="48082"/>
                    </a:cubicBezTo>
                    <a:lnTo>
                      <a:pt x="604230" y="27889"/>
                    </a:lnTo>
                    <a:cubicBezTo>
                      <a:pt x="606973" y="21031"/>
                      <a:pt x="613679" y="16459"/>
                      <a:pt x="621070" y="16459"/>
                    </a:cubicBezTo>
                    <a:lnTo>
                      <a:pt x="721730" y="16459"/>
                    </a:lnTo>
                    <a:cubicBezTo>
                      <a:pt x="732475" y="16459"/>
                      <a:pt x="743066" y="19431"/>
                      <a:pt x="752287" y="25070"/>
                    </a:cubicBezTo>
                    <a:lnTo>
                      <a:pt x="796330" y="52044"/>
                    </a:lnTo>
                    <a:cubicBezTo>
                      <a:pt x="807303" y="58750"/>
                      <a:pt x="819952" y="62332"/>
                      <a:pt x="832830" y="62332"/>
                    </a:cubicBezTo>
                    <a:lnTo>
                      <a:pt x="1233718" y="62332"/>
                    </a:lnTo>
                    <a:cubicBezTo>
                      <a:pt x="1246139" y="62332"/>
                      <a:pt x="1258407" y="59207"/>
                      <a:pt x="1269303" y="53264"/>
                    </a:cubicBezTo>
                    <a:lnTo>
                      <a:pt x="1317081" y="27127"/>
                    </a:lnTo>
                    <a:cubicBezTo>
                      <a:pt x="1329806" y="20193"/>
                      <a:pt x="1344056" y="16535"/>
                      <a:pt x="1358534" y="16535"/>
                    </a:cubicBezTo>
                    <a:lnTo>
                      <a:pt x="1553682" y="16535"/>
                    </a:lnTo>
                    <a:cubicBezTo>
                      <a:pt x="1562826" y="16535"/>
                      <a:pt x="1571818" y="19431"/>
                      <a:pt x="1579209" y="24765"/>
                    </a:cubicBezTo>
                    <a:lnTo>
                      <a:pt x="1614490" y="49987"/>
                    </a:lnTo>
                    <a:cubicBezTo>
                      <a:pt x="1625767" y="58064"/>
                      <a:pt x="1639255" y="62408"/>
                      <a:pt x="1653047" y="62408"/>
                    </a:cubicBezTo>
                    <a:lnTo>
                      <a:pt x="1844385" y="62408"/>
                    </a:lnTo>
                    <a:cubicBezTo>
                      <a:pt x="1858482" y="62408"/>
                      <a:pt x="1871131" y="53949"/>
                      <a:pt x="1876465" y="40919"/>
                    </a:cubicBezTo>
                    <a:lnTo>
                      <a:pt x="1886219" y="17297"/>
                    </a:lnTo>
                    <a:cubicBezTo>
                      <a:pt x="1886219" y="17297"/>
                      <a:pt x="1886295" y="17221"/>
                      <a:pt x="1886371" y="17145"/>
                    </a:cubicBezTo>
                    <a:lnTo>
                      <a:pt x="1889267" y="10211"/>
                    </a:lnTo>
                    <a:lnTo>
                      <a:pt x="1889267" y="10211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3E873C3-F073-99FB-6AF7-14428E6C8490}"/>
                  </a:ext>
                </a:extLst>
              </p:cNvPr>
              <p:cNvSpPr/>
              <p:nvPr/>
            </p:nvSpPr>
            <p:spPr>
              <a:xfrm>
                <a:off x="5825631" y="1586331"/>
                <a:ext cx="2134156" cy="64693"/>
              </a:xfrm>
              <a:custGeom>
                <a:avLst/>
                <a:gdLst>
                  <a:gd name="connsiteX0" fmla="*/ 2123705 w 2134156"/>
                  <a:gd name="connsiteY0" fmla="*/ 229 h 64693"/>
                  <a:gd name="connsiteX1" fmla="*/ 1949435 w 2134156"/>
                  <a:gd name="connsiteY1" fmla="*/ 229 h 64693"/>
                  <a:gd name="connsiteX2" fmla="*/ 1922003 w 2134156"/>
                  <a:gd name="connsiteY2" fmla="*/ 14478 h 64693"/>
                  <a:gd name="connsiteX3" fmla="*/ 1894190 w 2134156"/>
                  <a:gd name="connsiteY3" fmla="*/ 54178 h 64693"/>
                  <a:gd name="connsiteX4" fmla="*/ 1885808 w 2134156"/>
                  <a:gd name="connsiteY4" fmla="*/ 58522 h 64693"/>
                  <a:gd name="connsiteX5" fmla="*/ 1717864 w 2134156"/>
                  <a:gd name="connsiteY5" fmla="*/ 58522 h 64693"/>
                  <a:gd name="connsiteX6" fmla="*/ 1709710 w 2134156"/>
                  <a:gd name="connsiteY6" fmla="*/ 54483 h 64693"/>
                  <a:gd name="connsiteX7" fmla="*/ 1679078 w 2134156"/>
                  <a:gd name="connsiteY7" fmla="*/ 13640 h 64693"/>
                  <a:gd name="connsiteX8" fmla="*/ 1652331 w 2134156"/>
                  <a:gd name="connsiteY8" fmla="*/ 229 h 64693"/>
                  <a:gd name="connsiteX9" fmla="*/ 1482482 w 2134156"/>
                  <a:gd name="connsiteY9" fmla="*/ 229 h 64693"/>
                  <a:gd name="connsiteX10" fmla="*/ 1465641 w 2134156"/>
                  <a:gd name="connsiteY10" fmla="*/ 5334 h 64693"/>
                  <a:gd name="connsiteX11" fmla="*/ 1444763 w 2134156"/>
                  <a:gd name="connsiteY11" fmla="*/ 24841 h 64693"/>
                  <a:gd name="connsiteX12" fmla="*/ 1427999 w 2134156"/>
                  <a:gd name="connsiteY12" fmla="*/ 25070 h 64693"/>
                  <a:gd name="connsiteX13" fmla="*/ 1406282 w 2134156"/>
                  <a:gd name="connsiteY13" fmla="*/ 5944 h 64693"/>
                  <a:gd name="connsiteX14" fmla="*/ 1386317 w 2134156"/>
                  <a:gd name="connsiteY14" fmla="*/ 152 h 64693"/>
                  <a:gd name="connsiteX15" fmla="*/ 1211438 w 2134156"/>
                  <a:gd name="connsiteY15" fmla="*/ 152 h 64693"/>
                  <a:gd name="connsiteX16" fmla="*/ 1182940 w 2134156"/>
                  <a:gd name="connsiteY16" fmla="*/ 16078 h 64693"/>
                  <a:gd name="connsiteX17" fmla="*/ 1159927 w 2134156"/>
                  <a:gd name="connsiteY17" fmla="*/ 53569 h 64693"/>
                  <a:gd name="connsiteX18" fmla="*/ 1151240 w 2134156"/>
                  <a:gd name="connsiteY18" fmla="*/ 58446 h 64693"/>
                  <a:gd name="connsiteX19" fmla="*/ 1034350 w 2134156"/>
                  <a:gd name="connsiteY19" fmla="*/ 58293 h 64693"/>
                  <a:gd name="connsiteX20" fmla="*/ 1027263 w 2134156"/>
                  <a:gd name="connsiteY20" fmla="*/ 55397 h 64693"/>
                  <a:gd name="connsiteX21" fmla="*/ 990611 w 2134156"/>
                  <a:gd name="connsiteY21" fmla="*/ 9601 h 64693"/>
                  <a:gd name="connsiteX22" fmla="*/ 967217 w 2134156"/>
                  <a:gd name="connsiteY22" fmla="*/ 76 h 64693"/>
                  <a:gd name="connsiteX23" fmla="*/ 778927 w 2134156"/>
                  <a:gd name="connsiteY23" fmla="*/ 76 h 64693"/>
                  <a:gd name="connsiteX24" fmla="*/ 773365 w 2134156"/>
                  <a:gd name="connsiteY24" fmla="*/ 1676 h 64693"/>
                  <a:gd name="connsiteX25" fmla="*/ 739836 w 2134156"/>
                  <a:gd name="connsiteY25" fmla="*/ 23241 h 64693"/>
                  <a:gd name="connsiteX26" fmla="*/ 728102 w 2134156"/>
                  <a:gd name="connsiteY26" fmla="*/ 22708 h 64693"/>
                  <a:gd name="connsiteX27" fmla="*/ 701508 w 2134156"/>
                  <a:gd name="connsiteY27" fmla="*/ 2134 h 64693"/>
                  <a:gd name="connsiteX28" fmla="*/ 695260 w 2134156"/>
                  <a:gd name="connsiteY28" fmla="*/ 0 h 64693"/>
                  <a:gd name="connsiteX29" fmla="*/ 496302 w 2134156"/>
                  <a:gd name="connsiteY29" fmla="*/ 0 h 64693"/>
                  <a:gd name="connsiteX30" fmla="*/ 470851 w 2134156"/>
                  <a:gd name="connsiteY30" fmla="*/ 11735 h 64693"/>
                  <a:gd name="connsiteX31" fmla="*/ 434275 w 2134156"/>
                  <a:gd name="connsiteY31" fmla="*/ 54712 h 64693"/>
                  <a:gd name="connsiteX32" fmla="*/ 426502 w 2134156"/>
                  <a:gd name="connsiteY32" fmla="*/ 58293 h 64693"/>
                  <a:gd name="connsiteX33" fmla="*/ 303287 w 2134156"/>
                  <a:gd name="connsiteY33" fmla="*/ 58293 h 64693"/>
                  <a:gd name="connsiteX34" fmla="*/ 296429 w 2134156"/>
                  <a:gd name="connsiteY34" fmla="*/ 55626 h 64693"/>
                  <a:gd name="connsiteX35" fmla="*/ 245299 w 2134156"/>
                  <a:gd name="connsiteY35" fmla="*/ 8763 h 64693"/>
                  <a:gd name="connsiteX36" fmla="*/ 222667 w 2134156"/>
                  <a:gd name="connsiteY36" fmla="*/ 0 h 64693"/>
                  <a:gd name="connsiteX37" fmla="*/ 10221 w 2134156"/>
                  <a:gd name="connsiteY37" fmla="*/ 0 h 64693"/>
                  <a:gd name="connsiteX38" fmla="*/ 2144 w 2134156"/>
                  <a:gd name="connsiteY38" fmla="*/ 16383 h 64693"/>
                  <a:gd name="connsiteX39" fmla="*/ 30643 w 2134156"/>
                  <a:gd name="connsiteY39" fmla="*/ 52502 h 64693"/>
                  <a:gd name="connsiteX40" fmla="*/ 55789 w 2134156"/>
                  <a:gd name="connsiteY40" fmla="*/ 64694 h 64693"/>
                  <a:gd name="connsiteX41" fmla="*/ 2100997 w 2134156"/>
                  <a:gd name="connsiteY41" fmla="*/ 64694 h 64693"/>
                  <a:gd name="connsiteX42" fmla="*/ 2116846 w 2134156"/>
                  <a:gd name="connsiteY42" fmla="*/ 54102 h 64693"/>
                  <a:gd name="connsiteX43" fmla="*/ 2133382 w 2134156"/>
                  <a:gd name="connsiteY43" fmla="*/ 14097 h 64693"/>
                  <a:gd name="connsiteX44" fmla="*/ 2123933 w 2134156"/>
                  <a:gd name="connsiteY44" fmla="*/ 0 h 6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34156" h="64693">
                    <a:moveTo>
                      <a:pt x="2123705" y="229"/>
                    </a:moveTo>
                    <a:lnTo>
                      <a:pt x="1949435" y="229"/>
                    </a:lnTo>
                    <a:cubicBezTo>
                      <a:pt x="1938539" y="229"/>
                      <a:pt x="1928252" y="5563"/>
                      <a:pt x="1922003" y="14478"/>
                    </a:cubicBezTo>
                    <a:lnTo>
                      <a:pt x="1894190" y="54178"/>
                    </a:lnTo>
                    <a:cubicBezTo>
                      <a:pt x="1892285" y="56921"/>
                      <a:pt x="1889161" y="58522"/>
                      <a:pt x="1885808" y="58522"/>
                    </a:cubicBezTo>
                    <a:lnTo>
                      <a:pt x="1717864" y="58522"/>
                    </a:lnTo>
                    <a:cubicBezTo>
                      <a:pt x="1714663" y="58522"/>
                      <a:pt x="1711615" y="56998"/>
                      <a:pt x="1709710" y="54483"/>
                    </a:cubicBezTo>
                    <a:lnTo>
                      <a:pt x="1679078" y="13640"/>
                    </a:lnTo>
                    <a:cubicBezTo>
                      <a:pt x="1672753" y="5182"/>
                      <a:pt x="1662847" y="229"/>
                      <a:pt x="1652331" y="229"/>
                    </a:cubicBezTo>
                    <a:lnTo>
                      <a:pt x="1482482" y="229"/>
                    </a:lnTo>
                    <a:cubicBezTo>
                      <a:pt x="1476462" y="229"/>
                      <a:pt x="1470595" y="1981"/>
                      <a:pt x="1465641" y="5334"/>
                    </a:cubicBezTo>
                    <a:lnTo>
                      <a:pt x="1444763" y="24841"/>
                    </a:lnTo>
                    <a:cubicBezTo>
                      <a:pt x="1440038" y="29261"/>
                      <a:pt x="1432799" y="29337"/>
                      <a:pt x="1427999" y="25070"/>
                    </a:cubicBezTo>
                    <a:lnTo>
                      <a:pt x="1406282" y="5944"/>
                    </a:lnTo>
                    <a:cubicBezTo>
                      <a:pt x="1400338" y="2210"/>
                      <a:pt x="1393404" y="152"/>
                      <a:pt x="1386317" y="152"/>
                    </a:cubicBezTo>
                    <a:lnTo>
                      <a:pt x="1211438" y="152"/>
                    </a:lnTo>
                    <a:cubicBezTo>
                      <a:pt x="1199780" y="152"/>
                      <a:pt x="1189036" y="6172"/>
                      <a:pt x="1182940" y="16078"/>
                    </a:cubicBezTo>
                    <a:lnTo>
                      <a:pt x="1159927" y="53569"/>
                    </a:lnTo>
                    <a:cubicBezTo>
                      <a:pt x="1158098" y="56617"/>
                      <a:pt x="1154822" y="58446"/>
                      <a:pt x="1151240" y="58446"/>
                    </a:cubicBezTo>
                    <a:lnTo>
                      <a:pt x="1034350" y="58293"/>
                    </a:lnTo>
                    <a:cubicBezTo>
                      <a:pt x="1031682" y="58293"/>
                      <a:pt x="1029168" y="57226"/>
                      <a:pt x="1027263" y="55397"/>
                    </a:cubicBezTo>
                    <a:lnTo>
                      <a:pt x="990611" y="9601"/>
                    </a:lnTo>
                    <a:cubicBezTo>
                      <a:pt x="984362" y="3505"/>
                      <a:pt x="975980" y="76"/>
                      <a:pt x="967217" y="76"/>
                    </a:cubicBezTo>
                    <a:lnTo>
                      <a:pt x="778927" y="76"/>
                    </a:lnTo>
                    <a:cubicBezTo>
                      <a:pt x="776946" y="76"/>
                      <a:pt x="775041" y="610"/>
                      <a:pt x="773365" y="1676"/>
                    </a:cubicBezTo>
                    <a:lnTo>
                      <a:pt x="739836" y="23241"/>
                    </a:lnTo>
                    <a:cubicBezTo>
                      <a:pt x="736179" y="25603"/>
                      <a:pt x="731455" y="25375"/>
                      <a:pt x="728102" y="22708"/>
                    </a:cubicBezTo>
                    <a:lnTo>
                      <a:pt x="701508" y="2134"/>
                    </a:lnTo>
                    <a:cubicBezTo>
                      <a:pt x="699755" y="762"/>
                      <a:pt x="697546" y="0"/>
                      <a:pt x="695260" y="0"/>
                    </a:cubicBezTo>
                    <a:lnTo>
                      <a:pt x="496302" y="0"/>
                    </a:lnTo>
                    <a:cubicBezTo>
                      <a:pt x="486471" y="0"/>
                      <a:pt x="477175" y="4267"/>
                      <a:pt x="470851" y="11735"/>
                    </a:cubicBezTo>
                    <a:lnTo>
                      <a:pt x="434275" y="54712"/>
                    </a:lnTo>
                    <a:cubicBezTo>
                      <a:pt x="432370" y="56998"/>
                      <a:pt x="429474" y="58293"/>
                      <a:pt x="426502" y="58293"/>
                    </a:cubicBezTo>
                    <a:lnTo>
                      <a:pt x="303287" y="58293"/>
                    </a:lnTo>
                    <a:cubicBezTo>
                      <a:pt x="300772" y="58293"/>
                      <a:pt x="298257" y="57302"/>
                      <a:pt x="296429" y="55626"/>
                    </a:cubicBezTo>
                    <a:lnTo>
                      <a:pt x="245299" y="8763"/>
                    </a:lnTo>
                    <a:cubicBezTo>
                      <a:pt x="239127" y="3124"/>
                      <a:pt x="231049" y="0"/>
                      <a:pt x="222667" y="0"/>
                    </a:cubicBezTo>
                    <a:lnTo>
                      <a:pt x="10221" y="0"/>
                    </a:lnTo>
                    <a:cubicBezTo>
                      <a:pt x="1763" y="0"/>
                      <a:pt x="-3037" y="9677"/>
                      <a:pt x="2144" y="16383"/>
                    </a:cubicBezTo>
                    <a:lnTo>
                      <a:pt x="30643" y="52502"/>
                    </a:lnTo>
                    <a:cubicBezTo>
                      <a:pt x="36739" y="60198"/>
                      <a:pt x="45959" y="64694"/>
                      <a:pt x="55789" y="64694"/>
                    </a:cubicBezTo>
                    <a:lnTo>
                      <a:pt x="2100997" y="64694"/>
                    </a:lnTo>
                    <a:cubicBezTo>
                      <a:pt x="2107932" y="64694"/>
                      <a:pt x="2114180" y="60503"/>
                      <a:pt x="2116846" y="54102"/>
                    </a:cubicBezTo>
                    <a:lnTo>
                      <a:pt x="2133382" y="14097"/>
                    </a:lnTo>
                    <a:cubicBezTo>
                      <a:pt x="2136125" y="7391"/>
                      <a:pt x="2131248" y="0"/>
                      <a:pt x="2123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1BB4A89-2B4A-642B-96AE-1BAF2EDA9E34}"/>
                  </a:ext>
                </a:extLst>
              </p:cNvPr>
              <p:cNvSpPr/>
              <p:nvPr/>
            </p:nvSpPr>
            <p:spPr>
              <a:xfrm>
                <a:off x="5890211" y="1665427"/>
                <a:ext cx="2036572" cy="58750"/>
              </a:xfrm>
              <a:custGeom>
                <a:avLst/>
                <a:gdLst>
                  <a:gd name="connsiteX0" fmla="*/ 2025672 w 2036572"/>
                  <a:gd name="connsiteY0" fmla="*/ 229 h 58750"/>
                  <a:gd name="connsiteX1" fmla="*/ 1857194 w 2036572"/>
                  <a:gd name="connsiteY1" fmla="*/ 229 h 58750"/>
                  <a:gd name="connsiteX2" fmla="*/ 1836239 w 2036572"/>
                  <a:gd name="connsiteY2" fmla="*/ 10973 h 58750"/>
                  <a:gd name="connsiteX3" fmla="*/ 1813227 w 2036572"/>
                  <a:gd name="connsiteY3" fmla="*/ 37795 h 58750"/>
                  <a:gd name="connsiteX4" fmla="*/ 1802331 w 2036572"/>
                  <a:gd name="connsiteY4" fmla="*/ 43358 h 58750"/>
                  <a:gd name="connsiteX5" fmla="*/ 1690697 w 2036572"/>
                  <a:gd name="connsiteY5" fmla="*/ 43358 h 58750"/>
                  <a:gd name="connsiteX6" fmla="*/ 1682773 w 2036572"/>
                  <a:gd name="connsiteY6" fmla="*/ 39929 h 58750"/>
                  <a:gd name="connsiteX7" fmla="*/ 1655798 w 2036572"/>
                  <a:gd name="connsiteY7" fmla="*/ 11506 h 58750"/>
                  <a:gd name="connsiteX8" fmla="*/ 1629433 w 2036572"/>
                  <a:gd name="connsiteY8" fmla="*/ 152 h 58750"/>
                  <a:gd name="connsiteX9" fmla="*/ 1464307 w 2036572"/>
                  <a:gd name="connsiteY9" fmla="*/ 152 h 58750"/>
                  <a:gd name="connsiteX10" fmla="*/ 1445714 w 2036572"/>
                  <a:gd name="connsiteY10" fmla="*/ 8458 h 58750"/>
                  <a:gd name="connsiteX11" fmla="*/ 1421407 w 2036572"/>
                  <a:gd name="connsiteY11" fmla="*/ 35662 h 58750"/>
                  <a:gd name="connsiteX12" fmla="*/ 1404186 w 2036572"/>
                  <a:gd name="connsiteY12" fmla="*/ 43358 h 58750"/>
                  <a:gd name="connsiteX13" fmla="*/ 1378277 w 2036572"/>
                  <a:gd name="connsiteY13" fmla="*/ 43358 h 58750"/>
                  <a:gd name="connsiteX14" fmla="*/ 1360523 w 2036572"/>
                  <a:gd name="connsiteY14" fmla="*/ 34290 h 58750"/>
                  <a:gd name="connsiteX15" fmla="*/ 1341778 w 2036572"/>
                  <a:gd name="connsiteY15" fmla="*/ 8611 h 58750"/>
                  <a:gd name="connsiteX16" fmla="*/ 1325090 w 2036572"/>
                  <a:gd name="connsiteY16" fmla="*/ 152 h 58750"/>
                  <a:gd name="connsiteX17" fmla="*/ 1150135 w 2036572"/>
                  <a:gd name="connsiteY17" fmla="*/ 152 h 58750"/>
                  <a:gd name="connsiteX18" fmla="*/ 1125522 w 2036572"/>
                  <a:gd name="connsiteY18" fmla="*/ 9830 h 58750"/>
                  <a:gd name="connsiteX19" fmla="*/ 1092375 w 2036572"/>
                  <a:gd name="connsiteY19" fmla="*/ 40462 h 58750"/>
                  <a:gd name="connsiteX20" fmla="*/ 1084984 w 2036572"/>
                  <a:gd name="connsiteY20" fmla="*/ 43358 h 58750"/>
                  <a:gd name="connsiteX21" fmla="*/ 960397 w 2036572"/>
                  <a:gd name="connsiteY21" fmla="*/ 43358 h 58750"/>
                  <a:gd name="connsiteX22" fmla="*/ 952167 w 2036572"/>
                  <a:gd name="connsiteY22" fmla="*/ 39624 h 58750"/>
                  <a:gd name="connsiteX23" fmla="*/ 928850 w 2036572"/>
                  <a:gd name="connsiteY23" fmla="*/ 12725 h 58750"/>
                  <a:gd name="connsiteX24" fmla="*/ 901418 w 2036572"/>
                  <a:gd name="connsiteY24" fmla="*/ 152 h 58750"/>
                  <a:gd name="connsiteX25" fmla="*/ 737817 w 2036572"/>
                  <a:gd name="connsiteY25" fmla="*/ 152 h 58750"/>
                  <a:gd name="connsiteX26" fmla="*/ 711070 w 2036572"/>
                  <a:gd name="connsiteY26" fmla="*/ 11887 h 58750"/>
                  <a:gd name="connsiteX27" fmla="*/ 685467 w 2036572"/>
                  <a:gd name="connsiteY27" fmla="*/ 39776 h 58750"/>
                  <a:gd name="connsiteX28" fmla="*/ 677466 w 2036572"/>
                  <a:gd name="connsiteY28" fmla="*/ 43282 h 58750"/>
                  <a:gd name="connsiteX29" fmla="*/ 613382 w 2036572"/>
                  <a:gd name="connsiteY29" fmla="*/ 43282 h 58750"/>
                  <a:gd name="connsiteX30" fmla="*/ 604771 w 2036572"/>
                  <a:gd name="connsiteY30" fmla="*/ 39091 h 58750"/>
                  <a:gd name="connsiteX31" fmla="*/ 585340 w 2036572"/>
                  <a:gd name="connsiteY31" fmla="*/ 14097 h 58750"/>
                  <a:gd name="connsiteX32" fmla="*/ 556689 w 2036572"/>
                  <a:gd name="connsiteY32" fmla="*/ 76 h 58750"/>
                  <a:gd name="connsiteX33" fmla="*/ 373733 w 2036572"/>
                  <a:gd name="connsiteY33" fmla="*/ 76 h 58750"/>
                  <a:gd name="connsiteX34" fmla="*/ 349197 w 2036572"/>
                  <a:gd name="connsiteY34" fmla="*/ 9601 h 58750"/>
                  <a:gd name="connsiteX35" fmla="*/ 315516 w 2036572"/>
                  <a:gd name="connsiteY35" fmla="*/ 40386 h 58750"/>
                  <a:gd name="connsiteX36" fmla="*/ 308201 w 2036572"/>
                  <a:gd name="connsiteY36" fmla="*/ 43205 h 58750"/>
                  <a:gd name="connsiteX37" fmla="*/ 264157 w 2036572"/>
                  <a:gd name="connsiteY37" fmla="*/ 43205 h 58750"/>
                  <a:gd name="connsiteX38" fmla="*/ 256918 w 2036572"/>
                  <a:gd name="connsiteY38" fmla="*/ 40462 h 58750"/>
                  <a:gd name="connsiteX39" fmla="*/ 221333 w 2036572"/>
                  <a:gd name="connsiteY39" fmla="*/ 9068 h 58750"/>
                  <a:gd name="connsiteX40" fmla="*/ 197330 w 2036572"/>
                  <a:gd name="connsiteY40" fmla="*/ 0 h 58750"/>
                  <a:gd name="connsiteX41" fmla="*/ 15212 w 2036572"/>
                  <a:gd name="connsiteY41" fmla="*/ 0 h 58750"/>
                  <a:gd name="connsiteX42" fmla="*/ 581 w 2036572"/>
                  <a:gd name="connsiteY42" fmla="*/ 7772 h 58750"/>
                  <a:gd name="connsiteX43" fmla="*/ 1496 w 2036572"/>
                  <a:gd name="connsiteY43" fmla="*/ 14707 h 58750"/>
                  <a:gd name="connsiteX44" fmla="*/ 33119 w 2036572"/>
                  <a:gd name="connsiteY44" fmla="*/ 54864 h 58750"/>
                  <a:gd name="connsiteX45" fmla="*/ 37767 w 2036572"/>
                  <a:gd name="connsiteY45" fmla="*/ 57836 h 58750"/>
                  <a:gd name="connsiteX46" fmla="*/ 44320 w 2036572"/>
                  <a:gd name="connsiteY46" fmla="*/ 58750 h 58750"/>
                  <a:gd name="connsiteX47" fmla="*/ 247622 w 2036572"/>
                  <a:gd name="connsiteY47" fmla="*/ 58750 h 58750"/>
                  <a:gd name="connsiteX48" fmla="*/ 255623 w 2036572"/>
                  <a:gd name="connsiteY48" fmla="*/ 54407 h 58750"/>
                  <a:gd name="connsiteX49" fmla="*/ 256994 w 2036572"/>
                  <a:gd name="connsiteY49" fmla="*/ 52273 h 58750"/>
                  <a:gd name="connsiteX50" fmla="*/ 261719 w 2036572"/>
                  <a:gd name="connsiteY50" fmla="*/ 49682 h 58750"/>
                  <a:gd name="connsiteX51" fmla="*/ 309953 w 2036572"/>
                  <a:gd name="connsiteY51" fmla="*/ 49682 h 58750"/>
                  <a:gd name="connsiteX52" fmla="*/ 316354 w 2036572"/>
                  <a:gd name="connsiteY52" fmla="*/ 53950 h 58750"/>
                  <a:gd name="connsiteX53" fmla="*/ 322907 w 2036572"/>
                  <a:gd name="connsiteY53" fmla="*/ 58750 h 58750"/>
                  <a:gd name="connsiteX54" fmla="*/ 547012 w 2036572"/>
                  <a:gd name="connsiteY54" fmla="*/ 58750 h 58750"/>
                  <a:gd name="connsiteX55" fmla="*/ 555546 w 2036572"/>
                  <a:gd name="connsiteY55" fmla="*/ 57607 h 58750"/>
                  <a:gd name="connsiteX56" fmla="*/ 579473 w 2036572"/>
                  <a:gd name="connsiteY56" fmla="*/ 51054 h 58750"/>
                  <a:gd name="connsiteX57" fmla="*/ 589988 w 2036572"/>
                  <a:gd name="connsiteY57" fmla="*/ 49606 h 58750"/>
                  <a:gd name="connsiteX58" fmla="*/ 693087 w 2036572"/>
                  <a:gd name="connsiteY58" fmla="*/ 49606 h 58750"/>
                  <a:gd name="connsiteX59" fmla="*/ 704060 w 2036572"/>
                  <a:gd name="connsiteY59" fmla="*/ 51664 h 58750"/>
                  <a:gd name="connsiteX60" fmla="*/ 717166 w 2036572"/>
                  <a:gd name="connsiteY60" fmla="*/ 56769 h 58750"/>
                  <a:gd name="connsiteX61" fmla="*/ 727148 w 2036572"/>
                  <a:gd name="connsiteY61" fmla="*/ 58674 h 58750"/>
                  <a:gd name="connsiteX62" fmla="*/ 913610 w 2036572"/>
                  <a:gd name="connsiteY62" fmla="*/ 58674 h 58750"/>
                  <a:gd name="connsiteX63" fmla="*/ 922221 w 2036572"/>
                  <a:gd name="connsiteY63" fmla="*/ 56921 h 58750"/>
                  <a:gd name="connsiteX64" fmla="*/ 935251 w 2036572"/>
                  <a:gd name="connsiteY64" fmla="*/ 51511 h 58750"/>
                  <a:gd name="connsiteX65" fmla="*/ 945081 w 2036572"/>
                  <a:gd name="connsiteY65" fmla="*/ 49530 h 58750"/>
                  <a:gd name="connsiteX66" fmla="*/ 1101976 w 2036572"/>
                  <a:gd name="connsiteY66" fmla="*/ 49530 h 58750"/>
                  <a:gd name="connsiteX67" fmla="*/ 1108072 w 2036572"/>
                  <a:gd name="connsiteY67" fmla="*/ 50673 h 58750"/>
                  <a:gd name="connsiteX68" fmla="*/ 1122627 w 2036572"/>
                  <a:gd name="connsiteY68" fmla="*/ 56540 h 58750"/>
                  <a:gd name="connsiteX69" fmla="*/ 1132990 w 2036572"/>
                  <a:gd name="connsiteY69" fmla="*/ 58522 h 58750"/>
                  <a:gd name="connsiteX70" fmla="*/ 1327604 w 2036572"/>
                  <a:gd name="connsiteY70" fmla="*/ 58522 h 58750"/>
                  <a:gd name="connsiteX71" fmla="*/ 1333853 w 2036572"/>
                  <a:gd name="connsiteY71" fmla="*/ 57683 h 58750"/>
                  <a:gd name="connsiteX72" fmla="*/ 1364104 w 2036572"/>
                  <a:gd name="connsiteY72" fmla="*/ 49454 h 58750"/>
                  <a:gd name="connsiteX73" fmla="*/ 1413253 w 2036572"/>
                  <a:gd name="connsiteY73" fmla="*/ 49454 h 58750"/>
                  <a:gd name="connsiteX74" fmla="*/ 1417292 w 2036572"/>
                  <a:gd name="connsiteY74" fmla="*/ 49759 h 58750"/>
                  <a:gd name="connsiteX75" fmla="*/ 1474289 w 2036572"/>
                  <a:gd name="connsiteY75" fmla="*/ 58293 h 58750"/>
                  <a:gd name="connsiteX76" fmla="*/ 1477871 w 2036572"/>
                  <a:gd name="connsiteY76" fmla="*/ 58598 h 58750"/>
                  <a:gd name="connsiteX77" fmla="*/ 1663647 w 2036572"/>
                  <a:gd name="connsiteY77" fmla="*/ 58598 h 58750"/>
                  <a:gd name="connsiteX78" fmla="*/ 1670657 w 2036572"/>
                  <a:gd name="connsiteY78" fmla="*/ 56083 h 58750"/>
                  <a:gd name="connsiteX79" fmla="*/ 1675381 w 2036572"/>
                  <a:gd name="connsiteY79" fmla="*/ 52121 h 58750"/>
                  <a:gd name="connsiteX80" fmla="*/ 1682392 w 2036572"/>
                  <a:gd name="connsiteY80" fmla="*/ 49606 h 58750"/>
                  <a:gd name="connsiteX81" fmla="*/ 1810179 w 2036572"/>
                  <a:gd name="connsiteY81" fmla="*/ 49606 h 58750"/>
                  <a:gd name="connsiteX82" fmla="*/ 1818866 w 2036572"/>
                  <a:gd name="connsiteY82" fmla="*/ 53111 h 58750"/>
                  <a:gd name="connsiteX83" fmla="*/ 1820009 w 2036572"/>
                  <a:gd name="connsiteY83" fmla="*/ 55169 h 58750"/>
                  <a:gd name="connsiteX84" fmla="*/ 1826029 w 2036572"/>
                  <a:gd name="connsiteY84" fmla="*/ 58674 h 58750"/>
                  <a:gd name="connsiteX85" fmla="*/ 2007537 w 2036572"/>
                  <a:gd name="connsiteY85" fmla="*/ 58674 h 58750"/>
                  <a:gd name="connsiteX86" fmla="*/ 2020415 w 2036572"/>
                  <a:gd name="connsiteY86" fmla="*/ 50063 h 58750"/>
                  <a:gd name="connsiteX87" fmla="*/ 2036569 w 2036572"/>
                  <a:gd name="connsiteY87" fmla="*/ 11201 h 58750"/>
                  <a:gd name="connsiteX88" fmla="*/ 2025749 w 2036572"/>
                  <a:gd name="connsiteY88" fmla="*/ 76 h 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6572" h="58750">
                    <a:moveTo>
                      <a:pt x="2025672" y="229"/>
                    </a:moveTo>
                    <a:lnTo>
                      <a:pt x="1857194" y="229"/>
                    </a:lnTo>
                    <a:cubicBezTo>
                      <a:pt x="1848432" y="229"/>
                      <a:pt x="1842793" y="4420"/>
                      <a:pt x="1836239" y="10973"/>
                    </a:cubicBezTo>
                    <a:lnTo>
                      <a:pt x="1813227" y="37795"/>
                    </a:lnTo>
                    <a:cubicBezTo>
                      <a:pt x="1810712" y="41300"/>
                      <a:pt x="1806598" y="43358"/>
                      <a:pt x="1802331" y="43358"/>
                    </a:cubicBezTo>
                    <a:lnTo>
                      <a:pt x="1690697" y="43358"/>
                    </a:lnTo>
                    <a:cubicBezTo>
                      <a:pt x="1687726" y="43358"/>
                      <a:pt x="1684830" y="42139"/>
                      <a:pt x="1682773" y="39929"/>
                    </a:cubicBezTo>
                    <a:lnTo>
                      <a:pt x="1655798" y="11506"/>
                    </a:lnTo>
                    <a:cubicBezTo>
                      <a:pt x="1648940" y="4267"/>
                      <a:pt x="1639415" y="152"/>
                      <a:pt x="1629433" y="152"/>
                    </a:cubicBezTo>
                    <a:lnTo>
                      <a:pt x="1464307" y="152"/>
                    </a:lnTo>
                    <a:cubicBezTo>
                      <a:pt x="1457221" y="152"/>
                      <a:pt x="1450439" y="3200"/>
                      <a:pt x="1445714" y="8458"/>
                    </a:cubicBezTo>
                    <a:lnTo>
                      <a:pt x="1421407" y="35662"/>
                    </a:lnTo>
                    <a:cubicBezTo>
                      <a:pt x="1416987" y="40538"/>
                      <a:pt x="1410739" y="43358"/>
                      <a:pt x="1404186" y="43358"/>
                    </a:cubicBezTo>
                    <a:lnTo>
                      <a:pt x="1378277" y="43358"/>
                    </a:lnTo>
                    <a:cubicBezTo>
                      <a:pt x="1371267" y="43358"/>
                      <a:pt x="1364638" y="40005"/>
                      <a:pt x="1360523" y="34290"/>
                    </a:cubicBezTo>
                    <a:lnTo>
                      <a:pt x="1341778" y="8611"/>
                    </a:lnTo>
                    <a:cubicBezTo>
                      <a:pt x="1337892" y="3277"/>
                      <a:pt x="1331719" y="152"/>
                      <a:pt x="1325090" y="152"/>
                    </a:cubicBezTo>
                    <a:lnTo>
                      <a:pt x="1150135" y="152"/>
                    </a:lnTo>
                    <a:cubicBezTo>
                      <a:pt x="1140991" y="152"/>
                      <a:pt x="1132228" y="3581"/>
                      <a:pt x="1125522" y="9830"/>
                    </a:cubicBezTo>
                    <a:lnTo>
                      <a:pt x="1092375" y="40462"/>
                    </a:lnTo>
                    <a:cubicBezTo>
                      <a:pt x="1090394" y="42291"/>
                      <a:pt x="1087727" y="43358"/>
                      <a:pt x="1084984" y="43358"/>
                    </a:cubicBezTo>
                    <a:lnTo>
                      <a:pt x="960397" y="43358"/>
                    </a:lnTo>
                    <a:cubicBezTo>
                      <a:pt x="957272" y="43358"/>
                      <a:pt x="954224" y="41986"/>
                      <a:pt x="952167" y="39624"/>
                    </a:cubicBezTo>
                    <a:lnTo>
                      <a:pt x="928850" y="12725"/>
                    </a:lnTo>
                    <a:cubicBezTo>
                      <a:pt x="921916" y="4801"/>
                      <a:pt x="911933" y="152"/>
                      <a:pt x="901418" y="152"/>
                    </a:cubicBezTo>
                    <a:lnTo>
                      <a:pt x="737817" y="152"/>
                    </a:lnTo>
                    <a:cubicBezTo>
                      <a:pt x="727682" y="152"/>
                      <a:pt x="717928" y="4420"/>
                      <a:pt x="711070" y="11887"/>
                    </a:cubicBezTo>
                    <a:lnTo>
                      <a:pt x="685467" y="39776"/>
                    </a:lnTo>
                    <a:cubicBezTo>
                      <a:pt x="683410" y="41986"/>
                      <a:pt x="680514" y="43282"/>
                      <a:pt x="677466" y="43282"/>
                    </a:cubicBezTo>
                    <a:lnTo>
                      <a:pt x="613382" y="43282"/>
                    </a:lnTo>
                    <a:cubicBezTo>
                      <a:pt x="610029" y="43282"/>
                      <a:pt x="606829" y="41758"/>
                      <a:pt x="604771" y="39091"/>
                    </a:cubicBezTo>
                    <a:lnTo>
                      <a:pt x="585340" y="14097"/>
                    </a:lnTo>
                    <a:cubicBezTo>
                      <a:pt x="578482" y="5258"/>
                      <a:pt x="567891" y="76"/>
                      <a:pt x="556689" y="76"/>
                    </a:cubicBezTo>
                    <a:lnTo>
                      <a:pt x="373733" y="76"/>
                    </a:lnTo>
                    <a:cubicBezTo>
                      <a:pt x="364665" y="76"/>
                      <a:pt x="355902" y="3505"/>
                      <a:pt x="349197" y="9601"/>
                    </a:cubicBezTo>
                    <a:lnTo>
                      <a:pt x="315516" y="40386"/>
                    </a:lnTo>
                    <a:cubicBezTo>
                      <a:pt x="313535" y="42215"/>
                      <a:pt x="310868" y="43205"/>
                      <a:pt x="308201" y="43205"/>
                    </a:cubicBezTo>
                    <a:lnTo>
                      <a:pt x="264157" y="43205"/>
                    </a:lnTo>
                    <a:cubicBezTo>
                      <a:pt x="261490" y="43205"/>
                      <a:pt x="258975" y="42215"/>
                      <a:pt x="256918" y="40462"/>
                    </a:cubicBezTo>
                    <a:lnTo>
                      <a:pt x="221333" y="9068"/>
                    </a:lnTo>
                    <a:cubicBezTo>
                      <a:pt x="214703" y="3200"/>
                      <a:pt x="206169" y="0"/>
                      <a:pt x="197330" y="0"/>
                    </a:cubicBezTo>
                    <a:lnTo>
                      <a:pt x="15212" y="0"/>
                    </a:lnTo>
                    <a:cubicBezTo>
                      <a:pt x="9420" y="0"/>
                      <a:pt x="2867" y="2896"/>
                      <a:pt x="581" y="7772"/>
                    </a:cubicBezTo>
                    <a:cubicBezTo>
                      <a:pt x="-485" y="10058"/>
                      <a:pt x="-28" y="12725"/>
                      <a:pt x="1496" y="14707"/>
                    </a:cubicBezTo>
                    <a:cubicBezTo>
                      <a:pt x="7515" y="22327"/>
                      <a:pt x="27480" y="47701"/>
                      <a:pt x="33119" y="54864"/>
                    </a:cubicBezTo>
                    <a:cubicBezTo>
                      <a:pt x="34262" y="56388"/>
                      <a:pt x="35938" y="57379"/>
                      <a:pt x="37767" y="57836"/>
                    </a:cubicBezTo>
                    <a:cubicBezTo>
                      <a:pt x="40282" y="58445"/>
                      <a:pt x="43101" y="58750"/>
                      <a:pt x="44320" y="58750"/>
                    </a:cubicBezTo>
                    <a:lnTo>
                      <a:pt x="247622" y="58750"/>
                    </a:lnTo>
                    <a:cubicBezTo>
                      <a:pt x="250822" y="58750"/>
                      <a:pt x="253870" y="57074"/>
                      <a:pt x="255623" y="54407"/>
                    </a:cubicBezTo>
                    <a:lnTo>
                      <a:pt x="256994" y="52273"/>
                    </a:lnTo>
                    <a:cubicBezTo>
                      <a:pt x="258061" y="50673"/>
                      <a:pt x="259814" y="49682"/>
                      <a:pt x="261719" y="49682"/>
                    </a:cubicBezTo>
                    <a:lnTo>
                      <a:pt x="309953" y="49682"/>
                    </a:lnTo>
                    <a:cubicBezTo>
                      <a:pt x="312773" y="49682"/>
                      <a:pt x="315516" y="51283"/>
                      <a:pt x="316354" y="53950"/>
                    </a:cubicBezTo>
                    <a:cubicBezTo>
                      <a:pt x="317269" y="56769"/>
                      <a:pt x="319935" y="58750"/>
                      <a:pt x="322907" y="58750"/>
                    </a:cubicBezTo>
                    <a:lnTo>
                      <a:pt x="547012" y="58750"/>
                    </a:lnTo>
                    <a:cubicBezTo>
                      <a:pt x="549907" y="58750"/>
                      <a:pt x="552727" y="58369"/>
                      <a:pt x="555546" y="57607"/>
                    </a:cubicBezTo>
                    <a:lnTo>
                      <a:pt x="579473" y="51054"/>
                    </a:lnTo>
                    <a:cubicBezTo>
                      <a:pt x="582902" y="50140"/>
                      <a:pt x="586483" y="49606"/>
                      <a:pt x="589988" y="49606"/>
                    </a:cubicBezTo>
                    <a:lnTo>
                      <a:pt x="693087" y="49606"/>
                    </a:lnTo>
                    <a:cubicBezTo>
                      <a:pt x="696821" y="49606"/>
                      <a:pt x="700555" y="50292"/>
                      <a:pt x="704060" y="51664"/>
                    </a:cubicBezTo>
                    <a:lnTo>
                      <a:pt x="717166" y="56769"/>
                    </a:lnTo>
                    <a:cubicBezTo>
                      <a:pt x="720367" y="57988"/>
                      <a:pt x="723719" y="58674"/>
                      <a:pt x="727148" y="58674"/>
                    </a:cubicBezTo>
                    <a:lnTo>
                      <a:pt x="913610" y="58674"/>
                    </a:lnTo>
                    <a:cubicBezTo>
                      <a:pt x="916582" y="58674"/>
                      <a:pt x="919477" y="58064"/>
                      <a:pt x="922221" y="56921"/>
                    </a:cubicBezTo>
                    <a:lnTo>
                      <a:pt x="935251" y="51511"/>
                    </a:lnTo>
                    <a:cubicBezTo>
                      <a:pt x="938375" y="50216"/>
                      <a:pt x="941728" y="49530"/>
                      <a:pt x="945081" y="49530"/>
                    </a:cubicBezTo>
                    <a:lnTo>
                      <a:pt x="1101976" y="49530"/>
                    </a:lnTo>
                    <a:cubicBezTo>
                      <a:pt x="1104034" y="49530"/>
                      <a:pt x="1106091" y="49911"/>
                      <a:pt x="1108072" y="50673"/>
                    </a:cubicBezTo>
                    <a:lnTo>
                      <a:pt x="1122627" y="56540"/>
                    </a:lnTo>
                    <a:cubicBezTo>
                      <a:pt x="1125903" y="57836"/>
                      <a:pt x="1129484" y="58522"/>
                      <a:pt x="1132990" y="58522"/>
                    </a:cubicBezTo>
                    <a:lnTo>
                      <a:pt x="1327604" y="58522"/>
                    </a:lnTo>
                    <a:cubicBezTo>
                      <a:pt x="1329738" y="58522"/>
                      <a:pt x="1331796" y="58217"/>
                      <a:pt x="1333853" y="57683"/>
                    </a:cubicBezTo>
                    <a:lnTo>
                      <a:pt x="1364104" y="49454"/>
                    </a:lnTo>
                    <a:lnTo>
                      <a:pt x="1413253" y="49454"/>
                    </a:lnTo>
                    <a:cubicBezTo>
                      <a:pt x="1414625" y="49454"/>
                      <a:pt x="1415997" y="49530"/>
                      <a:pt x="1417292" y="49759"/>
                    </a:cubicBezTo>
                    <a:lnTo>
                      <a:pt x="1474289" y="58293"/>
                    </a:lnTo>
                    <a:cubicBezTo>
                      <a:pt x="1475509" y="58445"/>
                      <a:pt x="1476728" y="58598"/>
                      <a:pt x="1477871" y="58598"/>
                    </a:cubicBezTo>
                    <a:lnTo>
                      <a:pt x="1663647" y="58598"/>
                    </a:lnTo>
                    <a:cubicBezTo>
                      <a:pt x="1666237" y="58598"/>
                      <a:pt x="1668676" y="57683"/>
                      <a:pt x="1670657" y="56083"/>
                    </a:cubicBezTo>
                    <a:lnTo>
                      <a:pt x="1675381" y="52121"/>
                    </a:lnTo>
                    <a:cubicBezTo>
                      <a:pt x="1677362" y="50444"/>
                      <a:pt x="1679801" y="49606"/>
                      <a:pt x="1682392" y="49606"/>
                    </a:cubicBezTo>
                    <a:lnTo>
                      <a:pt x="1810179" y="49606"/>
                    </a:lnTo>
                    <a:cubicBezTo>
                      <a:pt x="1814142" y="49606"/>
                      <a:pt x="1817647" y="50978"/>
                      <a:pt x="1818866" y="53111"/>
                    </a:cubicBezTo>
                    <a:lnTo>
                      <a:pt x="1820009" y="55169"/>
                    </a:lnTo>
                    <a:cubicBezTo>
                      <a:pt x="1821228" y="57302"/>
                      <a:pt x="1823514" y="58674"/>
                      <a:pt x="1826029" y="58674"/>
                    </a:cubicBezTo>
                    <a:lnTo>
                      <a:pt x="2007537" y="58674"/>
                    </a:lnTo>
                    <a:cubicBezTo>
                      <a:pt x="2013175" y="58674"/>
                      <a:pt x="2018281" y="55245"/>
                      <a:pt x="2020415" y="50063"/>
                    </a:cubicBezTo>
                    <a:lnTo>
                      <a:pt x="2036569" y="11201"/>
                    </a:lnTo>
                    <a:cubicBezTo>
                      <a:pt x="2036722" y="5334"/>
                      <a:pt x="2032074" y="76"/>
                      <a:pt x="2025749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B6ACC8-E4CB-6972-8507-81B8345B6918}"/>
                  </a:ext>
                </a:extLst>
              </p:cNvPr>
              <p:cNvSpPr/>
              <p:nvPr/>
            </p:nvSpPr>
            <p:spPr>
              <a:xfrm>
                <a:off x="5945810" y="1738655"/>
                <a:ext cx="1951168" cy="61798"/>
              </a:xfrm>
              <a:custGeom>
                <a:avLst/>
                <a:gdLst>
                  <a:gd name="connsiteX0" fmla="*/ 1943557 w 1951168"/>
                  <a:gd name="connsiteY0" fmla="*/ 76 h 61798"/>
                  <a:gd name="connsiteX1" fmla="*/ 1767916 w 1951168"/>
                  <a:gd name="connsiteY1" fmla="*/ 76 h 61798"/>
                  <a:gd name="connsiteX2" fmla="*/ 1754200 w 1951168"/>
                  <a:gd name="connsiteY2" fmla="*/ 6782 h 61798"/>
                  <a:gd name="connsiteX3" fmla="*/ 1732102 w 1951168"/>
                  <a:gd name="connsiteY3" fmla="*/ 34976 h 61798"/>
                  <a:gd name="connsiteX4" fmla="*/ 1722806 w 1951168"/>
                  <a:gd name="connsiteY4" fmla="*/ 39472 h 61798"/>
                  <a:gd name="connsiteX5" fmla="*/ 1662074 w 1951168"/>
                  <a:gd name="connsiteY5" fmla="*/ 39472 h 61798"/>
                  <a:gd name="connsiteX6" fmla="*/ 1646225 w 1951168"/>
                  <a:gd name="connsiteY6" fmla="*/ 32690 h 61798"/>
                  <a:gd name="connsiteX7" fmla="*/ 1621307 w 1951168"/>
                  <a:gd name="connsiteY7" fmla="*/ 0 h 61798"/>
                  <a:gd name="connsiteX8" fmla="*/ 1430503 w 1951168"/>
                  <a:gd name="connsiteY8" fmla="*/ 0 h 61798"/>
                  <a:gd name="connsiteX9" fmla="*/ 1410766 w 1951168"/>
                  <a:gd name="connsiteY9" fmla="*/ 8687 h 61798"/>
                  <a:gd name="connsiteX10" fmla="*/ 1388059 w 1951168"/>
                  <a:gd name="connsiteY10" fmla="*/ 33376 h 61798"/>
                  <a:gd name="connsiteX11" fmla="*/ 1374191 w 1951168"/>
                  <a:gd name="connsiteY11" fmla="*/ 39472 h 61798"/>
                  <a:gd name="connsiteX12" fmla="*/ 1322679 w 1951168"/>
                  <a:gd name="connsiteY12" fmla="*/ 39472 h 61798"/>
                  <a:gd name="connsiteX13" fmla="*/ 1308430 w 1951168"/>
                  <a:gd name="connsiteY13" fmla="*/ 32766 h 61798"/>
                  <a:gd name="connsiteX14" fmla="*/ 1288085 w 1951168"/>
                  <a:gd name="connsiteY14" fmla="*/ 8153 h 61798"/>
                  <a:gd name="connsiteX15" fmla="*/ 1270863 w 1951168"/>
                  <a:gd name="connsiteY15" fmla="*/ 0 h 61798"/>
                  <a:gd name="connsiteX16" fmla="*/ 1088669 w 1951168"/>
                  <a:gd name="connsiteY16" fmla="*/ 0 h 61798"/>
                  <a:gd name="connsiteX17" fmla="*/ 1072667 w 1951168"/>
                  <a:gd name="connsiteY17" fmla="*/ 7010 h 61798"/>
                  <a:gd name="connsiteX18" fmla="*/ 1048816 w 1951168"/>
                  <a:gd name="connsiteY18" fmla="*/ 32842 h 61798"/>
                  <a:gd name="connsiteX19" fmla="*/ 1033729 w 1951168"/>
                  <a:gd name="connsiteY19" fmla="*/ 39472 h 61798"/>
                  <a:gd name="connsiteX20" fmla="*/ 901827 w 1951168"/>
                  <a:gd name="connsiteY20" fmla="*/ 39472 h 61798"/>
                  <a:gd name="connsiteX21" fmla="*/ 886130 w 1951168"/>
                  <a:gd name="connsiteY21" fmla="*/ 31852 h 61798"/>
                  <a:gd name="connsiteX22" fmla="*/ 867918 w 1951168"/>
                  <a:gd name="connsiteY22" fmla="*/ 8611 h 61798"/>
                  <a:gd name="connsiteX23" fmla="*/ 850392 w 1951168"/>
                  <a:gd name="connsiteY23" fmla="*/ 76 h 61798"/>
                  <a:gd name="connsiteX24" fmla="*/ 676122 w 1951168"/>
                  <a:gd name="connsiteY24" fmla="*/ 76 h 61798"/>
                  <a:gd name="connsiteX25" fmla="*/ 658291 w 1951168"/>
                  <a:gd name="connsiteY25" fmla="*/ 8687 h 61798"/>
                  <a:gd name="connsiteX26" fmla="*/ 639318 w 1951168"/>
                  <a:gd name="connsiteY26" fmla="*/ 32690 h 61798"/>
                  <a:gd name="connsiteX27" fmla="*/ 625221 w 1951168"/>
                  <a:gd name="connsiteY27" fmla="*/ 39548 h 61798"/>
                  <a:gd name="connsiteX28" fmla="*/ 503377 w 1951168"/>
                  <a:gd name="connsiteY28" fmla="*/ 39548 h 61798"/>
                  <a:gd name="connsiteX29" fmla="*/ 489051 w 1951168"/>
                  <a:gd name="connsiteY29" fmla="*/ 32614 h 61798"/>
                  <a:gd name="connsiteX30" fmla="*/ 471297 w 1951168"/>
                  <a:gd name="connsiteY30" fmla="*/ 10363 h 61798"/>
                  <a:gd name="connsiteX31" fmla="*/ 449885 w 1951168"/>
                  <a:gd name="connsiteY31" fmla="*/ 76 h 61798"/>
                  <a:gd name="connsiteX32" fmla="*/ 255041 w 1951168"/>
                  <a:gd name="connsiteY32" fmla="*/ 76 h 61798"/>
                  <a:gd name="connsiteX33" fmla="*/ 242392 w 1951168"/>
                  <a:gd name="connsiteY33" fmla="*/ 6248 h 61798"/>
                  <a:gd name="connsiteX34" fmla="*/ 234239 w 1951168"/>
                  <a:gd name="connsiteY34" fmla="*/ 16764 h 61798"/>
                  <a:gd name="connsiteX35" fmla="*/ 223113 w 1951168"/>
                  <a:gd name="connsiteY35" fmla="*/ 16764 h 61798"/>
                  <a:gd name="connsiteX36" fmla="*/ 215874 w 1951168"/>
                  <a:gd name="connsiteY36" fmla="*/ 7468 h 61798"/>
                  <a:gd name="connsiteX37" fmla="*/ 200634 w 1951168"/>
                  <a:gd name="connsiteY37" fmla="*/ 0 h 61798"/>
                  <a:gd name="connsiteX38" fmla="*/ 12801 w 1951168"/>
                  <a:gd name="connsiteY38" fmla="*/ 0 h 61798"/>
                  <a:gd name="connsiteX39" fmla="*/ 533 w 1951168"/>
                  <a:gd name="connsiteY39" fmla="*/ 13487 h 61798"/>
                  <a:gd name="connsiteX40" fmla="*/ 35966 w 1951168"/>
                  <a:gd name="connsiteY40" fmla="*/ 58522 h 61798"/>
                  <a:gd name="connsiteX41" fmla="*/ 51511 w 1951168"/>
                  <a:gd name="connsiteY41" fmla="*/ 61646 h 61798"/>
                  <a:gd name="connsiteX42" fmla="*/ 405307 w 1951168"/>
                  <a:gd name="connsiteY42" fmla="*/ 61646 h 61798"/>
                  <a:gd name="connsiteX43" fmla="*/ 426262 w 1951168"/>
                  <a:gd name="connsiteY43" fmla="*/ 58750 h 61798"/>
                  <a:gd name="connsiteX44" fmla="*/ 463829 w 1951168"/>
                  <a:gd name="connsiteY44" fmla="*/ 48158 h 61798"/>
                  <a:gd name="connsiteX45" fmla="*/ 480136 w 1951168"/>
                  <a:gd name="connsiteY45" fmla="*/ 45872 h 61798"/>
                  <a:gd name="connsiteX46" fmla="*/ 634136 w 1951168"/>
                  <a:gd name="connsiteY46" fmla="*/ 45872 h 61798"/>
                  <a:gd name="connsiteX47" fmla="*/ 651129 w 1951168"/>
                  <a:gd name="connsiteY47" fmla="*/ 51435 h 61798"/>
                  <a:gd name="connsiteX48" fmla="*/ 659587 w 1951168"/>
                  <a:gd name="connsiteY48" fmla="*/ 57683 h 61798"/>
                  <a:gd name="connsiteX49" fmla="*/ 671855 w 1951168"/>
                  <a:gd name="connsiteY49" fmla="*/ 61722 h 61798"/>
                  <a:gd name="connsiteX50" fmla="*/ 852678 w 1951168"/>
                  <a:gd name="connsiteY50" fmla="*/ 61722 h 61798"/>
                  <a:gd name="connsiteX51" fmla="*/ 868070 w 1951168"/>
                  <a:gd name="connsiteY51" fmla="*/ 56769 h 61798"/>
                  <a:gd name="connsiteX52" fmla="*/ 876986 w 1951168"/>
                  <a:gd name="connsiteY52" fmla="*/ 50368 h 61798"/>
                  <a:gd name="connsiteX53" fmla="*/ 890701 w 1951168"/>
                  <a:gd name="connsiteY53" fmla="*/ 45949 h 61798"/>
                  <a:gd name="connsiteX54" fmla="*/ 1047750 w 1951168"/>
                  <a:gd name="connsiteY54" fmla="*/ 45949 h 61798"/>
                  <a:gd name="connsiteX55" fmla="*/ 1057808 w 1951168"/>
                  <a:gd name="connsiteY55" fmla="*/ 48768 h 61798"/>
                  <a:gd name="connsiteX56" fmla="*/ 1072972 w 1951168"/>
                  <a:gd name="connsiteY56" fmla="*/ 57988 h 61798"/>
                  <a:gd name="connsiteX57" fmla="*/ 1086231 w 1951168"/>
                  <a:gd name="connsiteY57" fmla="*/ 61722 h 61798"/>
                  <a:gd name="connsiteX58" fmla="*/ 1270025 w 1951168"/>
                  <a:gd name="connsiteY58" fmla="*/ 61722 h 61798"/>
                  <a:gd name="connsiteX59" fmla="*/ 1280160 w 1951168"/>
                  <a:gd name="connsiteY59" fmla="*/ 60122 h 61798"/>
                  <a:gd name="connsiteX60" fmla="*/ 1307516 w 1951168"/>
                  <a:gd name="connsiteY60" fmla="*/ 48006 h 61798"/>
                  <a:gd name="connsiteX61" fmla="*/ 1317345 w 1951168"/>
                  <a:gd name="connsiteY61" fmla="*/ 45949 h 61798"/>
                  <a:gd name="connsiteX62" fmla="*/ 1382649 w 1951168"/>
                  <a:gd name="connsiteY62" fmla="*/ 45949 h 61798"/>
                  <a:gd name="connsiteX63" fmla="*/ 1389050 w 1951168"/>
                  <a:gd name="connsiteY63" fmla="*/ 46787 h 61798"/>
                  <a:gd name="connsiteX64" fmla="*/ 1441551 w 1951168"/>
                  <a:gd name="connsiteY64" fmla="*/ 61112 h 61798"/>
                  <a:gd name="connsiteX65" fmla="*/ 1447571 w 1951168"/>
                  <a:gd name="connsiteY65" fmla="*/ 61722 h 61798"/>
                  <a:gd name="connsiteX66" fmla="*/ 1629918 w 1951168"/>
                  <a:gd name="connsiteY66" fmla="*/ 61722 h 61798"/>
                  <a:gd name="connsiteX67" fmla="*/ 1642872 w 1951168"/>
                  <a:gd name="connsiteY67" fmla="*/ 54635 h 61798"/>
                  <a:gd name="connsiteX68" fmla="*/ 1643329 w 1951168"/>
                  <a:gd name="connsiteY68" fmla="*/ 53950 h 61798"/>
                  <a:gd name="connsiteX69" fmla="*/ 1657883 w 1951168"/>
                  <a:gd name="connsiteY69" fmla="*/ 45949 h 61798"/>
                  <a:gd name="connsiteX70" fmla="*/ 1723796 w 1951168"/>
                  <a:gd name="connsiteY70" fmla="*/ 45949 h 61798"/>
                  <a:gd name="connsiteX71" fmla="*/ 1732254 w 1951168"/>
                  <a:gd name="connsiteY71" fmla="*/ 51511 h 61798"/>
                  <a:gd name="connsiteX72" fmla="*/ 1748028 w 1951168"/>
                  <a:gd name="connsiteY72" fmla="*/ 61798 h 61798"/>
                  <a:gd name="connsiteX73" fmla="*/ 1919706 w 1951168"/>
                  <a:gd name="connsiteY73" fmla="*/ 61798 h 61798"/>
                  <a:gd name="connsiteX74" fmla="*/ 1933499 w 1951168"/>
                  <a:gd name="connsiteY74" fmla="*/ 52578 h 61798"/>
                  <a:gd name="connsiteX75" fmla="*/ 1950568 w 1951168"/>
                  <a:gd name="connsiteY75" fmla="*/ 11125 h 61798"/>
                  <a:gd name="connsiteX76" fmla="*/ 1943253 w 1951168"/>
                  <a:gd name="connsiteY76" fmla="*/ 229 h 6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951168" h="61798">
                    <a:moveTo>
                      <a:pt x="1943557" y="76"/>
                    </a:moveTo>
                    <a:lnTo>
                      <a:pt x="1767916" y="76"/>
                    </a:lnTo>
                    <a:cubicBezTo>
                      <a:pt x="1762582" y="76"/>
                      <a:pt x="1757476" y="2515"/>
                      <a:pt x="1754200" y="6782"/>
                    </a:cubicBezTo>
                    <a:lnTo>
                      <a:pt x="1732102" y="34976"/>
                    </a:lnTo>
                    <a:cubicBezTo>
                      <a:pt x="1729892" y="37795"/>
                      <a:pt x="1726463" y="39472"/>
                      <a:pt x="1722806" y="39472"/>
                    </a:cubicBezTo>
                    <a:lnTo>
                      <a:pt x="1662074" y="39472"/>
                    </a:lnTo>
                    <a:cubicBezTo>
                      <a:pt x="1656131" y="39472"/>
                      <a:pt x="1650416" y="37033"/>
                      <a:pt x="1646225" y="32690"/>
                    </a:cubicBezTo>
                    <a:lnTo>
                      <a:pt x="1621307" y="0"/>
                    </a:lnTo>
                    <a:lnTo>
                      <a:pt x="1430503" y="0"/>
                    </a:lnTo>
                    <a:cubicBezTo>
                      <a:pt x="1422959" y="0"/>
                      <a:pt x="1415796" y="3124"/>
                      <a:pt x="1410766" y="8687"/>
                    </a:cubicBezTo>
                    <a:lnTo>
                      <a:pt x="1388059" y="33376"/>
                    </a:lnTo>
                    <a:cubicBezTo>
                      <a:pt x="1384477" y="37262"/>
                      <a:pt x="1379448" y="39472"/>
                      <a:pt x="1374191" y="39472"/>
                    </a:cubicBezTo>
                    <a:lnTo>
                      <a:pt x="1322679" y="39472"/>
                    </a:lnTo>
                    <a:cubicBezTo>
                      <a:pt x="1317193" y="39472"/>
                      <a:pt x="1311935" y="37033"/>
                      <a:pt x="1308430" y="32766"/>
                    </a:cubicBezTo>
                    <a:lnTo>
                      <a:pt x="1288085" y="8153"/>
                    </a:lnTo>
                    <a:cubicBezTo>
                      <a:pt x="1283818" y="3048"/>
                      <a:pt x="1277493" y="0"/>
                      <a:pt x="1270863" y="0"/>
                    </a:cubicBezTo>
                    <a:lnTo>
                      <a:pt x="1088669" y="0"/>
                    </a:lnTo>
                    <a:cubicBezTo>
                      <a:pt x="1082573" y="0"/>
                      <a:pt x="1076782" y="2515"/>
                      <a:pt x="1072667" y="7010"/>
                    </a:cubicBezTo>
                    <a:lnTo>
                      <a:pt x="1048816" y="32842"/>
                    </a:lnTo>
                    <a:cubicBezTo>
                      <a:pt x="1044930" y="37033"/>
                      <a:pt x="1039444" y="39472"/>
                      <a:pt x="1033729" y="39472"/>
                    </a:cubicBezTo>
                    <a:lnTo>
                      <a:pt x="901827" y="39472"/>
                    </a:lnTo>
                    <a:cubicBezTo>
                      <a:pt x="895731" y="39472"/>
                      <a:pt x="889940" y="36652"/>
                      <a:pt x="886130" y="31852"/>
                    </a:cubicBezTo>
                    <a:lnTo>
                      <a:pt x="867918" y="8611"/>
                    </a:lnTo>
                    <a:cubicBezTo>
                      <a:pt x="863727" y="3200"/>
                      <a:pt x="857250" y="76"/>
                      <a:pt x="850392" y="76"/>
                    </a:cubicBezTo>
                    <a:lnTo>
                      <a:pt x="676122" y="76"/>
                    </a:lnTo>
                    <a:cubicBezTo>
                      <a:pt x="669188" y="76"/>
                      <a:pt x="662635" y="3277"/>
                      <a:pt x="658291" y="8687"/>
                    </a:cubicBezTo>
                    <a:lnTo>
                      <a:pt x="639318" y="32690"/>
                    </a:lnTo>
                    <a:cubicBezTo>
                      <a:pt x="635889" y="37033"/>
                      <a:pt x="630707" y="39548"/>
                      <a:pt x="625221" y="39548"/>
                    </a:cubicBezTo>
                    <a:lnTo>
                      <a:pt x="503377" y="39548"/>
                    </a:lnTo>
                    <a:cubicBezTo>
                      <a:pt x="497814" y="39548"/>
                      <a:pt x="492480" y="37033"/>
                      <a:pt x="489051" y="32614"/>
                    </a:cubicBezTo>
                    <a:lnTo>
                      <a:pt x="471297" y="10363"/>
                    </a:lnTo>
                    <a:cubicBezTo>
                      <a:pt x="466115" y="3886"/>
                      <a:pt x="458190" y="76"/>
                      <a:pt x="449885" y="76"/>
                    </a:cubicBezTo>
                    <a:lnTo>
                      <a:pt x="255041" y="76"/>
                    </a:lnTo>
                    <a:cubicBezTo>
                      <a:pt x="250088" y="76"/>
                      <a:pt x="245440" y="2362"/>
                      <a:pt x="242392" y="6248"/>
                    </a:cubicBezTo>
                    <a:lnTo>
                      <a:pt x="234239" y="16764"/>
                    </a:lnTo>
                    <a:cubicBezTo>
                      <a:pt x="231419" y="20422"/>
                      <a:pt x="225933" y="20422"/>
                      <a:pt x="223113" y="16764"/>
                    </a:cubicBezTo>
                    <a:lnTo>
                      <a:pt x="215874" y="7468"/>
                    </a:lnTo>
                    <a:cubicBezTo>
                      <a:pt x="212217" y="2743"/>
                      <a:pt x="206578" y="0"/>
                      <a:pt x="200634" y="0"/>
                    </a:cubicBezTo>
                    <a:lnTo>
                      <a:pt x="12801" y="0"/>
                    </a:lnTo>
                    <a:cubicBezTo>
                      <a:pt x="5715" y="0"/>
                      <a:pt x="-2134" y="7544"/>
                      <a:pt x="533" y="13487"/>
                    </a:cubicBezTo>
                    <a:lnTo>
                      <a:pt x="35966" y="58522"/>
                    </a:lnTo>
                    <a:cubicBezTo>
                      <a:pt x="40691" y="61570"/>
                      <a:pt x="45720" y="61646"/>
                      <a:pt x="51511" y="61646"/>
                    </a:cubicBezTo>
                    <a:lnTo>
                      <a:pt x="405307" y="61646"/>
                    </a:lnTo>
                    <a:cubicBezTo>
                      <a:pt x="412394" y="61646"/>
                      <a:pt x="419405" y="60655"/>
                      <a:pt x="426262" y="58750"/>
                    </a:cubicBezTo>
                    <a:lnTo>
                      <a:pt x="463829" y="48158"/>
                    </a:lnTo>
                    <a:cubicBezTo>
                      <a:pt x="469163" y="46634"/>
                      <a:pt x="474650" y="45872"/>
                      <a:pt x="480136" y="45872"/>
                    </a:cubicBezTo>
                    <a:lnTo>
                      <a:pt x="634136" y="45872"/>
                    </a:lnTo>
                    <a:cubicBezTo>
                      <a:pt x="640232" y="45872"/>
                      <a:pt x="646176" y="47854"/>
                      <a:pt x="651129" y="51435"/>
                    </a:cubicBezTo>
                    <a:lnTo>
                      <a:pt x="659587" y="57683"/>
                    </a:lnTo>
                    <a:cubicBezTo>
                      <a:pt x="663168" y="60274"/>
                      <a:pt x="667436" y="61722"/>
                      <a:pt x="671855" y="61722"/>
                    </a:cubicBezTo>
                    <a:lnTo>
                      <a:pt x="852678" y="61722"/>
                    </a:lnTo>
                    <a:cubicBezTo>
                      <a:pt x="858240" y="61722"/>
                      <a:pt x="863574" y="59969"/>
                      <a:pt x="868070" y="56769"/>
                    </a:cubicBezTo>
                    <a:lnTo>
                      <a:pt x="876986" y="50368"/>
                    </a:lnTo>
                    <a:cubicBezTo>
                      <a:pt x="881024" y="47473"/>
                      <a:pt x="885825" y="45949"/>
                      <a:pt x="890701" y="45949"/>
                    </a:cubicBezTo>
                    <a:lnTo>
                      <a:pt x="1047750" y="45949"/>
                    </a:lnTo>
                    <a:cubicBezTo>
                      <a:pt x="1051331" y="45949"/>
                      <a:pt x="1054760" y="46939"/>
                      <a:pt x="1057808" y="48768"/>
                    </a:cubicBezTo>
                    <a:lnTo>
                      <a:pt x="1072972" y="57988"/>
                    </a:lnTo>
                    <a:cubicBezTo>
                      <a:pt x="1076934" y="60427"/>
                      <a:pt x="1081582" y="61722"/>
                      <a:pt x="1086231" y="61722"/>
                    </a:cubicBezTo>
                    <a:lnTo>
                      <a:pt x="1270025" y="61722"/>
                    </a:lnTo>
                    <a:cubicBezTo>
                      <a:pt x="1273454" y="61722"/>
                      <a:pt x="1276883" y="61189"/>
                      <a:pt x="1280160" y="60122"/>
                    </a:cubicBezTo>
                    <a:lnTo>
                      <a:pt x="1307516" y="48006"/>
                    </a:lnTo>
                    <a:cubicBezTo>
                      <a:pt x="1310640" y="46634"/>
                      <a:pt x="1313992" y="45949"/>
                      <a:pt x="1317345" y="45949"/>
                    </a:cubicBezTo>
                    <a:lnTo>
                      <a:pt x="1382649" y="45949"/>
                    </a:lnTo>
                    <a:cubicBezTo>
                      <a:pt x="1384783" y="45949"/>
                      <a:pt x="1386992" y="46253"/>
                      <a:pt x="1389050" y="46787"/>
                    </a:cubicBezTo>
                    <a:lnTo>
                      <a:pt x="1441551" y="61112"/>
                    </a:lnTo>
                    <a:cubicBezTo>
                      <a:pt x="1443532" y="61493"/>
                      <a:pt x="1445514" y="61722"/>
                      <a:pt x="1447571" y="61722"/>
                    </a:cubicBezTo>
                    <a:lnTo>
                      <a:pt x="1629918" y="61722"/>
                    </a:lnTo>
                    <a:cubicBezTo>
                      <a:pt x="1635176" y="61722"/>
                      <a:pt x="1640053" y="59055"/>
                      <a:pt x="1642872" y="54635"/>
                    </a:cubicBezTo>
                    <a:lnTo>
                      <a:pt x="1643329" y="53950"/>
                    </a:lnTo>
                    <a:cubicBezTo>
                      <a:pt x="1646529" y="48997"/>
                      <a:pt x="1652016" y="45949"/>
                      <a:pt x="1657883" y="45949"/>
                    </a:cubicBezTo>
                    <a:lnTo>
                      <a:pt x="1723796" y="45949"/>
                    </a:lnTo>
                    <a:cubicBezTo>
                      <a:pt x="1729206" y="46101"/>
                      <a:pt x="1732254" y="51511"/>
                      <a:pt x="1732254" y="51511"/>
                    </a:cubicBezTo>
                    <a:cubicBezTo>
                      <a:pt x="1734312" y="57912"/>
                      <a:pt x="1740560" y="61798"/>
                      <a:pt x="1748028" y="61798"/>
                    </a:cubicBezTo>
                    <a:lnTo>
                      <a:pt x="1919706" y="61798"/>
                    </a:lnTo>
                    <a:cubicBezTo>
                      <a:pt x="1925726" y="61798"/>
                      <a:pt x="1931212" y="58141"/>
                      <a:pt x="1933499" y="52578"/>
                    </a:cubicBezTo>
                    <a:lnTo>
                      <a:pt x="1950568" y="11125"/>
                    </a:lnTo>
                    <a:cubicBezTo>
                      <a:pt x="1952701" y="5944"/>
                      <a:pt x="1948891" y="229"/>
                      <a:pt x="1943253" y="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99ADBD3-90A0-F268-ED5C-2FE0476D68C7}"/>
                  </a:ext>
                </a:extLst>
              </p:cNvPr>
              <p:cNvSpPr/>
              <p:nvPr/>
            </p:nvSpPr>
            <p:spPr>
              <a:xfrm>
                <a:off x="6005002" y="1814398"/>
                <a:ext cx="1860663" cy="61264"/>
              </a:xfrm>
              <a:custGeom>
                <a:avLst/>
                <a:gdLst>
                  <a:gd name="connsiteX0" fmla="*/ 1849998 w 1860663"/>
                  <a:gd name="connsiteY0" fmla="*/ 381 h 61264"/>
                  <a:gd name="connsiteX1" fmla="*/ 1677101 w 1860663"/>
                  <a:gd name="connsiteY1" fmla="*/ 381 h 61264"/>
                  <a:gd name="connsiteX2" fmla="*/ 1669176 w 1860663"/>
                  <a:gd name="connsiteY2" fmla="*/ 3886 h 61264"/>
                  <a:gd name="connsiteX3" fmla="*/ 1644944 w 1860663"/>
                  <a:gd name="connsiteY3" fmla="*/ 30937 h 61264"/>
                  <a:gd name="connsiteX4" fmla="*/ 1637020 w 1860663"/>
                  <a:gd name="connsiteY4" fmla="*/ 34442 h 61264"/>
                  <a:gd name="connsiteX5" fmla="*/ 1618655 w 1860663"/>
                  <a:gd name="connsiteY5" fmla="*/ 34442 h 61264"/>
                  <a:gd name="connsiteX6" fmla="*/ 1610730 w 1860663"/>
                  <a:gd name="connsiteY6" fmla="*/ 30861 h 61264"/>
                  <a:gd name="connsiteX7" fmla="*/ 1586727 w 1860663"/>
                  <a:gd name="connsiteY7" fmla="*/ 3810 h 61264"/>
                  <a:gd name="connsiteX8" fmla="*/ 1578803 w 1860663"/>
                  <a:gd name="connsiteY8" fmla="*/ 229 h 61264"/>
                  <a:gd name="connsiteX9" fmla="*/ 1400114 w 1860663"/>
                  <a:gd name="connsiteY9" fmla="*/ 229 h 61264"/>
                  <a:gd name="connsiteX10" fmla="*/ 1382664 w 1860663"/>
                  <a:gd name="connsiteY10" fmla="*/ 6934 h 61264"/>
                  <a:gd name="connsiteX11" fmla="*/ 1358204 w 1860663"/>
                  <a:gd name="connsiteY11" fmla="*/ 29185 h 61264"/>
                  <a:gd name="connsiteX12" fmla="*/ 1344792 w 1860663"/>
                  <a:gd name="connsiteY12" fmla="*/ 34366 h 61264"/>
                  <a:gd name="connsiteX13" fmla="*/ 1267373 w 1860663"/>
                  <a:gd name="connsiteY13" fmla="*/ 34366 h 61264"/>
                  <a:gd name="connsiteX14" fmla="*/ 1255486 w 1860663"/>
                  <a:gd name="connsiteY14" fmla="*/ 30328 h 61264"/>
                  <a:gd name="connsiteX15" fmla="*/ 1224015 w 1860663"/>
                  <a:gd name="connsiteY15" fmla="*/ 6172 h 61264"/>
                  <a:gd name="connsiteX16" fmla="*/ 1206337 w 1860663"/>
                  <a:gd name="connsiteY16" fmla="*/ 152 h 61264"/>
                  <a:gd name="connsiteX17" fmla="*/ 1030544 w 1860663"/>
                  <a:gd name="connsiteY17" fmla="*/ 152 h 61264"/>
                  <a:gd name="connsiteX18" fmla="*/ 1012560 w 1860663"/>
                  <a:gd name="connsiteY18" fmla="*/ 7468 h 61264"/>
                  <a:gd name="connsiteX19" fmla="*/ 991377 w 1860663"/>
                  <a:gd name="connsiteY19" fmla="*/ 27965 h 61264"/>
                  <a:gd name="connsiteX20" fmla="*/ 975756 w 1860663"/>
                  <a:gd name="connsiteY20" fmla="*/ 34290 h 61264"/>
                  <a:gd name="connsiteX21" fmla="*/ 846216 w 1860663"/>
                  <a:gd name="connsiteY21" fmla="*/ 34290 h 61264"/>
                  <a:gd name="connsiteX22" fmla="*/ 823432 w 1860663"/>
                  <a:gd name="connsiteY22" fmla="*/ 24003 h 61264"/>
                  <a:gd name="connsiteX23" fmla="*/ 811088 w 1860663"/>
                  <a:gd name="connsiteY23" fmla="*/ 10135 h 61264"/>
                  <a:gd name="connsiteX24" fmla="*/ 788761 w 1860663"/>
                  <a:gd name="connsiteY24" fmla="*/ 76 h 61264"/>
                  <a:gd name="connsiteX25" fmla="*/ 619826 w 1860663"/>
                  <a:gd name="connsiteY25" fmla="*/ 76 h 61264"/>
                  <a:gd name="connsiteX26" fmla="*/ 596813 w 1860663"/>
                  <a:gd name="connsiteY26" fmla="*/ 10287 h 61264"/>
                  <a:gd name="connsiteX27" fmla="*/ 583097 w 1860663"/>
                  <a:gd name="connsiteY27" fmla="*/ 25527 h 61264"/>
                  <a:gd name="connsiteX28" fmla="*/ 563666 w 1860663"/>
                  <a:gd name="connsiteY28" fmla="*/ 34214 h 61264"/>
                  <a:gd name="connsiteX29" fmla="*/ 392597 w 1860663"/>
                  <a:gd name="connsiteY29" fmla="*/ 34214 h 61264"/>
                  <a:gd name="connsiteX30" fmla="*/ 368975 w 1860663"/>
                  <a:gd name="connsiteY30" fmla="*/ 24308 h 61264"/>
                  <a:gd name="connsiteX31" fmla="*/ 353583 w 1860663"/>
                  <a:gd name="connsiteY31" fmla="*/ 8611 h 61264"/>
                  <a:gd name="connsiteX32" fmla="*/ 333085 w 1860663"/>
                  <a:gd name="connsiteY32" fmla="*/ 0 h 61264"/>
                  <a:gd name="connsiteX33" fmla="*/ 11902 w 1860663"/>
                  <a:gd name="connsiteY33" fmla="*/ 0 h 61264"/>
                  <a:gd name="connsiteX34" fmla="*/ 2987 w 1860663"/>
                  <a:gd name="connsiteY34" fmla="*/ 17069 h 61264"/>
                  <a:gd name="connsiteX35" fmla="*/ 2987 w 1860663"/>
                  <a:gd name="connsiteY35" fmla="*/ 17069 h 61264"/>
                  <a:gd name="connsiteX36" fmla="*/ 3977 w 1860663"/>
                  <a:gd name="connsiteY36" fmla="*/ 18821 h 61264"/>
                  <a:gd name="connsiteX37" fmla="*/ 35753 w 1860663"/>
                  <a:gd name="connsiteY37" fmla="*/ 59207 h 61264"/>
                  <a:gd name="connsiteX38" fmla="*/ 42306 w 1860663"/>
                  <a:gd name="connsiteY38" fmla="*/ 61265 h 61264"/>
                  <a:gd name="connsiteX39" fmla="*/ 293308 w 1860663"/>
                  <a:gd name="connsiteY39" fmla="*/ 61265 h 61264"/>
                  <a:gd name="connsiteX40" fmla="*/ 309768 w 1860663"/>
                  <a:gd name="connsiteY40" fmla="*/ 58522 h 61264"/>
                  <a:gd name="connsiteX41" fmla="*/ 351830 w 1860663"/>
                  <a:gd name="connsiteY41" fmla="*/ 44120 h 61264"/>
                  <a:gd name="connsiteX42" fmla="*/ 373242 w 1860663"/>
                  <a:gd name="connsiteY42" fmla="*/ 40538 h 61264"/>
                  <a:gd name="connsiteX43" fmla="*/ 568619 w 1860663"/>
                  <a:gd name="connsiteY43" fmla="*/ 40538 h 61264"/>
                  <a:gd name="connsiteX44" fmla="*/ 591632 w 1860663"/>
                  <a:gd name="connsiteY44" fmla="*/ 48997 h 61264"/>
                  <a:gd name="connsiteX45" fmla="*/ 597956 w 1860663"/>
                  <a:gd name="connsiteY45" fmla="*/ 54331 h 61264"/>
                  <a:gd name="connsiteX46" fmla="*/ 616701 w 1860663"/>
                  <a:gd name="connsiteY46" fmla="*/ 61189 h 61264"/>
                  <a:gd name="connsiteX47" fmla="*/ 792266 w 1860663"/>
                  <a:gd name="connsiteY47" fmla="*/ 61189 h 61264"/>
                  <a:gd name="connsiteX48" fmla="*/ 809716 w 1860663"/>
                  <a:gd name="connsiteY48" fmla="*/ 54712 h 61264"/>
                  <a:gd name="connsiteX49" fmla="*/ 818708 w 1860663"/>
                  <a:gd name="connsiteY49" fmla="*/ 47015 h 61264"/>
                  <a:gd name="connsiteX50" fmla="*/ 836234 w 1860663"/>
                  <a:gd name="connsiteY50" fmla="*/ 40538 h 61264"/>
                  <a:gd name="connsiteX51" fmla="*/ 984595 w 1860663"/>
                  <a:gd name="connsiteY51" fmla="*/ 40538 h 61264"/>
                  <a:gd name="connsiteX52" fmla="*/ 998235 w 1860663"/>
                  <a:gd name="connsiteY52" fmla="*/ 45034 h 61264"/>
                  <a:gd name="connsiteX53" fmla="*/ 1014465 w 1860663"/>
                  <a:gd name="connsiteY53" fmla="*/ 57074 h 61264"/>
                  <a:gd name="connsiteX54" fmla="*/ 1027039 w 1860663"/>
                  <a:gd name="connsiteY54" fmla="*/ 61189 h 61264"/>
                  <a:gd name="connsiteX55" fmla="*/ 1210528 w 1860663"/>
                  <a:gd name="connsiteY55" fmla="*/ 61189 h 61264"/>
                  <a:gd name="connsiteX56" fmla="*/ 1221196 w 1860663"/>
                  <a:gd name="connsiteY56" fmla="*/ 58293 h 61264"/>
                  <a:gd name="connsiteX57" fmla="*/ 1246571 w 1860663"/>
                  <a:gd name="connsiteY57" fmla="*/ 43434 h 61264"/>
                  <a:gd name="connsiteX58" fmla="*/ 1257467 w 1860663"/>
                  <a:gd name="connsiteY58" fmla="*/ 40462 h 61264"/>
                  <a:gd name="connsiteX59" fmla="*/ 1361175 w 1860663"/>
                  <a:gd name="connsiteY59" fmla="*/ 40462 h 61264"/>
                  <a:gd name="connsiteX60" fmla="*/ 1370243 w 1860663"/>
                  <a:gd name="connsiteY60" fmla="*/ 42291 h 61264"/>
                  <a:gd name="connsiteX61" fmla="*/ 1408114 w 1860663"/>
                  <a:gd name="connsiteY61" fmla="*/ 58141 h 61264"/>
                  <a:gd name="connsiteX62" fmla="*/ 1423354 w 1860663"/>
                  <a:gd name="connsiteY62" fmla="*/ 61189 h 61264"/>
                  <a:gd name="connsiteX63" fmla="*/ 1599148 w 1860663"/>
                  <a:gd name="connsiteY63" fmla="*/ 61189 h 61264"/>
                  <a:gd name="connsiteX64" fmla="*/ 1609359 w 1860663"/>
                  <a:gd name="connsiteY64" fmla="*/ 53416 h 61264"/>
                  <a:gd name="connsiteX65" fmla="*/ 1610807 w 1860663"/>
                  <a:gd name="connsiteY65" fmla="*/ 48311 h 61264"/>
                  <a:gd name="connsiteX66" fmla="*/ 1621017 w 1860663"/>
                  <a:gd name="connsiteY66" fmla="*/ 40538 h 61264"/>
                  <a:gd name="connsiteX67" fmla="*/ 1635038 w 1860663"/>
                  <a:gd name="connsiteY67" fmla="*/ 40538 h 61264"/>
                  <a:gd name="connsiteX68" fmla="*/ 1645249 w 1860663"/>
                  <a:gd name="connsiteY68" fmla="*/ 48235 h 61264"/>
                  <a:gd name="connsiteX69" fmla="*/ 1646773 w 1860663"/>
                  <a:gd name="connsiteY69" fmla="*/ 53492 h 61264"/>
                  <a:gd name="connsiteX70" fmla="*/ 1656984 w 1860663"/>
                  <a:gd name="connsiteY70" fmla="*/ 61189 h 61264"/>
                  <a:gd name="connsiteX71" fmla="*/ 1833615 w 1860663"/>
                  <a:gd name="connsiteY71" fmla="*/ 61189 h 61264"/>
                  <a:gd name="connsiteX72" fmla="*/ 1843065 w 1860663"/>
                  <a:gd name="connsiteY72" fmla="*/ 55321 h 61264"/>
                  <a:gd name="connsiteX73" fmla="*/ 1860133 w 1860663"/>
                  <a:gd name="connsiteY73" fmla="*/ 13868 h 61264"/>
                  <a:gd name="connsiteX74" fmla="*/ 1850074 w 1860663"/>
                  <a:gd name="connsiteY74" fmla="*/ 0 h 6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860663" h="61264">
                    <a:moveTo>
                      <a:pt x="1849998" y="381"/>
                    </a:moveTo>
                    <a:lnTo>
                      <a:pt x="1677101" y="381"/>
                    </a:lnTo>
                    <a:cubicBezTo>
                      <a:pt x="1674053" y="381"/>
                      <a:pt x="1671233" y="1676"/>
                      <a:pt x="1669176" y="3886"/>
                    </a:cubicBezTo>
                    <a:lnTo>
                      <a:pt x="1644944" y="30937"/>
                    </a:lnTo>
                    <a:cubicBezTo>
                      <a:pt x="1642963" y="33223"/>
                      <a:pt x="1640067" y="34442"/>
                      <a:pt x="1637020" y="34442"/>
                    </a:cubicBezTo>
                    <a:lnTo>
                      <a:pt x="1618655" y="34442"/>
                    </a:lnTo>
                    <a:cubicBezTo>
                      <a:pt x="1615607" y="34442"/>
                      <a:pt x="1612712" y="33147"/>
                      <a:pt x="1610730" y="30861"/>
                    </a:cubicBezTo>
                    <a:lnTo>
                      <a:pt x="1586727" y="3810"/>
                    </a:lnTo>
                    <a:cubicBezTo>
                      <a:pt x="1584746" y="1524"/>
                      <a:pt x="1581851" y="229"/>
                      <a:pt x="1578803" y="229"/>
                    </a:cubicBezTo>
                    <a:lnTo>
                      <a:pt x="1400114" y="229"/>
                    </a:lnTo>
                    <a:cubicBezTo>
                      <a:pt x="1393637" y="229"/>
                      <a:pt x="1387465" y="2667"/>
                      <a:pt x="1382664" y="6934"/>
                    </a:cubicBezTo>
                    <a:lnTo>
                      <a:pt x="1358204" y="29185"/>
                    </a:lnTo>
                    <a:cubicBezTo>
                      <a:pt x="1354546" y="32537"/>
                      <a:pt x="1349745" y="34366"/>
                      <a:pt x="1344792" y="34366"/>
                    </a:cubicBezTo>
                    <a:lnTo>
                      <a:pt x="1267373" y="34366"/>
                    </a:lnTo>
                    <a:cubicBezTo>
                      <a:pt x="1263106" y="34366"/>
                      <a:pt x="1258915" y="32918"/>
                      <a:pt x="1255486" y="30328"/>
                    </a:cubicBezTo>
                    <a:lnTo>
                      <a:pt x="1224015" y="6172"/>
                    </a:lnTo>
                    <a:cubicBezTo>
                      <a:pt x="1218910" y="2286"/>
                      <a:pt x="1212738" y="152"/>
                      <a:pt x="1206337" y="152"/>
                    </a:cubicBezTo>
                    <a:lnTo>
                      <a:pt x="1030544" y="152"/>
                    </a:lnTo>
                    <a:cubicBezTo>
                      <a:pt x="1023838" y="152"/>
                      <a:pt x="1017361" y="2743"/>
                      <a:pt x="1012560" y="7468"/>
                    </a:cubicBezTo>
                    <a:lnTo>
                      <a:pt x="991377" y="27965"/>
                    </a:lnTo>
                    <a:cubicBezTo>
                      <a:pt x="987186" y="32004"/>
                      <a:pt x="981547" y="34290"/>
                      <a:pt x="975756" y="34290"/>
                    </a:cubicBezTo>
                    <a:lnTo>
                      <a:pt x="846216" y="34290"/>
                    </a:lnTo>
                    <a:cubicBezTo>
                      <a:pt x="837529" y="34290"/>
                      <a:pt x="829223" y="30556"/>
                      <a:pt x="823432" y="24003"/>
                    </a:cubicBezTo>
                    <a:lnTo>
                      <a:pt x="811088" y="10135"/>
                    </a:lnTo>
                    <a:cubicBezTo>
                      <a:pt x="805449" y="3734"/>
                      <a:pt x="797295" y="76"/>
                      <a:pt x="788761" y="76"/>
                    </a:cubicBezTo>
                    <a:lnTo>
                      <a:pt x="619826" y="76"/>
                    </a:lnTo>
                    <a:cubicBezTo>
                      <a:pt x="611063" y="76"/>
                      <a:pt x="602681" y="3810"/>
                      <a:pt x="596813" y="10287"/>
                    </a:cubicBezTo>
                    <a:lnTo>
                      <a:pt x="583097" y="25527"/>
                    </a:lnTo>
                    <a:cubicBezTo>
                      <a:pt x="578144" y="31013"/>
                      <a:pt x="571058" y="34214"/>
                      <a:pt x="563666" y="34214"/>
                    </a:cubicBezTo>
                    <a:lnTo>
                      <a:pt x="392597" y="34214"/>
                    </a:lnTo>
                    <a:cubicBezTo>
                      <a:pt x="383682" y="34214"/>
                      <a:pt x="375223" y="30632"/>
                      <a:pt x="368975" y="24308"/>
                    </a:cubicBezTo>
                    <a:lnTo>
                      <a:pt x="353583" y="8611"/>
                    </a:lnTo>
                    <a:cubicBezTo>
                      <a:pt x="348173" y="3124"/>
                      <a:pt x="340781" y="0"/>
                      <a:pt x="333085" y="0"/>
                    </a:cubicBezTo>
                    <a:lnTo>
                      <a:pt x="11902" y="0"/>
                    </a:lnTo>
                    <a:cubicBezTo>
                      <a:pt x="-1204" y="0"/>
                      <a:pt x="-2347" y="10058"/>
                      <a:pt x="2987" y="17069"/>
                    </a:cubicBezTo>
                    <a:lnTo>
                      <a:pt x="2987" y="17069"/>
                    </a:lnTo>
                    <a:cubicBezTo>
                      <a:pt x="3444" y="17602"/>
                      <a:pt x="3672" y="18212"/>
                      <a:pt x="3977" y="18821"/>
                    </a:cubicBezTo>
                    <a:lnTo>
                      <a:pt x="35753" y="59207"/>
                    </a:lnTo>
                    <a:cubicBezTo>
                      <a:pt x="37658" y="60503"/>
                      <a:pt x="40020" y="61265"/>
                      <a:pt x="42306" y="61265"/>
                    </a:cubicBezTo>
                    <a:lnTo>
                      <a:pt x="293308" y="61265"/>
                    </a:lnTo>
                    <a:cubicBezTo>
                      <a:pt x="298947" y="61265"/>
                      <a:pt x="304510" y="60350"/>
                      <a:pt x="309768" y="58522"/>
                    </a:cubicBezTo>
                    <a:lnTo>
                      <a:pt x="351830" y="44120"/>
                    </a:lnTo>
                    <a:cubicBezTo>
                      <a:pt x="358688" y="41758"/>
                      <a:pt x="365927" y="40538"/>
                      <a:pt x="373242" y="40538"/>
                    </a:cubicBezTo>
                    <a:lnTo>
                      <a:pt x="568619" y="40538"/>
                    </a:lnTo>
                    <a:cubicBezTo>
                      <a:pt x="577077" y="40538"/>
                      <a:pt x="585154" y="43510"/>
                      <a:pt x="591632" y="48997"/>
                    </a:cubicBezTo>
                    <a:lnTo>
                      <a:pt x="597956" y="54331"/>
                    </a:lnTo>
                    <a:cubicBezTo>
                      <a:pt x="603214" y="58750"/>
                      <a:pt x="609844" y="61189"/>
                      <a:pt x="616701" y="61189"/>
                    </a:cubicBezTo>
                    <a:lnTo>
                      <a:pt x="792266" y="61189"/>
                    </a:lnTo>
                    <a:cubicBezTo>
                      <a:pt x="798667" y="61189"/>
                      <a:pt x="804839" y="58903"/>
                      <a:pt x="809716" y="54712"/>
                    </a:cubicBezTo>
                    <a:lnTo>
                      <a:pt x="818708" y="47015"/>
                    </a:lnTo>
                    <a:cubicBezTo>
                      <a:pt x="823585" y="42824"/>
                      <a:pt x="829833" y="40538"/>
                      <a:pt x="836234" y="40538"/>
                    </a:cubicBezTo>
                    <a:lnTo>
                      <a:pt x="984595" y="40538"/>
                    </a:lnTo>
                    <a:cubicBezTo>
                      <a:pt x="989472" y="40538"/>
                      <a:pt x="994272" y="42139"/>
                      <a:pt x="998235" y="45034"/>
                    </a:cubicBezTo>
                    <a:lnTo>
                      <a:pt x="1014465" y="57074"/>
                    </a:lnTo>
                    <a:cubicBezTo>
                      <a:pt x="1018123" y="59741"/>
                      <a:pt x="1022543" y="61189"/>
                      <a:pt x="1027039" y="61189"/>
                    </a:cubicBezTo>
                    <a:lnTo>
                      <a:pt x="1210528" y="61189"/>
                    </a:lnTo>
                    <a:cubicBezTo>
                      <a:pt x="1214262" y="61189"/>
                      <a:pt x="1217920" y="60198"/>
                      <a:pt x="1221196" y="58293"/>
                    </a:cubicBezTo>
                    <a:lnTo>
                      <a:pt x="1246571" y="43434"/>
                    </a:lnTo>
                    <a:cubicBezTo>
                      <a:pt x="1249847" y="41529"/>
                      <a:pt x="1253657" y="40462"/>
                      <a:pt x="1257467" y="40462"/>
                    </a:cubicBezTo>
                    <a:lnTo>
                      <a:pt x="1361175" y="40462"/>
                    </a:lnTo>
                    <a:cubicBezTo>
                      <a:pt x="1364299" y="40462"/>
                      <a:pt x="1367348" y="41072"/>
                      <a:pt x="1370243" y="42291"/>
                    </a:cubicBezTo>
                    <a:lnTo>
                      <a:pt x="1408114" y="58141"/>
                    </a:lnTo>
                    <a:cubicBezTo>
                      <a:pt x="1412915" y="60122"/>
                      <a:pt x="1418097" y="61189"/>
                      <a:pt x="1423354" y="61189"/>
                    </a:cubicBezTo>
                    <a:lnTo>
                      <a:pt x="1599148" y="61189"/>
                    </a:lnTo>
                    <a:cubicBezTo>
                      <a:pt x="1603949" y="61189"/>
                      <a:pt x="1608139" y="57988"/>
                      <a:pt x="1609359" y="53416"/>
                    </a:cubicBezTo>
                    <a:lnTo>
                      <a:pt x="1610807" y="48311"/>
                    </a:lnTo>
                    <a:cubicBezTo>
                      <a:pt x="1612102" y="43739"/>
                      <a:pt x="1616293" y="40538"/>
                      <a:pt x="1621017" y="40538"/>
                    </a:cubicBezTo>
                    <a:lnTo>
                      <a:pt x="1635038" y="40538"/>
                    </a:lnTo>
                    <a:cubicBezTo>
                      <a:pt x="1639763" y="40538"/>
                      <a:pt x="1643954" y="43663"/>
                      <a:pt x="1645249" y="48235"/>
                    </a:cubicBezTo>
                    <a:lnTo>
                      <a:pt x="1646773" y="53492"/>
                    </a:lnTo>
                    <a:cubicBezTo>
                      <a:pt x="1648069" y="58064"/>
                      <a:pt x="1652260" y="61189"/>
                      <a:pt x="1656984" y="61189"/>
                    </a:cubicBezTo>
                    <a:lnTo>
                      <a:pt x="1833615" y="61189"/>
                    </a:lnTo>
                    <a:cubicBezTo>
                      <a:pt x="1837654" y="61189"/>
                      <a:pt x="1841235" y="58826"/>
                      <a:pt x="1843065" y="55321"/>
                    </a:cubicBezTo>
                    <a:lnTo>
                      <a:pt x="1860133" y="13868"/>
                    </a:lnTo>
                    <a:cubicBezTo>
                      <a:pt x="1862343" y="7087"/>
                      <a:pt x="1857390" y="0"/>
                      <a:pt x="18500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E09C441-D751-B2A2-E0AA-08EEE7DC9AA1}"/>
                  </a:ext>
                </a:extLst>
              </p:cNvPr>
              <p:cNvSpPr/>
              <p:nvPr/>
            </p:nvSpPr>
            <p:spPr>
              <a:xfrm>
                <a:off x="5999078" y="1890369"/>
                <a:ext cx="1836149" cy="61417"/>
              </a:xfrm>
              <a:custGeom>
                <a:avLst/>
                <a:gdLst>
                  <a:gd name="connsiteX0" fmla="*/ 1829558 w 1836149"/>
                  <a:gd name="connsiteY0" fmla="*/ 25984 h 61417"/>
                  <a:gd name="connsiteX1" fmla="*/ 1835501 w 1836149"/>
                  <a:gd name="connsiteY1" fmla="*/ 11582 h 61417"/>
                  <a:gd name="connsiteX2" fmla="*/ 1827805 w 1836149"/>
                  <a:gd name="connsiteY2" fmla="*/ 76 h 61417"/>
                  <a:gd name="connsiteX3" fmla="*/ 1658869 w 1836149"/>
                  <a:gd name="connsiteY3" fmla="*/ 76 h 61417"/>
                  <a:gd name="connsiteX4" fmla="*/ 1643172 w 1836149"/>
                  <a:gd name="connsiteY4" fmla="*/ 9373 h 61417"/>
                  <a:gd name="connsiteX5" fmla="*/ 1638677 w 1836149"/>
                  <a:gd name="connsiteY5" fmla="*/ 17450 h 61417"/>
                  <a:gd name="connsiteX6" fmla="*/ 1629228 w 1836149"/>
                  <a:gd name="connsiteY6" fmla="*/ 17450 h 61417"/>
                  <a:gd name="connsiteX7" fmla="*/ 1624732 w 1836149"/>
                  <a:gd name="connsiteY7" fmla="*/ 9373 h 61417"/>
                  <a:gd name="connsiteX8" fmla="*/ 1608959 w 1836149"/>
                  <a:gd name="connsiteY8" fmla="*/ 76 h 61417"/>
                  <a:gd name="connsiteX9" fmla="*/ 1438042 w 1836149"/>
                  <a:gd name="connsiteY9" fmla="*/ 76 h 61417"/>
                  <a:gd name="connsiteX10" fmla="*/ 1420364 w 1836149"/>
                  <a:gd name="connsiteY10" fmla="*/ 5715 h 61417"/>
                  <a:gd name="connsiteX11" fmla="*/ 1398494 w 1836149"/>
                  <a:gd name="connsiteY11" fmla="*/ 21336 h 61417"/>
                  <a:gd name="connsiteX12" fmla="*/ 1384169 w 1836149"/>
                  <a:gd name="connsiteY12" fmla="*/ 25908 h 61417"/>
                  <a:gd name="connsiteX13" fmla="*/ 1272460 w 1836149"/>
                  <a:gd name="connsiteY13" fmla="*/ 25908 h 61417"/>
                  <a:gd name="connsiteX14" fmla="*/ 1261715 w 1836149"/>
                  <a:gd name="connsiteY14" fmla="*/ 23012 h 61417"/>
                  <a:gd name="connsiteX15" fmla="*/ 1230016 w 1836149"/>
                  <a:gd name="connsiteY15" fmla="*/ 4572 h 61417"/>
                  <a:gd name="connsiteX16" fmla="*/ 1213099 w 1836149"/>
                  <a:gd name="connsiteY16" fmla="*/ 0 h 61417"/>
                  <a:gd name="connsiteX17" fmla="*/ 1035173 w 1836149"/>
                  <a:gd name="connsiteY17" fmla="*/ 0 h 61417"/>
                  <a:gd name="connsiteX18" fmla="*/ 1018637 w 1836149"/>
                  <a:gd name="connsiteY18" fmla="*/ 5334 h 61417"/>
                  <a:gd name="connsiteX19" fmla="*/ 995625 w 1836149"/>
                  <a:gd name="connsiteY19" fmla="*/ 22022 h 61417"/>
                  <a:gd name="connsiteX20" fmla="*/ 983585 w 1836149"/>
                  <a:gd name="connsiteY20" fmla="*/ 25908 h 61417"/>
                  <a:gd name="connsiteX21" fmla="*/ 845282 w 1836149"/>
                  <a:gd name="connsiteY21" fmla="*/ 25908 h 61417"/>
                  <a:gd name="connsiteX22" fmla="*/ 834157 w 1836149"/>
                  <a:gd name="connsiteY22" fmla="*/ 21869 h 61417"/>
                  <a:gd name="connsiteX23" fmla="*/ 814269 w 1836149"/>
                  <a:gd name="connsiteY23" fmla="*/ 5182 h 61417"/>
                  <a:gd name="connsiteX24" fmla="*/ 800096 w 1836149"/>
                  <a:gd name="connsiteY24" fmla="*/ 0 h 61417"/>
                  <a:gd name="connsiteX25" fmla="*/ 618968 w 1836149"/>
                  <a:gd name="connsiteY25" fmla="*/ 0 h 61417"/>
                  <a:gd name="connsiteX26" fmla="*/ 606624 w 1836149"/>
                  <a:gd name="connsiteY26" fmla="*/ 4496 h 61417"/>
                  <a:gd name="connsiteX27" fmla="*/ 585516 w 1836149"/>
                  <a:gd name="connsiteY27" fmla="*/ 22022 h 61417"/>
                  <a:gd name="connsiteX28" fmla="*/ 574620 w 1836149"/>
                  <a:gd name="connsiteY28" fmla="*/ 25984 h 61417"/>
                  <a:gd name="connsiteX29" fmla="*/ 381224 w 1836149"/>
                  <a:gd name="connsiteY29" fmla="*/ 25984 h 61417"/>
                  <a:gd name="connsiteX30" fmla="*/ 367432 w 1836149"/>
                  <a:gd name="connsiteY30" fmla="*/ 23241 h 61417"/>
                  <a:gd name="connsiteX31" fmla="*/ 321636 w 1836149"/>
                  <a:gd name="connsiteY31" fmla="*/ 3962 h 61417"/>
                  <a:gd name="connsiteX32" fmla="*/ 302281 w 1836149"/>
                  <a:gd name="connsiteY32" fmla="*/ 76 h 61417"/>
                  <a:gd name="connsiteX33" fmla="*/ 49221 w 1836149"/>
                  <a:gd name="connsiteY33" fmla="*/ 76 h 61417"/>
                  <a:gd name="connsiteX34" fmla="*/ 30933 w 1836149"/>
                  <a:gd name="connsiteY34" fmla="*/ 9144 h 61417"/>
                  <a:gd name="connsiteX35" fmla="*/ 18055 w 1836149"/>
                  <a:gd name="connsiteY35" fmla="*/ 25984 h 61417"/>
                  <a:gd name="connsiteX36" fmla="*/ 18055 w 1836149"/>
                  <a:gd name="connsiteY36" fmla="*/ 25984 h 61417"/>
                  <a:gd name="connsiteX37" fmla="*/ 13178 w 1836149"/>
                  <a:gd name="connsiteY37" fmla="*/ 32385 h 61417"/>
                  <a:gd name="connsiteX38" fmla="*/ 1824 w 1836149"/>
                  <a:gd name="connsiteY38" fmla="*/ 47244 h 61417"/>
                  <a:gd name="connsiteX39" fmla="*/ 8758 w 1836149"/>
                  <a:gd name="connsiteY39" fmla="*/ 61341 h 61417"/>
                  <a:gd name="connsiteX40" fmla="*/ 342057 w 1836149"/>
                  <a:gd name="connsiteY40" fmla="*/ 61341 h 61417"/>
                  <a:gd name="connsiteX41" fmla="*/ 370175 w 1836149"/>
                  <a:gd name="connsiteY41" fmla="*/ 48387 h 61417"/>
                  <a:gd name="connsiteX42" fmla="*/ 376271 w 1836149"/>
                  <a:gd name="connsiteY42" fmla="*/ 41148 h 61417"/>
                  <a:gd name="connsiteX43" fmla="*/ 395169 w 1836149"/>
                  <a:gd name="connsiteY43" fmla="*/ 32461 h 61417"/>
                  <a:gd name="connsiteX44" fmla="*/ 577973 w 1836149"/>
                  <a:gd name="connsiteY44" fmla="*/ 32461 h 61417"/>
                  <a:gd name="connsiteX45" fmla="*/ 593213 w 1836149"/>
                  <a:gd name="connsiteY45" fmla="*/ 38938 h 61417"/>
                  <a:gd name="connsiteX46" fmla="*/ 609062 w 1836149"/>
                  <a:gd name="connsiteY46" fmla="*/ 55245 h 61417"/>
                  <a:gd name="connsiteX47" fmla="*/ 623540 w 1836149"/>
                  <a:gd name="connsiteY47" fmla="*/ 61341 h 61417"/>
                  <a:gd name="connsiteX48" fmla="*/ 806115 w 1836149"/>
                  <a:gd name="connsiteY48" fmla="*/ 61341 h 61417"/>
                  <a:gd name="connsiteX49" fmla="*/ 821813 w 1836149"/>
                  <a:gd name="connsiteY49" fmla="*/ 52730 h 61417"/>
                  <a:gd name="connsiteX50" fmla="*/ 829966 w 1836149"/>
                  <a:gd name="connsiteY50" fmla="*/ 40005 h 61417"/>
                  <a:gd name="connsiteX51" fmla="*/ 843911 w 1836149"/>
                  <a:gd name="connsiteY51" fmla="*/ 32385 h 61417"/>
                  <a:gd name="connsiteX52" fmla="*/ 986786 w 1836149"/>
                  <a:gd name="connsiteY52" fmla="*/ 32385 h 61417"/>
                  <a:gd name="connsiteX53" fmla="*/ 1000425 w 1836149"/>
                  <a:gd name="connsiteY53" fmla="*/ 39014 h 61417"/>
                  <a:gd name="connsiteX54" fmla="*/ 1012998 w 1836149"/>
                  <a:gd name="connsiteY54" fmla="*/ 55093 h 61417"/>
                  <a:gd name="connsiteX55" fmla="*/ 1025800 w 1836149"/>
                  <a:gd name="connsiteY55" fmla="*/ 61341 h 61417"/>
                  <a:gd name="connsiteX56" fmla="*/ 1212414 w 1836149"/>
                  <a:gd name="connsiteY56" fmla="*/ 61341 h 61417"/>
                  <a:gd name="connsiteX57" fmla="*/ 1224682 w 1836149"/>
                  <a:gd name="connsiteY57" fmla="*/ 57379 h 61417"/>
                  <a:gd name="connsiteX58" fmla="*/ 1253943 w 1836149"/>
                  <a:gd name="connsiteY58" fmla="*/ 36271 h 61417"/>
                  <a:gd name="connsiteX59" fmla="*/ 1265754 w 1836149"/>
                  <a:gd name="connsiteY59" fmla="*/ 32461 h 61417"/>
                  <a:gd name="connsiteX60" fmla="*/ 1393998 w 1836149"/>
                  <a:gd name="connsiteY60" fmla="*/ 32461 h 61417"/>
                  <a:gd name="connsiteX61" fmla="*/ 1409314 w 1836149"/>
                  <a:gd name="connsiteY61" fmla="*/ 36500 h 61417"/>
                  <a:gd name="connsiteX62" fmla="*/ 1445129 w 1836149"/>
                  <a:gd name="connsiteY62" fmla="*/ 56693 h 61417"/>
                  <a:gd name="connsiteX63" fmla="*/ 1463264 w 1836149"/>
                  <a:gd name="connsiteY63" fmla="*/ 61417 h 61417"/>
                  <a:gd name="connsiteX64" fmla="*/ 1803269 w 1836149"/>
                  <a:gd name="connsiteY64" fmla="*/ 61417 h 61417"/>
                  <a:gd name="connsiteX65" fmla="*/ 1819575 w 1836149"/>
                  <a:gd name="connsiteY65" fmla="*/ 50521 h 61417"/>
                  <a:gd name="connsiteX66" fmla="*/ 1826967 w 1836149"/>
                  <a:gd name="connsiteY66" fmla="*/ 32537 h 61417"/>
                  <a:gd name="connsiteX67" fmla="*/ 1827043 w 1836149"/>
                  <a:gd name="connsiteY67" fmla="*/ 32537 h 61417"/>
                  <a:gd name="connsiteX68" fmla="*/ 1829710 w 1836149"/>
                  <a:gd name="connsiteY68" fmla="*/ 26137 h 61417"/>
                  <a:gd name="connsiteX69" fmla="*/ 1829634 w 1836149"/>
                  <a:gd name="connsiteY69" fmla="*/ 26137 h 6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836149" h="61417">
                    <a:moveTo>
                      <a:pt x="1829558" y="25984"/>
                    </a:moveTo>
                    <a:lnTo>
                      <a:pt x="1835501" y="11582"/>
                    </a:lnTo>
                    <a:cubicBezTo>
                      <a:pt x="1837787" y="6096"/>
                      <a:pt x="1833749" y="76"/>
                      <a:pt x="1827805" y="76"/>
                    </a:cubicBezTo>
                    <a:lnTo>
                      <a:pt x="1658869" y="76"/>
                    </a:lnTo>
                    <a:cubicBezTo>
                      <a:pt x="1652316" y="76"/>
                      <a:pt x="1646297" y="3658"/>
                      <a:pt x="1643172" y="9373"/>
                    </a:cubicBezTo>
                    <a:lnTo>
                      <a:pt x="1638677" y="17450"/>
                    </a:lnTo>
                    <a:cubicBezTo>
                      <a:pt x="1636619" y="21184"/>
                      <a:pt x="1631285" y="21184"/>
                      <a:pt x="1629228" y="17450"/>
                    </a:cubicBezTo>
                    <a:lnTo>
                      <a:pt x="1624732" y="9373"/>
                    </a:lnTo>
                    <a:cubicBezTo>
                      <a:pt x="1621532" y="3658"/>
                      <a:pt x="1615512" y="76"/>
                      <a:pt x="1608959" y="76"/>
                    </a:cubicBezTo>
                    <a:lnTo>
                      <a:pt x="1438042" y="76"/>
                    </a:lnTo>
                    <a:cubicBezTo>
                      <a:pt x="1431717" y="76"/>
                      <a:pt x="1425545" y="2057"/>
                      <a:pt x="1420364" y="5715"/>
                    </a:cubicBezTo>
                    <a:lnTo>
                      <a:pt x="1398494" y="21336"/>
                    </a:lnTo>
                    <a:cubicBezTo>
                      <a:pt x="1394303" y="24308"/>
                      <a:pt x="1389274" y="25908"/>
                      <a:pt x="1384169" y="25908"/>
                    </a:cubicBezTo>
                    <a:lnTo>
                      <a:pt x="1272460" y="25908"/>
                    </a:lnTo>
                    <a:cubicBezTo>
                      <a:pt x="1268650" y="25908"/>
                      <a:pt x="1264992" y="24917"/>
                      <a:pt x="1261715" y="23012"/>
                    </a:cubicBezTo>
                    <a:lnTo>
                      <a:pt x="1230016" y="4572"/>
                    </a:lnTo>
                    <a:cubicBezTo>
                      <a:pt x="1224835" y="1600"/>
                      <a:pt x="1219043" y="0"/>
                      <a:pt x="1213099" y="0"/>
                    </a:cubicBezTo>
                    <a:lnTo>
                      <a:pt x="1035173" y="0"/>
                    </a:lnTo>
                    <a:cubicBezTo>
                      <a:pt x="1029229" y="0"/>
                      <a:pt x="1023438" y="1905"/>
                      <a:pt x="1018637" y="5334"/>
                    </a:cubicBezTo>
                    <a:lnTo>
                      <a:pt x="995625" y="22022"/>
                    </a:lnTo>
                    <a:cubicBezTo>
                      <a:pt x="992119" y="24536"/>
                      <a:pt x="987929" y="25908"/>
                      <a:pt x="983585" y="25908"/>
                    </a:cubicBezTo>
                    <a:lnTo>
                      <a:pt x="845282" y="25908"/>
                    </a:lnTo>
                    <a:cubicBezTo>
                      <a:pt x="841244" y="25908"/>
                      <a:pt x="837281" y="24460"/>
                      <a:pt x="834157" y="21869"/>
                    </a:cubicBezTo>
                    <a:lnTo>
                      <a:pt x="814269" y="5182"/>
                    </a:lnTo>
                    <a:cubicBezTo>
                      <a:pt x="810306" y="1829"/>
                      <a:pt x="805277" y="0"/>
                      <a:pt x="800096" y="0"/>
                    </a:cubicBezTo>
                    <a:lnTo>
                      <a:pt x="618968" y="0"/>
                    </a:lnTo>
                    <a:cubicBezTo>
                      <a:pt x="614472" y="0"/>
                      <a:pt x="610053" y="1600"/>
                      <a:pt x="606624" y="4496"/>
                    </a:cubicBezTo>
                    <a:lnTo>
                      <a:pt x="585516" y="22022"/>
                    </a:lnTo>
                    <a:cubicBezTo>
                      <a:pt x="582468" y="24536"/>
                      <a:pt x="578582" y="25984"/>
                      <a:pt x="574620" y="25984"/>
                    </a:cubicBezTo>
                    <a:lnTo>
                      <a:pt x="381224" y="25984"/>
                    </a:lnTo>
                    <a:cubicBezTo>
                      <a:pt x="376500" y="25984"/>
                      <a:pt x="371852" y="25070"/>
                      <a:pt x="367432" y="23241"/>
                    </a:cubicBezTo>
                    <a:lnTo>
                      <a:pt x="321636" y="3962"/>
                    </a:lnTo>
                    <a:cubicBezTo>
                      <a:pt x="315540" y="1372"/>
                      <a:pt x="308910" y="76"/>
                      <a:pt x="302281" y="76"/>
                    </a:cubicBezTo>
                    <a:lnTo>
                      <a:pt x="49221" y="76"/>
                    </a:lnTo>
                    <a:cubicBezTo>
                      <a:pt x="42058" y="76"/>
                      <a:pt x="35276" y="3429"/>
                      <a:pt x="30933" y="9144"/>
                    </a:cubicBezTo>
                    <a:lnTo>
                      <a:pt x="18055" y="25984"/>
                    </a:lnTo>
                    <a:lnTo>
                      <a:pt x="18055" y="25984"/>
                    </a:lnTo>
                    <a:lnTo>
                      <a:pt x="13178" y="32385"/>
                    </a:lnTo>
                    <a:lnTo>
                      <a:pt x="1824" y="47244"/>
                    </a:lnTo>
                    <a:cubicBezTo>
                      <a:pt x="-2595" y="53035"/>
                      <a:pt x="1519" y="61341"/>
                      <a:pt x="8758" y="61341"/>
                    </a:cubicBezTo>
                    <a:lnTo>
                      <a:pt x="342057" y="61341"/>
                    </a:lnTo>
                    <a:cubicBezTo>
                      <a:pt x="352878" y="61341"/>
                      <a:pt x="363165" y="56617"/>
                      <a:pt x="370175" y="48387"/>
                    </a:cubicBezTo>
                    <a:lnTo>
                      <a:pt x="376271" y="41148"/>
                    </a:lnTo>
                    <a:cubicBezTo>
                      <a:pt x="380996" y="35585"/>
                      <a:pt x="387854" y="32461"/>
                      <a:pt x="395169" y="32461"/>
                    </a:cubicBezTo>
                    <a:lnTo>
                      <a:pt x="577973" y="32461"/>
                    </a:lnTo>
                    <a:cubicBezTo>
                      <a:pt x="583688" y="32461"/>
                      <a:pt x="589174" y="34823"/>
                      <a:pt x="593213" y="38938"/>
                    </a:cubicBezTo>
                    <a:lnTo>
                      <a:pt x="609062" y="55245"/>
                    </a:lnTo>
                    <a:cubicBezTo>
                      <a:pt x="612872" y="59131"/>
                      <a:pt x="618054" y="61341"/>
                      <a:pt x="623540" y="61341"/>
                    </a:cubicBezTo>
                    <a:lnTo>
                      <a:pt x="806115" y="61341"/>
                    </a:lnTo>
                    <a:cubicBezTo>
                      <a:pt x="812440" y="61341"/>
                      <a:pt x="818384" y="58141"/>
                      <a:pt x="821813" y="52730"/>
                    </a:cubicBezTo>
                    <a:lnTo>
                      <a:pt x="829966" y="40005"/>
                    </a:lnTo>
                    <a:cubicBezTo>
                      <a:pt x="833014" y="35281"/>
                      <a:pt x="838272" y="32385"/>
                      <a:pt x="843911" y="32385"/>
                    </a:cubicBezTo>
                    <a:lnTo>
                      <a:pt x="986786" y="32385"/>
                    </a:lnTo>
                    <a:cubicBezTo>
                      <a:pt x="992119" y="32385"/>
                      <a:pt x="997149" y="34823"/>
                      <a:pt x="1000425" y="39014"/>
                    </a:cubicBezTo>
                    <a:lnTo>
                      <a:pt x="1012998" y="55093"/>
                    </a:lnTo>
                    <a:cubicBezTo>
                      <a:pt x="1016046" y="59055"/>
                      <a:pt x="1020771" y="61341"/>
                      <a:pt x="1025800" y="61341"/>
                    </a:cubicBezTo>
                    <a:lnTo>
                      <a:pt x="1212414" y="61341"/>
                    </a:lnTo>
                    <a:cubicBezTo>
                      <a:pt x="1216833" y="61341"/>
                      <a:pt x="1221101" y="59969"/>
                      <a:pt x="1224682" y="57379"/>
                    </a:cubicBezTo>
                    <a:lnTo>
                      <a:pt x="1253943" y="36271"/>
                    </a:lnTo>
                    <a:cubicBezTo>
                      <a:pt x="1257372" y="33757"/>
                      <a:pt x="1261487" y="32461"/>
                      <a:pt x="1265754" y="32461"/>
                    </a:cubicBezTo>
                    <a:lnTo>
                      <a:pt x="1393998" y="32461"/>
                    </a:lnTo>
                    <a:cubicBezTo>
                      <a:pt x="1399332" y="32461"/>
                      <a:pt x="1404666" y="33833"/>
                      <a:pt x="1409314" y="36500"/>
                    </a:cubicBezTo>
                    <a:lnTo>
                      <a:pt x="1445129" y="56693"/>
                    </a:lnTo>
                    <a:cubicBezTo>
                      <a:pt x="1450691" y="59817"/>
                      <a:pt x="1456863" y="61417"/>
                      <a:pt x="1463264" y="61417"/>
                    </a:cubicBezTo>
                    <a:lnTo>
                      <a:pt x="1803269" y="61417"/>
                    </a:lnTo>
                    <a:cubicBezTo>
                      <a:pt x="1810431" y="61417"/>
                      <a:pt x="1816832" y="57074"/>
                      <a:pt x="1819575" y="50521"/>
                    </a:cubicBezTo>
                    <a:lnTo>
                      <a:pt x="1826967" y="32537"/>
                    </a:lnTo>
                    <a:lnTo>
                      <a:pt x="1827043" y="32537"/>
                    </a:lnTo>
                    <a:lnTo>
                      <a:pt x="1829710" y="26137"/>
                    </a:lnTo>
                    <a:lnTo>
                      <a:pt x="1829634" y="26137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3BC7B6-DBB9-A97B-CDDA-5B6F1357C310}"/>
                  </a:ext>
                </a:extLst>
              </p:cNvPr>
              <p:cNvSpPr/>
              <p:nvPr/>
            </p:nvSpPr>
            <p:spPr>
              <a:xfrm>
                <a:off x="5945607" y="1966036"/>
                <a:ext cx="1857485" cy="61645"/>
              </a:xfrm>
              <a:custGeom>
                <a:avLst/>
                <a:gdLst>
                  <a:gd name="connsiteX0" fmla="*/ 1856739 w 1857485"/>
                  <a:gd name="connsiteY0" fmla="*/ 13792 h 61645"/>
                  <a:gd name="connsiteX1" fmla="*/ 1856739 w 1857485"/>
                  <a:gd name="connsiteY1" fmla="*/ 13792 h 61645"/>
                  <a:gd name="connsiteX2" fmla="*/ 1847518 w 1857485"/>
                  <a:gd name="connsiteY2" fmla="*/ 0 h 61645"/>
                  <a:gd name="connsiteX3" fmla="*/ 1519401 w 1857485"/>
                  <a:gd name="connsiteY3" fmla="*/ 0 h 61645"/>
                  <a:gd name="connsiteX4" fmla="*/ 1505990 w 1857485"/>
                  <a:gd name="connsiteY4" fmla="*/ 3048 h 61645"/>
                  <a:gd name="connsiteX5" fmla="*/ 1481758 w 1857485"/>
                  <a:gd name="connsiteY5" fmla="*/ 14478 h 61645"/>
                  <a:gd name="connsiteX6" fmla="*/ 1467281 w 1857485"/>
                  <a:gd name="connsiteY6" fmla="*/ 17754 h 61645"/>
                  <a:gd name="connsiteX7" fmla="*/ 1322805 w 1857485"/>
                  <a:gd name="connsiteY7" fmla="*/ 17754 h 61645"/>
                  <a:gd name="connsiteX8" fmla="*/ 1311299 w 1857485"/>
                  <a:gd name="connsiteY8" fmla="*/ 15697 h 61645"/>
                  <a:gd name="connsiteX9" fmla="*/ 1276857 w 1857485"/>
                  <a:gd name="connsiteY9" fmla="*/ 2819 h 61645"/>
                  <a:gd name="connsiteX10" fmla="*/ 1261617 w 1857485"/>
                  <a:gd name="connsiteY10" fmla="*/ 76 h 61645"/>
                  <a:gd name="connsiteX11" fmla="*/ 1071345 w 1857485"/>
                  <a:gd name="connsiteY11" fmla="*/ 76 h 61645"/>
                  <a:gd name="connsiteX12" fmla="*/ 1051686 w 1857485"/>
                  <a:gd name="connsiteY12" fmla="*/ 5944 h 61645"/>
                  <a:gd name="connsiteX13" fmla="*/ 1044599 w 1857485"/>
                  <a:gd name="connsiteY13" fmla="*/ 10592 h 61645"/>
                  <a:gd name="connsiteX14" fmla="*/ 1039341 w 1857485"/>
                  <a:gd name="connsiteY14" fmla="*/ 13411 h 61645"/>
                  <a:gd name="connsiteX15" fmla="*/ 970380 w 1857485"/>
                  <a:gd name="connsiteY15" fmla="*/ 24232 h 61645"/>
                  <a:gd name="connsiteX16" fmla="*/ 904696 w 1857485"/>
                  <a:gd name="connsiteY16" fmla="*/ 15697 h 61645"/>
                  <a:gd name="connsiteX17" fmla="*/ 892809 w 1857485"/>
                  <a:gd name="connsiteY17" fmla="*/ 9601 h 61645"/>
                  <a:gd name="connsiteX18" fmla="*/ 885646 w 1857485"/>
                  <a:gd name="connsiteY18" fmla="*/ 4648 h 61645"/>
                  <a:gd name="connsiteX19" fmla="*/ 873073 w 1857485"/>
                  <a:gd name="connsiteY19" fmla="*/ 152 h 61645"/>
                  <a:gd name="connsiteX20" fmla="*/ 680973 w 1857485"/>
                  <a:gd name="connsiteY20" fmla="*/ 152 h 61645"/>
                  <a:gd name="connsiteX21" fmla="*/ 663066 w 1857485"/>
                  <a:gd name="connsiteY21" fmla="*/ 5029 h 61645"/>
                  <a:gd name="connsiteX22" fmla="*/ 647293 w 1857485"/>
                  <a:gd name="connsiteY22" fmla="*/ 14249 h 61645"/>
                  <a:gd name="connsiteX23" fmla="*/ 633729 w 1857485"/>
                  <a:gd name="connsiteY23" fmla="*/ 17907 h 61645"/>
                  <a:gd name="connsiteX24" fmla="*/ 493826 w 1857485"/>
                  <a:gd name="connsiteY24" fmla="*/ 17907 h 61645"/>
                  <a:gd name="connsiteX25" fmla="*/ 470889 w 1857485"/>
                  <a:gd name="connsiteY25" fmla="*/ 14478 h 61645"/>
                  <a:gd name="connsiteX26" fmla="*/ 433627 w 1857485"/>
                  <a:gd name="connsiteY26" fmla="*/ 3048 h 61645"/>
                  <a:gd name="connsiteX27" fmla="*/ 414730 w 1857485"/>
                  <a:gd name="connsiteY27" fmla="*/ 229 h 61645"/>
                  <a:gd name="connsiteX28" fmla="*/ 46684 w 1857485"/>
                  <a:gd name="connsiteY28" fmla="*/ 229 h 61645"/>
                  <a:gd name="connsiteX29" fmla="*/ 25043 w 1857485"/>
                  <a:gd name="connsiteY29" fmla="*/ 10897 h 61645"/>
                  <a:gd name="connsiteX30" fmla="*/ 3555 w 1857485"/>
                  <a:gd name="connsiteY30" fmla="*/ 40996 h 61645"/>
                  <a:gd name="connsiteX31" fmla="*/ 18795 w 1857485"/>
                  <a:gd name="connsiteY31" fmla="*/ 61493 h 61645"/>
                  <a:gd name="connsiteX32" fmla="*/ 189254 w 1857485"/>
                  <a:gd name="connsiteY32" fmla="*/ 61493 h 61645"/>
                  <a:gd name="connsiteX33" fmla="*/ 210209 w 1857485"/>
                  <a:gd name="connsiteY33" fmla="*/ 51282 h 61645"/>
                  <a:gd name="connsiteX34" fmla="*/ 220267 w 1857485"/>
                  <a:gd name="connsiteY34" fmla="*/ 38405 h 61645"/>
                  <a:gd name="connsiteX35" fmla="*/ 237489 w 1857485"/>
                  <a:gd name="connsiteY35" fmla="*/ 38405 h 61645"/>
                  <a:gd name="connsiteX36" fmla="*/ 247090 w 1857485"/>
                  <a:gd name="connsiteY36" fmla="*/ 50749 h 61645"/>
                  <a:gd name="connsiteX37" fmla="*/ 269188 w 1857485"/>
                  <a:gd name="connsiteY37" fmla="*/ 61569 h 61645"/>
                  <a:gd name="connsiteX38" fmla="*/ 449934 w 1857485"/>
                  <a:gd name="connsiteY38" fmla="*/ 61569 h 61645"/>
                  <a:gd name="connsiteX39" fmla="*/ 482396 w 1857485"/>
                  <a:gd name="connsiteY39" fmla="*/ 43358 h 61645"/>
                  <a:gd name="connsiteX40" fmla="*/ 483463 w 1857485"/>
                  <a:gd name="connsiteY40" fmla="*/ 41529 h 61645"/>
                  <a:gd name="connsiteX41" fmla="*/ 513943 w 1857485"/>
                  <a:gd name="connsiteY41" fmla="*/ 24460 h 61645"/>
                  <a:gd name="connsiteX42" fmla="*/ 625880 w 1857485"/>
                  <a:gd name="connsiteY42" fmla="*/ 24460 h 61645"/>
                  <a:gd name="connsiteX43" fmla="*/ 647826 w 1857485"/>
                  <a:gd name="connsiteY43" fmla="*/ 31166 h 61645"/>
                  <a:gd name="connsiteX44" fmla="*/ 680516 w 1857485"/>
                  <a:gd name="connsiteY44" fmla="*/ 53111 h 61645"/>
                  <a:gd name="connsiteX45" fmla="*/ 708557 w 1857485"/>
                  <a:gd name="connsiteY45" fmla="*/ 61646 h 61645"/>
                  <a:gd name="connsiteX46" fmla="*/ 1236852 w 1857485"/>
                  <a:gd name="connsiteY46" fmla="*/ 61646 h 61645"/>
                  <a:gd name="connsiteX47" fmla="*/ 1257578 w 1857485"/>
                  <a:gd name="connsiteY47" fmla="*/ 55778 h 61645"/>
                  <a:gd name="connsiteX48" fmla="*/ 1299184 w 1857485"/>
                  <a:gd name="connsiteY48" fmla="*/ 29947 h 61645"/>
                  <a:gd name="connsiteX49" fmla="*/ 1318310 w 1857485"/>
                  <a:gd name="connsiteY49" fmla="*/ 24536 h 61645"/>
                  <a:gd name="connsiteX50" fmla="*/ 1472615 w 1857485"/>
                  <a:gd name="connsiteY50" fmla="*/ 24536 h 61645"/>
                  <a:gd name="connsiteX51" fmla="*/ 1493798 w 1857485"/>
                  <a:gd name="connsiteY51" fmla="*/ 31166 h 61645"/>
                  <a:gd name="connsiteX52" fmla="*/ 1528393 w 1857485"/>
                  <a:gd name="connsiteY52" fmla="*/ 55169 h 61645"/>
                  <a:gd name="connsiteX53" fmla="*/ 1549043 w 1857485"/>
                  <a:gd name="connsiteY53" fmla="*/ 61646 h 61645"/>
                  <a:gd name="connsiteX54" fmla="*/ 1820315 w 1857485"/>
                  <a:gd name="connsiteY54" fmla="*/ 61646 h 61645"/>
                  <a:gd name="connsiteX55" fmla="*/ 1843708 w 1857485"/>
                  <a:gd name="connsiteY55" fmla="*/ 45949 h 61645"/>
                  <a:gd name="connsiteX56" fmla="*/ 1850033 w 1857485"/>
                  <a:gd name="connsiteY56" fmla="*/ 30632 h 61645"/>
                  <a:gd name="connsiteX57" fmla="*/ 1850262 w 1857485"/>
                  <a:gd name="connsiteY57" fmla="*/ 30251 h 61645"/>
                  <a:gd name="connsiteX58" fmla="*/ 1856815 w 1857485"/>
                  <a:gd name="connsiteY58" fmla="*/ 14402 h 61645"/>
                  <a:gd name="connsiteX59" fmla="*/ 1856815 w 1857485"/>
                  <a:gd name="connsiteY59" fmla="*/ 14097 h 6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7485" h="61645">
                    <a:moveTo>
                      <a:pt x="1856739" y="13792"/>
                    </a:moveTo>
                    <a:lnTo>
                      <a:pt x="1856739" y="13792"/>
                    </a:lnTo>
                    <a:cubicBezTo>
                      <a:pt x="1859406" y="7239"/>
                      <a:pt x="1854605" y="0"/>
                      <a:pt x="1847518" y="0"/>
                    </a:cubicBezTo>
                    <a:lnTo>
                      <a:pt x="1519401" y="0"/>
                    </a:lnTo>
                    <a:cubicBezTo>
                      <a:pt x="1514753" y="0"/>
                      <a:pt x="1510181" y="1067"/>
                      <a:pt x="1505990" y="3048"/>
                    </a:cubicBezTo>
                    <a:lnTo>
                      <a:pt x="1481758" y="14478"/>
                    </a:lnTo>
                    <a:cubicBezTo>
                      <a:pt x="1477263" y="16612"/>
                      <a:pt x="1472310" y="17754"/>
                      <a:pt x="1467281" y="17754"/>
                    </a:cubicBezTo>
                    <a:lnTo>
                      <a:pt x="1322805" y="17754"/>
                    </a:lnTo>
                    <a:cubicBezTo>
                      <a:pt x="1318919" y="17754"/>
                      <a:pt x="1315033" y="17069"/>
                      <a:pt x="1311299" y="15697"/>
                    </a:cubicBezTo>
                    <a:lnTo>
                      <a:pt x="1276857" y="2819"/>
                    </a:lnTo>
                    <a:cubicBezTo>
                      <a:pt x="1271980" y="991"/>
                      <a:pt x="1266875" y="76"/>
                      <a:pt x="1261617" y="76"/>
                    </a:cubicBezTo>
                    <a:lnTo>
                      <a:pt x="1071345" y="76"/>
                    </a:lnTo>
                    <a:cubicBezTo>
                      <a:pt x="1064335" y="76"/>
                      <a:pt x="1057477" y="2134"/>
                      <a:pt x="1051686" y="5944"/>
                    </a:cubicBezTo>
                    <a:lnTo>
                      <a:pt x="1044599" y="10592"/>
                    </a:lnTo>
                    <a:cubicBezTo>
                      <a:pt x="1042923" y="11659"/>
                      <a:pt x="1041170" y="12649"/>
                      <a:pt x="1039341" y="13411"/>
                    </a:cubicBezTo>
                    <a:cubicBezTo>
                      <a:pt x="1015033" y="23012"/>
                      <a:pt x="970380" y="24232"/>
                      <a:pt x="970380" y="24232"/>
                    </a:cubicBezTo>
                    <a:cubicBezTo>
                      <a:pt x="966494" y="24232"/>
                      <a:pt x="929994" y="24232"/>
                      <a:pt x="904696" y="15697"/>
                    </a:cubicBezTo>
                    <a:cubicBezTo>
                      <a:pt x="900429" y="14249"/>
                      <a:pt x="896466" y="12192"/>
                      <a:pt x="892809" y="9601"/>
                    </a:cubicBezTo>
                    <a:lnTo>
                      <a:pt x="885646" y="4648"/>
                    </a:lnTo>
                    <a:cubicBezTo>
                      <a:pt x="882141" y="1752"/>
                      <a:pt x="877645" y="152"/>
                      <a:pt x="873073" y="152"/>
                    </a:cubicBezTo>
                    <a:lnTo>
                      <a:pt x="680973" y="152"/>
                    </a:lnTo>
                    <a:cubicBezTo>
                      <a:pt x="674648" y="152"/>
                      <a:pt x="668476" y="1829"/>
                      <a:pt x="663066" y="5029"/>
                    </a:cubicBezTo>
                    <a:lnTo>
                      <a:pt x="647293" y="14249"/>
                    </a:lnTo>
                    <a:cubicBezTo>
                      <a:pt x="643177" y="16688"/>
                      <a:pt x="638453" y="17907"/>
                      <a:pt x="633729" y="17907"/>
                    </a:cubicBezTo>
                    <a:lnTo>
                      <a:pt x="493826" y="17907"/>
                    </a:lnTo>
                    <a:cubicBezTo>
                      <a:pt x="486053" y="17907"/>
                      <a:pt x="478281" y="16764"/>
                      <a:pt x="470889" y="14478"/>
                    </a:cubicBezTo>
                    <a:lnTo>
                      <a:pt x="433627" y="3048"/>
                    </a:lnTo>
                    <a:cubicBezTo>
                      <a:pt x="427532" y="1143"/>
                      <a:pt x="421131" y="229"/>
                      <a:pt x="414730" y="229"/>
                    </a:cubicBezTo>
                    <a:lnTo>
                      <a:pt x="46684" y="229"/>
                    </a:lnTo>
                    <a:cubicBezTo>
                      <a:pt x="38226" y="229"/>
                      <a:pt x="30225" y="4191"/>
                      <a:pt x="25043" y="10897"/>
                    </a:cubicBezTo>
                    <a:lnTo>
                      <a:pt x="3555" y="40996"/>
                    </a:lnTo>
                    <a:cubicBezTo>
                      <a:pt x="-2770" y="49759"/>
                      <a:pt x="-2312" y="61493"/>
                      <a:pt x="18795" y="61493"/>
                    </a:cubicBezTo>
                    <a:lnTo>
                      <a:pt x="189254" y="61493"/>
                    </a:lnTo>
                    <a:cubicBezTo>
                      <a:pt x="197407" y="61493"/>
                      <a:pt x="205180" y="57683"/>
                      <a:pt x="210209" y="51282"/>
                    </a:cubicBezTo>
                    <a:lnTo>
                      <a:pt x="220267" y="38405"/>
                    </a:lnTo>
                    <a:cubicBezTo>
                      <a:pt x="224611" y="32766"/>
                      <a:pt x="233145" y="32766"/>
                      <a:pt x="237489" y="38405"/>
                    </a:cubicBezTo>
                    <a:lnTo>
                      <a:pt x="247090" y="50749"/>
                    </a:lnTo>
                    <a:cubicBezTo>
                      <a:pt x="252424" y="57531"/>
                      <a:pt x="260501" y="61569"/>
                      <a:pt x="269188" y="61569"/>
                    </a:cubicBezTo>
                    <a:lnTo>
                      <a:pt x="449934" y="61569"/>
                    </a:lnTo>
                    <a:cubicBezTo>
                      <a:pt x="463193" y="61569"/>
                      <a:pt x="475537" y="54635"/>
                      <a:pt x="482396" y="43358"/>
                    </a:cubicBezTo>
                    <a:lnTo>
                      <a:pt x="483463" y="41529"/>
                    </a:lnTo>
                    <a:cubicBezTo>
                      <a:pt x="489939" y="30937"/>
                      <a:pt x="501446" y="24460"/>
                      <a:pt x="513943" y="24460"/>
                    </a:cubicBezTo>
                    <a:lnTo>
                      <a:pt x="625880" y="24460"/>
                    </a:lnTo>
                    <a:cubicBezTo>
                      <a:pt x="633729" y="24460"/>
                      <a:pt x="641349" y="26746"/>
                      <a:pt x="647826" y="31166"/>
                    </a:cubicBezTo>
                    <a:lnTo>
                      <a:pt x="680516" y="53111"/>
                    </a:lnTo>
                    <a:cubicBezTo>
                      <a:pt x="688821" y="58674"/>
                      <a:pt x="698575" y="61646"/>
                      <a:pt x="708557" y="61646"/>
                    </a:cubicBezTo>
                    <a:lnTo>
                      <a:pt x="1236852" y="61646"/>
                    </a:lnTo>
                    <a:cubicBezTo>
                      <a:pt x="1244167" y="61646"/>
                      <a:pt x="1251330" y="59588"/>
                      <a:pt x="1257578" y="55778"/>
                    </a:cubicBezTo>
                    <a:lnTo>
                      <a:pt x="1299184" y="29947"/>
                    </a:lnTo>
                    <a:cubicBezTo>
                      <a:pt x="1304899" y="26365"/>
                      <a:pt x="1311528" y="24536"/>
                      <a:pt x="1318310" y="24536"/>
                    </a:cubicBezTo>
                    <a:lnTo>
                      <a:pt x="1472615" y="24536"/>
                    </a:lnTo>
                    <a:cubicBezTo>
                      <a:pt x="1480235" y="24536"/>
                      <a:pt x="1487626" y="26822"/>
                      <a:pt x="1493798" y="31166"/>
                    </a:cubicBezTo>
                    <a:lnTo>
                      <a:pt x="1528393" y="55169"/>
                    </a:lnTo>
                    <a:cubicBezTo>
                      <a:pt x="1534489" y="59360"/>
                      <a:pt x="1541652" y="61646"/>
                      <a:pt x="1549043" y="61646"/>
                    </a:cubicBezTo>
                    <a:lnTo>
                      <a:pt x="1820315" y="61646"/>
                    </a:lnTo>
                    <a:cubicBezTo>
                      <a:pt x="1830602" y="61646"/>
                      <a:pt x="1839823" y="55474"/>
                      <a:pt x="1843708" y="45949"/>
                    </a:cubicBezTo>
                    <a:lnTo>
                      <a:pt x="1850033" y="30632"/>
                    </a:lnTo>
                    <a:cubicBezTo>
                      <a:pt x="1850033" y="30632"/>
                      <a:pt x="1850186" y="30404"/>
                      <a:pt x="1850262" y="30251"/>
                    </a:cubicBezTo>
                    <a:lnTo>
                      <a:pt x="1856815" y="14402"/>
                    </a:lnTo>
                    <a:cubicBezTo>
                      <a:pt x="1856815" y="14402"/>
                      <a:pt x="1856815" y="14249"/>
                      <a:pt x="1856815" y="140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8" name="Graphic 8">
            <a:extLst>
              <a:ext uri="{FF2B5EF4-FFF2-40B4-BE49-F238E27FC236}">
                <a16:creationId xmlns:a16="http://schemas.microsoft.com/office/drawing/2014/main" id="{1B2D16CA-866D-A101-4CBF-ADD87323FF56}"/>
              </a:ext>
            </a:extLst>
          </p:cNvPr>
          <p:cNvGrpSpPr/>
          <p:nvPr/>
        </p:nvGrpSpPr>
        <p:grpSpPr>
          <a:xfrm>
            <a:off x="9174108" y="361145"/>
            <a:ext cx="2286000" cy="2286000"/>
            <a:chOff x="9010802" y="513587"/>
            <a:chExt cx="2733446" cy="273344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DB9BF6-455D-B751-7064-66570FADB02E}"/>
                </a:ext>
              </a:extLst>
            </p:cNvPr>
            <p:cNvSpPr/>
            <p:nvPr/>
          </p:nvSpPr>
          <p:spPr>
            <a:xfrm>
              <a:off x="9010802" y="513587"/>
              <a:ext cx="2733446" cy="2733446"/>
            </a:xfrm>
            <a:custGeom>
              <a:avLst/>
              <a:gdLst>
                <a:gd name="connsiteX0" fmla="*/ 2733446 w 2733446"/>
                <a:gd name="connsiteY0" fmla="*/ 1366723 h 2733446"/>
                <a:gd name="connsiteX1" fmla="*/ 1366723 w 2733446"/>
                <a:gd name="connsiteY1" fmla="*/ 2733446 h 2733446"/>
                <a:gd name="connsiteX2" fmla="*/ 0 w 2733446"/>
                <a:gd name="connsiteY2" fmla="*/ 1366723 h 2733446"/>
                <a:gd name="connsiteX3" fmla="*/ 1366723 w 2733446"/>
                <a:gd name="connsiteY3" fmla="*/ 0 h 2733446"/>
                <a:gd name="connsiteX4" fmla="*/ 2733446 w 2733446"/>
                <a:gd name="connsiteY4" fmla="*/ 1366723 h 273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446" h="2733446">
                  <a:moveTo>
                    <a:pt x="2733446" y="1366723"/>
                  </a:moveTo>
                  <a:cubicBezTo>
                    <a:pt x="2733446" y="2121544"/>
                    <a:pt x="2121543" y="2733446"/>
                    <a:pt x="1366723" y="2733446"/>
                  </a:cubicBezTo>
                  <a:cubicBezTo>
                    <a:pt x="611903" y="2733446"/>
                    <a:pt x="0" y="2121544"/>
                    <a:pt x="0" y="1366723"/>
                  </a:cubicBezTo>
                  <a:cubicBezTo>
                    <a:pt x="0" y="611903"/>
                    <a:pt x="611903" y="0"/>
                    <a:pt x="1366723" y="0"/>
                  </a:cubicBezTo>
                  <a:cubicBezTo>
                    <a:pt x="2121543" y="0"/>
                    <a:pt x="2733446" y="611903"/>
                    <a:pt x="2733446" y="1366723"/>
                  </a:cubicBezTo>
                  <a:close/>
                </a:path>
              </a:pathLst>
            </a:custGeom>
            <a:solidFill>
              <a:srgbClr val="288C64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aphic 8">
              <a:extLst>
                <a:ext uri="{FF2B5EF4-FFF2-40B4-BE49-F238E27FC236}">
                  <a16:creationId xmlns:a16="http://schemas.microsoft.com/office/drawing/2014/main" id="{C1898506-4186-12D0-8160-78263404BE11}"/>
                </a:ext>
              </a:extLst>
            </p:cNvPr>
            <p:cNvGrpSpPr/>
            <p:nvPr/>
          </p:nvGrpSpPr>
          <p:grpSpPr>
            <a:xfrm>
              <a:off x="9310638" y="1586331"/>
              <a:ext cx="2134155" cy="587806"/>
              <a:chOff x="9310638" y="1586331"/>
              <a:chExt cx="2134155" cy="587806"/>
            </a:xfrm>
            <a:solidFill>
              <a:srgbClr val="FFFFFF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94947A1-D91D-E0CB-C4F2-965E6114B650}"/>
                  </a:ext>
                </a:extLst>
              </p:cNvPr>
              <p:cNvSpPr/>
              <p:nvPr/>
            </p:nvSpPr>
            <p:spPr>
              <a:xfrm>
                <a:off x="9317939" y="2119502"/>
                <a:ext cx="1909186" cy="54635"/>
              </a:xfrm>
              <a:custGeom>
                <a:avLst/>
                <a:gdLst>
                  <a:gd name="connsiteX0" fmla="*/ 1908759 w 1909186"/>
                  <a:gd name="connsiteY0" fmla="*/ 7696 h 54635"/>
                  <a:gd name="connsiteX1" fmla="*/ 1903578 w 1909186"/>
                  <a:gd name="connsiteY1" fmla="*/ 0 h 54635"/>
                  <a:gd name="connsiteX2" fmla="*/ 43231 w 1909186"/>
                  <a:gd name="connsiteY2" fmla="*/ 0 h 54635"/>
                  <a:gd name="connsiteX3" fmla="*/ 27305 w 1909186"/>
                  <a:gd name="connsiteY3" fmla="*/ 7849 h 54635"/>
                  <a:gd name="connsiteX4" fmla="*/ 1702 w 1909186"/>
                  <a:gd name="connsiteY4" fmla="*/ 41377 h 54635"/>
                  <a:gd name="connsiteX5" fmla="*/ 8179 w 1909186"/>
                  <a:gd name="connsiteY5" fmla="*/ 54483 h 54635"/>
                  <a:gd name="connsiteX6" fmla="*/ 189839 w 1909186"/>
                  <a:gd name="connsiteY6" fmla="*/ 54483 h 54635"/>
                  <a:gd name="connsiteX7" fmla="*/ 218948 w 1909186"/>
                  <a:gd name="connsiteY7" fmla="*/ 47473 h 54635"/>
                  <a:gd name="connsiteX8" fmla="*/ 289052 w 1909186"/>
                  <a:gd name="connsiteY8" fmla="*/ 11506 h 54635"/>
                  <a:gd name="connsiteX9" fmla="*/ 309854 w 1909186"/>
                  <a:gd name="connsiteY9" fmla="*/ 6477 h 54635"/>
                  <a:gd name="connsiteX10" fmla="*/ 380187 w 1909186"/>
                  <a:gd name="connsiteY10" fmla="*/ 6477 h 54635"/>
                  <a:gd name="connsiteX11" fmla="*/ 397713 w 1909186"/>
                  <a:gd name="connsiteY11" fmla="*/ 10668 h 54635"/>
                  <a:gd name="connsiteX12" fmla="*/ 474675 w 1909186"/>
                  <a:gd name="connsiteY12" fmla="*/ 50292 h 54635"/>
                  <a:gd name="connsiteX13" fmla="*/ 492201 w 1909186"/>
                  <a:gd name="connsiteY13" fmla="*/ 54559 h 54635"/>
                  <a:gd name="connsiteX14" fmla="*/ 674700 w 1909186"/>
                  <a:gd name="connsiteY14" fmla="*/ 54559 h 54635"/>
                  <a:gd name="connsiteX15" fmla="*/ 707618 w 1909186"/>
                  <a:gd name="connsiteY15" fmla="*/ 35738 h 54635"/>
                  <a:gd name="connsiteX16" fmla="*/ 724839 w 1909186"/>
                  <a:gd name="connsiteY16" fmla="*/ 6477 h 54635"/>
                  <a:gd name="connsiteX17" fmla="*/ 855904 w 1909186"/>
                  <a:gd name="connsiteY17" fmla="*/ 6477 h 54635"/>
                  <a:gd name="connsiteX18" fmla="*/ 916787 w 1909186"/>
                  <a:gd name="connsiteY18" fmla="*/ 21260 h 54635"/>
                  <a:gd name="connsiteX19" fmla="*/ 925551 w 1909186"/>
                  <a:gd name="connsiteY19" fmla="*/ 25832 h 54635"/>
                  <a:gd name="connsiteX20" fmla="*/ 1043508 w 1909186"/>
                  <a:gd name="connsiteY20" fmla="*/ 54559 h 54635"/>
                  <a:gd name="connsiteX21" fmla="*/ 1121308 w 1909186"/>
                  <a:gd name="connsiteY21" fmla="*/ 54559 h 54635"/>
                  <a:gd name="connsiteX22" fmla="*/ 1238199 w 1909186"/>
                  <a:gd name="connsiteY22" fmla="*/ 26289 h 54635"/>
                  <a:gd name="connsiteX23" fmla="*/ 1251001 w 1909186"/>
                  <a:gd name="connsiteY23" fmla="*/ 19736 h 54635"/>
                  <a:gd name="connsiteX24" fmla="*/ 1305636 w 1909186"/>
                  <a:gd name="connsiteY24" fmla="*/ 6553 h 54635"/>
                  <a:gd name="connsiteX25" fmla="*/ 1618437 w 1909186"/>
                  <a:gd name="connsiteY25" fmla="*/ 6553 h 54635"/>
                  <a:gd name="connsiteX26" fmla="*/ 1679626 w 1909186"/>
                  <a:gd name="connsiteY26" fmla="*/ 28804 h 54635"/>
                  <a:gd name="connsiteX27" fmla="*/ 1679626 w 1909186"/>
                  <a:gd name="connsiteY27" fmla="*/ 28804 h 54635"/>
                  <a:gd name="connsiteX28" fmla="*/ 1750720 w 1909186"/>
                  <a:gd name="connsiteY28" fmla="*/ 54636 h 54635"/>
                  <a:gd name="connsiteX29" fmla="*/ 1833398 w 1909186"/>
                  <a:gd name="connsiteY29" fmla="*/ 54636 h 54635"/>
                  <a:gd name="connsiteX30" fmla="*/ 1904492 w 1909186"/>
                  <a:gd name="connsiteY30" fmla="*/ 17831 h 54635"/>
                  <a:gd name="connsiteX31" fmla="*/ 1908607 w 1909186"/>
                  <a:gd name="connsiteY31" fmla="*/ 7849 h 5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09186" h="54635">
                    <a:moveTo>
                      <a:pt x="1908759" y="7696"/>
                    </a:moveTo>
                    <a:cubicBezTo>
                      <a:pt x="1910283" y="4039"/>
                      <a:pt x="1907540" y="0"/>
                      <a:pt x="1903578" y="0"/>
                    </a:cubicBezTo>
                    <a:lnTo>
                      <a:pt x="43231" y="0"/>
                    </a:lnTo>
                    <a:cubicBezTo>
                      <a:pt x="36983" y="0"/>
                      <a:pt x="31115" y="2896"/>
                      <a:pt x="27305" y="7849"/>
                    </a:cubicBezTo>
                    <a:lnTo>
                      <a:pt x="1702" y="41377"/>
                    </a:lnTo>
                    <a:cubicBezTo>
                      <a:pt x="-2413" y="46787"/>
                      <a:pt x="1397" y="54483"/>
                      <a:pt x="8179" y="54483"/>
                    </a:cubicBezTo>
                    <a:lnTo>
                      <a:pt x="189839" y="54483"/>
                    </a:lnTo>
                    <a:cubicBezTo>
                      <a:pt x="199974" y="54483"/>
                      <a:pt x="209956" y="52045"/>
                      <a:pt x="218948" y="47473"/>
                    </a:cubicBezTo>
                    <a:lnTo>
                      <a:pt x="289052" y="11506"/>
                    </a:lnTo>
                    <a:cubicBezTo>
                      <a:pt x="295452" y="8230"/>
                      <a:pt x="302616" y="6477"/>
                      <a:pt x="309854" y="6477"/>
                    </a:cubicBezTo>
                    <a:lnTo>
                      <a:pt x="380187" y="6477"/>
                    </a:lnTo>
                    <a:cubicBezTo>
                      <a:pt x="386283" y="6477"/>
                      <a:pt x="392303" y="7849"/>
                      <a:pt x="397713" y="10668"/>
                    </a:cubicBezTo>
                    <a:lnTo>
                      <a:pt x="474675" y="50292"/>
                    </a:lnTo>
                    <a:cubicBezTo>
                      <a:pt x="480085" y="53111"/>
                      <a:pt x="486105" y="54559"/>
                      <a:pt x="492201" y="54559"/>
                    </a:cubicBezTo>
                    <a:lnTo>
                      <a:pt x="674700" y="54559"/>
                    </a:lnTo>
                    <a:cubicBezTo>
                      <a:pt x="688264" y="54559"/>
                      <a:pt x="700761" y="47396"/>
                      <a:pt x="707618" y="35738"/>
                    </a:cubicBezTo>
                    <a:lnTo>
                      <a:pt x="724839" y="6477"/>
                    </a:lnTo>
                    <a:lnTo>
                      <a:pt x="855904" y="6477"/>
                    </a:lnTo>
                    <a:cubicBezTo>
                      <a:pt x="877088" y="6477"/>
                      <a:pt x="897966" y="11506"/>
                      <a:pt x="916787" y="21260"/>
                    </a:cubicBezTo>
                    <a:lnTo>
                      <a:pt x="925551" y="25832"/>
                    </a:lnTo>
                    <a:cubicBezTo>
                      <a:pt x="961974" y="44729"/>
                      <a:pt x="1002436" y="54559"/>
                      <a:pt x="1043508" y="54559"/>
                    </a:cubicBezTo>
                    <a:lnTo>
                      <a:pt x="1121308" y="54559"/>
                    </a:lnTo>
                    <a:cubicBezTo>
                      <a:pt x="1161999" y="54559"/>
                      <a:pt x="1202004" y="44882"/>
                      <a:pt x="1238199" y="26289"/>
                    </a:cubicBezTo>
                    <a:lnTo>
                      <a:pt x="1251001" y="19736"/>
                    </a:lnTo>
                    <a:cubicBezTo>
                      <a:pt x="1267917" y="11049"/>
                      <a:pt x="1286663" y="6553"/>
                      <a:pt x="1305636" y="6553"/>
                    </a:cubicBezTo>
                    <a:lnTo>
                      <a:pt x="1618437" y="6553"/>
                    </a:lnTo>
                    <a:cubicBezTo>
                      <a:pt x="1640840" y="6553"/>
                      <a:pt x="1662481" y="14402"/>
                      <a:pt x="1679626" y="28804"/>
                    </a:cubicBezTo>
                    <a:lnTo>
                      <a:pt x="1679626" y="28804"/>
                    </a:lnTo>
                    <a:cubicBezTo>
                      <a:pt x="1699514" y="45491"/>
                      <a:pt x="1724736" y="54636"/>
                      <a:pt x="1750720" y="54636"/>
                    </a:cubicBezTo>
                    <a:lnTo>
                      <a:pt x="1833398" y="54636"/>
                    </a:lnTo>
                    <a:cubicBezTo>
                      <a:pt x="1864944" y="54636"/>
                      <a:pt x="1894053" y="43129"/>
                      <a:pt x="1904492" y="17831"/>
                    </a:cubicBezTo>
                    <a:lnTo>
                      <a:pt x="1908607" y="7849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45FC60-10F4-4DB7-7E2F-4D38571D553B}"/>
                  </a:ext>
                </a:extLst>
              </p:cNvPr>
              <p:cNvSpPr/>
              <p:nvPr/>
            </p:nvSpPr>
            <p:spPr>
              <a:xfrm>
                <a:off x="9368292" y="2041702"/>
                <a:ext cx="1889766" cy="63169"/>
              </a:xfrm>
              <a:custGeom>
                <a:avLst/>
                <a:gdLst>
                  <a:gd name="connsiteX0" fmla="*/ 1889114 w 1889766"/>
                  <a:gd name="connsiteY0" fmla="*/ 10287 h 63169"/>
                  <a:gd name="connsiteX1" fmla="*/ 1880961 w 1889766"/>
                  <a:gd name="connsiteY1" fmla="*/ 0 h 63169"/>
                  <a:gd name="connsiteX2" fmla="*/ 1616470 w 1889766"/>
                  <a:gd name="connsiteY2" fmla="*/ 0 h 63169"/>
                  <a:gd name="connsiteX3" fmla="*/ 1596278 w 1889766"/>
                  <a:gd name="connsiteY3" fmla="*/ 3886 h 63169"/>
                  <a:gd name="connsiteX4" fmla="*/ 1594373 w 1889766"/>
                  <a:gd name="connsiteY4" fmla="*/ 4648 h 63169"/>
                  <a:gd name="connsiteX5" fmla="*/ 1565341 w 1889766"/>
                  <a:gd name="connsiteY5" fmla="*/ 10287 h 63169"/>
                  <a:gd name="connsiteX6" fmla="*/ 1334530 w 1889766"/>
                  <a:gd name="connsiteY6" fmla="*/ 10287 h 63169"/>
                  <a:gd name="connsiteX7" fmla="*/ 1317919 w 1889766"/>
                  <a:gd name="connsiteY7" fmla="*/ 6629 h 63169"/>
                  <a:gd name="connsiteX8" fmla="*/ 1317919 w 1889766"/>
                  <a:gd name="connsiteY8" fmla="*/ 6629 h 63169"/>
                  <a:gd name="connsiteX9" fmla="*/ 1287744 w 1889766"/>
                  <a:gd name="connsiteY9" fmla="*/ 0 h 63169"/>
                  <a:gd name="connsiteX10" fmla="*/ 774080 w 1889766"/>
                  <a:gd name="connsiteY10" fmla="*/ 0 h 63169"/>
                  <a:gd name="connsiteX11" fmla="*/ 758459 w 1889766"/>
                  <a:gd name="connsiteY11" fmla="*/ 3962 h 63169"/>
                  <a:gd name="connsiteX12" fmla="*/ 757849 w 1889766"/>
                  <a:gd name="connsiteY12" fmla="*/ 4267 h 63169"/>
                  <a:gd name="connsiteX13" fmla="*/ 734532 w 1889766"/>
                  <a:gd name="connsiteY13" fmla="*/ 10211 h 63169"/>
                  <a:gd name="connsiteX14" fmla="*/ 587237 w 1889766"/>
                  <a:gd name="connsiteY14" fmla="*/ 10211 h 63169"/>
                  <a:gd name="connsiteX15" fmla="*/ 577103 w 1889766"/>
                  <a:gd name="connsiteY15" fmla="*/ 8992 h 63169"/>
                  <a:gd name="connsiteX16" fmla="*/ 546547 w 1889766"/>
                  <a:gd name="connsiteY16" fmla="*/ 1676 h 63169"/>
                  <a:gd name="connsiteX17" fmla="*/ 538013 w 1889766"/>
                  <a:gd name="connsiteY17" fmla="*/ 686 h 63169"/>
                  <a:gd name="connsiteX18" fmla="*/ 333491 w 1889766"/>
                  <a:gd name="connsiteY18" fmla="*/ 686 h 63169"/>
                  <a:gd name="connsiteX19" fmla="*/ 321070 w 1889766"/>
                  <a:gd name="connsiteY19" fmla="*/ 4191 h 63169"/>
                  <a:gd name="connsiteX20" fmla="*/ 318404 w 1889766"/>
                  <a:gd name="connsiteY20" fmla="*/ 5867 h 63169"/>
                  <a:gd name="connsiteX21" fmla="*/ 303316 w 1889766"/>
                  <a:gd name="connsiteY21" fmla="*/ 10134 h 63169"/>
                  <a:gd name="connsiteX22" fmla="*/ 279923 w 1889766"/>
                  <a:gd name="connsiteY22" fmla="*/ 10134 h 63169"/>
                  <a:gd name="connsiteX23" fmla="*/ 261025 w 1889766"/>
                  <a:gd name="connsiteY23" fmla="*/ 4724 h 63169"/>
                  <a:gd name="connsiteX24" fmla="*/ 246928 w 1889766"/>
                  <a:gd name="connsiteY24" fmla="*/ 686 h 63169"/>
                  <a:gd name="connsiteX25" fmla="*/ 49951 w 1889766"/>
                  <a:gd name="connsiteY25" fmla="*/ 686 h 63169"/>
                  <a:gd name="connsiteX26" fmla="*/ 33568 w 1889766"/>
                  <a:gd name="connsiteY26" fmla="*/ 8077 h 63169"/>
                  <a:gd name="connsiteX27" fmla="*/ 1793 w 1889766"/>
                  <a:gd name="connsiteY27" fmla="*/ 49225 h 63169"/>
                  <a:gd name="connsiteX28" fmla="*/ 8650 w 1889766"/>
                  <a:gd name="connsiteY28" fmla="*/ 63170 h 63169"/>
                  <a:gd name="connsiteX29" fmla="*/ 193741 w 1889766"/>
                  <a:gd name="connsiteY29" fmla="*/ 63170 h 63169"/>
                  <a:gd name="connsiteX30" fmla="*/ 215839 w 1889766"/>
                  <a:gd name="connsiteY30" fmla="*/ 56769 h 63169"/>
                  <a:gd name="connsiteX31" fmla="*/ 274360 w 1889766"/>
                  <a:gd name="connsiteY31" fmla="*/ 20041 h 63169"/>
                  <a:gd name="connsiteX32" fmla="*/ 286780 w 1889766"/>
                  <a:gd name="connsiteY32" fmla="*/ 16459 h 63169"/>
                  <a:gd name="connsiteX33" fmla="*/ 295849 w 1889766"/>
                  <a:gd name="connsiteY33" fmla="*/ 16459 h 63169"/>
                  <a:gd name="connsiteX34" fmla="*/ 305907 w 1889766"/>
                  <a:gd name="connsiteY34" fmla="*/ 19355 h 63169"/>
                  <a:gd name="connsiteX35" fmla="*/ 364962 w 1889766"/>
                  <a:gd name="connsiteY35" fmla="*/ 56464 h 63169"/>
                  <a:gd name="connsiteX36" fmla="*/ 388051 w 1889766"/>
                  <a:gd name="connsiteY36" fmla="*/ 63094 h 63169"/>
                  <a:gd name="connsiteX37" fmla="*/ 574055 w 1889766"/>
                  <a:gd name="connsiteY37" fmla="*/ 63094 h 63169"/>
                  <a:gd name="connsiteX38" fmla="*/ 596153 w 1889766"/>
                  <a:gd name="connsiteY38" fmla="*/ 48082 h 63169"/>
                  <a:gd name="connsiteX39" fmla="*/ 604230 w 1889766"/>
                  <a:gd name="connsiteY39" fmla="*/ 27889 h 63169"/>
                  <a:gd name="connsiteX40" fmla="*/ 621070 w 1889766"/>
                  <a:gd name="connsiteY40" fmla="*/ 16459 h 63169"/>
                  <a:gd name="connsiteX41" fmla="*/ 721731 w 1889766"/>
                  <a:gd name="connsiteY41" fmla="*/ 16459 h 63169"/>
                  <a:gd name="connsiteX42" fmla="*/ 752287 w 1889766"/>
                  <a:gd name="connsiteY42" fmla="*/ 25070 h 63169"/>
                  <a:gd name="connsiteX43" fmla="*/ 796330 w 1889766"/>
                  <a:gd name="connsiteY43" fmla="*/ 52044 h 63169"/>
                  <a:gd name="connsiteX44" fmla="*/ 832830 w 1889766"/>
                  <a:gd name="connsiteY44" fmla="*/ 62332 h 63169"/>
                  <a:gd name="connsiteX45" fmla="*/ 1233718 w 1889766"/>
                  <a:gd name="connsiteY45" fmla="*/ 62332 h 63169"/>
                  <a:gd name="connsiteX46" fmla="*/ 1269304 w 1889766"/>
                  <a:gd name="connsiteY46" fmla="*/ 53264 h 63169"/>
                  <a:gd name="connsiteX47" fmla="*/ 1317081 w 1889766"/>
                  <a:gd name="connsiteY47" fmla="*/ 27127 h 63169"/>
                  <a:gd name="connsiteX48" fmla="*/ 1358534 w 1889766"/>
                  <a:gd name="connsiteY48" fmla="*/ 16535 h 63169"/>
                  <a:gd name="connsiteX49" fmla="*/ 1553682 w 1889766"/>
                  <a:gd name="connsiteY49" fmla="*/ 16535 h 63169"/>
                  <a:gd name="connsiteX50" fmla="*/ 1579209 w 1889766"/>
                  <a:gd name="connsiteY50" fmla="*/ 24765 h 63169"/>
                  <a:gd name="connsiteX51" fmla="*/ 1614490 w 1889766"/>
                  <a:gd name="connsiteY51" fmla="*/ 49987 h 63169"/>
                  <a:gd name="connsiteX52" fmla="*/ 1653047 w 1889766"/>
                  <a:gd name="connsiteY52" fmla="*/ 62408 h 63169"/>
                  <a:gd name="connsiteX53" fmla="*/ 1844385 w 1889766"/>
                  <a:gd name="connsiteY53" fmla="*/ 62408 h 63169"/>
                  <a:gd name="connsiteX54" fmla="*/ 1876465 w 1889766"/>
                  <a:gd name="connsiteY54" fmla="*/ 40919 h 63169"/>
                  <a:gd name="connsiteX55" fmla="*/ 1886219 w 1889766"/>
                  <a:gd name="connsiteY55" fmla="*/ 17297 h 63169"/>
                  <a:gd name="connsiteX56" fmla="*/ 1886371 w 1889766"/>
                  <a:gd name="connsiteY56" fmla="*/ 17145 h 63169"/>
                  <a:gd name="connsiteX57" fmla="*/ 1889267 w 1889766"/>
                  <a:gd name="connsiteY57" fmla="*/ 10211 h 63169"/>
                  <a:gd name="connsiteX58" fmla="*/ 1889267 w 1889766"/>
                  <a:gd name="connsiteY58" fmla="*/ 10211 h 63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89766" h="63169">
                    <a:moveTo>
                      <a:pt x="1889114" y="10287"/>
                    </a:moveTo>
                    <a:cubicBezTo>
                      <a:pt x="1891401" y="4877"/>
                      <a:pt x="1887438" y="0"/>
                      <a:pt x="1880961" y="0"/>
                    </a:cubicBezTo>
                    <a:lnTo>
                      <a:pt x="1616470" y="0"/>
                    </a:lnTo>
                    <a:cubicBezTo>
                      <a:pt x="1609537" y="0"/>
                      <a:pt x="1602755" y="1295"/>
                      <a:pt x="1596278" y="3886"/>
                    </a:cubicBezTo>
                    <a:lnTo>
                      <a:pt x="1594373" y="4648"/>
                    </a:lnTo>
                    <a:cubicBezTo>
                      <a:pt x="1585152" y="8382"/>
                      <a:pt x="1575247" y="10287"/>
                      <a:pt x="1565341" y="10287"/>
                    </a:cubicBezTo>
                    <a:lnTo>
                      <a:pt x="1334530" y="10287"/>
                    </a:lnTo>
                    <a:cubicBezTo>
                      <a:pt x="1328815" y="10287"/>
                      <a:pt x="1323177" y="9068"/>
                      <a:pt x="1317919" y="6629"/>
                    </a:cubicBezTo>
                    <a:lnTo>
                      <a:pt x="1317919" y="6629"/>
                    </a:lnTo>
                    <a:cubicBezTo>
                      <a:pt x="1308471" y="2286"/>
                      <a:pt x="1298108" y="0"/>
                      <a:pt x="1287744" y="0"/>
                    </a:cubicBezTo>
                    <a:lnTo>
                      <a:pt x="774080" y="0"/>
                    </a:lnTo>
                    <a:cubicBezTo>
                      <a:pt x="768594" y="0"/>
                      <a:pt x="763259" y="1372"/>
                      <a:pt x="758459" y="3962"/>
                    </a:cubicBezTo>
                    <a:lnTo>
                      <a:pt x="757849" y="4267"/>
                    </a:lnTo>
                    <a:cubicBezTo>
                      <a:pt x="750686" y="8153"/>
                      <a:pt x="742686" y="10211"/>
                      <a:pt x="734532" y="10211"/>
                    </a:cubicBezTo>
                    <a:lnTo>
                      <a:pt x="587237" y="10211"/>
                    </a:lnTo>
                    <a:cubicBezTo>
                      <a:pt x="583809" y="10211"/>
                      <a:pt x="580379" y="9830"/>
                      <a:pt x="577103" y="8992"/>
                    </a:cubicBezTo>
                    <a:lnTo>
                      <a:pt x="546547" y="1676"/>
                    </a:lnTo>
                    <a:cubicBezTo>
                      <a:pt x="543728" y="991"/>
                      <a:pt x="540832" y="686"/>
                      <a:pt x="538013" y="686"/>
                    </a:cubicBezTo>
                    <a:lnTo>
                      <a:pt x="333491" y="686"/>
                    </a:lnTo>
                    <a:cubicBezTo>
                      <a:pt x="329148" y="686"/>
                      <a:pt x="324805" y="1905"/>
                      <a:pt x="321070" y="4191"/>
                    </a:cubicBezTo>
                    <a:lnTo>
                      <a:pt x="318404" y="5867"/>
                    </a:lnTo>
                    <a:cubicBezTo>
                      <a:pt x="313832" y="8687"/>
                      <a:pt x="308650" y="10134"/>
                      <a:pt x="303316" y="10134"/>
                    </a:cubicBezTo>
                    <a:lnTo>
                      <a:pt x="279923" y="10134"/>
                    </a:lnTo>
                    <a:cubicBezTo>
                      <a:pt x="273218" y="10134"/>
                      <a:pt x="266664" y="8306"/>
                      <a:pt x="261025" y="4724"/>
                    </a:cubicBezTo>
                    <a:cubicBezTo>
                      <a:pt x="256758" y="2134"/>
                      <a:pt x="251881" y="686"/>
                      <a:pt x="246928" y="686"/>
                    </a:cubicBezTo>
                    <a:lnTo>
                      <a:pt x="49951" y="686"/>
                    </a:lnTo>
                    <a:cubicBezTo>
                      <a:pt x="43627" y="686"/>
                      <a:pt x="37759" y="3429"/>
                      <a:pt x="33568" y="8077"/>
                    </a:cubicBezTo>
                    <a:lnTo>
                      <a:pt x="1793" y="49225"/>
                    </a:lnTo>
                    <a:cubicBezTo>
                      <a:pt x="-2551" y="54940"/>
                      <a:pt x="1488" y="63170"/>
                      <a:pt x="8650" y="63170"/>
                    </a:cubicBezTo>
                    <a:lnTo>
                      <a:pt x="193741" y="63170"/>
                    </a:lnTo>
                    <a:cubicBezTo>
                      <a:pt x="201589" y="63170"/>
                      <a:pt x="209209" y="60960"/>
                      <a:pt x="215839" y="56769"/>
                    </a:cubicBezTo>
                    <a:lnTo>
                      <a:pt x="274360" y="20041"/>
                    </a:lnTo>
                    <a:cubicBezTo>
                      <a:pt x="278094" y="17678"/>
                      <a:pt x="282437" y="16459"/>
                      <a:pt x="286780" y="16459"/>
                    </a:cubicBezTo>
                    <a:lnTo>
                      <a:pt x="295849" y="16459"/>
                    </a:lnTo>
                    <a:cubicBezTo>
                      <a:pt x="299430" y="16459"/>
                      <a:pt x="302859" y="17450"/>
                      <a:pt x="305907" y="19355"/>
                    </a:cubicBezTo>
                    <a:lnTo>
                      <a:pt x="364962" y="56464"/>
                    </a:lnTo>
                    <a:cubicBezTo>
                      <a:pt x="371896" y="60808"/>
                      <a:pt x="379898" y="63094"/>
                      <a:pt x="388051" y="63094"/>
                    </a:cubicBezTo>
                    <a:lnTo>
                      <a:pt x="574055" y="63094"/>
                    </a:lnTo>
                    <a:cubicBezTo>
                      <a:pt x="583809" y="63094"/>
                      <a:pt x="592571" y="57150"/>
                      <a:pt x="596153" y="48082"/>
                    </a:cubicBezTo>
                    <a:lnTo>
                      <a:pt x="604230" y="27889"/>
                    </a:lnTo>
                    <a:cubicBezTo>
                      <a:pt x="606973" y="21031"/>
                      <a:pt x="613679" y="16459"/>
                      <a:pt x="621070" y="16459"/>
                    </a:cubicBezTo>
                    <a:lnTo>
                      <a:pt x="721731" y="16459"/>
                    </a:lnTo>
                    <a:cubicBezTo>
                      <a:pt x="732475" y="16459"/>
                      <a:pt x="743066" y="19431"/>
                      <a:pt x="752287" y="25070"/>
                    </a:cubicBezTo>
                    <a:lnTo>
                      <a:pt x="796330" y="52044"/>
                    </a:lnTo>
                    <a:cubicBezTo>
                      <a:pt x="807303" y="58750"/>
                      <a:pt x="819953" y="62332"/>
                      <a:pt x="832830" y="62332"/>
                    </a:cubicBezTo>
                    <a:lnTo>
                      <a:pt x="1233718" y="62332"/>
                    </a:lnTo>
                    <a:cubicBezTo>
                      <a:pt x="1246139" y="62332"/>
                      <a:pt x="1258407" y="59207"/>
                      <a:pt x="1269304" y="53264"/>
                    </a:cubicBezTo>
                    <a:lnTo>
                      <a:pt x="1317081" y="27127"/>
                    </a:lnTo>
                    <a:cubicBezTo>
                      <a:pt x="1329806" y="20193"/>
                      <a:pt x="1344055" y="16535"/>
                      <a:pt x="1358534" y="16535"/>
                    </a:cubicBezTo>
                    <a:lnTo>
                      <a:pt x="1553682" y="16535"/>
                    </a:lnTo>
                    <a:cubicBezTo>
                      <a:pt x="1562826" y="16535"/>
                      <a:pt x="1571817" y="19431"/>
                      <a:pt x="1579209" y="24765"/>
                    </a:cubicBezTo>
                    <a:lnTo>
                      <a:pt x="1614490" y="49987"/>
                    </a:lnTo>
                    <a:cubicBezTo>
                      <a:pt x="1625768" y="58064"/>
                      <a:pt x="1639255" y="62408"/>
                      <a:pt x="1653047" y="62408"/>
                    </a:cubicBezTo>
                    <a:lnTo>
                      <a:pt x="1844385" y="62408"/>
                    </a:lnTo>
                    <a:cubicBezTo>
                      <a:pt x="1858482" y="62408"/>
                      <a:pt x="1871131" y="53949"/>
                      <a:pt x="1876465" y="40919"/>
                    </a:cubicBezTo>
                    <a:lnTo>
                      <a:pt x="1886219" y="17297"/>
                    </a:lnTo>
                    <a:cubicBezTo>
                      <a:pt x="1886219" y="17297"/>
                      <a:pt x="1886295" y="17221"/>
                      <a:pt x="1886371" y="17145"/>
                    </a:cubicBezTo>
                    <a:lnTo>
                      <a:pt x="1889267" y="10211"/>
                    </a:lnTo>
                    <a:lnTo>
                      <a:pt x="1889267" y="10211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D21EA58-B2E7-181E-26CC-25BA5C916EE2}"/>
                  </a:ext>
                </a:extLst>
              </p:cNvPr>
              <p:cNvSpPr/>
              <p:nvPr/>
            </p:nvSpPr>
            <p:spPr>
              <a:xfrm>
                <a:off x="9310638" y="1586331"/>
                <a:ext cx="2134155" cy="64693"/>
              </a:xfrm>
              <a:custGeom>
                <a:avLst/>
                <a:gdLst>
                  <a:gd name="connsiteX0" fmla="*/ 2123704 w 2134155"/>
                  <a:gd name="connsiteY0" fmla="*/ 229 h 64693"/>
                  <a:gd name="connsiteX1" fmla="*/ 1949435 w 2134155"/>
                  <a:gd name="connsiteY1" fmla="*/ 229 h 64693"/>
                  <a:gd name="connsiteX2" fmla="*/ 1922003 w 2134155"/>
                  <a:gd name="connsiteY2" fmla="*/ 14478 h 64693"/>
                  <a:gd name="connsiteX3" fmla="*/ 1894190 w 2134155"/>
                  <a:gd name="connsiteY3" fmla="*/ 54178 h 64693"/>
                  <a:gd name="connsiteX4" fmla="*/ 1885808 w 2134155"/>
                  <a:gd name="connsiteY4" fmla="*/ 58522 h 64693"/>
                  <a:gd name="connsiteX5" fmla="*/ 1717864 w 2134155"/>
                  <a:gd name="connsiteY5" fmla="*/ 58522 h 64693"/>
                  <a:gd name="connsiteX6" fmla="*/ 1709710 w 2134155"/>
                  <a:gd name="connsiteY6" fmla="*/ 54483 h 64693"/>
                  <a:gd name="connsiteX7" fmla="*/ 1679078 w 2134155"/>
                  <a:gd name="connsiteY7" fmla="*/ 13640 h 64693"/>
                  <a:gd name="connsiteX8" fmla="*/ 1652331 w 2134155"/>
                  <a:gd name="connsiteY8" fmla="*/ 229 h 64693"/>
                  <a:gd name="connsiteX9" fmla="*/ 1482482 w 2134155"/>
                  <a:gd name="connsiteY9" fmla="*/ 229 h 64693"/>
                  <a:gd name="connsiteX10" fmla="*/ 1465641 w 2134155"/>
                  <a:gd name="connsiteY10" fmla="*/ 5334 h 64693"/>
                  <a:gd name="connsiteX11" fmla="*/ 1444763 w 2134155"/>
                  <a:gd name="connsiteY11" fmla="*/ 24841 h 64693"/>
                  <a:gd name="connsiteX12" fmla="*/ 1427999 w 2134155"/>
                  <a:gd name="connsiteY12" fmla="*/ 25070 h 64693"/>
                  <a:gd name="connsiteX13" fmla="*/ 1406282 w 2134155"/>
                  <a:gd name="connsiteY13" fmla="*/ 5944 h 64693"/>
                  <a:gd name="connsiteX14" fmla="*/ 1386318 w 2134155"/>
                  <a:gd name="connsiteY14" fmla="*/ 152 h 64693"/>
                  <a:gd name="connsiteX15" fmla="*/ 1211438 w 2134155"/>
                  <a:gd name="connsiteY15" fmla="*/ 152 h 64693"/>
                  <a:gd name="connsiteX16" fmla="*/ 1182939 w 2134155"/>
                  <a:gd name="connsiteY16" fmla="*/ 16078 h 64693"/>
                  <a:gd name="connsiteX17" fmla="*/ 1159927 w 2134155"/>
                  <a:gd name="connsiteY17" fmla="*/ 53569 h 64693"/>
                  <a:gd name="connsiteX18" fmla="*/ 1151240 w 2134155"/>
                  <a:gd name="connsiteY18" fmla="*/ 58446 h 64693"/>
                  <a:gd name="connsiteX19" fmla="*/ 1034349 w 2134155"/>
                  <a:gd name="connsiteY19" fmla="*/ 58293 h 64693"/>
                  <a:gd name="connsiteX20" fmla="*/ 1027263 w 2134155"/>
                  <a:gd name="connsiteY20" fmla="*/ 55397 h 64693"/>
                  <a:gd name="connsiteX21" fmla="*/ 990611 w 2134155"/>
                  <a:gd name="connsiteY21" fmla="*/ 9601 h 64693"/>
                  <a:gd name="connsiteX22" fmla="*/ 967218 w 2134155"/>
                  <a:gd name="connsiteY22" fmla="*/ 76 h 64693"/>
                  <a:gd name="connsiteX23" fmla="*/ 778927 w 2134155"/>
                  <a:gd name="connsiteY23" fmla="*/ 76 h 64693"/>
                  <a:gd name="connsiteX24" fmla="*/ 773364 w 2134155"/>
                  <a:gd name="connsiteY24" fmla="*/ 1676 h 64693"/>
                  <a:gd name="connsiteX25" fmla="*/ 739836 w 2134155"/>
                  <a:gd name="connsiteY25" fmla="*/ 23241 h 64693"/>
                  <a:gd name="connsiteX26" fmla="*/ 728102 w 2134155"/>
                  <a:gd name="connsiteY26" fmla="*/ 22708 h 64693"/>
                  <a:gd name="connsiteX27" fmla="*/ 701508 w 2134155"/>
                  <a:gd name="connsiteY27" fmla="*/ 2134 h 64693"/>
                  <a:gd name="connsiteX28" fmla="*/ 695259 w 2134155"/>
                  <a:gd name="connsiteY28" fmla="*/ 0 h 64693"/>
                  <a:gd name="connsiteX29" fmla="*/ 496301 w 2134155"/>
                  <a:gd name="connsiteY29" fmla="*/ 0 h 64693"/>
                  <a:gd name="connsiteX30" fmla="*/ 470851 w 2134155"/>
                  <a:gd name="connsiteY30" fmla="*/ 11735 h 64693"/>
                  <a:gd name="connsiteX31" fmla="*/ 434274 w 2134155"/>
                  <a:gd name="connsiteY31" fmla="*/ 54712 h 64693"/>
                  <a:gd name="connsiteX32" fmla="*/ 426502 w 2134155"/>
                  <a:gd name="connsiteY32" fmla="*/ 58293 h 64693"/>
                  <a:gd name="connsiteX33" fmla="*/ 303287 w 2134155"/>
                  <a:gd name="connsiteY33" fmla="*/ 58293 h 64693"/>
                  <a:gd name="connsiteX34" fmla="*/ 296429 w 2134155"/>
                  <a:gd name="connsiteY34" fmla="*/ 55626 h 64693"/>
                  <a:gd name="connsiteX35" fmla="*/ 245299 w 2134155"/>
                  <a:gd name="connsiteY35" fmla="*/ 8763 h 64693"/>
                  <a:gd name="connsiteX36" fmla="*/ 222667 w 2134155"/>
                  <a:gd name="connsiteY36" fmla="*/ 0 h 64693"/>
                  <a:gd name="connsiteX37" fmla="*/ 10221 w 2134155"/>
                  <a:gd name="connsiteY37" fmla="*/ 0 h 64693"/>
                  <a:gd name="connsiteX38" fmla="*/ 2145 w 2134155"/>
                  <a:gd name="connsiteY38" fmla="*/ 16383 h 64693"/>
                  <a:gd name="connsiteX39" fmla="*/ 30643 w 2134155"/>
                  <a:gd name="connsiteY39" fmla="*/ 52502 h 64693"/>
                  <a:gd name="connsiteX40" fmla="*/ 55789 w 2134155"/>
                  <a:gd name="connsiteY40" fmla="*/ 64694 h 64693"/>
                  <a:gd name="connsiteX41" fmla="*/ 2100997 w 2134155"/>
                  <a:gd name="connsiteY41" fmla="*/ 64694 h 64693"/>
                  <a:gd name="connsiteX42" fmla="*/ 2116847 w 2134155"/>
                  <a:gd name="connsiteY42" fmla="*/ 54102 h 64693"/>
                  <a:gd name="connsiteX43" fmla="*/ 2133382 w 2134155"/>
                  <a:gd name="connsiteY43" fmla="*/ 14097 h 64693"/>
                  <a:gd name="connsiteX44" fmla="*/ 2123933 w 2134155"/>
                  <a:gd name="connsiteY44" fmla="*/ 0 h 6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34155" h="64693">
                    <a:moveTo>
                      <a:pt x="2123704" y="229"/>
                    </a:moveTo>
                    <a:lnTo>
                      <a:pt x="1949435" y="229"/>
                    </a:lnTo>
                    <a:cubicBezTo>
                      <a:pt x="1938539" y="229"/>
                      <a:pt x="1928252" y="5563"/>
                      <a:pt x="1922003" y="14478"/>
                    </a:cubicBezTo>
                    <a:lnTo>
                      <a:pt x="1894190" y="54178"/>
                    </a:lnTo>
                    <a:cubicBezTo>
                      <a:pt x="1892285" y="56921"/>
                      <a:pt x="1889161" y="58522"/>
                      <a:pt x="1885808" y="58522"/>
                    </a:cubicBezTo>
                    <a:lnTo>
                      <a:pt x="1717864" y="58522"/>
                    </a:lnTo>
                    <a:cubicBezTo>
                      <a:pt x="1714663" y="58522"/>
                      <a:pt x="1711615" y="56998"/>
                      <a:pt x="1709710" y="54483"/>
                    </a:cubicBezTo>
                    <a:lnTo>
                      <a:pt x="1679078" y="13640"/>
                    </a:lnTo>
                    <a:cubicBezTo>
                      <a:pt x="1672753" y="5182"/>
                      <a:pt x="1662847" y="229"/>
                      <a:pt x="1652331" y="229"/>
                    </a:cubicBezTo>
                    <a:lnTo>
                      <a:pt x="1482482" y="229"/>
                    </a:lnTo>
                    <a:cubicBezTo>
                      <a:pt x="1476462" y="229"/>
                      <a:pt x="1470594" y="1981"/>
                      <a:pt x="1465641" y="5334"/>
                    </a:cubicBezTo>
                    <a:lnTo>
                      <a:pt x="1444763" y="24841"/>
                    </a:lnTo>
                    <a:cubicBezTo>
                      <a:pt x="1440038" y="29261"/>
                      <a:pt x="1432800" y="29337"/>
                      <a:pt x="1427999" y="25070"/>
                    </a:cubicBezTo>
                    <a:lnTo>
                      <a:pt x="1406282" y="5944"/>
                    </a:lnTo>
                    <a:cubicBezTo>
                      <a:pt x="1400338" y="2210"/>
                      <a:pt x="1393404" y="152"/>
                      <a:pt x="1386318" y="152"/>
                    </a:cubicBezTo>
                    <a:lnTo>
                      <a:pt x="1211438" y="152"/>
                    </a:lnTo>
                    <a:cubicBezTo>
                      <a:pt x="1199779" y="152"/>
                      <a:pt x="1189036" y="6172"/>
                      <a:pt x="1182939" y="16078"/>
                    </a:cubicBezTo>
                    <a:lnTo>
                      <a:pt x="1159927" y="53569"/>
                    </a:lnTo>
                    <a:cubicBezTo>
                      <a:pt x="1158098" y="56617"/>
                      <a:pt x="1154822" y="58446"/>
                      <a:pt x="1151240" y="58446"/>
                    </a:cubicBezTo>
                    <a:lnTo>
                      <a:pt x="1034349" y="58293"/>
                    </a:lnTo>
                    <a:cubicBezTo>
                      <a:pt x="1031683" y="58293"/>
                      <a:pt x="1029168" y="57226"/>
                      <a:pt x="1027263" y="55397"/>
                    </a:cubicBezTo>
                    <a:lnTo>
                      <a:pt x="990611" y="9601"/>
                    </a:lnTo>
                    <a:cubicBezTo>
                      <a:pt x="984363" y="3505"/>
                      <a:pt x="975980" y="76"/>
                      <a:pt x="967218" y="76"/>
                    </a:cubicBezTo>
                    <a:lnTo>
                      <a:pt x="778927" y="76"/>
                    </a:lnTo>
                    <a:cubicBezTo>
                      <a:pt x="776946" y="76"/>
                      <a:pt x="775041" y="610"/>
                      <a:pt x="773364" y="1676"/>
                    </a:cubicBezTo>
                    <a:lnTo>
                      <a:pt x="739836" y="23241"/>
                    </a:lnTo>
                    <a:cubicBezTo>
                      <a:pt x="736179" y="25603"/>
                      <a:pt x="731454" y="25375"/>
                      <a:pt x="728102" y="22708"/>
                    </a:cubicBezTo>
                    <a:lnTo>
                      <a:pt x="701508" y="2134"/>
                    </a:lnTo>
                    <a:cubicBezTo>
                      <a:pt x="699755" y="762"/>
                      <a:pt x="697546" y="0"/>
                      <a:pt x="695259" y="0"/>
                    </a:cubicBezTo>
                    <a:lnTo>
                      <a:pt x="496301" y="0"/>
                    </a:lnTo>
                    <a:cubicBezTo>
                      <a:pt x="486471" y="0"/>
                      <a:pt x="477175" y="4267"/>
                      <a:pt x="470851" y="11735"/>
                    </a:cubicBezTo>
                    <a:lnTo>
                      <a:pt x="434274" y="54712"/>
                    </a:lnTo>
                    <a:cubicBezTo>
                      <a:pt x="432369" y="56998"/>
                      <a:pt x="429474" y="58293"/>
                      <a:pt x="426502" y="58293"/>
                    </a:cubicBezTo>
                    <a:lnTo>
                      <a:pt x="303287" y="58293"/>
                    </a:lnTo>
                    <a:cubicBezTo>
                      <a:pt x="300772" y="58293"/>
                      <a:pt x="298258" y="57302"/>
                      <a:pt x="296429" y="55626"/>
                    </a:cubicBezTo>
                    <a:lnTo>
                      <a:pt x="245299" y="8763"/>
                    </a:lnTo>
                    <a:cubicBezTo>
                      <a:pt x="239126" y="3124"/>
                      <a:pt x="231049" y="0"/>
                      <a:pt x="222667" y="0"/>
                    </a:cubicBezTo>
                    <a:lnTo>
                      <a:pt x="10221" y="0"/>
                    </a:lnTo>
                    <a:cubicBezTo>
                      <a:pt x="1763" y="0"/>
                      <a:pt x="-3037" y="9677"/>
                      <a:pt x="2145" y="16383"/>
                    </a:cubicBezTo>
                    <a:lnTo>
                      <a:pt x="30643" y="52502"/>
                    </a:lnTo>
                    <a:cubicBezTo>
                      <a:pt x="36739" y="60198"/>
                      <a:pt x="45960" y="64694"/>
                      <a:pt x="55789" y="64694"/>
                    </a:cubicBezTo>
                    <a:lnTo>
                      <a:pt x="2100997" y="64694"/>
                    </a:lnTo>
                    <a:cubicBezTo>
                      <a:pt x="2107931" y="64694"/>
                      <a:pt x="2114179" y="60503"/>
                      <a:pt x="2116847" y="54102"/>
                    </a:cubicBezTo>
                    <a:lnTo>
                      <a:pt x="2133382" y="14097"/>
                    </a:lnTo>
                    <a:cubicBezTo>
                      <a:pt x="2136125" y="7391"/>
                      <a:pt x="2131249" y="0"/>
                      <a:pt x="2123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CC9DC2A-7A90-9ABE-57CB-264D69D885B8}"/>
                  </a:ext>
                </a:extLst>
              </p:cNvPr>
              <p:cNvSpPr/>
              <p:nvPr/>
            </p:nvSpPr>
            <p:spPr>
              <a:xfrm>
                <a:off x="9375219" y="1665427"/>
                <a:ext cx="2036572" cy="58750"/>
              </a:xfrm>
              <a:custGeom>
                <a:avLst/>
                <a:gdLst>
                  <a:gd name="connsiteX0" fmla="*/ 2025673 w 2036572"/>
                  <a:gd name="connsiteY0" fmla="*/ 229 h 58750"/>
                  <a:gd name="connsiteX1" fmla="*/ 1857194 w 2036572"/>
                  <a:gd name="connsiteY1" fmla="*/ 229 h 58750"/>
                  <a:gd name="connsiteX2" fmla="*/ 1836239 w 2036572"/>
                  <a:gd name="connsiteY2" fmla="*/ 10973 h 58750"/>
                  <a:gd name="connsiteX3" fmla="*/ 1813227 w 2036572"/>
                  <a:gd name="connsiteY3" fmla="*/ 37795 h 58750"/>
                  <a:gd name="connsiteX4" fmla="*/ 1802330 w 2036572"/>
                  <a:gd name="connsiteY4" fmla="*/ 43358 h 58750"/>
                  <a:gd name="connsiteX5" fmla="*/ 1690697 w 2036572"/>
                  <a:gd name="connsiteY5" fmla="*/ 43358 h 58750"/>
                  <a:gd name="connsiteX6" fmla="*/ 1682773 w 2036572"/>
                  <a:gd name="connsiteY6" fmla="*/ 39929 h 58750"/>
                  <a:gd name="connsiteX7" fmla="*/ 1655798 w 2036572"/>
                  <a:gd name="connsiteY7" fmla="*/ 11506 h 58750"/>
                  <a:gd name="connsiteX8" fmla="*/ 1629433 w 2036572"/>
                  <a:gd name="connsiteY8" fmla="*/ 152 h 58750"/>
                  <a:gd name="connsiteX9" fmla="*/ 1464307 w 2036572"/>
                  <a:gd name="connsiteY9" fmla="*/ 152 h 58750"/>
                  <a:gd name="connsiteX10" fmla="*/ 1445714 w 2036572"/>
                  <a:gd name="connsiteY10" fmla="*/ 8458 h 58750"/>
                  <a:gd name="connsiteX11" fmla="*/ 1421407 w 2036572"/>
                  <a:gd name="connsiteY11" fmla="*/ 35662 h 58750"/>
                  <a:gd name="connsiteX12" fmla="*/ 1404185 w 2036572"/>
                  <a:gd name="connsiteY12" fmla="*/ 43358 h 58750"/>
                  <a:gd name="connsiteX13" fmla="*/ 1378277 w 2036572"/>
                  <a:gd name="connsiteY13" fmla="*/ 43358 h 58750"/>
                  <a:gd name="connsiteX14" fmla="*/ 1360523 w 2036572"/>
                  <a:gd name="connsiteY14" fmla="*/ 34290 h 58750"/>
                  <a:gd name="connsiteX15" fmla="*/ 1341778 w 2036572"/>
                  <a:gd name="connsiteY15" fmla="*/ 8611 h 58750"/>
                  <a:gd name="connsiteX16" fmla="*/ 1325090 w 2036572"/>
                  <a:gd name="connsiteY16" fmla="*/ 152 h 58750"/>
                  <a:gd name="connsiteX17" fmla="*/ 1150135 w 2036572"/>
                  <a:gd name="connsiteY17" fmla="*/ 152 h 58750"/>
                  <a:gd name="connsiteX18" fmla="*/ 1125522 w 2036572"/>
                  <a:gd name="connsiteY18" fmla="*/ 9830 h 58750"/>
                  <a:gd name="connsiteX19" fmla="*/ 1092375 w 2036572"/>
                  <a:gd name="connsiteY19" fmla="*/ 40462 h 58750"/>
                  <a:gd name="connsiteX20" fmla="*/ 1084983 w 2036572"/>
                  <a:gd name="connsiteY20" fmla="*/ 43358 h 58750"/>
                  <a:gd name="connsiteX21" fmla="*/ 960397 w 2036572"/>
                  <a:gd name="connsiteY21" fmla="*/ 43358 h 58750"/>
                  <a:gd name="connsiteX22" fmla="*/ 952167 w 2036572"/>
                  <a:gd name="connsiteY22" fmla="*/ 39624 h 58750"/>
                  <a:gd name="connsiteX23" fmla="*/ 928850 w 2036572"/>
                  <a:gd name="connsiteY23" fmla="*/ 12725 h 58750"/>
                  <a:gd name="connsiteX24" fmla="*/ 901418 w 2036572"/>
                  <a:gd name="connsiteY24" fmla="*/ 152 h 58750"/>
                  <a:gd name="connsiteX25" fmla="*/ 737817 w 2036572"/>
                  <a:gd name="connsiteY25" fmla="*/ 152 h 58750"/>
                  <a:gd name="connsiteX26" fmla="*/ 711070 w 2036572"/>
                  <a:gd name="connsiteY26" fmla="*/ 11887 h 58750"/>
                  <a:gd name="connsiteX27" fmla="*/ 685467 w 2036572"/>
                  <a:gd name="connsiteY27" fmla="*/ 39776 h 58750"/>
                  <a:gd name="connsiteX28" fmla="*/ 677466 w 2036572"/>
                  <a:gd name="connsiteY28" fmla="*/ 43282 h 58750"/>
                  <a:gd name="connsiteX29" fmla="*/ 613381 w 2036572"/>
                  <a:gd name="connsiteY29" fmla="*/ 43282 h 58750"/>
                  <a:gd name="connsiteX30" fmla="*/ 604771 w 2036572"/>
                  <a:gd name="connsiteY30" fmla="*/ 39091 h 58750"/>
                  <a:gd name="connsiteX31" fmla="*/ 585340 w 2036572"/>
                  <a:gd name="connsiteY31" fmla="*/ 14097 h 58750"/>
                  <a:gd name="connsiteX32" fmla="*/ 556689 w 2036572"/>
                  <a:gd name="connsiteY32" fmla="*/ 76 h 58750"/>
                  <a:gd name="connsiteX33" fmla="*/ 373733 w 2036572"/>
                  <a:gd name="connsiteY33" fmla="*/ 76 h 58750"/>
                  <a:gd name="connsiteX34" fmla="*/ 349197 w 2036572"/>
                  <a:gd name="connsiteY34" fmla="*/ 9601 h 58750"/>
                  <a:gd name="connsiteX35" fmla="*/ 315516 w 2036572"/>
                  <a:gd name="connsiteY35" fmla="*/ 40386 h 58750"/>
                  <a:gd name="connsiteX36" fmla="*/ 308201 w 2036572"/>
                  <a:gd name="connsiteY36" fmla="*/ 43205 h 58750"/>
                  <a:gd name="connsiteX37" fmla="*/ 264157 w 2036572"/>
                  <a:gd name="connsiteY37" fmla="*/ 43205 h 58750"/>
                  <a:gd name="connsiteX38" fmla="*/ 256919 w 2036572"/>
                  <a:gd name="connsiteY38" fmla="*/ 40462 h 58750"/>
                  <a:gd name="connsiteX39" fmla="*/ 221333 w 2036572"/>
                  <a:gd name="connsiteY39" fmla="*/ 9068 h 58750"/>
                  <a:gd name="connsiteX40" fmla="*/ 197330 w 2036572"/>
                  <a:gd name="connsiteY40" fmla="*/ 0 h 58750"/>
                  <a:gd name="connsiteX41" fmla="*/ 15211 w 2036572"/>
                  <a:gd name="connsiteY41" fmla="*/ 0 h 58750"/>
                  <a:gd name="connsiteX42" fmla="*/ 582 w 2036572"/>
                  <a:gd name="connsiteY42" fmla="*/ 7772 h 58750"/>
                  <a:gd name="connsiteX43" fmla="*/ 1496 w 2036572"/>
                  <a:gd name="connsiteY43" fmla="*/ 14707 h 58750"/>
                  <a:gd name="connsiteX44" fmla="*/ 33118 w 2036572"/>
                  <a:gd name="connsiteY44" fmla="*/ 54864 h 58750"/>
                  <a:gd name="connsiteX45" fmla="*/ 37767 w 2036572"/>
                  <a:gd name="connsiteY45" fmla="*/ 57836 h 58750"/>
                  <a:gd name="connsiteX46" fmla="*/ 44320 w 2036572"/>
                  <a:gd name="connsiteY46" fmla="*/ 58750 h 58750"/>
                  <a:gd name="connsiteX47" fmla="*/ 247621 w 2036572"/>
                  <a:gd name="connsiteY47" fmla="*/ 58750 h 58750"/>
                  <a:gd name="connsiteX48" fmla="*/ 255623 w 2036572"/>
                  <a:gd name="connsiteY48" fmla="*/ 54407 h 58750"/>
                  <a:gd name="connsiteX49" fmla="*/ 256994 w 2036572"/>
                  <a:gd name="connsiteY49" fmla="*/ 52273 h 58750"/>
                  <a:gd name="connsiteX50" fmla="*/ 261718 w 2036572"/>
                  <a:gd name="connsiteY50" fmla="*/ 49682 h 58750"/>
                  <a:gd name="connsiteX51" fmla="*/ 309953 w 2036572"/>
                  <a:gd name="connsiteY51" fmla="*/ 49682 h 58750"/>
                  <a:gd name="connsiteX52" fmla="*/ 316354 w 2036572"/>
                  <a:gd name="connsiteY52" fmla="*/ 53950 h 58750"/>
                  <a:gd name="connsiteX53" fmla="*/ 322907 w 2036572"/>
                  <a:gd name="connsiteY53" fmla="*/ 58750 h 58750"/>
                  <a:gd name="connsiteX54" fmla="*/ 547012 w 2036572"/>
                  <a:gd name="connsiteY54" fmla="*/ 58750 h 58750"/>
                  <a:gd name="connsiteX55" fmla="*/ 555546 w 2036572"/>
                  <a:gd name="connsiteY55" fmla="*/ 57607 h 58750"/>
                  <a:gd name="connsiteX56" fmla="*/ 579473 w 2036572"/>
                  <a:gd name="connsiteY56" fmla="*/ 51054 h 58750"/>
                  <a:gd name="connsiteX57" fmla="*/ 589988 w 2036572"/>
                  <a:gd name="connsiteY57" fmla="*/ 49606 h 58750"/>
                  <a:gd name="connsiteX58" fmla="*/ 693087 w 2036572"/>
                  <a:gd name="connsiteY58" fmla="*/ 49606 h 58750"/>
                  <a:gd name="connsiteX59" fmla="*/ 704060 w 2036572"/>
                  <a:gd name="connsiteY59" fmla="*/ 51664 h 58750"/>
                  <a:gd name="connsiteX60" fmla="*/ 717166 w 2036572"/>
                  <a:gd name="connsiteY60" fmla="*/ 56769 h 58750"/>
                  <a:gd name="connsiteX61" fmla="*/ 727148 w 2036572"/>
                  <a:gd name="connsiteY61" fmla="*/ 58674 h 58750"/>
                  <a:gd name="connsiteX62" fmla="*/ 913610 w 2036572"/>
                  <a:gd name="connsiteY62" fmla="*/ 58674 h 58750"/>
                  <a:gd name="connsiteX63" fmla="*/ 922220 w 2036572"/>
                  <a:gd name="connsiteY63" fmla="*/ 56921 h 58750"/>
                  <a:gd name="connsiteX64" fmla="*/ 935250 w 2036572"/>
                  <a:gd name="connsiteY64" fmla="*/ 51511 h 58750"/>
                  <a:gd name="connsiteX65" fmla="*/ 945080 w 2036572"/>
                  <a:gd name="connsiteY65" fmla="*/ 49530 h 58750"/>
                  <a:gd name="connsiteX66" fmla="*/ 1101976 w 2036572"/>
                  <a:gd name="connsiteY66" fmla="*/ 49530 h 58750"/>
                  <a:gd name="connsiteX67" fmla="*/ 1108072 w 2036572"/>
                  <a:gd name="connsiteY67" fmla="*/ 50673 h 58750"/>
                  <a:gd name="connsiteX68" fmla="*/ 1122627 w 2036572"/>
                  <a:gd name="connsiteY68" fmla="*/ 56540 h 58750"/>
                  <a:gd name="connsiteX69" fmla="*/ 1132990 w 2036572"/>
                  <a:gd name="connsiteY69" fmla="*/ 58522 h 58750"/>
                  <a:gd name="connsiteX70" fmla="*/ 1327604 w 2036572"/>
                  <a:gd name="connsiteY70" fmla="*/ 58522 h 58750"/>
                  <a:gd name="connsiteX71" fmla="*/ 1333853 w 2036572"/>
                  <a:gd name="connsiteY71" fmla="*/ 57683 h 58750"/>
                  <a:gd name="connsiteX72" fmla="*/ 1364104 w 2036572"/>
                  <a:gd name="connsiteY72" fmla="*/ 49454 h 58750"/>
                  <a:gd name="connsiteX73" fmla="*/ 1413254 w 2036572"/>
                  <a:gd name="connsiteY73" fmla="*/ 49454 h 58750"/>
                  <a:gd name="connsiteX74" fmla="*/ 1417291 w 2036572"/>
                  <a:gd name="connsiteY74" fmla="*/ 49759 h 58750"/>
                  <a:gd name="connsiteX75" fmla="*/ 1474289 w 2036572"/>
                  <a:gd name="connsiteY75" fmla="*/ 58293 h 58750"/>
                  <a:gd name="connsiteX76" fmla="*/ 1477871 w 2036572"/>
                  <a:gd name="connsiteY76" fmla="*/ 58598 h 58750"/>
                  <a:gd name="connsiteX77" fmla="*/ 1663647 w 2036572"/>
                  <a:gd name="connsiteY77" fmla="*/ 58598 h 58750"/>
                  <a:gd name="connsiteX78" fmla="*/ 1670656 w 2036572"/>
                  <a:gd name="connsiteY78" fmla="*/ 56083 h 58750"/>
                  <a:gd name="connsiteX79" fmla="*/ 1675381 w 2036572"/>
                  <a:gd name="connsiteY79" fmla="*/ 52121 h 58750"/>
                  <a:gd name="connsiteX80" fmla="*/ 1682392 w 2036572"/>
                  <a:gd name="connsiteY80" fmla="*/ 49606 h 58750"/>
                  <a:gd name="connsiteX81" fmla="*/ 1810179 w 2036572"/>
                  <a:gd name="connsiteY81" fmla="*/ 49606 h 58750"/>
                  <a:gd name="connsiteX82" fmla="*/ 1818866 w 2036572"/>
                  <a:gd name="connsiteY82" fmla="*/ 53111 h 58750"/>
                  <a:gd name="connsiteX83" fmla="*/ 1820008 w 2036572"/>
                  <a:gd name="connsiteY83" fmla="*/ 55169 h 58750"/>
                  <a:gd name="connsiteX84" fmla="*/ 1826028 w 2036572"/>
                  <a:gd name="connsiteY84" fmla="*/ 58674 h 58750"/>
                  <a:gd name="connsiteX85" fmla="*/ 2007537 w 2036572"/>
                  <a:gd name="connsiteY85" fmla="*/ 58674 h 58750"/>
                  <a:gd name="connsiteX86" fmla="*/ 2020415 w 2036572"/>
                  <a:gd name="connsiteY86" fmla="*/ 50063 h 58750"/>
                  <a:gd name="connsiteX87" fmla="*/ 2036569 w 2036572"/>
                  <a:gd name="connsiteY87" fmla="*/ 11201 h 58750"/>
                  <a:gd name="connsiteX88" fmla="*/ 2025748 w 2036572"/>
                  <a:gd name="connsiteY88" fmla="*/ 76 h 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6572" h="58750">
                    <a:moveTo>
                      <a:pt x="2025673" y="229"/>
                    </a:moveTo>
                    <a:lnTo>
                      <a:pt x="1857194" y="229"/>
                    </a:lnTo>
                    <a:cubicBezTo>
                      <a:pt x="1848432" y="229"/>
                      <a:pt x="1842793" y="4420"/>
                      <a:pt x="1836239" y="10973"/>
                    </a:cubicBezTo>
                    <a:lnTo>
                      <a:pt x="1813227" y="37795"/>
                    </a:lnTo>
                    <a:cubicBezTo>
                      <a:pt x="1810712" y="41300"/>
                      <a:pt x="1806598" y="43358"/>
                      <a:pt x="1802330" y="43358"/>
                    </a:cubicBezTo>
                    <a:lnTo>
                      <a:pt x="1690697" y="43358"/>
                    </a:lnTo>
                    <a:cubicBezTo>
                      <a:pt x="1687725" y="43358"/>
                      <a:pt x="1684830" y="42139"/>
                      <a:pt x="1682773" y="39929"/>
                    </a:cubicBezTo>
                    <a:lnTo>
                      <a:pt x="1655798" y="11506"/>
                    </a:lnTo>
                    <a:cubicBezTo>
                      <a:pt x="1648940" y="4267"/>
                      <a:pt x="1639415" y="152"/>
                      <a:pt x="1629433" y="152"/>
                    </a:cubicBezTo>
                    <a:lnTo>
                      <a:pt x="1464307" y="152"/>
                    </a:lnTo>
                    <a:cubicBezTo>
                      <a:pt x="1457220" y="152"/>
                      <a:pt x="1450438" y="3200"/>
                      <a:pt x="1445714" y="8458"/>
                    </a:cubicBezTo>
                    <a:lnTo>
                      <a:pt x="1421407" y="35662"/>
                    </a:lnTo>
                    <a:cubicBezTo>
                      <a:pt x="1416987" y="40538"/>
                      <a:pt x="1410738" y="43358"/>
                      <a:pt x="1404185" y="43358"/>
                    </a:cubicBezTo>
                    <a:lnTo>
                      <a:pt x="1378277" y="43358"/>
                    </a:lnTo>
                    <a:cubicBezTo>
                      <a:pt x="1371267" y="43358"/>
                      <a:pt x="1364638" y="40005"/>
                      <a:pt x="1360523" y="34290"/>
                    </a:cubicBezTo>
                    <a:lnTo>
                      <a:pt x="1341778" y="8611"/>
                    </a:lnTo>
                    <a:cubicBezTo>
                      <a:pt x="1337892" y="3277"/>
                      <a:pt x="1331719" y="152"/>
                      <a:pt x="1325090" y="152"/>
                    </a:cubicBezTo>
                    <a:lnTo>
                      <a:pt x="1150135" y="152"/>
                    </a:lnTo>
                    <a:cubicBezTo>
                      <a:pt x="1140990" y="152"/>
                      <a:pt x="1132228" y="3581"/>
                      <a:pt x="1125522" y="9830"/>
                    </a:cubicBezTo>
                    <a:lnTo>
                      <a:pt x="1092375" y="40462"/>
                    </a:lnTo>
                    <a:cubicBezTo>
                      <a:pt x="1090393" y="42291"/>
                      <a:pt x="1087726" y="43358"/>
                      <a:pt x="1084983" y="43358"/>
                    </a:cubicBezTo>
                    <a:lnTo>
                      <a:pt x="960397" y="43358"/>
                    </a:lnTo>
                    <a:cubicBezTo>
                      <a:pt x="957272" y="43358"/>
                      <a:pt x="954224" y="41986"/>
                      <a:pt x="952167" y="39624"/>
                    </a:cubicBezTo>
                    <a:lnTo>
                      <a:pt x="928850" y="12725"/>
                    </a:lnTo>
                    <a:cubicBezTo>
                      <a:pt x="921915" y="4801"/>
                      <a:pt x="911933" y="152"/>
                      <a:pt x="901418" y="152"/>
                    </a:cubicBezTo>
                    <a:lnTo>
                      <a:pt x="737817" y="152"/>
                    </a:lnTo>
                    <a:cubicBezTo>
                      <a:pt x="727681" y="152"/>
                      <a:pt x="717929" y="4420"/>
                      <a:pt x="711070" y="11887"/>
                    </a:cubicBezTo>
                    <a:lnTo>
                      <a:pt x="685467" y="39776"/>
                    </a:lnTo>
                    <a:cubicBezTo>
                      <a:pt x="683410" y="41986"/>
                      <a:pt x="680514" y="43282"/>
                      <a:pt x="677466" y="43282"/>
                    </a:cubicBezTo>
                    <a:lnTo>
                      <a:pt x="613381" y="43282"/>
                    </a:lnTo>
                    <a:cubicBezTo>
                      <a:pt x="610029" y="43282"/>
                      <a:pt x="606828" y="41758"/>
                      <a:pt x="604771" y="39091"/>
                    </a:cubicBezTo>
                    <a:lnTo>
                      <a:pt x="585340" y="14097"/>
                    </a:lnTo>
                    <a:cubicBezTo>
                      <a:pt x="578482" y="5258"/>
                      <a:pt x="567890" y="76"/>
                      <a:pt x="556689" y="76"/>
                    </a:cubicBezTo>
                    <a:lnTo>
                      <a:pt x="373733" y="76"/>
                    </a:lnTo>
                    <a:cubicBezTo>
                      <a:pt x="364665" y="76"/>
                      <a:pt x="355902" y="3505"/>
                      <a:pt x="349197" y="9601"/>
                    </a:cubicBezTo>
                    <a:lnTo>
                      <a:pt x="315516" y="40386"/>
                    </a:lnTo>
                    <a:cubicBezTo>
                      <a:pt x="313535" y="42215"/>
                      <a:pt x="310868" y="43205"/>
                      <a:pt x="308201" y="43205"/>
                    </a:cubicBezTo>
                    <a:lnTo>
                      <a:pt x="264157" y="43205"/>
                    </a:lnTo>
                    <a:cubicBezTo>
                      <a:pt x="261490" y="43205"/>
                      <a:pt x="258975" y="42215"/>
                      <a:pt x="256919" y="40462"/>
                    </a:cubicBezTo>
                    <a:lnTo>
                      <a:pt x="221333" y="9068"/>
                    </a:lnTo>
                    <a:cubicBezTo>
                      <a:pt x="214703" y="3200"/>
                      <a:pt x="206169" y="0"/>
                      <a:pt x="197330" y="0"/>
                    </a:cubicBezTo>
                    <a:lnTo>
                      <a:pt x="15211" y="0"/>
                    </a:lnTo>
                    <a:cubicBezTo>
                      <a:pt x="9420" y="0"/>
                      <a:pt x="2867" y="2896"/>
                      <a:pt x="582" y="7772"/>
                    </a:cubicBezTo>
                    <a:cubicBezTo>
                      <a:pt x="-485" y="10058"/>
                      <a:pt x="-29" y="12725"/>
                      <a:pt x="1496" y="14707"/>
                    </a:cubicBezTo>
                    <a:cubicBezTo>
                      <a:pt x="7515" y="22327"/>
                      <a:pt x="27480" y="47701"/>
                      <a:pt x="33118" y="54864"/>
                    </a:cubicBezTo>
                    <a:cubicBezTo>
                      <a:pt x="34261" y="56388"/>
                      <a:pt x="35939" y="57379"/>
                      <a:pt x="37767" y="57836"/>
                    </a:cubicBezTo>
                    <a:cubicBezTo>
                      <a:pt x="40282" y="58445"/>
                      <a:pt x="43101" y="58750"/>
                      <a:pt x="44320" y="58750"/>
                    </a:cubicBezTo>
                    <a:lnTo>
                      <a:pt x="247621" y="58750"/>
                    </a:lnTo>
                    <a:cubicBezTo>
                      <a:pt x="250822" y="58750"/>
                      <a:pt x="253870" y="57074"/>
                      <a:pt x="255623" y="54407"/>
                    </a:cubicBezTo>
                    <a:lnTo>
                      <a:pt x="256994" y="52273"/>
                    </a:lnTo>
                    <a:cubicBezTo>
                      <a:pt x="258061" y="50673"/>
                      <a:pt x="259813" y="49682"/>
                      <a:pt x="261718" y="49682"/>
                    </a:cubicBezTo>
                    <a:lnTo>
                      <a:pt x="309953" y="49682"/>
                    </a:lnTo>
                    <a:cubicBezTo>
                      <a:pt x="312773" y="49682"/>
                      <a:pt x="315516" y="51283"/>
                      <a:pt x="316354" y="53950"/>
                    </a:cubicBezTo>
                    <a:cubicBezTo>
                      <a:pt x="317268" y="56769"/>
                      <a:pt x="319935" y="58750"/>
                      <a:pt x="322907" y="58750"/>
                    </a:cubicBezTo>
                    <a:lnTo>
                      <a:pt x="547012" y="58750"/>
                    </a:lnTo>
                    <a:cubicBezTo>
                      <a:pt x="549907" y="58750"/>
                      <a:pt x="552727" y="58369"/>
                      <a:pt x="555546" y="57607"/>
                    </a:cubicBezTo>
                    <a:lnTo>
                      <a:pt x="579473" y="51054"/>
                    </a:lnTo>
                    <a:cubicBezTo>
                      <a:pt x="582901" y="50140"/>
                      <a:pt x="586484" y="49606"/>
                      <a:pt x="589988" y="49606"/>
                    </a:cubicBezTo>
                    <a:lnTo>
                      <a:pt x="693087" y="49606"/>
                    </a:lnTo>
                    <a:cubicBezTo>
                      <a:pt x="696821" y="49606"/>
                      <a:pt x="700555" y="50292"/>
                      <a:pt x="704060" y="51664"/>
                    </a:cubicBezTo>
                    <a:lnTo>
                      <a:pt x="717166" y="56769"/>
                    </a:lnTo>
                    <a:cubicBezTo>
                      <a:pt x="720367" y="57988"/>
                      <a:pt x="723719" y="58674"/>
                      <a:pt x="727148" y="58674"/>
                    </a:cubicBezTo>
                    <a:lnTo>
                      <a:pt x="913610" y="58674"/>
                    </a:lnTo>
                    <a:cubicBezTo>
                      <a:pt x="916582" y="58674"/>
                      <a:pt x="919477" y="58064"/>
                      <a:pt x="922220" y="56921"/>
                    </a:cubicBezTo>
                    <a:lnTo>
                      <a:pt x="935250" y="51511"/>
                    </a:lnTo>
                    <a:cubicBezTo>
                      <a:pt x="938375" y="50216"/>
                      <a:pt x="941728" y="49530"/>
                      <a:pt x="945080" y="49530"/>
                    </a:cubicBezTo>
                    <a:lnTo>
                      <a:pt x="1101976" y="49530"/>
                    </a:lnTo>
                    <a:cubicBezTo>
                      <a:pt x="1104033" y="49530"/>
                      <a:pt x="1106091" y="49911"/>
                      <a:pt x="1108072" y="50673"/>
                    </a:cubicBezTo>
                    <a:lnTo>
                      <a:pt x="1122627" y="56540"/>
                    </a:lnTo>
                    <a:cubicBezTo>
                      <a:pt x="1125903" y="57836"/>
                      <a:pt x="1129484" y="58522"/>
                      <a:pt x="1132990" y="58522"/>
                    </a:cubicBezTo>
                    <a:lnTo>
                      <a:pt x="1327604" y="58522"/>
                    </a:lnTo>
                    <a:cubicBezTo>
                      <a:pt x="1329738" y="58522"/>
                      <a:pt x="1331795" y="58217"/>
                      <a:pt x="1333853" y="57683"/>
                    </a:cubicBezTo>
                    <a:lnTo>
                      <a:pt x="1364104" y="49454"/>
                    </a:lnTo>
                    <a:lnTo>
                      <a:pt x="1413254" y="49454"/>
                    </a:lnTo>
                    <a:cubicBezTo>
                      <a:pt x="1414625" y="49454"/>
                      <a:pt x="1415997" y="49530"/>
                      <a:pt x="1417291" y="49759"/>
                    </a:cubicBezTo>
                    <a:lnTo>
                      <a:pt x="1474289" y="58293"/>
                    </a:lnTo>
                    <a:cubicBezTo>
                      <a:pt x="1475508" y="58445"/>
                      <a:pt x="1476728" y="58598"/>
                      <a:pt x="1477871" y="58598"/>
                    </a:cubicBezTo>
                    <a:lnTo>
                      <a:pt x="1663647" y="58598"/>
                    </a:lnTo>
                    <a:cubicBezTo>
                      <a:pt x="1666237" y="58598"/>
                      <a:pt x="1668675" y="57683"/>
                      <a:pt x="1670656" y="56083"/>
                    </a:cubicBezTo>
                    <a:lnTo>
                      <a:pt x="1675381" y="52121"/>
                    </a:lnTo>
                    <a:cubicBezTo>
                      <a:pt x="1677362" y="50444"/>
                      <a:pt x="1679801" y="49606"/>
                      <a:pt x="1682392" y="49606"/>
                    </a:cubicBezTo>
                    <a:lnTo>
                      <a:pt x="1810179" y="49606"/>
                    </a:lnTo>
                    <a:cubicBezTo>
                      <a:pt x="1814142" y="49606"/>
                      <a:pt x="1817647" y="50978"/>
                      <a:pt x="1818866" y="53111"/>
                    </a:cubicBezTo>
                    <a:lnTo>
                      <a:pt x="1820008" y="55169"/>
                    </a:lnTo>
                    <a:cubicBezTo>
                      <a:pt x="1821228" y="57302"/>
                      <a:pt x="1823514" y="58674"/>
                      <a:pt x="1826028" y="58674"/>
                    </a:cubicBezTo>
                    <a:lnTo>
                      <a:pt x="2007537" y="58674"/>
                    </a:lnTo>
                    <a:cubicBezTo>
                      <a:pt x="2013176" y="58674"/>
                      <a:pt x="2018281" y="55245"/>
                      <a:pt x="2020415" y="50063"/>
                    </a:cubicBezTo>
                    <a:lnTo>
                      <a:pt x="2036569" y="11201"/>
                    </a:lnTo>
                    <a:cubicBezTo>
                      <a:pt x="2036722" y="5334"/>
                      <a:pt x="2032073" y="76"/>
                      <a:pt x="202574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5271014-FBE8-EFED-837A-4EB7EB6328F3}"/>
                  </a:ext>
                </a:extLst>
              </p:cNvPr>
              <p:cNvSpPr/>
              <p:nvPr/>
            </p:nvSpPr>
            <p:spPr>
              <a:xfrm>
                <a:off x="9430816" y="1738655"/>
                <a:ext cx="1951168" cy="61798"/>
              </a:xfrm>
              <a:custGeom>
                <a:avLst/>
                <a:gdLst>
                  <a:gd name="connsiteX0" fmla="*/ 1943557 w 1951168"/>
                  <a:gd name="connsiteY0" fmla="*/ 76 h 61798"/>
                  <a:gd name="connsiteX1" fmla="*/ 1767916 w 1951168"/>
                  <a:gd name="connsiteY1" fmla="*/ 76 h 61798"/>
                  <a:gd name="connsiteX2" fmla="*/ 1754200 w 1951168"/>
                  <a:gd name="connsiteY2" fmla="*/ 6782 h 61798"/>
                  <a:gd name="connsiteX3" fmla="*/ 1732102 w 1951168"/>
                  <a:gd name="connsiteY3" fmla="*/ 34976 h 61798"/>
                  <a:gd name="connsiteX4" fmla="*/ 1722806 w 1951168"/>
                  <a:gd name="connsiteY4" fmla="*/ 39472 h 61798"/>
                  <a:gd name="connsiteX5" fmla="*/ 1662074 w 1951168"/>
                  <a:gd name="connsiteY5" fmla="*/ 39472 h 61798"/>
                  <a:gd name="connsiteX6" fmla="*/ 1646225 w 1951168"/>
                  <a:gd name="connsiteY6" fmla="*/ 32690 h 61798"/>
                  <a:gd name="connsiteX7" fmla="*/ 1621308 w 1951168"/>
                  <a:gd name="connsiteY7" fmla="*/ 0 h 61798"/>
                  <a:gd name="connsiteX8" fmla="*/ 1430502 w 1951168"/>
                  <a:gd name="connsiteY8" fmla="*/ 0 h 61798"/>
                  <a:gd name="connsiteX9" fmla="*/ 1410767 w 1951168"/>
                  <a:gd name="connsiteY9" fmla="*/ 8687 h 61798"/>
                  <a:gd name="connsiteX10" fmla="*/ 1388059 w 1951168"/>
                  <a:gd name="connsiteY10" fmla="*/ 33376 h 61798"/>
                  <a:gd name="connsiteX11" fmla="*/ 1374191 w 1951168"/>
                  <a:gd name="connsiteY11" fmla="*/ 39472 h 61798"/>
                  <a:gd name="connsiteX12" fmla="*/ 1322679 w 1951168"/>
                  <a:gd name="connsiteY12" fmla="*/ 39472 h 61798"/>
                  <a:gd name="connsiteX13" fmla="*/ 1308430 w 1951168"/>
                  <a:gd name="connsiteY13" fmla="*/ 32766 h 61798"/>
                  <a:gd name="connsiteX14" fmla="*/ 1288085 w 1951168"/>
                  <a:gd name="connsiteY14" fmla="*/ 8153 h 61798"/>
                  <a:gd name="connsiteX15" fmla="*/ 1270864 w 1951168"/>
                  <a:gd name="connsiteY15" fmla="*/ 0 h 61798"/>
                  <a:gd name="connsiteX16" fmla="*/ 1088669 w 1951168"/>
                  <a:gd name="connsiteY16" fmla="*/ 0 h 61798"/>
                  <a:gd name="connsiteX17" fmla="*/ 1072668 w 1951168"/>
                  <a:gd name="connsiteY17" fmla="*/ 7010 h 61798"/>
                  <a:gd name="connsiteX18" fmla="*/ 1048817 w 1951168"/>
                  <a:gd name="connsiteY18" fmla="*/ 32842 h 61798"/>
                  <a:gd name="connsiteX19" fmla="*/ 1033729 w 1951168"/>
                  <a:gd name="connsiteY19" fmla="*/ 39472 h 61798"/>
                  <a:gd name="connsiteX20" fmla="*/ 901827 w 1951168"/>
                  <a:gd name="connsiteY20" fmla="*/ 39472 h 61798"/>
                  <a:gd name="connsiteX21" fmla="*/ 886130 w 1951168"/>
                  <a:gd name="connsiteY21" fmla="*/ 31852 h 61798"/>
                  <a:gd name="connsiteX22" fmla="*/ 867918 w 1951168"/>
                  <a:gd name="connsiteY22" fmla="*/ 8611 h 61798"/>
                  <a:gd name="connsiteX23" fmla="*/ 850392 w 1951168"/>
                  <a:gd name="connsiteY23" fmla="*/ 76 h 61798"/>
                  <a:gd name="connsiteX24" fmla="*/ 676122 w 1951168"/>
                  <a:gd name="connsiteY24" fmla="*/ 76 h 61798"/>
                  <a:gd name="connsiteX25" fmla="*/ 658292 w 1951168"/>
                  <a:gd name="connsiteY25" fmla="*/ 8687 h 61798"/>
                  <a:gd name="connsiteX26" fmla="*/ 639318 w 1951168"/>
                  <a:gd name="connsiteY26" fmla="*/ 32690 h 61798"/>
                  <a:gd name="connsiteX27" fmla="*/ 625220 w 1951168"/>
                  <a:gd name="connsiteY27" fmla="*/ 39548 h 61798"/>
                  <a:gd name="connsiteX28" fmla="*/ 503377 w 1951168"/>
                  <a:gd name="connsiteY28" fmla="*/ 39548 h 61798"/>
                  <a:gd name="connsiteX29" fmla="*/ 489051 w 1951168"/>
                  <a:gd name="connsiteY29" fmla="*/ 32614 h 61798"/>
                  <a:gd name="connsiteX30" fmla="*/ 471297 w 1951168"/>
                  <a:gd name="connsiteY30" fmla="*/ 10363 h 61798"/>
                  <a:gd name="connsiteX31" fmla="*/ 449885 w 1951168"/>
                  <a:gd name="connsiteY31" fmla="*/ 76 h 61798"/>
                  <a:gd name="connsiteX32" fmla="*/ 255041 w 1951168"/>
                  <a:gd name="connsiteY32" fmla="*/ 76 h 61798"/>
                  <a:gd name="connsiteX33" fmla="*/ 242392 w 1951168"/>
                  <a:gd name="connsiteY33" fmla="*/ 6248 h 61798"/>
                  <a:gd name="connsiteX34" fmla="*/ 234239 w 1951168"/>
                  <a:gd name="connsiteY34" fmla="*/ 16764 h 61798"/>
                  <a:gd name="connsiteX35" fmla="*/ 223114 w 1951168"/>
                  <a:gd name="connsiteY35" fmla="*/ 16764 h 61798"/>
                  <a:gd name="connsiteX36" fmla="*/ 215874 w 1951168"/>
                  <a:gd name="connsiteY36" fmla="*/ 7468 h 61798"/>
                  <a:gd name="connsiteX37" fmla="*/ 200634 w 1951168"/>
                  <a:gd name="connsiteY37" fmla="*/ 0 h 61798"/>
                  <a:gd name="connsiteX38" fmla="*/ 12801 w 1951168"/>
                  <a:gd name="connsiteY38" fmla="*/ 0 h 61798"/>
                  <a:gd name="connsiteX39" fmla="*/ 533 w 1951168"/>
                  <a:gd name="connsiteY39" fmla="*/ 13487 h 61798"/>
                  <a:gd name="connsiteX40" fmla="*/ 35966 w 1951168"/>
                  <a:gd name="connsiteY40" fmla="*/ 58522 h 61798"/>
                  <a:gd name="connsiteX41" fmla="*/ 51511 w 1951168"/>
                  <a:gd name="connsiteY41" fmla="*/ 61646 h 61798"/>
                  <a:gd name="connsiteX42" fmla="*/ 405307 w 1951168"/>
                  <a:gd name="connsiteY42" fmla="*/ 61646 h 61798"/>
                  <a:gd name="connsiteX43" fmla="*/ 426262 w 1951168"/>
                  <a:gd name="connsiteY43" fmla="*/ 58750 h 61798"/>
                  <a:gd name="connsiteX44" fmla="*/ 463829 w 1951168"/>
                  <a:gd name="connsiteY44" fmla="*/ 48158 h 61798"/>
                  <a:gd name="connsiteX45" fmla="*/ 480136 w 1951168"/>
                  <a:gd name="connsiteY45" fmla="*/ 45872 h 61798"/>
                  <a:gd name="connsiteX46" fmla="*/ 634136 w 1951168"/>
                  <a:gd name="connsiteY46" fmla="*/ 45872 h 61798"/>
                  <a:gd name="connsiteX47" fmla="*/ 651129 w 1951168"/>
                  <a:gd name="connsiteY47" fmla="*/ 51435 h 61798"/>
                  <a:gd name="connsiteX48" fmla="*/ 659587 w 1951168"/>
                  <a:gd name="connsiteY48" fmla="*/ 57683 h 61798"/>
                  <a:gd name="connsiteX49" fmla="*/ 671856 w 1951168"/>
                  <a:gd name="connsiteY49" fmla="*/ 61722 h 61798"/>
                  <a:gd name="connsiteX50" fmla="*/ 852678 w 1951168"/>
                  <a:gd name="connsiteY50" fmla="*/ 61722 h 61798"/>
                  <a:gd name="connsiteX51" fmla="*/ 868071 w 1951168"/>
                  <a:gd name="connsiteY51" fmla="*/ 56769 h 61798"/>
                  <a:gd name="connsiteX52" fmla="*/ 876986 w 1951168"/>
                  <a:gd name="connsiteY52" fmla="*/ 50368 h 61798"/>
                  <a:gd name="connsiteX53" fmla="*/ 890702 w 1951168"/>
                  <a:gd name="connsiteY53" fmla="*/ 45949 h 61798"/>
                  <a:gd name="connsiteX54" fmla="*/ 1047750 w 1951168"/>
                  <a:gd name="connsiteY54" fmla="*/ 45949 h 61798"/>
                  <a:gd name="connsiteX55" fmla="*/ 1057808 w 1951168"/>
                  <a:gd name="connsiteY55" fmla="*/ 48768 h 61798"/>
                  <a:gd name="connsiteX56" fmla="*/ 1072972 w 1951168"/>
                  <a:gd name="connsiteY56" fmla="*/ 57988 h 61798"/>
                  <a:gd name="connsiteX57" fmla="*/ 1086230 w 1951168"/>
                  <a:gd name="connsiteY57" fmla="*/ 61722 h 61798"/>
                  <a:gd name="connsiteX58" fmla="*/ 1270026 w 1951168"/>
                  <a:gd name="connsiteY58" fmla="*/ 61722 h 61798"/>
                  <a:gd name="connsiteX59" fmla="*/ 1280160 w 1951168"/>
                  <a:gd name="connsiteY59" fmla="*/ 60122 h 61798"/>
                  <a:gd name="connsiteX60" fmla="*/ 1307516 w 1951168"/>
                  <a:gd name="connsiteY60" fmla="*/ 48006 h 61798"/>
                  <a:gd name="connsiteX61" fmla="*/ 1317346 w 1951168"/>
                  <a:gd name="connsiteY61" fmla="*/ 45949 h 61798"/>
                  <a:gd name="connsiteX62" fmla="*/ 1382649 w 1951168"/>
                  <a:gd name="connsiteY62" fmla="*/ 45949 h 61798"/>
                  <a:gd name="connsiteX63" fmla="*/ 1389050 w 1951168"/>
                  <a:gd name="connsiteY63" fmla="*/ 46787 h 61798"/>
                  <a:gd name="connsiteX64" fmla="*/ 1441551 w 1951168"/>
                  <a:gd name="connsiteY64" fmla="*/ 61112 h 61798"/>
                  <a:gd name="connsiteX65" fmla="*/ 1447571 w 1951168"/>
                  <a:gd name="connsiteY65" fmla="*/ 61722 h 61798"/>
                  <a:gd name="connsiteX66" fmla="*/ 1629918 w 1951168"/>
                  <a:gd name="connsiteY66" fmla="*/ 61722 h 61798"/>
                  <a:gd name="connsiteX67" fmla="*/ 1642872 w 1951168"/>
                  <a:gd name="connsiteY67" fmla="*/ 54635 h 61798"/>
                  <a:gd name="connsiteX68" fmla="*/ 1643329 w 1951168"/>
                  <a:gd name="connsiteY68" fmla="*/ 53950 h 61798"/>
                  <a:gd name="connsiteX69" fmla="*/ 1657883 w 1951168"/>
                  <a:gd name="connsiteY69" fmla="*/ 45949 h 61798"/>
                  <a:gd name="connsiteX70" fmla="*/ 1723796 w 1951168"/>
                  <a:gd name="connsiteY70" fmla="*/ 45949 h 61798"/>
                  <a:gd name="connsiteX71" fmla="*/ 1732254 w 1951168"/>
                  <a:gd name="connsiteY71" fmla="*/ 51511 h 61798"/>
                  <a:gd name="connsiteX72" fmla="*/ 1748028 w 1951168"/>
                  <a:gd name="connsiteY72" fmla="*/ 61798 h 61798"/>
                  <a:gd name="connsiteX73" fmla="*/ 1919706 w 1951168"/>
                  <a:gd name="connsiteY73" fmla="*/ 61798 h 61798"/>
                  <a:gd name="connsiteX74" fmla="*/ 1933499 w 1951168"/>
                  <a:gd name="connsiteY74" fmla="*/ 52578 h 61798"/>
                  <a:gd name="connsiteX75" fmla="*/ 1950567 w 1951168"/>
                  <a:gd name="connsiteY75" fmla="*/ 11125 h 61798"/>
                  <a:gd name="connsiteX76" fmla="*/ 1943253 w 1951168"/>
                  <a:gd name="connsiteY76" fmla="*/ 229 h 6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951168" h="61798">
                    <a:moveTo>
                      <a:pt x="1943557" y="76"/>
                    </a:moveTo>
                    <a:lnTo>
                      <a:pt x="1767916" y="76"/>
                    </a:lnTo>
                    <a:cubicBezTo>
                      <a:pt x="1762582" y="76"/>
                      <a:pt x="1757477" y="2515"/>
                      <a:pt x="1754200" y="6782"/>
                    </a:cubicBezTo>
                    <a:lnTo>
                      <a:pt x="1732102" y="34976"/>
                    </a:lnTo>
                    <a:cubicBezTo>
                      <a:pt x="1729893" y="37795"/>
                      <a:pt x="1726463" y="39472"/>
                      <a:pt x="1722806" y="39472"/>
                    </a:cubicBezTo>
                    <a:lnTo>
                      <a:pt x="1662074" y="39472"/>
                    </a:lnTo>
                    <a:cubicBezTo>
                      <a:pt x="1656131" y="39472"/>
                      <a:pt x="1650416" y="37033"/>
                      <a:pt x="1646225" y="32690"/>
                    </a:cubicBezTo>
                    <a:lnTo>
                      <a:pt x="1621308" y="0"/>
                    </a:lnTo>
                    <a:lnTo>
                      <a:pt x="1430502" y="0"/>
                    </a:lnTo>
                    <a:cubicBezTo>
                      <a:pt x="1422959" y="0"/>
                      <a:pt x="1415795" y="3124"/>
                      <a:pt x="1410767" y="8687"/>
                    </a:cubicBezTo>
                    <a:lnTo>
                      <a:pt x="1388059" y="33376"/>
                    </a:lnTo>
                    <a:cubicBezTo>
                      <a:pt x="1384477" y="37262"/>
                      <a:pt x="1379449" y="39472"/>
                      <a:pt x="1374191" y="39472"/>
                    </a:cubicBezTo>
                    <a:lnTo>
                      <a:pt x="1322679" y="39472"/>
                    </a:lnTo>
                    <a:cubicBezTo>
                      <a:pt x="1317193" y="39472"/>
                      <a:pt x="1311936" y="37033"/>
                      <a:pt x="1308430" y="32766"/>
                    </a:cubicBezTo>
                    <a:lnTo>
                      <a:pt x="1288085" y="8153"/>
                    </a:lnTo>
                    <a:cubicBezTo>
                      <a:pt x="1283817" y="3048"/>
                      <a:pt x="1277493" y="0"/>
                      <a:pt x="1270864" y="0"/>
                    </a:cubicBezTo>
                    <a:lnTo>
                      <a:pt x="1088669" y="0"/>
                    </a:lnTo>
                    <a:cubicBezTo>
                      <a:pt x="1082573" y="0"/>
                      <a:pt x="1076782" y="2515"/>
                      <a:pt x="1072668" y="7010"/>
                    </a:cubicBezTo>
                    <a:lnTo>
                      <a:pt x="1048817" y="32842"/>
                    </a:lnTo>
                    <a:cubicBezTo>
                      <a:pt x="1044931" y="37033"/>
                      <a:pt x="1039444" y="39472"/>
                      <a:pt x="1033729" y="39472"/>
                    </a:cubicBezTo>
                    <a:lnTo>
                      <a:pt x="901827" y="39472"/>
                    </a:lnTo>
                    <a:cubicBezTo>
                      <a:pt x="895730" y="39472"/>
                      <a:pt x="889940" y="36652"/>
                      <a:pt x="886130" y="31852"/>
                    </a:cubicBezTo>
                    <a:lnTo>
                      <a:pt x="867918" y="8611"/>
                    </a:lnTo>
                    <a:cubicBezTo>
                      <a:pt x="863727" y="3200"/>
                      <a:pt x="857250" y="76"/>
                      <a:pt x="850392" y="76"/>
                    </a:cubicBezTo>
                    <a:lnTo>
                      <a:pt x="676122" y="76"/>
                    </a:lnTo>
                    <a:cubicBezTo>
                      <a:pt x="669188" y="76"/>
                      <a:pt x="662635" y="3277"/>
                      <a:pt x="658292" y="8687"/>
                    </a:cubicBezTo>
                    <a:lnTo>
                      <a:pt x="639318" y="32690"/>
                    </a:lnTo>
                    <a:cubicBezTo>
                      <a:pt x="635889" y="37033"/>
                      <a:pt x="630708" y="39548"/>
                      <a:pt x="625220" y="39548"/>
                    </a:cubicBezTo>
                    <a:lnTo>
                      <a:pt x="503377" y="39548"/>
                    </a:lnTo>
                    <a:cubicBezTo>
                      <a:pt x="497814" y="39548"/>
                      <a:pt x="492481" y="37033"/>
                      <a:pt x="489051" y="32614"/>
                    </a:cubicBezTo>
                    <a:lnTo>
                      <a:pt x="471297" y="10363"/>
                    </a:lnTo>
                    <a:cubicBezTo>
                      <a:pt x="466116" y="3886"/>
                      <a:pt x="458191" y="76"/>
                      <a:pt x="449885" y="76"/>
                    </a:cubicBezTo>
                    <a:lnTo>
                      <a:pt x="255041" y="76"/>
                    </a:lnTo>
                    <a:cubicBezTo>
                      <a:pt x="250088" y="76"/>
                      <a:pt x="245440" y="2362"/>
                      <a:pt x="242392" y="6248"/>
                    </a:cubicBezTo>
                    <a:lnTo>
                      <a:pt x="234239" y="16764"/>
                    </a:lnTo>
                    <a:cubicBezTo>
                      <a:pt x="231419" y="20422"/>
                      <a:pt x="225933" y="20422"/>
                      <a:pt x="223114" y="16764"/>
                    </a:cubicBezTo>
                    <a:lnTo>
                      <a:pt x="215874" y="7468"/>
                    </a:lnTo>
                    <a:cubicBezTo>
                      <a:pt x="212217" y="2743"/>
                      <a:pt x="206578" y="0"/>
                      <a:pt x="200634" y="0"/>
                    </a:cubicBezTo>
                    <a:lnTo>
                      <a:pt x="12801" y="0"/>
                    </a:lnTo>
                    <a:cubicBezTo>
                      <a:pt x="5715" y="0"/>
                      <a:pt x="-2134" y="7544"/>
                      <a:pt x="533" y="13487"/>
                    </a:cubicBezTo>
                    <a:lnTo>
                      <a:pt x="35966" y="58522"/>
                    </a:lnTo>
                    <a:cubicBezTo>
                      <a:pt x="40691" y="61570"/>
                      <a:pt x="45720" y="61646"/>
                      <a:pt x="51511" y="61646"/>
                    </a:cubicBezTo>
                    <a:lnTo>
                      <a:pt x="405307" y="61646"/>
                    </a:lnTo>
                    <a:cubicBezTo>
                      <a:pt x="412394" y="61646"/>
                      <a:pt x="419405" y="60655"/>
                      <a:pt x="426262" y="58750"/>
                    </a:cubicBezTo>
                    <a:lnTo>
                      <a:pt x="463829" y="48158"/>
                    </a:lnTo>
                    <a:cubicBezTo>
                      <a:pt x="469163" y="46634"/>
                      <a:pt x="474650" y="45872"/>
                      <a:pt x="480136" y="45872"/>
                    </a:cubicBezTo>
                    <a:lnTo>
                      <a:pt x="634136" y="45872"/>
                    </a:lnTo>
                    <a:cubicBezTo>
                      <a:pt x="640233" y="45872"/>
                      <a:pt x="646175" y="47854"/>
                      <a:pt x="651129" y="51435"/>
                    </a:cubicBezTo>
                    <a:lnTo>
                      <a:pt x="659587" y="57683"/>
                    </a:lnTo>
                    <a:cubicBezTo>
                      <a:pt x="663169" y="60274"/>
                      <a:pt x="667436" y="61722"/>
                      <a:pt x="671856" y="61722"/>
                    </a:cubicBezTo>
                    <a:lnTo>
                      <a:pt x="852678" y="61722"/>
                    </a:lnTo>
                    <a:cubicBezTo>
                      <a:pt x="858241" y="61722"/>
                      <a:pt x="863574" y="59969"/>
                      <a:pt x="868071" y="56769"/>
                    </a:cubicBezTo>
                    <a:lnTo>
                      <a:pt x="876986" y="50368"/>
                    </a:lnTo>
                    <a:cubicBezTo>
                      <a:pt x="881024" y="47473"/>
                      <a:pt x="885825" y="45949"/>
                      <a:pt x="890702" y="45949"/>
                    </a:cubicBezTo>
                    <a:lnTo>
                      <a:pt x="1047750" y="45949"/>
                    </a:lnTo>
                    <a:cubicBezTo>
                      <a:pt x="1051331" y="45949"/>
                      <a:pt x="1054761" y="46939"/>
                      <a:pt x="1057808" y="48768"/>
                    </a:cubicBezTo>
                    <a:lnTo>
                      <a:pt x="1072972" y="57988"/>
                    </a:lnTo>
                    <a:cubicBezTo>
                      <a:pt x="1076934" y="60427"/>
                      <a:pt x="1081582" y="61722"/>
                      <a:pt x="1086230" y="61722"/>
                    </a:cubicBezTo>
                    <a:lnTo>
                      <a:pt x="1270026" y="61722"/>
                    </a:lnTo>
                    <a:cubicBezTo>
                      <a:pt x="1273454" y="61722"/>
                      <a:pt x="1276883" y="61189"/>
                      <a:pt x="1280160" y="60122"/>
                    </a:cubicBezTo>
                    <a:lnTo>
                      <a:pt x="1307516" y="48006"/>
                    </a:lnTo>
                    <a:cubicBezTo>
                      <a:pt x="1310640" y="46634"/>
                      <a:pt x="1313992" y="45949"/>
                      <a:pt x="1317346" y="45949"/>
                    </a:cubicBezTo>
                    <a:lnTo>
                      <a:pt x="1382649" y="45949"/>
                    </a:lnTo>
                    <a:cubicBezTo>
                      <a:pt x="1384782" y="45949"/>
                      <a:pt x="1386993" y="46253"/>
                      <a:pt x="1389050" y="46787"/>
                    </a:cubicBezTo>
                    <a:lnTo>
                      <a:pt x="1441551" y="61112"/>
                    </a:lnTo>
                    <a:cubicBezTo>
                      <a:pt x="1443532" y="61493"/>
                      <a:pt x="1445514" y="61722"/>
                      <a:pt x="1447571" y="61722"/>
                    </a:cubicBezTo>
                    <a:lnTo>
                      <a:pt x="1629918" y="61722"/>
                    </a:lnTo>
                    <a:cubicBezTo>
                      <a:pt x="1635176" y="61722"/>
                      <a:pt x="1640052" y="59055"/>
                      <a:pt x="1642872" y="54635"/>
                    </a:cubicBezTo>
                    <a:lnTo>
                      <a:pt x="1643329" y="53950"/>
                    </a:lnTo>
                    <a:cubicBezTo>
                      <a:pt x="1646529" y="48997"/>
                      <a:pt x="1652015" y="45949"/>
                      <a:pt x="1657883" y="45949"/>
                    </a:cubicBezTo>
                    <a:lnTo>
                      <a:pt x="1723796" y="45949"/>
                    </a:lnTo>
                    <a:cubicBezTo>
                      <a:pt x="1729206" y="46101"/>
                      <a:pt x="1732254" y="51511"/>
                      <a:pt x="1732254" y="51511"/>
                    </a:cubicBezTo>
                    <a:cubicBezTo>
                      <a:pt x="1734312" y="57912"/>
                      <a:pt x="1740561" y="61798"/>
                      <a:pt x="1748028" y="61798"/>
                    </a:cubicBezTo>
                    <a:lnTo>
                      <a:pt x="1919706" y="61798"/>
                    </a:lnTo>
                    <a:cubicBezTo>
                      <a:pt x="1925726" y="61798"/>
                      <a:pt x="1931212" y="58141"/>
                      <a:pt x="1933499" y="52578"/>
                    </a:cubicBezTo>
                    <a:lnTo>
                      <a:pt x="1950567" y="11125"/>
                    </a:lnTo>
                    <a:cubicBezTo>
                      <a:pt x="1952701" y="5944"/>
                      <a:pt x="1948891" y="229"/>
                      <a:pt x="1943253" y="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8994F7A-D4C4-64EF-F159-C8B9DD0CDB5E}"/>
                  </a:ext>
                </a:extLst>
              </p:cNvPr>
              <p:cNvSpPr/>
              <p:nvPr/>
            </p:nvSpPr>
            <p:spPr>
              <a:xfrm>
                <a:off x="9490009" y="1814398"/>
                <a:ext cx="1860663" cy="61264"/>
              </a:xfrm>
              <a:custGeom>
                <a:avLst/>
                <a:gdLst>
                  <a:gd name="connsiteX0" fmla="*/ 1849998 w 1860663"/>
                  <a:gd name="connsiteY0" fmla="*/ 381 h 61264"/>
                  <a:gd name="connsiteX1" fmla="*/ 1677101 w 1860663"/>
                  <a:gd name="connsiteY1" fmla="*/ 381 h 61264"/>
                  <a:gd name="connsiteX2" fmla="*/ 1669176 w 1860663"/>
                  <a:gd name="connsiteY2" fmla="*/ 3886 h 61264"/>
                  <a:gd name="connsiteX3" fmla="*/ 1644945 w 1860663"/>
                  <a:gd name="connsiteY3" fmla="*/ 30937 h 61264"/>
                  <a:gd name="connsiteX4" fmla="*/ 1637019 w 1860663"/>
                  <a:gd name="connsiteY4" fmla="*/ 34442 h 61264"/>
                  <a:gd name="connsiteX5" fmla="*/ 1618655 w 1860663"/>
                  <a:gd name="connsiteY5" fmla="*/ 34442 h 61264"/>
                  <a:gd name="connsiteX6" fmla="*/ 1610731 w 1860663"/>
                  <a:gd name="connsiteY6" fmla="*/ 30861 h 61264"/>
                  <a:gd name="connsiteX7" fmla="*/ 1586728 w 1860663"/>
                  <a:gd name="connsiteY7" fmla="*/ 3810 h 61264"/>
                  <a:gd name="connsiteX8" fmla="*/ 1578803 w 1860663"/>
                  <a:gd name="connsiteY8" fmla="*/ 229 h 61264"/>
                  <a:gd name="connsiteX9" fmla="*/ 1400114 w 1860663"/>
                  <a:gd name="connsiteY9" fmla="*/ 229 h 61264"/>
                  <a:gd name="connsiteX10" fmla="*/ 1382664 w 1860663"/>
                  <a:gd name="connsiteY10" fmla="*/ 6934 h 61264"/>
                  <a:gd name="connsiteX11" fmla="*/ 1358204 w 1860663"/>
                  <a:gd name="connsiteY11" fmla="*/ 29185 h 61264"/>
                  <a:gd name="connsiteX12" fmla="*/ 1344793 w 1860663"/>
                  <a:gd name="connsiteY12" fmla="*/ 34366 h 61264"/>
                  <a:gd name="connsiteX13" fmla="*/ 1267373 w 1860663"/>
                  <a:gd name="connsiteY13" fmla="*/ 34366 h 61264"/>
                  <a:gd name="connsiteX14" fmla="*/ 1255486 w 1860663"/>
                  <a:gd name="connsiteY14" fmla="*/ 30328 h 61264"/>
                  <a:gd name="connsiteX15" fmla="*/ 1224016 w 1860663"/>
                  <a:gd name="connsiteY15" fmla="*/ 6172 h 61264"/>
                  <a:gd name="connsiteX16" fmla="*/ 1206337 w 1860663"/>
                  <a:gd name="connsiteY16" fmla="*/ 152 h 61264"/>
                  <a:gd name="connsiteX17" fmla="*/ 1030544 w 1860663"/>
                  <a:gd name="connsiteY17" fmla="*/ 152 h 61264"/>
                  <a:gd name="connsiteX18" fmla="*/ 1012561 w 1860663"/>
                  <a:gd name="connsiteY18" fmla="*/ 7468 h 61264"/>
                  <a:gd name="connsiteX19" fmla="*/ 991377 w 1860663"/>
                  <a:gd name="connsiteY19" fmla="*/ 27965 h 61264"/>
                  <a:gd name="connsiteX20" fmla="*/ 975756 w 1860663"/>
                  <a:gd name="connsiteY20" fmla="*/ 34290 h 61264"/>
                  <a:gd name="connsiteX21" fmla="*/ 846216 w 1860663"/>
                  <a:gd name="connsiteY21" fmla="*/ 34290 h 61264"/>
                  <a:gd name="connsiteX22" fmla="*/ 823432 w 1860663"/>
                  <a:gd name="connsiteY22" fmla="*/ 24003 h 61264"/>
                  <a:gd name="connsiteX23" fmla="*/ 811087 w 1860663"/>
                  <a:gd name="connsiteY23" fmla="*/ 10135 h 61264"/>
                  <a:gd name="connsiteX24" fmla="*/ 788761 w 1860663"/>
                  <a:gd name="connsiteY24" fmla="*/ 76 h 61264"/>
                  <a:gd name="connsiteX25" fmla="*/ 619826 w 1860663"/>
                  <a:gd name="connsiteY25" fmla="*/ 76 h 61264"/>
                  <a:gd name="connsiteX26" fmla="*/ 596813 w 1860663"/>
                  <a:gd name="connsiteY26" fmla="*/ 10287 h 61264"/>
                  <a:gd name="connsiteX27" fmla="*/ 583098 w 1860663"/>
                  <a:gd name="connsiteY27" fmla="*/ 25527 h 61264"/>
                  <a:gd name="connsiteX28" fmla="*/ 563666 w 1860663"/>
                  <a:gd name="connsiteY28" fmla="*/ 34214 h 61264"/>
                  <a:gd name="connsiteX29" fmla="*/ 392598 w 1860663"/>
                  <a:gd name="connsiteY29" fmla="*/ 34214 h 61264"/>
                  <a:gd name="connsiteX30" fmla="*/ 368975 w 1860663"/>
                  <a:gd name="connsiteY30" fmla="*/ 24308 h 61264"/>
                  <a:gd name="connsiteX31" fmla="*/ 353583 w 1860663"/>
                  <a:gd name="connsiteY31" fmla="*/ 8611 h 61264"/>
                  <a:gd name="connsiteX32" fmla="*/ 333085 w 1860663"/>
                  <a:gd name="connsiteY32" fmla="*/ 0 h 61264"/>
                  <a:gd name="connsiteX33" fmla="*/ 11902 w 1860663"/>
                  <a:gd name="connsiteY33" fmla="*/ 0 h 61264"/>
                  <a:gd name="connsiteX34" fmla="*/ 2987 w 1860663"/>
                  <a:gd name="connsiteY34" fmla="*/ 17069 h 61264"/>
                  <a:gd name="connsiteX35" fmla="*/ 2987 w 1860663"/>
                  <a:gd name="connsiteY35" fmla="*/ 17069 h 61264"/>
                  <a:gd name="connsiteX36" fmla="*/ 3978 w 1860663"/>
                  <a:gd name="connsiteY36" fmla="*/ 18821 h 61264"/>
                  <a:gd name="connsiteX37" fmla="*/ 35752 w 1860663"/>
                  <a:gd name="connsiteY37" fmla="*/ 59207 h 61264"/>
                  <a:gd name="connsiteX38" fmla="*/ 42306 w 1860663"/>
                  <a:gd name="connsiteY38" fmla="*/ 61265 h 61264"/>
                  <a:gd name="connsiteX39" fmla="*/ 293309 w 1860663"/>
                  <a:gd name="connsiteY39" fmla="*/ 61265 h 61264"/>
                  <a:gd name="connsiteX40" fmla="*/ 309768 w 1860663"/>
                  <a:gd name="connsiteY40" fmla="*/ 58522 h 61264"/>
                  <a:gd name="connsiteX41" fmla="*/ 351830 w 1860663"/>
                  <a:gd name="connsiteY41" fmla="*/ 44120 h 61264"/>
                  <a:gd name="connsiteX42" fmla="*/ 373243 w 1860663"/>
                  <a:gd name="connsiteY42" fmla="*/ 40538 h 61264"/>
                  <a:gd name="connsiteX43" fmla="*/ 568619 w 1860663"/>
                  <a:gd name="connsiteY43" fmla="*/ 40538 h 61264"/>
                  <a:gd name="connsiteX44" fmla="*/ 591632 w 1860663"/>
                  <a:gd name="connsiteY44" fmla="*/ 48997 h 61264"/>
                  <a:gd name="connsiteX45" fmla="*/ 597956 w 1860663"/>
                  <a:gd name="connsiteY45" fmla="*/ 54331 h 61264"/>
                  <a:gd name="connsiteX46" fmla="*/ 616701 w 1860663"/>
                  <a:gd name="connsiteY46" fmla="*/ 61189 h 61264"/>
                  <a:gd name="connsiteX47" fmla="*/ 792266 w 1860663"/>
                  <a:gd name="connsiteY47" fmla="*/ 61189 h 61264"/>
                  <a:gd name="connsiteX48" fmla="*/ 809716 w 1860663"/>
                  <a:gd name="connsiteY48" fmla="*/ 54712 h 61264"/>
                  <a:gd name="connsiteX49" fmla="*/ 818707 w 1860663"/>
                  <a:gd name="connsiteY49" fmla="*/ 47015 h 61264"/>
                  <a:gd name="connsiteX50" fmla="*/ 836234 w 1860663"/>
                  <a:gd name="connsiteY50" fmla="*/ 40538 h 61264"/>
                  <a:gd name="connsiteX51" fmla="*/ 984595 w 1860663"/>
                  <a:gd name="connsiteY51" fmla="*/ 40538 h 61264"/>
                  <a:gd name="connsiteX52" fmla="*/ 998235 w 1860663"/>
                  <a:gd name="connsiteY52" fmla="*/ 45034 h 61264"/>
                  <a:gd name="connsiteX53" fmla="*/ 1014466 w 1860663"/>
                  <a:gd name="connsiteY53" fmla="*/ 57074 h 61264"/>
                  <a:gd name="connsiteX54" fmla="*/ 1027038 w 1860663"/>
                  <a:gd name="connsiteY54" fmla="*/ 61189 h 61264"/>
                  <a:gd name="connsiteX55" fmla="*/ 1210528 w 1860663"/>
                  <a:gd name="connsiteY55" fmla="*/ 61189 h 61264"/>
                  <a:gd name="connsiteX56" fmla="*/ 1221196 w 1860663"/>
                  <a:gd name="connsiteY56" fmla="*/ 58293 h 61264"/>
                  <a:gd name="connsiteX57" fmla="*/ 1246571 w 1860663"/>
                  <a:gd name="connsiteY57" fmla="*/ 43434 h 61264"/>
                  <a:gd name="connsiteX58" fmla="*/ 1257468 w 1860663"/>
                  <a:gd name="connsiteY58" fmla="*/ 40462 h 61264"/>
                  <a:gd name="connsiteX59" fmla="*/ 1361176 w 1860663"/>
                  <a:gd name="connsiteY59" fmla="*/ 40462 h 61264"/>
                  <a:gd name="connsiteX60" fmla="*/ 1370243 w 1860663"/>
                  <a:gd name="connsiteY60" fmla="*/ 42291 h 61264"/>
                  <a:gd name="connsiteX61" fmla="*/ 1408114 w 1860663"/>
                  <a:gd name="connsiteY61" fmla="*/ 58141 h 61264"/>
                  <a:gd name="connsiteX62" fmla="*/ 1423354 w 1860663"/>
                  <a:gd name="connsiteY62" fmla="*/ 61189 h 61264"/>
                  <a:gd name="connsiteX63" fmla="*/ 1599148 w 1860663"/>
                  <a:gd name="connsiteY63" fmla="*/ 61189 h 61264"/>
                  <a:gd name="connsiteX64" fmla="*/ 1609359 w 1860663"/>
                  <a:gd name="connsiteY64" fmla="*/ 53416 h 61264"/>
                  <a:gd name="connsiteX65" fmla="*/ 1610807 w 1860663"/>
                  <a:gd name="connsiteY65" fmla="*/ 48311 h 61264"/>
                  <a:gd name="connsiteX66" fmla="*/ 1621018 w 1860663"/>
                  <a:gd name="connsiteY66" fmla="*/ 40538 h 61264"/>
                  <a:gd name="connsiteX67" fmla="*/ 1635038 w 1860663"/>
                  <a:gd name="connsiteY67" fmla="*/ 40538 h 61264"/>
                  <a:gd name="connsiteX68" fmla="*/ 1645249 w 1860663"/>
                  <a:gd name="connsiteY68" fmla="*/ 48235 h 61264"/>
                  <a:gd name="connsiteX69" fmla="*/ 1646773 w 1860663"/>
                  <a:gd name="connsiteY69" fmla="*/ 53492 h 61264"/>
                  <a:gd name="connsiteX70" fmla="*/ 1656984 w 1860663"/>
                  <a:gd name="connsiteY70" fmla="*/ 61189 h 61264"/>
                  <a:gd name="connsiteX71" fmla="*/ 1833616 w 1860663"/>
                  <a:gd name="connsiteY71" fmla="*/ 61189 h 61264"/>
                  <a:gd name="connsiteX72" fmla="*/ 1843065 w 1860663"/>
                  <a:gd name="connsiteY72" fmla="*/ 55321 h 61264"/>
                  <a:gd name="connsiteX73" fmla="*/ 1860133 w 1860663"/>
                  <a:gd name="connsiteY73" fmla="*/ 13868 h 61264"/>
                  <a:gd name="connsiteX74" fmla="*/ 1850074 w 1860663"/>
                  <a:gd name="connsiteY74" fmla="*/ 0 h 6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860663" h="61264">
                    <a:moveTo>
                      <a:pt x="1849998" y="381"/>
                    </a:moveTo>
                    <a:lnTo>
                      <a:pt x="1677101" y="381"/>
                    </a:lnTo>
                    <a:cubicBezTo>
                      <a:pt x="1674053" y="381"/>
                      <a:pt x="1671233" y="1676"/>
                      <a:pt x="1669176" y="3886"/>
                    </a:cubicBezTo>
                    <a:lnTo>
                      <a:pt x="1644945" y="30937"/>
                    </a:lnTo>
                    <a:cubicBezTo>
                      <a:pt x="1642963" y="33223"/>
                      <a:pt x="1640068" y="34442"/>
                      <a:pt x="1637019" y="34442"/>
                    </a:cubicBezTo>
                    <a:lnTo>
                      <a:pt x="1618655" y="34442"/>
                    </a:lnTo>
                    <a:cubicBezTo>
                      <a:pt x="1615608" y="34442"/>
                      <a:pt x="1612712" y="33147"/>
                      <a:pt x="1610731" y="30861"/>
                    </a:cubicBezTo>
                    <a:lnTo>
                      <a:pt x="1586728" y="3810"/>
                    </a:lnTo>
                    <a:cubicBezTo>
                      <a:pt x="1584746" y="1524"/>
                      <a:pt x="1581851" y="229"/>
                      <a:pt x="1578803" y="229"/>
                    </a:cubicBezTo>
                    <a:lnTo>
                      <a:pt x="1400114" y="229"/>
                    </a:lnTo>
                    <a:cubicBezTo>
                      <a:pt x="1393637" y="229"/>
                      <a:pt x="1387464" y="2667"/>
                      <a:pt x="1382664" y="6934"/>
                    </a:cubicBezTo>
                    <a:lnTo>
                      <a:pt x="1358204" y="29185"/>
                    </a:lnTo>
                    <a:cubicBezTo>
                      <a:pt x="1354546" y="32537"/>
                      <a:pt x="1349746" y="34366"/>
                      <a:pt x="1344793" y="34366"/>
                    </a:cubicBezTo>
                    <a:lnTo>
                      <a:pt x="1267373" y="34366"/>
                    </a:lnTo>
                    <a:cubicBezTo>
                      <a:pt x="1263106" y="34366"/>
                      <a:pt x="1258915" y="32918"/>
                      <a:pt x="1255486" y="30328"/>
                    </a:cubicBezTo>
                    <a:lnTo>
                      <a:pt x="1224016" y="6172"/>
                    </a:lnTo>
                    <a:cubicBezTo>
                      <a:pt x="1218910" y="2286"/>
                      <a:pt x="1212738" y="152"/>
                      <a:pt x="1206337" y="152"/>
                    </a:cubicBezTo>
                    <a:lnTo>
                      <a:pt x="1030544" y="152"/>
                    </a:lnTo>
                    <a:cubicBezTo>
                      <a:pt x="1023838" y="152"/>
                      <a:pt x="1017361" y="2743"/>
                      <a:pt x="1012561" y="7468"/>
                    </a:cubicBezTo>
                    <a:lnTo>
                      <a:pt x="991377" y="27965"/>
                    </a:lnTo>
                    <a:cubicBezTo>
                      <a:pt x="987186" y="32004"/>
                      <a:pt x="981547" y="34290"/>
                      <a:pt x="975756" y="34290"/>
                    </a:cubicBezTo>
                    <a:lnTo>
                      <a:pt x="846216" y="34290"/>
                    </a:lnTo>
                    <a:cubicBezTo>
                      <a:pt x="837529" y="34290"/>
                      <a:pt x="829223" y="30556"/>
                      <a:pt x="823432" y="24003"/>
                    </a:cubicBezTo>
                    <a:lnTo>
                      <a:pt x="811087" y="10135"/>
                    </a:lnTo>
                    <a:cubicBezTo>
                      <a:pt x="805449" y="3734"/>
                      <a:pt x="797296" y="76"/>
                      <a:pt x="788761" y="76"/>
                    </a:cubicBezTo>
                    <a:lnTo>
                      <a:pt x="619826" y="76"/>
                    </a:lnTo>
                    <a:cubicBezTo>
                      <a:pt x="611062" y="76"/>
                      <a:pt x="602681" y="3810"/>
                      <a:pt x="596813" y="10287"/>
                    </a:cubicBezTo>
                    <a:lnTo>
                      <a:pt x="583098" y="25527"/>
                    </a:lnTo>
                    <a:cubicBezTo>
                      <a:pt x="578144" y="31013"/>
                      <a:pt x="571057" y="34214"/>
                      <a:pt x="563666" y="34214"/>
                    </a:cubicBezTo>
                    <a:lnTo>
                      <a:pt x="392598" y="34214"/>
                    </a:lnTo>
                    <a:cubicBezTo>
                      <a:pt x="383682" y="34214"/>
                      <a:pt x="375224" y="30632"/>
                      <a:pt x="368975" y="24308"/>
                    </a:cubicBezTo>
                    <a:lnTo>
                      <a:pt x="353583" y="8611"/>
                    </a:lnTo>
                    <a:cubicBezTo>
                      <a:pt x="348172" y="3124"/>
                      <a:pt x="340781" y="0"/>
                      <a:pt x="333085" y="0"/>
                    </a:cubicBezTo>
                    <a:lnTo>
                      <a:pt x="11902" y="0"/>
                    </a:lnTo>
                    <a:cubicBezTo>
                      <a:pt x="-1204" y="0"/>
                      <a:pt x="-2348" y="10058"/>
                      <a:pt x="2987" y="17069"/>
                    </a:cubicBezTo>
                    <a:lnTo>
                      <a:pt x="2987" y="17069"/>
                    </a:lnTo>
                    <a:cubicBezTo>
                      <a:pt x="3444" y="17602"/>
                      <a:pt x="3673" y="18212"/>
                      <a:pt x="3978" y="18821"/>
                    </a:cubicBezTo>
                    <a:lnTo>
                      <a:pt x="35752" y="59207"/>
                    </a:lnTo>
                    <a:cubicBezTo>
                      <a:pt x="37657" y="60503"/>
                      <a:pt x="40020" y="61265"/>
                      <a:pt x="42306" y="61265"/>
                    </a:cubicBezTo>
                    <a:lnTo>
                      <a:pt x="293309" y="61265"/>
                    </a:lnTo>
                    <a:cubicBezTo>
                      <a:pt x="298948" y="61265"/>
                      <a:pt x="304510" y="60350"/>
                      <a:pt x="309768" y="58522"/>
                    </a:cubicBezTo>
                    <a:lnTo>
                      <a:pt x="351830" y="44120"/>
                    </a:lnTo>
                    <a:cubicBezTo>
                      <a:pt x="358688" y="41758"/>
                      <a:pt x="365928" y="40538"/>
                      <a:pt x="373243" y="40538"/>
                    </a:cubicBezTo>
                    <a:lnTo>
                      <a:pt x="568619" y="40538"/>
                    </a:lnTo>
                    <a:cubicBezTo>
                      <a:pt x="577078" y="40538"/>
                      <a:pt x="585154" y="43510"/>
                      <a:pt x="591632" y="48997"/>
                    </a:cubicBezTo>
                    <a:lnTo>
                      <a:pt x="597956" y="54331"/>
                    </a:lnTo>
                    <a:cubicBezTo>
                      <a:pt x="603214" y="58750"/>
                      <a:pt x="609843" y="61189"/>
                      <a:pt x="616701" y="61189"/>
                    </a:cubicBezTo>
                    <a:lnTo>
                      <a:pt x="792266" y="61189"/>
                    </a:lnTo>
                    <a:cubicBezTo>
                      <a:pt x="798667" y="61189"/>
                      <a:pt x="804839" y="58903"/>
                      <a:pt x="809716" y="54712"/>
                    </a:cubicBezTo>
                    <a:lnTo>
                      <a:pt x="818707" y="47015"/>
                    </a:lnTo>
                    <a:cubicBezTo>
                      <a:pt x="823584" y="42824"/>
                      <a:pt x="829833" y="40538"/>
                      <a:pt x="836234" y="40538"/>
                    </a:cubicBezTo>
                    <a:lnTo>
                      <a:pt x="984595" y="40538"/>
                    </a:lnTo>
                    <a:cubicBezTo>
                      <a:pt x="989472" y="40538"/>
                      <a:pt x="994273" y="42139"/>
                      <a:pt x="998235" y="45034"/>
                    </a:cubicBezTo>
                    <a:lnTo>
                      <a:pt x="1014466" y="57074"/>
                    </a:lnTo>
                    <a:cubicBezTo>
                      <a:pt x="1018123" y="59741"/>
                      <a:pt x="1022542" y="61189"/>
                      <a:pt x="1027038" y="61189"/>
                    </a:cubicBezTo>
                    <a:lnTo>
                      <a:pt x="1210528" y="61189"/>
                    </a:lnTo>
                    <a:cubicBezTo>
                      <a:pt x="1214262" y="61189"/>
                      <a:pt x="1217919" y="60198"/>
                      <a:pt x="1221196" y="58293"/>
                    </a:cubicBezTo>
                    <a:lnTo>
                      <a:pt x="1246571" y="43434"/>
                    </a:lnTo>
                    <a:cubicBezTo>
                      <a:pt x="1249848" y="41529"/>
                      <a:pt x="1253658" y="40462"/>
                      <a:pt x="1257468" y="40462"/>
                    </a:cubicBezTo>
                    <a:lnTo>
                      <a:pt x="1361176" y="40462"/>
                    </a:lnTo>
                    <a:cubicBezTo>
                      <a:pt x="1364299" y="40462"/>
                      <a:pt x="1367348" y="41072"/>
                      <a:pt x="1370243" y="42291"/>
                    </a:cubicBezTo>
                    <a:lnTo>
                      <a:pt x="1408114" y="58141"/>
                    </a:lnTo>
                    <a:cubicBezTo>
                      <a:pt x="1412915" y="60122"/>
                      <a:pt x="1418097" y="61189"/>
                      <a:pt x="1423354" y="61189"/>
                    </a:cubicBezTo>
                    <a:lnTo>
                      <a:pt x="1599148" y="61189"/>
                    </a:lnTo>
                    <a:cubicBezTo>
                      <a:pt x="1603949" y="61189"/>
                      <a:pt x="1608139" y="57988"/>
                      <a:pt x="1609359" y="53416"/>
                    </a:cubicBezTo>
                    <a:lnTo>
                      <a:pt x="1610807" y="48311"/>
                    </a:lnTo>
                    <a:cubicBezTo>
                      <a:pt x="1612102" y="43739"/>
                      <a:pt x="1616293" y="40538"/>
                      <a:pt x="1621018" y="40538"/>
                    </a:cubicBezTo>
                    <a:lnTo>
                      <a:pt x="1635038" y="40538"/>
                    </a:lnTo>
                    <a:cubicBezTo>
                      <a:pt x="1639763" y="40538"/>
                      <a:pt x="1643954" y="43663"/>
                      <a:pt x="1645249" y="48235"/>
                    </a:cubicBezTo>
                    <a:lnTo>
                      <a:pt x="1646773" y="53492"/>
                    </a:lnTo>
                    <a:cubicBezTo>
                      <a:pt x="1648068" y="58064"/>
                      <a:pt x="1652259" y="61189"/>
                      <a:pt x="1656984" y="61189"/>
                    </a:cubicBezTo>
                    <a:lnTo>
                      <a:pt x="1833616" y="61189"/>
                    </a:lnTo>
                    <a:cubicBezTo>
                      <a:pt x="1837654" y="61189"/>
                      <a:pt x="1841236" y="58826"/>
                      <a:pt x="1843065" y="55321"/>
                    </a:cubicBezTo>
                    <a:lnTo>
                      <a:pt x="1860133" y="13868"/>
                    </a:lnTo>
                    <a:cubicBezTo>
                      <a:pt x="1862343" y="7087"/>
                      <a:pt x="1857390" y="0"/>
                      <a:pt x="18500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20AE99F-8E88-CE1A-B31C-EECF6B77BCC7}"/>
                  </a:ext>
                </a:extLst>
              </p:cNvPr>
              <p:cNvSpPr/>
              <p:nvPr/>
            </p:nvSpPr>
            <p:spPr>
              <a:xfrm>
                <a:off x="9484085" y="1890369"/>
                <a:ext cx="1836149" cy="61417"/>
              </a:xfrm>
              <a:custGeom>
                <a:avLst/>
                <a:gdLst>
                  <a:gd name="connsiteX0" fmla="*/ 1829557 w 1836149"/>
                  <a:gd name="connsiteY0" fmla="*/ 25984 h 61417"/>
                  <a:gd name="connsiteX1" fmla="*/ 1835501 w 1836149"/>
                  <a:gd name="connsiteY1" fmla="*/ 11582 h 61417"/>
                  <a:gd name="connsiteX2" fmla="*/ 1827805 w 1836149"/>
                  <a:gd name="connsiteY2" fmla="*/ 76 h 61417"/>
                  <a:gd name="connsiteX3" fmla="*/ 1658869 w 1836149"/>
                  <a:gd name="connsiteY3" fmla="*/ 76 h 61417"/>
                  <a:gd name="connsiteX4" fmla="*/ 1643173 w 1836149"/>
                  <a:gd name="connsiteY4" fmla="*/ 9373 h 61417"/>
                  <a:gd name="connsiteX5" fmla="*/ 1638677 w 1836149"/>
                  <a:gd name="connsiteY5" fmla="*/ 17450 h 61417"/>
                  <a:gd name="connsiteX6" fmla="*/ 1629227 w 1836149"/>
                  <a:gd name="connsiteY6" fmla="*/ 17450 h 61417"/>
                  <a:gd name="connsiteX7" fmla="*/ 1624732 w 1836149"/>
                  <a:gd name="connsiteY7" fmla="*/ 9373 h 61417"/>
                  <a:gd name="connsiteX8" fmla="*/ 1608959 w 1836149"/>
                  <a:gd name="connsiteY8" fmla="*/ 76 h 61417"/>
                  <a:gd name="connsiteX9" fmla="*/ 1438042 w 1836149"/>
                  <a:gd name="connsiteY9" fmla="*/ 76 h 61417"/>
                  <a:gd name="connsiteX10" fmla="*/ 1420364 w 1836149"/>
                  <a:gd name="connsiteY10" fmla="*/ 5715 h 61417"/>
                  <a:gd name="connsiteX11" fmla="*/ 1398494 w 1836149"/>
                  <a:gd name="connsiteY11" fmla="*/ 21336 h 61417"/>
                  <a:gd name="connsiteX12" fmla="*/ 1384169 w 1836149"/>
                  <a:gd name="connsiteY12" fmla="*/ 25908 h 61417"/>
                  <a:gd name="connsiteX13" fmla="*/ 1272459 w 1836149"/>
                  <a:gd name="connsiteY13" fmla="*/ 25908 h 61417"/>
                  <a:gd name="connsiteX14" fmla="*/ 1261715 w 1836149"/>
                  <a:gd name="connsiteY14" fmla="*/ 23012 h 61417"/>
                  <a:gd name="connsiteX15" fmla="*/ 1230016 w 1836149"/>
                  <a:gd name="connsiteY15" fmla="*/ 4572 h 61417"/>
                  <a:gd name="connsiteX16" fmla="*/ 1213099 w 1836149"/>
                  <a:gd name="connsiteY16" fmla="*/ 0 h 61417"/>
                  <a:gd name="connsiteX17" fmla="*/ 1035172 w 1836149"/>
                  <a:gd name="connsiteY17" fmla="*/ 0 h 61417"/>
                  <a:gd name="connsiteX18" fmla="*/ 1018638 w 1836149"/>
                  <a:gd name="connsiteY18" fmla="*/ 5334 h 61417"/>
                  <a:gd name="connsiteX19" fmla="*/ 995625 w 1836149"/>
                  <a:gd name="connsiteY19" fmla="*/ 22022 h 61417"/>
                  <a:gd name="connsiteX20" fmla="*/ 983585 w 1836149"/>
                  <a:gd name="connsiteY20" fmla="*/ 25908 h 61417"/>
                  <a:gd name="connsiteX21" fmla="*/ 845283 w 1836149"/>
                  <a:gd name="connsiteY21" fmla="*/ 25908 h 61417"/>
                  <a:gd name="connsiteX22" fmla="*/ 834157 w 1836149"/>
                  <a:gd name="connsiteY22" fmla="*/ 21869 h 61417"/>
                  <a:gd name="connsiteX23" fmla="*/ 814269 w 1836149"/>
                  <a:gd name="connsiteY23" fmla="*/ 5182 h 61417"/>
                  <a:gd name="connsiteX24" fmla="*/ 800096 w 1836149"/>
                  <a:gd name="connsiteY24" fmla="*/ 0 h 61417"/>
                  <a:gd name="connsiteX25" fmla="*/ 618968 w 1836149"/>
                  <a:gd name="connsiteY25" fmla="*/ 0 h 61417"/>
                  <a:gd name="connsiteX26" fmla="*/ 606624 w 1836149"/>
                  <a:gd name="connsiteY26" fmla="*/ 4496 h 61417"/>
                  <a:gd name="connsiteX27" fmla="*/ 585516 w 1836149"/>
                  <a:gd name="connsiteY27" fmla="*/ 22022 h 61417"/>
                  <a:gd name="connsiteX28" fmla="*/ 574620 w 1836149"/>
                  <a:gd name="connsiteY28" fmla="*/ 25984 h 61417"/>
                  <a:gd name="connsiteX29" fmla="*/ 381224 w 1836149"/>
                  <a:gd name="connsiteY29" fmla="*/ 25984 h 61417"/>
                  <a:gd name="connsiteX30" fmla="*/ 367432 w 1836149"/>
                  <a:gd name="connsiteY30" fmla="*/ 23241 h 61417"/>
                  <a:gd name="connsiteX31" fmla="*/ 321635 w 1836149"/>
                  <a:gd name="connsiteY31" fmla="*/ 3962 h 61417"/>
                  <a:gd name="connsiteX32" fmla="*/ 302281 w 1836149"/>
                  <a:gd name="connsiteY32" fmla="*/ 76 h 61417"/>
                  <a:gd name="connsiteX33" fmla="*/ 49220 w 1836149"/>
                  <a:gd name="connsiteY33" fmla="*/ 76 h 61417"/>
                  <a:gd name="connsiteX34" fmla="*/ 30932 w 1836149"/>
                  <a:gd name="connsiteY34" fmla="*/ 9144 h 61417"/>
                  <a:gd name="connsiteX35" fmla="*/ 18055 w 1836149"/>
                  <a:gd name="connsiteY35" fmla="*/ 25984 h 61417"/>
                  <a:gd name="connsiteX36" fmla="*/ 18055 w 1836149"/>
                  <a:gd name="connsiteY36" fmla="*/ 25984 h 61417"/>
                  <a:gd name="connsiteX37" fmla="*/ 13178 w 1836149"/>
                  <a:gd name="connsiteY37" fmla="*/ 32385 h 61417"/>
                  <a:gd name="connsiteX38" fmla="*/ 1824 w 1836149"/>
                  <a:gd name="connsiteY38" fmla="*/ 47244 h 61417"/>
                  <a:gd name="connsiteX39" fmla="*/ 8759 w 1836149"/>
                  <a:gd name="connsiteY39" fmla="*/ 61341 h 61417"/>
                  <a:gd name="connsiteX40" fmla="*/ 342057 w 1836149"/>
                  <a:gd name="connsiteY40" fmla="*/ 61341 h 61417"/>
                  <a:gd name="connsiteX41" fmla="*/ 370175 w 1836149"/>
                  <a:gd name="connsiteY41" fmla="*/ 48387 h 61417"/>
                  <a:gd name="connsiteX42" fmla="*/ 376271 w 1836149"/>
                  <a:gd name="connsiteY42" fmla="*/ 41148 h 61417"/>
                  <a:gd name="connsiteX43" fmla="*/ 395169 w 1836149"/>
                  <a:gd name="connsiteY43" fmla="*/ 32461 h 61417"/>
                  <a:gd name="connsiteX44" fmla="*/ 577972 w 1836149"/>
                  <a:gd name="connsiteY44" fmla="*/ 32461 h 61417"/>
                  <a:gd name="connsiteX45" fmla="*/ 593212 w 1836149"/>
                  <a:gd name="connsiteY45" fmla="*/ 38938 h 61417"/>
                  <a:gd name="connsiteX46" fmla="*/ 609063 w 1836149"/>
                  <a:gd name="connsiteY46" fmla="*/ 55245 h 61417"/>
                  <a:gd name="connsiteX47" fmla="*/ 623540 w 1836149"/>
                  <a:gd name="connsiteY47" fmla="*/ 61341 h 61417"/>
                  <a:gd name="connsiteX48" fmla="*/ 806116 w 1836149"/>
                  <a:gd name="connsiteY48" fmla="*/ 61341 h 61417"/>
                  <a:gd name="connsiteX49" fmla="*/ 821812 w 1836149"/>
                  <a:gd name="connsiteY49" fmla="*/ 52730 h 61417"/>
                  <a:gd name="connsiteX50" fmla="*/ 829966 w 1836149"/>
                  <a:gd name="connsiteY50" fmla="*/ 40005 h 61417"/>
                  <a:gd name="connsiteX51" fmla="*/ 843911 w 1836149"/>
                  <a:gd name="connsiteY51" fmla="*/ 32385 h 61417"/>
                  <a:gd name="connsiteX52" fmla="*/ 986786 w 1836149"/>
                  <a:gd name="connsiteY52" fmla="*/ 32385 h 61417"/>
                  <a:gd name="connsiteX53" fmla="*/ 1000426 w 1836149"/>
                  <a:gd name="connsiteY53" fmla="*/ 39014 h 61417"/>
                  <a:gd name="connsiteX54" fmla="*/ 1012998 w 1836149"/>
                  <a:gd name="connsiteY54" fmla="*/ 55093 h 61417"/>
                  <a:gd name="connsiteX55" fmla="*/ 1025800 w 1836149"/>
                  <a:gd name="connsiteY55" fmla="*/ 61341 h 61417"/>
                  <a:gd name="connsiteX56" fmla="*/ 1212414 w 1836149"/>
                  <a:gd name="connsiteY56" fmla="*/ 61341 h 61417"/>
                  <a:gd name="connsiteX57" fmla="*/ 1224682 w 1836149"/>
                  <a:gd name="connsiteY57" fmla="*/ 57379 h 61417"/>
                  <a:gd name="connsiteX58" fmla="*/ 1253942 w 1836149"/>
                  <a:gd name="connsiteY58" fmla="*/ 36271 h 61417"/>
                  <a:gd name="connsiteX59" fmla="*/ 1265754 w 1836149"/>
                  <a:gd name="connsiteY59" fmla="*/ 32461 h 61417"/>
                  <a:gd name="connsiteX60" fmla="*/ 1393998 w 1836149"/>
                  <a:gd name="connsiteY60" fmla="*/ 32461 h 61417"/>
                  <a:gd name="connsiteX61" fmla="*/ 1409314 w 1836149"/>
                  <a:gd name="connsiteY61" fmla="*/ 36500 h 61417"/>
                  <a:gd name="connsiteX62" fmla="*/ 1445129 w 1836149"/>
                  <a:gd name="connsiteY62" fmla="*/ 56693 h 61417"/>
                  <a:gd name="connsiteX63" fmla="*/ 1463264 w 1836149"/>
                  <a:gd name="connsiteY63" fmla="*/ 61417 h 61417"/>
                  <a:gd name="connsiteX64" fmla="*/ 1803269 w 1836149"/>
                  <a:gd name="connsiteY64" fmla="*/ 61417 h 61417"/>
                  <a:gd name="connsiteX65" fmla="*/ 1819576 w 1836149"/>
                  <a:gd name="connsiteY65" fmla="*/ 50521 h 61417"/>
                  <a:gd name="connsiteX66" fmla="*/ 1826967 w 1836149"/>
                  <a:gd name="connsiteY66" fmla="*/ 32537 h 61417"/>
                  <a:gd name="connsiteX67" fmla="*/ 1827043 w 1836149"/>
                  <a:gd name="connsiteY67" fmla="*/ 32537 h 61417"/>
                  <a:gd name="connsiteX68" fmla="*/ 1829710 w 1836149"/>
                  <a:gd name="connsiteY68" fmla="*/ 26137 h 61417"/>
                  <a:gd name="connsiteX69" fmla="*/ 1829634 w 1836149"/>
                  <a:gd name="connsiteY69" fmla="*/ 26137 h 6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836149" h="61417">
                    <a:moveTo>
                      <a:pt x="1829557" y="25984"/>
                    </a:moveTo>
                    <a:lnTo>
                      <a:pt x="1835501" y="11582"/>
                    </a:lnTo>
                    <a:cubicBezTo>
                      <a:pt x="1837788" y="6096"/>
                      <a:pt x="1833749" y="76"/>
                      <a:pt x="1827805" y="76"/>
                    </a:cubicBezTo>
                    <a:lnTo>
                      <a:pt x="1658869" y="76"/>
                    </a:lnTo>
                    <a:cubicBezTo>
                      <a:pt x="1652316" y="76"/>
                      <a:pt x="1646297" y="3658"/>
                      <a:pt x="1643173" y="9373"/>
                    </a:cubicBezTo>
                    <a:lnTo>
                      <a:pt x="1638677" y="17450"/>
                    </a:lnTo>
                    <a:cubicBezTo>
                      <a:pt x="1636619" y="21184"/>
                      <a:pt x="1631285" y="21184"/>
                      <a:pt x="1629227" y="17450"/>
                    </a:cubicBezTo>
                    <a:lnTo>
                      <a:pt x="1624732" y="9373"/>
                    </a:lnTo>
                    <a:cubicBezTo>
                      <a:pt x="1621532" y="3658"/>
                      <a:pt x="1615512" y="76"/>
                      <a:pt x="1608959" y="76"/>
                    </a:cubicBezTo>
                    <a:lnTo>
                      <a:pt x="1438042" y="76"/>
                    </a:lnTo>
                    <a:cubicBezTo>
                      <a:pt x="1431718" y="76"/>
                      <a:pt x="1425545" y="2057"/>
                      <a:pt x="1420364" y="5715"/>
                    </a:cubicBezTo>
                    <a:lnTo>
                      <a:pt x="1398494" y="21336"/>
                    </a:lnTo>
                    <a:cubicBezTo>
                      <a:pt x="1394303" y="24308"/>
                      <a:pt x="1389274" y="25908"/>
                      <a:pt x="1384169" y="25908"/>
                    </a:cubicBezTo>
                    <a:lnTo>
                      <a:pt x="1272459" y="25908"/>
                    </a:lnTo>
                    <a:cubicBezTo>
                      <a:pt x="1268649" y="25908"/>
                      <a:pt x="1264992" y="24917"/>
                      <a:pt x="1261715" y="23012"/>
                    </a:cubicBezTo>
                    <a:lnTo>
                      <a:pt x="1230016" y="4572"/>
                    </a:lnTo>
                    <a:cubicBezTo>
                      <a:pt x="1224834" y="1600"/>
                      <a:pt x="1219043" y="0"/>
                      <a:pt x="1213099" y="0"/>
                    </a:cubicBezTo>
                    <a:lnTo>
                      <a:pt x="1035172" y="0"/>
                    </a:lnTo>
                    <a:cubicBezTo>
                      <a:pt x="1029229" y="0"/>
                      <a:pt x="1023437" y="1905"/>
                      <a:pt x="1018638" y="5334"/>
                    </a:cubicBezTo>
                    <a:lnTo>
                      <a:pt x="995625" y="22022"/>
                    </a:lnTo>
                    <a:cubicBezTo>
                      <a:pt x="992119" y="24536"/>
                      <a:pt x="987929" y="25908"/>
                      <a:pt x="983585" y="25908"/>
                    </a:cubicBezTo>
                    <a:lnTo>
                      <a:pt x="845283" y="25908"/>
                    </a:lnTo>
                    <a:cubicBezTo>
                      <a:pt x="841244" y="25908"/>
                      <a:pt x="837281" y="24460"/>
                      <a:pt x="834157" y="21869"/>
                    </a:cubicBezTo>
                    <a:lnTo>
                      <a:pt x="814269" y="5182"/>
                    </a:lnTo>
                    <a:cubicBezTo>
                      <a:pt x="810306" y="1829"/>
                      <a:pt x="805278" y="0"/>
                      <a:pt x="800096" y="0"/>
                    </a:cubicBezTo>
                    <a:lnTo>
                      <a:pt x="618968" y="0"/>
                    </a:lnTo>
                    <a:cubicBezTo>
                      <a:pt x="614472" y="0"/>
                      <a:pt x="610052" y="1600"/>
                      <a:pt x="606624" y="4496"/>
                    </a:cubicBezTo>
                    <a:lnTo>
                      <a:pt x="585516" y="22022"/>
                    </a:lnTo>
                    <a:cubicBezTo>
                      <a:pt x="582468" y="24536"/>
                      <a:pt x="578583" y="25984"/>
                      <a:pt x="574620" y="25984"/>
                    </a:cubicBezTo>
                    <a:lnTo>
                      <a:pt x="381224" y="25984"/>
                    </a:lnTo>
                    <a:cubicBezTo>
                      <a:pt x="376500" y="25984"/>
                      <a:pt x="371852" y="25070"/>
                      <a:pt x="367432" y="23241"/>
                    </a:cubicBezTo>
                    <a:lnTo>
                      <a:pt x="321635" y="3962"/>
                    </a:lnTo>
                    <a:cubicBezTo>
                      <a:pt x="315540" y="1372"/>
                      <a:pt x="308911" y="76"/>
                      <a:pt x="302281" y="76"/>
                    </a:cubicBezTo>
                    <a:lnTo>
                      <a:pt x="49220" y="76"/>
                    </a:lnTo>
                    <a:cubicBezTo>
                      <a:pt x="42058" y="76"/>
                      <a:pt x="35276" y="3429"/>
                      <a:pt x="30932" y="9144"/>
                    </a:cubicBezTo>
                    <a:lnTo>
                      <a:pt x="18055" y="25984"/>
                    </a:lnTo>
                    <a:lnTo>
                      <a:pt x="18055" y="25984"/>
                    </a:lnTo>
                    <a:lnTo>
                      <a:pt x="13178" y="32385"/>
                    </a:lnTo>
                    <a:lnTo>
                      <a:pt x="1824" y="47244"/>
                    </a:lnTo>
                    <a:cubicBezTo>
                      <a:pt x="-2595" y="53035"/>
                      <a:pt x="1519" y="61341"/>
                      <a:pt x="8759" y="61341"/>
                    </a:cubicBezTo>
                    <a:lnTo>
                      <a:pt x="342057" y="61341"/>
                    </a:lnTo>
                    <a:cubicBezTo>
                      <a:pt x="352877" y="61341"/>
                      <a:pt x="363165" y="56617"/>
                      <a:pt x="370175" y="48387"/>
                    </a:cubicBezTo>
                    <a:lnTo>
                      <a:pt x="376271" y="41148"/>
                    </a:lnTo>
                    <a:cubicBezTo>
                      <a:pt x="380996" y="35585"/>
                      <a:pt x="387854" y="32461"/>
                      <a:pt x="395169" y="32461"/>
                    </a:cubicBezTo>
                    <a:lnTo>
                      <a:pt x="577972" y="32461"/>
                    </a:lnTo>
                    <a:cubicBezTo>
                      <a:pt x="583687" y="32461"/>
                      <a:pt x="589174" y="34823"/>
                      <a:pt x="593212" y="38938"/>
                    </a:cubicBezTo>
                    <a:lnTo>
                      <a:pt x="609063" y="55245"/>
                    </a:lnTo>
                    <a:cubicBezTo>
                      <a:pt x="612873" y="59131"/>
                      <a:pt x="618054" y="61341"/>
                      <a:pt x="623540" y="61341"/>
                    </a:cubicBezTo>
                    <a:lnTo>
                      <a:pt x="806116" y="61341"/>
                    </a:lnTo>
                    <a:cubicBezTo>
                      <a:pt x="812440" y="61341"/>
                      <a:pt x="818384" y="58141"/>
                      <a:pt x="821812" y="52730"/>
                    </a:cubicBezTo>
                    <a:lnTo>
                      <a:pt x="829966" y="40005"/>
                    </a:lnTo>
                    <a:cubicBezTo>
                      <a:pt x="833014" y="35281"/>
                      <a:pt x="838272" y="32385"/>
                      <a:pt x="843911" y="32385"/>
                    </a:cubicBezTo>
                    <a:lnTo>
                      <a:pt x="986786" y="32385"/>
                    </a:lnTo>
                    <a:cubicBezTo>
                      <a:pt x="992119" y="32385"/>
                      <a:pt x="997149" y="34823"/>
                      <a:pt x="1000426" y="39014"/>
                    </a:cubicBezTo>
                    <a:lnTo>
                      <a:pt x="1012998" y="55093"/>
                    </a:lnTo>
                    <a:cubicBezTo>
                      <a:pt x="1016046" y="59055"/>
                      <a:pt x="1020770" y="61341"/>
                      <a:pt x="1025800" y="61341"/>
                    </a:cubicBezTo>
                    <a:lnTo>
                      <a:pt x="1212414" y="61341"/>
                    </a:lnTo>
                    <a:cubicBezTo>
                      <a:pt x="1216833" y="61341"/>
                      <a:pt x="1221101" y="59969"/>
                      <a:pt x="1224682" y="57379"/>
                    </a:cubicBezTo>
                    <a:lnTo>
                      <a:pt x="1253942" y="36271"/>
                    </a:lnTo>
                    <a:cubicBezTo>
                      <a:pt x="1257372" y="33757"/>
                      <a:pt x="1261487" y="32461"/>
                      <a:pt x="1265754" y="32461"/>
                    </a:cubicBezTo>
                    <a:lnTo>
                      <a:pt x="1393998" y="32461"/>
                    </a:lnTo>
                    <a:cubicBezTo>
                      <a:pt x="1399333" y="32461"/>
                      <a:pt x="1404666" y="33833"/>
                      <a:pt x="1409314" y="36500"/>
                    </a:cubicBezTo>
                    <a:lnTo>
                      <a:pt x="1445129" y="56693"/>
                    </a:lnTo>
                    <a:cubicBezTo>
                      <a:pt x="1450691" y="59817"/>
                      <a:pt x="1456863" y="61417"/>
                      <a:pt x="1463264" y="61417"/>
                    </a:cubicBezTo>
                    <a:lnTo>
                      <a:pt x="1803269" y="61417"/>
                    </a:lnTo>
                    <a:cubicBezTo>
                      <a:pt x="1810431" y="61417"/>
                      <a:pt x="1816833" y="57074"/>
                      <a:pt x="1819576" y="50521"/>
                    </a:cubicBezTo>
                    <a:lnTo>
                      <a:pt x="1826967" y="32537"/>
                    </a:lnTo>
                    <a:lnTo>
                      <a:pt x="1827043" y="32537"/>
                    </a:lnTo>
                    <a:lnTo>
                      <a:pt x="1829710" y="26137"/>
                    </a:lnTo>
                    <a:lnTo>
                      <a:pt x="1829634" y="26137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F1BA39A-289D-FE52-11CF-FE34CB9D0425}"/>
                  </a:ext>
                </a:extLst>
              </p:cNvPr>
              <p:cNvSpPr/>
              <p:nvPr/>
            </p:nvSpPr>
            <p:spPr>
              <a:xfrm>
                <a:off x="9430614" y="1966036"/>
                <a:ext cx="1857486" cy="61645"/>
              </a:xfrm>
              <a:custGeom>
                <a:avLst/>
                <a:gdLst>
                  <a:gd name="connsiteX0" fmla="*/ 1856739 w 1857486"/>
                  <a:gd name="connsiteY0" fmla="*/ 13792 h 61645"/>
                  <a:gd name="connsiteX1" fmla="*/ 1856739 w 1857486"/>
                  <a:gd name="connsiteY1" fmla="*/ 13792 h 61645"/>
                  <a:gd name="connsiteX2" fmla="*/ 1847518 w 1857486"/>
                  <a:gd name="connsiteY2" fmla="*/ 0 h 61645"/>
                  <a:gd name="connsiteX3" fmla="*/ 1519402 w 1857486"/>
                  <a:gd name="connsiteY3" fmla="*/ 0 h 61645"/>
                  <a:gd name="connsiteX4" fmla="*/ 1505990 w 1857486"/>
                  <a:gd name="connsiteY4" fmla="*/ 3048 h 61645"/>
                  <a:gd name="connsiteX5" fmla="*/ 1481758 w 1857486"/>
                  <a:gd name="connsiteY5" fmla="*/ 14478 h 61645"/>
                  <a:gd name="connsiteX6" fmla="*/ 1467281 w 1857486"/>
                  <a:gd name="connsiteY6" fmla="*/ 17754 h 61645"/>
                  <a:gd name="connsiteX7" fmla="*/ 1322805 w 1857486"/>
                  <a:gd name="connsiteY7" fmla="*/ 17754 h 61645"/>
                  <a:gd name="connsiteX8" fmla="*/ 1311299 w 1857486"/>
                  <a:gd name="connsiteY8" fmla="*/ 15697 h 61645"/>
                  <a:gd name="connsiteX9" fmla="*/ 1276857 w 1857486"/>
                  <a:gd name="connsiteY9" fmla="*/ 2819 h 61645"/>
                  <a:gd name="connsiteX10" fmla="*/ 1261617 w 1857486"/>
                  <a:gd name="connsiteY10" fmla="*/ 76 h 61645"/>
                  <a:gd name="connsiteX11" fmla="*/ 1071345 w 1857486"/>
                  <a:gd name="connsiteY11" fmla="*/ 76 h 61645"/>
                  <a:gd name="connsiteX12" fmla="*/ 1051686 w 1857486"/>
                  <a:gd name="connsiteY12" fmla="*/ 5944 h 61645"/>
                  <a:gd name="connsiteX13" fmla="*/ 1044599 w 1857486"/>
                  <a:gd name="connsiteY13" fmla="*/ 10592 h 61645"/>
                  <a:gd name="connsiteX14" fmla="*/ 1039342 w 1857486"/>
                  <a:gd name="connsiteY14" fmla="*/ 13411 h 61645"/>
                  <a:gd name="connsiteX15" fmla="*/ 970380 w 1857486"/>
                  <a:gd name="connsiteY15" fmla="*/ 24232 h 61645"/>
                  <a:gd name="connsiteX16" fmla="*/ 904696 w 1857486"/>
                  <a:gd name="connsiteY16" fmla="*/ 15697 h 61645"/>
                  <a:gd name="connsiteX17" fmla="*/ 892809 w 1857486"/>
                  <a:gd name="connsiteY17" fmla="*/ 9601 h 61645"/>
                  <a:gd name="connsiteX18" fmla="*/ 885646 w 1857486"/>
                  <a:gd name="connsiteY18" fmla="*/ 4648 h 61645"/>
                  <a:gd name="connsiteX19" fmla="*/ 873073 w 1857486"/>
                  <a:gd name="connsiteY19" fmla="*/ 152 h 61645"/>
                  <a:gd name="connsiteX20" fmla="*/ 680973 w 1857486"/>
                  <a:gd name="connsiteY20" fmla="*/ 152 h 61645"/>
                  <a:gd name="connsiteX21" fmla="*/ 663066 w 1857486"/>
                  <a:gd name="connsiteY21" fmla="*/ 5029 h 61645"/>
                  <a:gd name="connsiteX22" fmla="*/ 647293 w 1857486"/>
                  <a:gd name="connsiteY22" fmla="*/ 14249 h 61645"/>
                  <a:gd name="connsiteX23" fmla="*/ 633729 w 1857486"/>
                  <a:gd name="connsiteY23" fmla="*/ 17907 h 61645"/>
                  <a:gd name="connsiteX24" fmla="*/ 493826 w 1857486"/>
                  <a:gd name="connsiteY24" fmla="*/ 17907 h 61645"/>
                  <a:gd name="connsiteX25" fmla="*/ 470890 w 1857486"/>
                  <a:gd name="connsiteY25" fmla="*/ 14478 h 61645"/>
                  <a:gd name="connsiteX26" fmla="*/ 433628 w 1857486"/>
                  <a:gd name="connsiteY26" fmla="*/ 3048 h 61645"/>
                  <a:gd name="connsiteX27" fmla="*/ 414730 w 1857486"/>
                  <a:gd name="connsiteY27" fmla="*/ 229 h 61645"/>
                  <a:gd name="connsiteX28" fmla="*/ 46684 w 1857486"/>
                  <a:gd name="connsiteY28" fmla="*/ 229 h 61645"/>
                  <a:gd name="connsiteX29" fmla="*/ 25043 w 1857486"/>
                  <a:gd name="connsiteY29" fmla="*/ 10897 h 61645"/>
                  <a:gd name="connsiteX30" fmla="*/ 3555 w 1857486"/>
                  <a:gd name="connsiteY30" fmla="*/ 40996 h 61645"/>
                  <a:gd name="connsiteX31" fmla="*/ 18795 w 1857486"/>
                  <a:gd name="connsiteY31" fmla="*/ 61493 h 61645"/>
                  <a:gd name="connsiteX32" fmla="*/ 189254 w 1857486"/>
                  <a:gd name="connsiteY32" fmla="*/ 61493 h 61645"/>
                  <a:gd name="connsiteX33" fmla="*/ 210209 w 1857486"/>
                  <a:gd name="connsiteY33" fmla="*/ 51282 h 61645"/>
                  <a:gd name="connsiteX34" fmla="*/ 220268 w 1857486"/>
                  <a:gd name="connsiteY34" fmla="*/ 38405 h 61645"/>
                  <a:gd name="connsiteX35" fmla="*/ 237489 w 1857486"/>
                  <a:gd name="connsiteY35" fmla="*/ 38405 h 61645"/>
                  <a:gd name="connsiteX36" fmla="*/ 247090 w 1857486"/>
                  <a:gd name="connsiteY36" fmla="*/ 50749 h 61645"/>
                  <a:gd name="connsiteX37" fmla="*/ 269188 w 1857486"/>
                  <a:gd name="connsiteY37" fmla="*/ 61569 h 61645"/>
                  <a:gd name="connsiteX38" fmla="*/ 449935 w 1857486"/>
                  <a:gd name="connsiteY38" fmla="*/ 61569 h 61645"/>
                  <a:gd name="connsiteX39" fmla="*/ 482396 w 1857486"/>
                  <a:gd name="connsiteY39" fmla="*/ 43358 h 61645"/>
                  <a:gd name="connsiteX40" fmla="*/ 483463 w 1857486"/>
                  <a:gd name="connsiteY40" fmla="*/ 41529 h 61645"/>
                  <a:gd name="connsiteX41" fmla="*/ 513943 w 1857486"/>
                  <a:gd name="connsiteY41" fmla="*/ 24460 h 61645"/>
                  <a:gd name="connsiteX42" fmla="*/ 625880 w 1857486"/>
                  <a:gd name="connsiteY42" fmla="*/ 24460 h 61645"/>
                  <a:gd name="connsiteX43" fmla="*/ 647826 w 1857486"/>
                  <a:gd name="connsiteY43" fmla="*/ 31166 h 61645"/>
                  <a:gd name="connsiteX44" fmla="*/ 680516 w 1857486"/>
                  <a:gd name="connsiteY44" fmla="*/ 53111 h 61645"/>
                  <a:gd name="connsiteX45" fmla="*/ 708557 w 1857486"/>
                  <a:gd name="connsiteY45" fmla="*/ 61646 h 61645"/>
                  <a:gd name="connsiteX46" fmla="*/ 1236852 w 1857486"/>
                  <a:gd name="connsiteY46" fmla="*/ 61646 h 61645"/>
                  <a:gd name="connsiteX47" fmla="*/ 1257579 w 1857486"/>
                  <a:gd name="connsiteY47" fmla="*/ 55778 h 61645"/>
                  <a:gd name="connsiteX48" fmla="*/ 1299183 w 1857486"/>
                  <a:gd name="connsiteY48" fmla="*/ 29947 h 61645"/>
                  <a:gd name="connsiteX49" fmla="*/ 1318310 w 1857486"/>
                  <a:gd name="connsiteY49" fmla="*/ 24536 h 61645"/>
                  <a:gd name="connsiteX50" fmla="*/ 1472615 w 1857486"/>
                  <a:gd name="connsiteY50" fmla="*/ 24536 h 61645"/>
                  <a:gd name="connsiteX51" fmla="*/ 1493799 w 1857486"/>
                  <a:gd name="connsiteY51" fmla="*/ 31166 h 61645"/>
                  <a:gd name="connsiteX52" fmla="*/ 1528393 w 1857486"/>
                  <a:gd name="connsiteY52" fmla="*/ 55169 h 61645"/>
                  <a:gd name="connsiteX53" fmla="*/ 1549044 w 1857486"/>
                  <a:gd name="connsiteY53" fmla="*/ 61646 h 61645"/>
                  <a:gd name="connsiteX54" fmla="*/ 1820315 w 1857486"/>
                  <a:gd name="connsiteY54" fmla="*/ 61646 h 61645"/>
                  <a:gd name="connsiteX55" fmla="*/ 1843708 w 1857486"/>
                  <a:gd name="connsiteY55" fmla="*/ 45949 h 61645"/>
                  <a:gd name="connsiteX56" fmla="*/ 1850034 w 1857486"/>
                  <a:gd name="connsiteY56" fmla="*/ 30632 h 61645"/>
                  <a:gd name="connsiteX57" fmla="*/ 1850262 w 1857486"/>
                  <a:gd name="connsiteY57" fmla="*/ 30251 h 61645"/>
                  <a:gd name="connsiteX58" fmla="*/ 1856815 w 1857486"/>
                  <a:gd name="connsiteY58" fmla="*/ 14402 h 61645"/>
                  <a:gd name="connsiteX59" fmla="*/ 1856815 w 1857486"/>
                  <a:gd name="connsiteY59" fmla="*/ 14097 h 6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7486" h="61645">
                    <a:moveTo>
                      <a:pt x="1856739" y="13792"/>
                    </a:moveTo>
                    <a:lnTo>
                      <a:pt x="1856739" y="13792"/>
                    </a:lnTo>
                    <a:cubicBezTo>
                      <a:pt x="1859406" y="7239"/>
                      <a:pt x="1854605" y="0"/>
                      <a:pt x="1847518" y="0"/>
                    </a:cubicBezTo>
                    <a:lnTo>
                      <a:pt x="1519402" y="0"/>
                    </a:lnTo>
                    <a:cubicBezTo>
                      <a:pt x="1514754" y="0"/>
                      <a:pt x="1510182" y="1067"/>
                      <a:pt x="1505990" y="3048"/>
                    </a:cubicBezTo>
                    <a:lnTo>
                      <a:pt x="1481758" y="14478"/>
                    </a:lnTo>
                    <a:cubicBezTo>
                      <a:pt x="1477263" y="16612"/>
                      <a:pt x="1472310" y="17754"/>
                      <a:pt x="1467281" y="17754"/>
                    </a:cubicBezTo>
                    <a:lnTo>
                      <a:pt x="1322805" y="17754"/>
                    </a:lnTo>
                    <a:cubicBezTo>
                      <a:pt x="1318919" y="17754"/>
                      <a:pt x="1315033" y="17069"/>
                      <a:pt x="1311299" y="15697"/>
                    </a:cubicBezTo>
                    <a:lnTo>
                      <a:pt x="1276857" y="2819"/>
                    </a:lnTo>
                    <a:cubicBezTo>
                      <a:pt x="1271980" y="991"/>
                      <a:pt x="1266875" y="76"/>
                      <a:pt x="1261617" y="76"/>
                    </a:cubicBezTo>
                    <a:lnTo>
                      <a:pt x="1071345" y="76"/>
                    </a:lnTo>
                    <a:cubicBezTo>
                      <a:pt x="1064335" y="76"/>
                      <a:pt x="1057477" y="2134"/>
                      <a:pt x="1051686" y="5944"/>
                    </a:cubicBezTo>
                    <a:lnTo>
                      <a:pt x="1044599" y="10592"/>
                    </a:lnTo>
                    <a:cubicBezTo>
                      <a:pt x="1042923" y="11659"/>
                      <a:pt x="1041170" y="12649"/>
                      <a:pt x="1039342" y="13411"/>
                    </a:cubicBezTo>
                    <a:cubicBezTo>
                      <a:pt x="1015033" y="23012"/>
                      <a:pt x="970380" y="24232"/>
                      <a:pt x="970380" y="24232"/>
                    </a:cubicBezTo>
                    <a:cubicBezTo>
                      <a:pt x="966494" y="24232"/>
                      <a:pt x="929995" y="24232"/>
                      <a:pt x="904696" y="15697"/>
                    </a:cubicBezTo>
                    <a:cubicBezTo>
                      <a:pt x="900429" y="14249"/>
                      <a:pt x="896467" y="12192"/>
                      <a:pt x="892809" y="9601"/>
                    </a:cubicBezTo>
                    <a:lnTo>
                      <a:pt x="885646" y="4648"/>
                    </a:lnTo>
                    <a:cubicBezTo>
                      <a:pt x="882141" y="1752"/>
                      <a:pt x="877645" y="152"/>
                      <a:pt x="873073" y="152"/>
                    </a:cubicBezTo>
                    <a:lnTo>
                      <a:pt x="680973" y="152"/>
                    </a:lnTo>
                    <a:cubicBezTo>
                      <a:pt x="674648" y="152"/>
                      <a:pt x="668476" y="1829"/>
                      <a:pt x="663066" y="5029"/>
                    </a:cubicBezTo>
                    <a:lnTo>
                      <a:pt x="647293" y="14249"/>
                    </a:lnTo>
                    <a:cubicBezTo>
                      <a:pt x="643178" y="16688"/>
                      <a:pt x="638453" y="17907"/>
                      <a:pt x="633729" y="17907"/>
                    </a:cubicBezTo>
                    <a:lnTo>
                      <a:pt x="493826" y="17907"/>
                    </a:lnTo>
                    <a:cubicBezTo>
                      <a:pt x="486053" y="17907"/>
                      <a:pt x="478281" y="16764"/>
                      <a:pt x="470890" y="14478"/>
                    </a:cubicBezTo>
                    <a:lnTo>
                      <a:pt x="433628" y="3048"/>
                    </a:lnTo>
                    <a:cubicBezTo>
                      <a:pt x="427531" y="1143"/>
                      <a:pt x="421131" y="229"/>
                      <a:pt x="414730" y="229"/>
                    </a:cubicBezTo>
                    <a:lnTo>
                      <a:pt x="46684" y="229"/>
                    </a:lnTo>
                    <a:cubicBezTo>
                      <a:pt x="38226" y="229"/>
                      <a:pt x="30225" y="4191"/>
                      <a:pt x="25043" y="10897"/>
                    </a:cubicBezTo>
                    <a:lnTo>
                      <a:pt x="3555" y="40996"/>
                    </a:lnTo>
                    <a:cubicBezTo>
                      <a:pt x="-2770" y="49759"/>
                      <a:pt x="-2312" y="61493"/>
                      <a:pt x="18795" y="61493"/>
                    </a:cubicBezTo>
                    <a:lnTo>
                      <a:pt x="189254" y="61493"/>
                    </a:lnTo>
                    <a:cubicBezTo>
                      <a:pt x="197408" y="61493"/>
                      <a:pt x="205180" y="57683"/>
                      <a:pt x="210209" y="51282"/>
                    </a:cubicBezTo>
                    <a:lnTo>
                      <a:pt x="220268" y="38405"/>
                    </a:lnTo>
                    <a:cubicBezTo>
                      <a:pt x="224611" y="32766"/>
                      <a:pt x="233145" y="32766"/>
                      <a:pt x="237489" y="38405"/>
                    </a:cubicBezTo>
                    <a:lnTo>
                      <a:pt x="247090" y="50749"/>
                    </a:lnTo>
                    <a:cubicBezTo>
                      <a:pt x="252424" y="57531"/>
                      <a:pt x="260502" y="61569"/>
                      <a:pt x="269188" y="61569"/>
                    </a:cubicBezTo>
                    <a:lnTo>
                      <a:pt x="449935" y="61569"/>
                    </a:lnTo>
                    <a:cubicBezTo>
                      <a:pt x="463193" y="61569"/>
                      <a:pt x="475538" y="54635"/>
                      <a:pt x="482396" y="43358"/>
                    </a:cubicBezTo>
                    <a:lnTo>
                      <a:pt x="483463" y="41529"/>
                    </a:lnTo>
                    <a:cubicBezTo>
                      <a:pt x="489940" y="30937"/>
                      <a:pt x="501446" y="24460"/>
                      <a:pt x="513943" y="24460"/>
                    </a:cubicBezTo>
                    <a:lnTo>
                      <a:pt x="625880" y="24460"/>
                    </a:lnTo>
                    <a:cubicBezTo>
                      <a:pt x="633729" y="24460"/>
                      <a:pt x="641349" y="26746"/>
                      <a:pt x="647826" y="31166"/>
                    </a:cubicBezTo>
                    <a:lnTo>
                      <a:pt x="680516" y="53111"/>
                    </a:lnTo>
                    <a:cubicBezTo>
                      <a:pt x="688822" y="58674"/>
                      <a:pt x="698575" y="61646"/>
                      <a:pt x="708557" y="61646"/>
                    </a:cubicBezTo>
                    <a:lnTo>
                      <a:pt x="1236852" y="61646"/>
                    </a:lnTo>
                    <a:cubicBezTo>
                      <a:pt x="1244167" y="61646"/>
                      <a:pt x="1251330" y="59588"/>
                      <a:pt x="1257579" y="55778"/>
                    </a:cubicBezTo>
                    <a:lnTo>
                      <a:pt x="1299183" y="29947"/>
                    </a:lnTo>
                    <a:cubicBezTo>
                      <a:pt x="1304898" y="26365"/>
                      <a:pt x="1311528" y="24536"/>
                      <a:pt x="1318310" y="24536"/>
                    </a:cubicBezTo>
                    <a:lnTo>
                      <a:pt x="1472615" y="24536"/>
                    </a:lnTo>
                    <a:cubicBezTo>
                      <a:pt x="1480235" y="24536"/>
                      <a:pt x="1487626" y="26822"/>
                      <a:pt x="1493799" y="31166"/>
                    </a:cubicBezTo>
                    <a:lnTo>
                      <a:pt x="1528393" y="55169"/>
                    </a:lnTo>
                    <a:cubicBezTo>
                      <a:pt x="1534489" y="59360"/>
                      <a:pt x="1541652" y="61646"/>
                      <a:pt x="1549044" y="61646"/>
                    </a:cubicBezTo>
                    <a:lnTo>
                      <a:pt x="1820315" y="61646"/>
                    </a:lnTo>
                    <a:cubicBezTo>
                      <a:pt x="1830602" y="61646"/>
                      <a:pt x="1839823" y="55474"/>
                      <a:pt x="1843708" y="45949"/>
                    </a:cubicBezTo>
                    <a:lnTo>
                      <a:pt x="1850034" y="30632"/>
                    </a:lnTo>
                    <a:cubicBezTo>
                      <a:pt x="1850034" y="30632"/>
                      <a:pt x="1850186" y="30404"/>
                      <a:pt x="1850262" y="30251"/>
                    </a:cubicBezTo>
                    <a:lnTo>
                      <a:pt x="1856815" y="14402"/>
                    </a:lnTo>
                    <a:cubicBezTo>
                      <a:pt x="1856815" y="14402"/>
                      <a:pt x="1856815" y="14249"/>
                      <a:pt x="1856815" y="140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aphic 8">
            <a:extLst>
              <a:ext uri="{FF2B5EF4-FFF2-40B4-BE49-F238E27FC236}">
                <a16:creationId xmlns:a16="http://schemas.microsoft.com/office/drawing/2014/main" id="{7F63D8D1-CA3E-CAA8-000A-D16B81895F5B}"/>
              </a:ext>
            </a:extLst>
          </p:cNvPr>
          <p:cNvGrpSpPr/>
          <p:nvPr/>
        </p:nvGrpSpPr>
        <p:grpSpPr>
          <a:xfrm>
            <a:off x="9174108" y="3490980"/>
            <a:ext cx="2286000" cy="2286000"/>
            <a:chOff x="9010802" y="3456965"/>
            <a:chExt cx="2733446" cy="273344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7ACD02E-165A-26D2-A6EC-CCAF8E33E436}"/>
                </a:ext>
              </a:extLst>
            </p:cNvPr>
            <p:cNvSpPr/>
            <p:nvPr/>
          </p:nvSpPr>
          <p:spPr>
            <a:xfrm>
              <a:off x="9010802" y="3456965"/>
              <a:ext cx="2733446" cy="2733446"/>
            </a:xfrm>
            <a:custGeom>
              <a:avLst/>
              <a:gdLst>
                <a:gd name="connsiteX0" fmla="*/ 2733446 w 2733446"/>
                <a:gd name="connsiteY0" fmla="*/ 1366723 h 2733446"/>
                <a:gd name="connsiteX1" fmla="*/ 1366723 w 2733446"/>
                <a:gd name="connsiteY1" fmla="*/ 2733447 h 2733446"/>
                <a:gd name="connsiteX2" fmla="*/ 0 w 2733446"/>
                <a:gd name="connsiteY2" fmla="*/ 1366723 h 2733446"/>
                <a:gd name="connsiteX3" fmla="*/ 1366723 w 2733446"/>
                <a:gd name="connsiteY3" fmla="*/ 0 h 2733446"/>
                <a:gd name="connsiteX4" fmla="*/ 2733446 w 2733446"/>
                <a:gd name="connsiteY4" fmla="*/ 1366723 h 273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446" h="2733446">
                  <a:moveTo>
                    <a:pt x="2733446" y="1366723"/>
                  </a:moveTo>
                  <a:cubicBezTo>
                    <a:pt x="2733446" y="2121544"/>
                    <a:pt x="2121543" y="2733447"/>
                    <a:pt x="1366723" y="2733447"/>
                  </a:cubicBezTo>
                  <a:cubicBezTo>
                    <a:pt x="611903" y="2733447"/>
                    <a:pt x="0" y="2121544"/>
                    <a:pt x="0" y="1366723"/>
                  </a:cubicBezTo>
                  <a:cubicBezTo>
                    <a:pt x="0" y="611903"/>
                    <a:pt x="611903" y="0"/>
                    <a:pt x="1366723" y="0"/>
                  </a:cubicBezTo>
                  <a:cubicBezTo>
                    <a:pt x="2121543" y="0"/>
                    <a:pt x="2733446" y="611903"/>
                    <a:pt x="2733446" y="1366723"/>
                  </a:cubicBezTo>
                  <a:close/>
                </a:path>
              </a:pathLst>
            </a:custGeom>
            <a:solidFill>
              <a:srgbClr val="9999C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8">
              <a:extLst>
                <a:ext uri="{FF2B5EF4-FFF2-40B4-BE49-F238E27FC236}">
                  <a16:creationId xmlns:a16="http://schemas.microsoft.com/office/drawing/2014/main" id="{CADB8709-1346-CDA5-B521-0334718372C2}"/>
                </a:ext>
              </a:extLst>
            </p:cNvPr>
            <p:cNvGrpSpPr/>
            <p:nvPr/>
          </p:nvGrpSpPr>
          <p:grpSpPr>
            <a:xfrm>
              <a:off x="9310638" y="4529709"/>
              <a:ext cx="2134155" cy="587882"/>
              <a:chOff x="9310638" y="4529709"/>
              <a:chExt cx="2134155" cy="587882"/>
            </a:xfrm>
            <a:solidFill>
              <a:srgbClr val="FFFFFF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3513D78-D5B3-FFBD-4FF4-7A623B240742}"/>
                  </a:ext>
                </a:extLst>
              </p:cNvPr>
              <p:cNvSpPr/>
              <p:nvPr/>
            </p:nvSpPr>
            <p:spPr>
              <a:xfrm>
                <a:off x="9317939" y="5062956"/>
                <a:ext cx="1909186" cy="54635"/>
              </a:xfrm>
              <a:custGeom>
                <a:avLst/>
                <a:gdLst>
                  <a:gd name="connsiteX0" fmla="*/ 1908759 w 1909186"/>
                  <a:gd name="connsiteY0" fmla="*/ 7696 h 54635"/>
                  <a:gd name="connsiteX1" fmla="*/ 1903578 w 1909186"/>
                  <a:gd name="connsiteY1" fmla="*/ 0 h 54635"/>
                  <a:gd name="connsiteX2" fmla="*/ 43231 w 1909186"/>
                  <a:gd name="connsiteY2" fmla="*/ 0 h 54635"/>
                  <a:gd name="connsiteX3" fmla="*/ 27305 w 1909186"/>
                  <a:gd name="connsiteY3" fmla="*/ 7849 h 54635"/>
                  <a:gd name="connsiteX4" fmla="*/ 1702 w 1909186"/>
                  <a:gd name="connsiteY4" fmla="*/ 41377 h 54635"/>
                  <a:gd name="connsiteX5" fmla="*/ 8179 w 1909186"/>
                  <a:gd name="connsiteY5" fmla="*/ 54483 h 54635"/>
                  <a:gd name="connsiteX6" fmla="*/ 189839 w 1909186"/>
                  <a:gd name="connsiteY6" fmla="*/ 54483 h 54635"/>
                  <a:gd name="connsiteX7" fmla="*/ 218948 w 1909186"/>
                  <a:gd name="connsiteY7" fmla="*/ 47472 h 54635"/>
                  <a:gd name="connsiteX8" fmla="*/ 289052 w 1909186"/>
                  <a:gd name="connsiteY8" fmla="*/ 11506 h 54635"/>
                  <a:gd name="connsiteX9" fmla="*/ 309854 w 1909186"/>
                  <a:gd name="connsiteY9" fmla="*/ 6477 h 54635"/>
                  <a:gd name="connsiteX10" fmla="*/ 380187 w 1909186"/>
                  <a:gd name="connsiteY10" fmla="*/ 6477 h 54635"/>
                  <a:gd name="connsiteX11" fmla="*/ 397713 w 1909186"/>
                  <a:gd name="connsiteY11" fmla="*/ 10668 h 54635"/>
                  <a:gd name="connsiteX12" fmla="*/ 474675 w 1909186"/>
                  <a:gd name="connsiteY12" fmla="*/ 50292 h 54635"/>
                  <a:gd name="connsiteX13" fmla="*/ 492201 w 1909186"/>
                  <a:gd name="connsiteY13" fmla="*/ 54559 h 54635"/>
                  <a:gd name="connsiteX14" fmla="*/ 674700 w 1909186"/>
                  <a:gd name="connsiteY14" fmla="*/ 54559 h 54635"/>
                  <a:gd name="connsiteX15" fmla="*/ 707618 w 1909186"/>
                  <a:gd name="connsiteY15" fmla="*/ 35738 h 54635"/>
                  <a:gd name="connsiteX16" fmla="*/ 724839 w 1909186"/>
                  <a:gd name="connsiteY16" fmla="*/ 6477 h 54635"/>
                  <a:gd name="connsiteX17" fmla="*/ 855904 w 1909186"/>
                  <a:gd name="connsiteY17" fmla="*/ 6477 h 54635"/>
                  <a:gd name="connsiteX18" fmla="*/ 916787 w 1909186"/>
                  <a:gd name="connsiteY18" fmla="*/ 21260 h 54635"/>
                  <a:gd name="connsiteX19" fmla="*/ 925551 w 1909186"/>
                  <a:gd name="connsiteY19" fmla="*/ 25832 h 54635"/>
                  <a:gd name="connsiteX20" fmla="*/ 1043508 w 1909186"/>
                  <a:gd name="connsiteY20" fmla="*/ 54559 h 54635"/>
                  <a:gd name="connsiteX21" fmla="*/ 1121308 w 1909186"/>
                  <a:gd name="connsiteY21" fmla="*/ 54559 h 54635"/>
                  <a:gd name="connsiteX22" fmla="*/ 1238199 w 1909186"/>
                  <a:gd name="connsiteY22" fmla="*/ 26289 h 54635"/>
                  <a:gd name="connsiteX23" fmla="*/ 1251001 w 1909186"/>
                  <a:gd name="connsiteY23" fmla="*/ 19736 h 54635"/>
                  <a:gd name="connsiteX24" fmla="*/ 1305636 w 1909186"/>
                  <a:gd name="connsiteY24" fmla="*/ 6553 h 54635"/>
                  <a:gd name="connsiteX25" fmla="*/ 1618437 w 1909186"/>
                  <a:gd name="connsiteY25" fmla="*/ 6553 h 54635"/>
                  <a:gd name="connsiteX26" fmla="*/ 1679626 w 1909186"/>
                  <a:gd name="connsiteY26" fmla="*/ 28804 h 54635"/>
                  <a:gd name="connsiteX27" fmla="*/ 1679626 w 1909186"/>
                  <a:gd name="connsiteY27" fmla="*/ 28804 h 54635"/>
                  <a:gd name="connsiteX28" fmla="*/ 1750720 w 1909186"/>
                  <a:gd name="connsiteY28" fmla="*/ 54635 h 54635"/>
                  <a:gd name="connsiteX29" fmla="*/ 1833398 w 1909186"/>
                  <a:gd name="connsiteY29" fmla="*/ 54635 h 54635"/>
                  <a:gd name="connsiteX30" fmla="*/ 1904492 w 1909186"/>
                  <a:gd name="connsiteY30" fmla="*/ 17831 h 54635"/>
                  <a:gd name="connsiteX31" fmla="*/ 1908607 w 1909186"/>
                  <a:gd name="connsiteY31" fmla="*/ 7849 h 5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09186" h="54635">
                    <a:moveTo>
                      <a:pt x="1908759" y="7696"/>
                    </a:moveTo>
                    <a:cubicBezTo>
                      <a:pt x="1910283" y="4039"/>
                      <a:pt x="1907540" y="0"/>
                      <a:pt x="1903578" y="0"/>
                    </a:cubicBezTo>
                    <a:lnTo>
                      <a:pt x="43231" y="0"/>
                    </a:lnTo>
                    <a:cubicBezTo>
                      <a:pt x="36983" y="0"/>
                      <a:pt x="31115" y="2896"/>
                      <a:pt x="27305" y="7849"/>
                    </a:cubicBezTo>
                    <a:lnTo>
                      <a:pt x="1702" y="41377"/>
                    </a:lnTo>
                    <a:cubicBezTo>
                      <a:pt x="-2413" y="46787"/>
                      <a:pt x="1397" y="54483"/>
                      <a:pt x="8179" y="54483"/>
                    </a:cubicBezTo>
                    <a:lnTo>
                      <a:pt x="189839" y="54483"/>
                    </a:lnTo>
                    <a:cubicBezTo>
                      <a:pt x="199974" y="54483"/>
                      <a:pt x="209956" y="52045"/>
                      <a:pt x="218948" y="47472"/>
                    </a:cubicBezTo>
                    <a:lnTo>
                      <a:pt x="289052" y="11506"/>
                    </a:lnTo>
                    <a:cubicBezTo>
                      <a:pt x="295452" y="8230"/>
                      <a:pt x="302616" y="6477"/>
                      <a:pt x="309854" y="6477"/>
                    </a:cubicBezTo>
                    <a:lnTo>
                      <a:pt x="380187" y="6477"/>
                    </a:lnTo>
                    <a:cubicBezTo>
                      <a:pt x="386283" y="6477"/>
                      <a:pt x="392303" y="7849"/>
                      <a:pt x="397713" y="10668"/>
                    </a:cubicBezTo>
                    <a:lnTo>
                      <a:pt x="474675" y="50292"/>
                    </a:lnTo>
                    <a:cubicBezTo>
                      <a:pt x="480085" y="53112"/>
                      <a:pt x="486105" y="54559"/>
                      <a:pt x="492201" y="54559"/>
                    </a:cubicBezTo>
                    <a:lnTo>
                      <a:pt x="674700" y="54559"/>
                    </a:lnTo>
                    <a:cubicBezTo>
                      <a:pt x="688264" y="54559"/>
                      <a:pt x="700761" y="47397"/>
                      <a:pt x="707618" y="35738"/>
                    </a:cubicBezTo>
                    <a:lnTo>
                      <a:pt x="724839" y="6477"/>
                    </a:lnTo>
                    <a:lnTo>
                      <a:pt x="855904" y="6477"/>
                    </a:lnTo>
                    <a:cubicBezTo>
                      <a:pt x="877088" y="6477"/>
                      <a:pt x="897966" y="11506"/>
                      <a:pt x="916787" y="21260"/>
                    </a:cubicBezTo>
                    <a:lnTo>
                      <a:pt x="925551" y="25832"/>
                    </a:lnTo>
                    <a:cubicBezTo>
                      <a:pt x="961974" y="44729"/>
                      <a:pt x="1002436" y="54559"/>
                      <a:pt x="1043508" y="54559"/>
                    </a:cubicBezTo>
                    <a:lnTo>
                      <a:pt x="1121308" y="54559"/>
                    </a:lnTo>
                    <a:cubicBezTo>
                      <a:pt x="1161999" y="54559"/>
                      <a:pt x="1202004" y="44882"/>
                      <a:pt x="1238199" y="26289"/>
                    </a:cubicBezTo>
                    <a:lnTo>
                      <a:pt x="1251001" y="19736"/>
                    </a:lnTo>
                    <a:cubicBezTo>
                      <a:pt x="1267917" y="11049"/>
                      <a:pt x="1286663" y="6553"/>
                      <a:pt x="1305636" y="6553"/>
                    </a:cubicBezTo>
                    <a:lnTo>
                      <a:pt x="1618437" y="6553"/>
                    </a:lnTo>
                    <a:cubicBezTo>
                      <a:pt x="1640840" y="6553"/>
                      <a:pt x="1662481" y="14402"/>
                      <a:pt x="1679626" y="28804"/>
                    </a:cubicBezTo>
                    <a:lnTo>
                      <a:pt x="1679626" y="28804"/>
                    </a:lnTo>
                    <a:cubicBezTo>
                      <a:pt x="1699514" y="45492"/>
                      <a:pt x="1724736" y="54635"/>
                      <a:pt x="1750720" y="54635"/>
                    </a:cubicBezTo>
                    <a:lnTo>
                      <a:pt x="1833398" y="54635"/>
                    </a:lnTo>
                    <a:cubicBezTo>
                      <a:pt x="1864944" y="54635"/>
                      <a:pt x="1894053" y="43129"/>
                      <a:pt x="1904492" y="17831"/>
                    </a:cubicBezTo>
                    <a:lnTo>
                      <a:pt x="1908607" y="7849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3D886F-AD64-F852-7E7F-42E5FA32C18C}"/>
                  </a:ext>
                </a:extLst>
              </p:cNvPr>
              <p:cNvSpPr/>
              <p:nvPr/>
            </p:nvSpPr>
            <p:spPr>
              <a:xfrm>
                <a:off x="9368292" y="4985156"/>
                <a:ext cx="1889766" cy="63170"/>
              </a:xfrm>
              <a:custGeom>
                <a:avLst/>
                <a:gdLst>
                  <a:gd name="connsiteX0" fmla="*/ 1889114 w 1889766"/>
                  <a:gd name="connsiteY0" fmla="*/ 10287 h 63170"/>
                  <a:gd name="connsiteX1" fmla="*/ 1880961 w 1889766"/>
                  <a:gd name="connsiteY1" fmla="*/ 0 h 63170"/>
                  <a:gd name="connsiteX2" fmla="*/ 1616470 w 1889766"/>
                  <a:gd name="connsiteY2" fmla="*/ 0 h 63170"/>
                  <a:gd name="connsiteX3" fmla="*/ 1596278 w 1889766"/>
                  <a:gd name="connsiteY3" fmla="*/ 3886 h 63170"/>
                  <a:gd name="connsiteX4" fmla="*/ 1594373 w 1889766"/>
                  <a:gd name="connsiteY4" fmla="*/ 4649 h 63170"/>
                  <a:gd name="connsiteX5" fmla="*/ 1565341 w 1889766"/>
                  <a:gd name="connsiteY5" fmla="*/ 10287 h 63170"/>
                  <a:gd name="connsiteX6" fmla="*/ 1334530 w 1889766"/>
                  <a:gd name="connsiteY6" fmla="*/ 10287 h 63170"/>
                  <a:gd name="connsiteX7" fmla="*/ 1317919 w 1889766"/>
                  <a:gd name="connsiteY7" fmla="*/ 6630 h 63170"/>
                  <a:gd name="connsiteX8" fmla="*/ 1317919 w 1889766"/>
                  <a:gd name="connsiteY8" fmla="*/ 6630 h 63170"/>
                  <a:gd name="connsiteX9" fmla="*/ 1287744 w 1889766"/>
                  <a:gd name="connsiteY9" fmla="*/ 0 h 63170"/>
                  <a:gd name="connsiteX10" fmla="*/ 774080 w 1889766"/>
                  <a:gd name="connsiteY10" fmla="*/ 0 h 63170"/>
                  <a:gd name="connsiteX11" fmla="*/ 758459 w 1889766"/>
                  <a:gd name="connsiteY11" fmla="*/ 3963 h 63170"/>
                  <a:gd name="connsiteX12" fmla="*/ 757849 w 1889766"/>
                  <a:gd name="connsiteY12" fmla="*/ 4268 h 63170"/>
                  <a:gd name="connsiteX13" fmla="*/ 734532 w 1889766"/>
                  <a:gd name="connsiteY13" fmla="*/ 10211 h 63170"/>
                  <a:gd name="connsiteX14" fmla="*/ 587237 w 1889766"/>
                  <a:gd name="connsiteY14" fmla="*/ 10211 h 63170"/>
                  <a:gd name="connsiteX15" fmla="*/ 577103 w 1889766"/>
                  <a:gd name="connsiteY15" fmla="*/ 8992 h 63170"/>
                  <a:gd name="connsiteX16" fmla="*/ 546547 w 1889766"/>
                  <a:gd name="connsiteY16" fmla="*/ 1677 h 63170"/>
                  <a:gd name="connsiteX17" fmla="*/ 538013 w 1889766"/>
                  <a:gd name="connsiteY17" fmla="*/ 686 h 63170"/>
                  <a:gd name="connsiteX18" fmla="*/ 333491 w 1889766"/>
                  <a:gd name="connsiteY18" fmla="*/ 686 h 63170"/>
                  <a:gd name="connsiteX19" fmla="*/ 321070 w 1889766"/>
                  <a:gd name="connsiteY19" fmla="*/ 4191 h 63170"/>
                  <a:gd name="connsiteX20" fmla="*/ 318404 w 1889766"/>
                  <a:gd name="connsiteY20" fmla="*/ 5868 h 63170"/>
                  <a:gd name="connsiteX21" fmla="*/ 303316 w 1889766"/>
                  <a:gd name="connsiteY21" fmla="*/ 10135 h 63170"/>
                  <a:gd name="connsiteX22" fmla="*/ 279923 w 1889766"/>
                  <a:gd name="connsiteY22" fmla="*/ 10135 h 63170"/>
                  <a:gd name="connsiteX23" fmla="*/ 261025 w 1889766"/>
                  <a:gd name="connsiteY23" fmla="*/ 4725 h 63170"/>
                  <a:gd name="connsiteX24" fmla="*/ 246928 w 1889766"/>
                  <a:gd name="connsiteY24" fmla="*/ 686 h 63170"/>
                  <a:gd name="connsiteX25" fmla="*/ 49951 w 1889766"/>
                  <a:gd name="connsiteY25" fmla="*/ 686 h 63170"/>
                  <a:gd name="connsiteX26" fmla="*/ 33568 w 1889766"/>
                  <a:gd name="connsiteY26" fmla="*/ 8078 h 63170"/>
                  <a:gd name="connsiteX27" fmla="*/ 1793 w 1889766"/>
                  <a:gd name="connsiteY27" fmla="*/ 49225 h 63170"/>
                  <a:gd name="connsiteX28" fmla="*/ 8650 w 1889766"/>
                  <a:gd name="connsiteY28" fmla="*/ 63170 h 63170"/>
                  <a:gd name="connsiteX29" fmla="*/ 193741 w 1889766"/>
                  <a:gd name="connsiteY29" fmla="*/ 63170 h 63170"/>
                  <a:gd name="connsiteX30" fmla="*/ 215839 w 1889766"/>
                  <a:gd name="connsiteY30" fmla="*/ 56769 h 63170"/>
                  <a:gd name="connsiteX31" fmla="*/ 274360 w 1889766"/>
                  <a:gd name="connsiteY31" fmla="*/ 20041 h 63170"/>
                  <a:gd name="connsiteX32" fmla="*/ 286780 w 1889766"/>
                  <a:gd name="connsiteY32" fmla="*/ 16459 h 63170"/>
                  <a:gd name="connsiteX33" fmla="*/ 295849 w 1889766"/>
                  <a:gd name="connsiteY33" fmla="*/ 16459 h 63170"/>
                  <a:gd name="connsiteX34" fmla="*/ 305907 w 1889766"/>
                  <a:gd name="connsiteY34" fmla="*/ 19355 h 63170"/>
                  <a:gd name="connsiteX35" fmla="*/ 364962 w 1889766"/>
                  <a:gd name="connsiteY35" fmla="*/ 56464 h 63170"/>
                  <a:gd name="connsiteX36" fmla="*/ 388051 w 1889766"/>
                  <a:gd name="connsiteY36" fmla="*/ 63094 h 63170"/>
                  <a:gd name="connsiteX37" fmla="*/ 574055 w 1889766"/>
                  <a:gd name="connsiteY37" fmla="*/ 63094 h 63170"/>
                  <a:gd name="connsiteX38" fmla="*/ 596153 w 1889766"/>
                  <a:gd name="connsiteY38" fmla="*/ 48083 h 63170"/>
                  <a:gd name="connsiteX39" fmla="*/ 604230 w 1889766"/>
                  <a:gd name="connsiteY39" fmla="*/ 27889 h 63170"/>
                  <a:gd name="connsiteX40" fmla="*/ 621070 w 1889766"/>
                  <a:gd name="connsiteY40" fmla="*/ 16459 h 63170"/>
                  <a:gd name="connsiteX41" fmla="*/ 721731 w 1889766"/>
                  <a:gd name="connsiteY41" fmla="*/ 16459 h 63170"/>
                  <a:gd name="connsiteX42" fmla="*/ 752287 w 1889766"/>
                  <a:gd name="connsiteY42" fmla="*/ 25070 h 63170"/>
                  <a:gd name="connsiteX43" fmla="*/ 796330 w 1889766"/>
                  <a:gd name="connsiteY43" fmla="*/ 52045 h 63170"/>
                  <a:gd name="connsiteX44" fmla="*/ 832830 w 1889766"/>
                  <a:gd name="connsiteY44" fmla="*/ 62332 h 63170"/>
                  <a:gd name="connsiteX45" fmla="*/ 1233718 w 1889766"/>
                  <a:gd name="connsiteY45" fmla="*/ 62332 h 63170"/>
                  <a:gd name="connsiteX46" fmla="*/ 1269304 w 1889766"/>
                  <a:gd name="connsiteY46" fmla="*/ 53264 h 63170"/>
                  <a:gd name="connsiteX47" fmla="*/ 1317081 w 1889766"/>
                  <a:gd name="connsiteY47" fmla="*/ 27128 h 63170"/>
                  <a:gd name="connsiteX48" fmla="*/ 1358534 w 1889766"/>
                  <a:gd name="connsiteY48" fmla="*/ 16536 h 63170"/>
                  <a:gd name="connsiteX49" fmla="*/ 1553682 w 1889766"/>
                  <a:gd name="connsiteY49" fmla="*/ 16536 h 63170"/>
                  <a:gd name="connsiteX50" fmla="*/ 1579209 w 1889766"/>
                  <a:gd name="connsiteY50" fmla="*/ 24765 h 63170"/>
                  <a:gd name="connsiteX51" fmla="*/ 1614490 w 1889766"/>
                  <a:gd name="connsiteY51" fmla="*/ 49988 h 63170"/>
                  <a:gd name="connsiteX52" fmla="*/ 1653047 w 1889766"/>
                  <a:gd name="connsiteY52" fmla="*/ 62408 h 63170"/>
                  <a:gd name="connsiteX53" fmla="*/ 1844385 w 1889766"/>
                  <a:gd name="connsiteY53" fmla="*/ 62408 h 63170"/>
                  <a:gd name="connsiteX54" fmla="*/ 1876465 w 1889766"/>
                  <a:gd name="connsiteY54" fmla="*/ 40920 h 63170"/>
                  <a:gd name="connsiteX55" fmla="*/ 1886219 w 1889766"/>
                  <a:gd name="connsiteY55" fmla="*/ 17298 h 63170"/>
                  <a:gd name="connsiteX56" fmla="*/ 1886371 w 1889766"/>
                  <a:gd name="connsiteY56" fmla="*/ 17145 h 63170"/>
                  <a:gd name="connsiteX57" fmla="*/ 1889267 w 1889766"/>
                  <a:gd name="connsiteY57" fmla="*/ 10211 h 63170"/>
                  <a:gd name="connsiteX58" fmla="*/ 1889267 w 1889766"/>
                  <a:gd name="connsiteY58" fmla="*/ 10211 h 63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89766" h="63170">
                    <a:moveTo>
                      <a:pt x="1889114" y="10287"/>
                    </a:moveTo>
                    <a:cubicBezTo>
                      <a:pt x="1891401" y="4877"/>
                      <a:pt x="1887438" y="0"/>
                      <a:pt x="1880961" y="0"/>
                    </a:cubicBezTo>
                    <a:lnTo>
                      <a:pt x="1616470" y="0"/>
                    </a:lnTo>
                    <a:cubicBezTo>
                      <a:pt x="1609537" y="0"/>
                      <a:pt x="1602755" y="1296"/>
                      <a:pt x="1596278" y="3886"/>
                    </a:cubicBezTo>
                    <a:lnTo>
                      <a:pt x="1594373" y="4649"/>
                    </a:lnTo>
                    <a:cubicBezTo>
                      <a:pt x="1585152" y="8382"/>
                      <a:pt x="1575247" y="10287"/>
                      <a:pt x="1565341" y="10287"/>
                    </a:cubicBezTo>
                    <a:lnTo>
                      <a:pt x="1334530" y="10287"/>
                    </a:lnTo>
                    <a:cubicBezTo>
                      <a:pt x="1328815" y="10287"/>
                      <a:pt x="1323177" y="9068"/>
                      <a:pt x="1317919" y="6630"/>
                    </a:cubicBezTo>
                    <a:lnTo>
                      <a:pt x="1317919" y="6630"/>
                    </a:lnTo>
                    <a:cubicBezTo>
                      <a:pt x="1308471" y="2286"/>
                      <a:pt x="1298108" y="0"/>
                      <a:pt x="1287744" y="0"/>
                    </a:cubicBezTo>
                    <a:lnTo>
                      <a:pt x="774080" y="0"/>
                    </a:lnTo>
                    <a:cubicBezTo>
                      <a:pt x="768594" y="0"/>
                      <a:pt x="763259" y="1372"/>
                      <a:pt x="758459" y="3963"/>
                    </a:cubicBezTo>
                    <a:lnTo>
                      <a:pt x="757849" y="4268"/>
                    </a:lnTo>
                    <a:cubicBezTo>
                      <a:pt x="750686" y="8153"/>
                      <a:pt x="742686" y="10211"/>
                      <a:pt x="734532" y="10211"/>
                    </a:cubicBezTo>
                    <a:lnTo>
                      <a:pt x="587237" y="10211"/>
                    </a:lnTo>
                    <a:cubicBezTo>
                      <a:pt x="583809" y="10211"/>
                      <a:pt x="580379" y="9830"/>
                      <a:pt x="577103" y="8992"/>
                    </a:cubicBezTo>
                    <a:lnTo>
                      <a:pt x="546547" y="1677"/>
                    </a:lnTo>
                    <a:cubicBezTo>
                      <a:pt x="543728" y="991"/>
                      <a:pt x="540832" y="686"/>
                      <a:pt x="538013" y="686"/>
                    </a:cubicBezTo>
                    <a:lnTo>
                      <a:pt x="333491" y="686"/>
                    </a:lnTo>
                    <a:cubicBezTo>
                      <a:pt x="329148" y="686"/>
                      <a:pt x="324805" y="1905"/>
                      <a:pt x="321070" y="4191"/>
                    </a:cubicBezTo>
                    <a:lnTo>
                      <a:pt x="318404" y="5868"/>
                    </a:lnTo>
                    <a:cubicBezTo>
                      <a:pt x="313832" y="8687"/>
                      <a:pt x="308650" y="10135"/>
                      <a:pt x="303316" y="10135"/>
                    </a:cubicBezTo>
                    <a:lnTo>
                      <a:pt x="279923" y="10135"/>
                    </a:lnTo>
                    <a:cubicBezTo>
                      <a:pt x="273218" y="10135"/>
                      <a:pt x="266664" y="8306"/>
                      <a:pt x="261025" y="4725"/>
                    </a:cubicBezTo>
                    <a:cubicBezTo>
                      <a:pt x="256758" y="2134"/>
                      <a:pt x="251881" y="686"/>
                      <a:pt x="246928" y="686"/>
                    </a:cubicBezTo>
                    <a:lnTo>
                      <a:pt x="49951" y="686"/>
                    </a:lnTo>
                    <a:cubicBezTo>
                      <a:pt x="43627" y="686"/>
                      <a:pt x="37759" y="3429"/>
                      <a:pt x="33568" y="8078"/>
                    </a:cubicBezTo>
                    <a:lnTo>
                      <a:pt x="1793" y="49225"/>
                    </a:lnTo>
                    <a:cubicBezTo>
                      <a:pt x="-2551" y="54940"/>
                      <a:pt x="1488" y="63170"/>
                      <a:pt x="8650" y="63170"/>
                    </a:cubicBezTo>
                    <a:lnTo>
                      <a:pt x="193741" y="63170"/>
                    </a:lnTo>
                    <a:cubicBezTo>
                      <a:pt x="201589" y="63170"/>
                      <a:pt x="209209" y="60960"/>
                      <a:pt x="215839" y="56769"/>
                    </a:cubicBezTo>
                    <a:lnTo>
                      <a:pt x="274360" y="20041"/>
                    </a:lnTo>
                    <a:cubicBezTo>
                      <a:pt x="278094" y="17678"/>
                      <a:pt x="282437" y="16459"/>
                      <a:pt x="286780" y="16459"/>
                    </a:cubicBezTo>
                    <a:lnTo>
                      <a:pt x="295849" y="16459"/>
                    </a:lnTo>
                    <a:cubicBezTo>
                      <a:pt x="299430" y="16459"/>
                      <a:pt x="302859" y="17450"/>
                      <a:pt x="305907" y="19355"/>
                    </a:cubicBezTo>
                    <a:lnTo>
                      <a:pt x="364962" y="56464"/>
                    </a:lnTo>
                    <a:cubicBezTo>
                      <a:pt x="371896" y="60808"/>
                      <a:pt x="379898" y="63094"/>
                      <a:pt x="388051" y="63094"/>
                    </a:cubicBezTo>
                    <a:lnTo>
                      <a:pt x="574055" y="63094"/>
                    </a:lnTo>
                    <a:cubicBezTo>
                      <a:pt x="583809" y="63094"/>
                      <a:pt x="592571" y="57150"/>
                      <a:pt x="596153" y="48083"/>
                    </a:cubicBezTo>
                    <a:lnTo>
                      <a:pt x="604230" y="27889"/>
                    </a:lnTo>
                    <a:cubicBezTo>
                      <a:pt x="606973" y="21031"/>
                      <a:pt x="613679" y="16459"/>
                      <a:pt x="621070" y="16459"/>
                    </a:cubicBezTo>
                    <a:lnTo>
                      <a:pt x="721731" y="16459"/>
                    </a:lnTo>
                    <a:cubicBezTo>
                      <a:pt x="732475" y="16459"/>
                      <a:pt x="743066" y="19431"/>
                      <a:pt x="752287" y="25070"/>
                    </a:cubicBezTo>
                    <a:lnTo>
                      <a:pt x="796330" y="52045"/>
                    </a:lnTo>
                    <a:cubicBezTo>
                      <a:pt x="807303" y="58750"/>
                      <a:pt x="819953" y="62332"/>
                      <a:pt x="832830" y="62332"/>
                    </a:cubicBezTo>
                    <a:lnTo>
                      <a:pt x="1233718" y="62332"/>
                    </a:lnTo>
                    <a:cubicBezTo>
                      <a:pt x="1246139" y="62332"/>
                      <a:pt x="1258407" y="59208"/>
                      <a:pt x="1269304" y="53264"/>
                    </a:cubicBezTo>
                    <a:lnTo>
                      <a:pt x="1317081" y="27128"/>
                    </a:lnTo>
                    <a:cubicBezTo>
                      <a:pt x="1329806" y="20193"/>
                      <a:pt x="1344055" y="16536"/>
                      <a:pt x="1358534" y="16536"/>
                    </a:cubicBezTo>
                    <a:lnTo>
                      <a:pt x="1553682" y="16536"/>
                    </a:lnTo>
                    <a:cubicBezTo>
                      <a:pt x="1562826" y="16536"/>
                      <a:pt x="1571817" y="19431"/>
                      <a:pt x="1579209" y="24765"/>
                    </a:cubicBezTo>
                    <a:lnTo>
                      <a:pt x="1614490" y="49988"/>
                    </a:lnTo>
                    <a:cubicBezTo>
                      <a:pt x="1625768" y="58065"/>
                      <a:pt x="1639255" y="62408"/>
                      <a:pt x="1653047" y="62408"/>
                    </a:cubicBezTo>
                    <a:lnTo>
                      <a:pt x="1844385" y="62408"/>
                    </a:lnTo>
                    <a:cubicBezTo>
                      <a:pt x="1858482" y="62408"/>
                      <a:pt x="1871131" y="53950"/>
                      <a:pt x="1876465" y="40920"/>
                    </a:cubicBezTo>
                    <a:lnTo>
                      <a:pt x="1886219" y="17298"/>
                    </a:lnTo>
                    <a:cubicBezTo>
                      <a:pt x="1886219" y="17298"/>
                      <a:pt x="1886295" y="17221"/>
                      <a:pt x="1886371" y="17145"/>
                    </a:cubicBezTo>
                    <a:lnTo>
                      <a:pt x="1889267" y="10211"/>
                    </a:lnTo>
                    <a:lnTo>
                      <a:pt x="1889267" y="10211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3C3E2ED-E18D-D14C-4BF0-88BACBD07D5F}"/>
                  </a:ext>
                </a:extLst>
              </p:cNvPr>
              <p:cNvSpPr/>
              <p:nvPr/>
            </p:nvSpPr>
            <p:spPr>
              <a:xfrm>
                <a:off x="9310638" y="4529709"/>
                <a:ext cx="2134155" cy="64693"/>
              </a:xfrm>
              <a:custGeom>
                <a:avLst/>
                <a:gdLst>
                  <a:gd name="connsiteX0" fmla="*/ 2123704 w 2134155"/>
                  <a:gd name="connsiteY0" fmla="*/ 228 h 64693"/>
                  <a:gd name="connsiteX1" fmla="*/ 1949435 w 2134155"/>
                  <a:gd name="connsiteY1" fmla="*/ 228 h 64693"/>
                  <a:gd name="connsiteX2" fmla="*/ 1922003 w 2134155"/>
                  <a:gd name="connsiteY2" fmla="*/ 14478 h 64693"/>
                  <a:gd name="connsiteX3" fmla="*/ 1894190 w 2134155"/>
                  <a:gd name="connsiteY3" fmla="*/ 54178 h 64693"/>
                  <a:gd name="connsiteX4" fmla="*/ 1885808 w 2134155"/>
                  <a:gd name="connsiteY4" fmla="*/ 58522 h 64693"/>
                  <a:gd name="connsiteX5" fmla="*/ 1717864 w 2134155"/>
                  <a:gd name="connsiteY5" fmla="*/ 58522 h 64693"/>
                  <a:gd name="connsiteX6" fmla="*/ 1709710 w 2134155"/>
                  <a:gd name="connsiteY6" fmla="*/ 54483 h 64693"/>
                  <a:gd name="connsiteX7" fmla="*/ 1679078 w 2134155"/>
                  <a:gd name="connsiteY7" fmla="*/ 13640 h 64693"/>
                  <a:gd name="connsiteX8" fmla="*/ 1652331 w 2134155"/>
                  <a:gd name="connsiteY8" fmla="*/ 228 h 64693"/>
                  <a:gd name="connsiteX9" fmla="*/ 1482482 w 2134155"/>
                  <a:gd name="connsiteY9" fmla="*/ 228 h 64693"/>
                  <a:gd name="connsiteX10" fmla="*/ 1465641 w 2134155"/>
                  <a:gd name="connsiteY10" fmla="*/ 5334 h 64693"/>
                  <a:gd name="connsiteX11" fmla="*/ 1444763 w 2134155"/>
                  <a:gd name="connsiteY11" fmla="*/ 24841 h 64693"/>
                  <a:gd name="connsiteX12" fmla="*/ 1427999 w 2134155"/>
                  <a:gd name="connsiteY12" fmla="*/ 25070 h 64693"/>
                  <a:gd name="connsiteX13" fmla="*/ 1406282 w 2134155"/>
                  <a:gd name="connsiteY13" fmla="*/ 5943 h 64693"/>
                  <a:gd name="connsiteX14" fmla="*/ 1386318 w 2134155"/>
                  <a:gd name="connsiteY14" fmla="*/ 152 h 64693"/>
                  <a:gd name="connsiteX15" fmla="*/ 1211438 w 2134155"/>
                  <a:gd name="connsiteY15" fmla="*/ 152 h 64693"/>
                  <a:gd name="connsiteX16" fmla="*/ 1182939 w 2134155"/>
                  <a:gd name="connsiteY16" fmla="*/ 16078 h 64693"/>
                  <a:gd name="connsiteX17" fmla="*/ 1159927 w 2134155"/>
                  <a:gd name="connsiteY17" fmla="*/ 53568 h 64693"/>
                  <a:gd name="connsiteX18" fmla="*/ 1151240 w 2134155"/>
                  <a:gd name="connsiteY18" fmla="*/ 58445 h 64693"/>
                  <a:gd name="connsiteX19" fmla="*/ 1034349 w 2134155"/>
                  <a:gd name="connsiteY19" fmla="*/ 58293 h 64693"/>
                  <a:gd name="connsiteX20" fmla="*/ 1027263 w 2134155"/>
                  <a:gd name="connsiteY20" fmla="*/ 55397 h 64693"/>
                  <a:gd name="connsiteX21" fmla="*/ 990611 w 2134155"/>
                  <a:gd name="connsiteY21" fmla="*/ 9601 h 64693"/>
                  <a:gd name="connsiteX22" fmla="*/ 967218 w 2134155"/>
                  <a:gd name="connsiteY22" fmla="*/ 76 h 64693"/>
                  <a:gd name="connsiteX23" fmla="*/ 778927 w 2134155"/>
                  <a:gd name="connsiteY23" fmla="*/ 76 h 64693"/>
                  <a:gd name="connsiteX24" fmla="*/ 773364 w 2134155"/>
                  <a:gd name="connsiteY24" fmla="*/ 1676 h 64693"/>
                  <a:gd name="connsiteX25" fmla="*/ 739836 w 2134155"/>
                  <a:gd name="connsiteY25" fmla="*/ 23241 h 64693"/>
                  <a:gd name="connsiteX26" fmla="*/ 728102 w 2134155"/>
                  <a:gd name="connsiteY26" fmla="*/ 22707 h 64693"/>
                  <a:gd name="connsiteX27" fmla="*/ 701508 w 2134155"/>
                  <a:gd name="connsiteY27" fmla="*/ 2133 h 64693"/>
                  <a:gd name="connsiteX28" fmla="*/ 695259 w 2134155"/>
                  <a:gd name="connsiteY28" fmla="*/ 0 h 64693"/>
                  <a:gd name="connsiteX29" fmla="*/ 496301 w 2134155"/>
                  <a:gd name="connsiteY29" fmla="*/ 0 h 64693"/>
                  <a:gd name="connsiteX30" fmla="*/ 470851 w 2134155"/>
                  <a:gd name="connsiteY30" fmla="*/ 11735 h 64693"/>
                  <a:gd name="connsiteX31" fmla="*/ 434274 w 2134155"/>
                  <a:gd name="connsiteY31" fmla="*/ 54712 h 64693"/>
                  <a:gd name="connsiteX32" fmla="*/ 426502 w 2134155"/>
                  <a:gd name="connsiteY32" fmla="*/ 58293 h 64693"/>
                  <a:gd name="connsiteX33" fmla="*/ 303287 w 2134155"/>
                  <a:gd name="connsiteY33" fmla="*/ 58293 h 64693"/>
                  <a:gd name="connsiteX34" fmla="*/ 296429 w 2134155"/>
                  <a:gd name="connsiteY34" fmla="*/ 55626 h 64693"/>
                  <a:gd name="connsiteX35" fmla="*/ 245299 w 2134155"/>
                  <a:gd name="connsiteY35" fmla="*/ 8763 h 64693"/>
                  <a:gd name="connsiteX36" fmla="*/ 222667 w 2134155"/>
                  <a:gd name="connsiteY36" fmla="*/ 0 h 64693"/>
                  <a:gd name="connsiteX37" fmla="*/ 10221 w 2134155"/>
                  <a:gd name="connsiteY37" fmla="*/ 0 h 64693"/>
                  <a:gd name="connsiteX38" fmla="*/ 2145 w 2134155"/>
                  <a:gd name="connsiteY38" fmla="*/ 16383 h 64693"/>
                  <a:gd name="connsiteX39" fmla="*/ 30643 w 2134155"/>
                  <a:gd name="connsiteY39" fmla="*/ 52502 h 64693"/>
                  <a:gd name="connsiteX40" fmla="*/ 55789 w 2134155"/>
                  <a:gd name="connsiteY40" fmla="*/ 64694 h 64693"/>
                  <a:gd name="connsiteX41" fmla="*/ 2100997 w 2134155"/>
                  <a:gd name="connsiteY41" fmla="*/ 64694 h 64693"/>
                  <a:gd name="connsiteX42" fmla="*/ 2116847 w 2134155"/>
                  <a:gd name="connsiteY42" fmla="*/ 54102 h 64693"/>
                  <a:gd name="connsiteX43" fmla="*/ 2133382 w 2134155"/>
                  <a:gd name="connsiteY43" fmla="*/ 14097 h 64693"/>
                  <a:gd name="connsiteX44" fmla="*/ 2123933 w 2134155"/>
                  <a:gd name="connsiteY44" fmla="*/ 0 h 6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34155" h="64693">
                    <a:moveTo>
                      <a:pt x="2123704" y="228"/>
                    </a:moveTo>
                    <a:lnTo>
                      <a:pt x="1949435" y="228"/>
                    </a:lnTo>
                    <a:cubicBezTo>
                      <a:pt x="1938539" y="228"/>
                      <a:pt x="1928252" y="5562"/>
                      <a:pt x="1922003" y="14478"/>
                    </a:cubicBezTo>
                    <a:lnTo>
                      <a:pt x="1894190" y="54178"/>
                    </a:lnTo>
                    <a:cubicBezTo>
                      <a:pt x="1892285" y="56921"/>
                      <a:pt x="1889161" y="58522"/>
                      <a:pt x="1885808" y="58522"/>
                    </a:cubicBezTo>
                    <a:lnTo>
                      <a:pt x="1717864" y="58522"/>
                    </a:lnTo>
                    <a:cubicBezTo>
                      <a:pt x="1714663" y="58522"/>
                      <a:pt x="1711615" y="56997"/>
                      <a:pt x="1709710" y="54483"/>
                    </a:cubicBezTo>
                    <a:lnTo>
                      <a:pt x="1679078" y="13640"/>
                    </a:lnTo>
                    <a:cubicBezTo>
                      <a:pt x="1672753" y="5182"/>
                      <a:pt x="1662847" y="228"/>
                      <a:pt x="1652331" y="228"/>
                    </a:cubicBezTo>
                    <a:lnTo>
                      <a:pt x="1482482" y="228"/>
                    </a:lnTo>
                    <a:cubicBezTo>
                      <a:pt x="1476462" y="228"/>
                      <a:pt x="1470594" y="1981"/>
                      <a:pt x="1465641" y="5334"/>
                    </a:cubicBezTo>
                    <a:lnTo>
                      <a:pt x="1444763" y="24841"/>
                    </a:lnTo>
                    <a:cubicBezTo>
                      <a:pt x="1440038" y="29261"/>
                      <a:pt x="1432800" y="29337"/>
                      <a:pt x="1427999" y="25070"/>
                    </a:cubicBezTo>
                    <a:lnTo>
                      <a:pt x="1406282" y="5943"/>
                    </a:lnTo>
                    <a:cubicBezTo>
                      <a:pt x="1400338" y="2210"/>
                      <a:pt x="1393404" y="152"/>
                      <a:pt x="1386318" y="152"/>
                    </a:cubicBezTo>
                    <a:lnTo>
                      <a:pt x="1211438" y="152"/>
                    </a:lnTo>
                    <a:cubicBezTo>
                      <a:pt x="1199779" y="152"/>
                      <a:pt x="1189036" y="6172"/>
                      <a:pt x="1182939" y="16078"/>
                    </a:cubicBezTo>
                    <a:lnTo>
                      <a:pt x="1159927" y="53568"/>
                    </a:lnTo>
                    <a:cubicBezTo>
                      <a:pt x="1158098" y="56617"/>
                      <a:pt x="1154822" y="58445"/>
                      <a:pt x="1151240" y="58445"/>
                    </a:cubicBezTo>
                    <a:lnTo>
                      <a:pt x="1034349" y="58293"/>
                    </a:lnTo>
                    <a:cubicBezTo>
                      <a:pt x="1031683" y="58293"/>
                      <a:pt x="1029168" y="57226"/>
                      <a:pt x="1027263" y="55397"/>
                    </a:cubicBezTo>
                    <a:lnTo>
                      <a:pt x="990611" y="9601"/>
                    </a:lnTo>
                    <a:cubicBezTo>
                      <a:pt x="984363" y="3505"/>
                      <a:pt x="975980" y="76"/>
                      <a:pt x="967218" y="76"/>
                    </a:cubicBezTo>
                    <a:lnTo>
                      <a:pt x="778927" y="76"/>
                    </a:lnTo>
                    <a:cubicBezTo>
                      <a:pt x="776946" y="76"/>
                      <a:pt x="775041" y="610"/>
                      <a:pt x="773364" y="1676"/>
                    </a:cubicBezTo>
                    <a:lnTo>
                      <a:pt x="739836" y="23241"/>
                    </a:lnTo>
                    <a:cubicBezTo>
                      <a:pt x="736179" y="25603"/>
                      <a:pt x="731454" y="25375"/>
                      <a:pt x="728102" y="22707"/>
                    </a:cubicBezTo>
                    <a:lnTo>
                      <a:pt x="701508" y="2133"/>
                    </a:lnTo>
                    <a:cubicBezTo>
                      <a:pt x="699755" y="762"/>
                      <a:pt x="697546" y="0"/>
                      <a:pt x="695259" y="0"/>
                    </a:cubicBezTo>
                    <a:lnTo>
                      <a:pt x="496301" y="0"/>
                    </a:lnTo>
                    <a:cubicBezTo>
                      <a:pt x="486471" y="0"/>
                      <a:pt x="477175" y="4267"/>
                      <a:pt x="470851" y="11735"/>
                    </a:cubicBezTo>
                    <a:lnTo>
                      <a:pt x="434274" y="54712"/>
                    </a:lnTo>
                    <a:cubicBezTo>
                      <a:pt x="432369" y="56997"/>
                      <a:pt x="429474" y="58293"/>
                      <a:pt x="426502" y="58293"/>
                    </a:cubicBezTo>
                    <a:lnTo>
                      <a:pt x="303287" y="58293"/>
                    </a:lnTo>
                    <a:cubicBezTo>
                      <a:pt x="300772" y="58293"/>
                      <a:pt x="298258" y="57302"/>
                      <a:pt x="296429" y="55626"/>
                    </a:cubicBezTo>
                    <a:lnTo>
                      <a:pt x="245299" y="8763"/>
                    </a:lnTo>
                    <a:cubicBezTo>
                      <a:pt x="239126" y="3124"/>
                      <a:pt x="231049" y="0"/>
                      <a:pt x="222667" y="0"/>
                    </a:cubicBezTo>
                    <a:lnTo>
                      <a:pt x="10221" y="0"/>
                    </a:lnTo>
                    <a:cubicBezTo>
                      <a:pt x="1763" y="0"/>
                      <a:pt x="-3037" y="9677"/>
                      <a:pt x="2145" y="16383"/>
                    </a:cubicBezTo>
                    <a:lnTo>
                      <a:pt x="30643" y="52502"/>
                    </a:lnTo>
                    <a:cubicBezTo>
                      <a:pt x="36739" y="60198"/>
                      <a:pt x="45960" y="64694"/>
                      <a:pt x="55789" y="64694"/>
                    </a:cubicBezTo>
                    <a:lnTo>
                      <a:pt x="2100997" y="64694"/>
                    </a:lnTo>
                    <a:cubicBezTo>
                      <a:pt x="2107931" y="64694"/>
                      <a:pt x="2114179" y="60503"/>
                      <a:pt x="2116847" y="54102"/>
                    </a:cubicBezTo>
                    <a:lnTo>
                      <a:pt x="2133382" y="14097"/>
                    </a:lnTo>
                    <a:cubicBezTo>
                      <a:pt x="2136125" y="7391"/>
                      <a:pt x="2131249" y="0"/>
                      <a:pt x="2123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11C7E8E-EBF8-B7F8-8D67-9C4F48E7CA5E}"/>
                  </a:ext>
                </a:extLst>
              </p:cNvPr>
              <p:cNvSpPr/>
              <p:nvPr/>
            </p:nvSpPr>
            <p:spPr>
              <a:xfrm>
                <a:off x="9375219" y="4608804"/>
                <a:ext cx="2036572" cy="58749"/>
              </a:xfrm>
              <a:custGeom>
                <a:avLst/>
                <a:gdLst>
                  <a:gd name="connsiteX0" fmla="*/ 2025673 w 2036572"/>
                  <a:gd name="connsiteY0" fmla="*/ 228 h 58749"/>
                  <a:gd name="connsiteX1" fmla="*/ 1857194 w 2036572"/>
                  <a:gd name="connsiteY1" fmla="*/ 228 h 58749"/>
                  <a:gd name="connsiteX2" fmla="*/ 1836239 w 2036572"/>
                  <a:gd name="connsiteY2" fmla="*/ 10973 h 58749"/>
                  <a:gd name="connsiteX3" fmla="*/ 1813227 w 2036572"/>
                  <a:gd name="connsiteY3" fmla="*/ 37795 h 58749"/>
                  <a:gd name="connsiteX4" fmla="*/ 1802330 w 2036572"/>
                  <a:gd name="connsiteY4" fmla="*/ 43358 h 58749"/>
                  <a:gd name="connsiteX5" fmla="*/ 1690697 w 2036572"/>
                  <a:gd name="connsiteY5" fmla="*/ 43358 h 58749"/>
                  <a:gd name="connsiteX6" fmla="*/ 1682773 w 2036572"/>
                  <a:gd name="connsiteY6" fmla="*/ 39929 h 58749"/>
                  <a:gd name="connsiteX7" fmla="*/ 1655798 w 2036572"/>
                  <a:gd name="connsiteY7" fmla="*/ 11506 h 58749"/>
                  <a:gd name="connsiteX8" fmla="*/ 1629433 w 2036572"/>
                  <a:gd name="connsiteY8" fmla="*/ 152 h 58749"/>
                  <a:gd name="connsiteX9" fmla="*/ 1464307 w 2036572"/>
                  <a:gd name="connsiteY9" fmla="*/ 152 h 58749"/>
                  <a:gd name="connsiteX10" fmla="*/ 1445714 w 2036572"/>
                  <a:gd name="connsiteY10" fmla="*/ 8458 h 58749"/>
                  <a:gd name="connsiteX11" fmla="*/ 1421407 w 2036572"/>
                  <a:gd name="connsiteY11" fmla="*/ 35662 h 58749"/>
                  <a:gd name="connsiteX12" fmla="*/ 1404185 w 2036572"/>
                  <a:gd name="connsiteY12" fmla="*/ 43358 h 58749"/>
                  <a:gd name="connsiteX13" fmla="*/ 1378277 w 2036572"/>
                  <a:gd name="connsiteY13" fmla="*/ 43358 h 58749"/>
                  <a:gd name="connsiteX14" fmla="*/ 1360523 w 2036572"/>
                  <a:gd name="connsiteY14" fmla="*/ 34290 h 58749"/>
                  <a:gd name="connsiteX15" fmla="*/ 1341778 w 2036572"/>
                  <a:gd name="connsiteY15" fmla="*/ 8611 h 58749"/>
                  <a:gd name="connsiteX16" fmla="*/ 1325090 w 2036572"/>
                  <a:gd name="connsiteY16" fmla="*/ 152 h 58749"/>
                  <a:gd name="connsiteX17" fmla="*/ 1150135 w 2036572"/>
                  <a:gd name="connsiteY17" fmla="*/ 152 h 58749"/>
                  <a:gd name="connsiteX18" fmla="*/ 1125522 w 2036572"/>
                  <a:gd name="connsiteY18" fmla="*/ 9830 h 58749"/>
                  <a:gd name="connsiteX19" fmla="*/ 1092375 w 2036572"/>
                  <a:gd name="connsiteY19" fmla="*/ 40462 h 58749"/>
                  <a:gd name="connsiteX20" fmla="*/ 1084983 w 2036572"/>
                  <a:gd name="connsiteY20" fmla="*/ 43358 h 58749"/>
                  <a:gd name="connsiteX21" fmla="*/ 960397 w 2036572"/>
                  <a:gd name="connsiteY21" fmla="*/ 43358 h 58749"/>
                  <a:gd name="connsiteX22" fmla="*/ 952167 w 2036572"/>
                  <a:gd name="connsiteY22" fmla="*/ 39624 h 58749"/>
                  <a:gd name="connsiteX23" fmla="*/ 928850 w 2036572"/>
                  <a:gd name="connsiteY23" fmla="*/ 12725 h 58749"/>
                  <a:gd name="connsiteX24" fmla="*/ 901418 w 2036572"/>
                  <a:gd name="connsiteY24" fmla="*/ 152 h 58749"/>
                  <a:gd name="connsiteX25" fmla="*/ 737817 w 2036572"/>
                  <a:gd name="connsiteY25" fmla="*/ 152 h 58749"/>
                  <a:gd name="connsiteX26" fmla="*/ 711070 w 2036572"/>
                  <a:gd name="connsiteY26" fmla="*/ 11887 h 58749"/>
                  <a:gd name="connsiteX27" fmla="*/ 685467 w 2036572"/>
                  <a:gd name="connsiteY27" fmla="*/ 39776 h 58749"/>
                  <a:gd name="connsiteX28" fmla="*/ 677466 w 2036572"/>
                  <a:gd name="connsiteY28" fmla="*/ 43282 h 58749"/>
                  <a:gd name="connsiteX29" fmla="*/ 613381 w 2036572"/>
                  <a:gd name="connsiteY29" fmla="*/ 43282 h 58749"/>
                  <a:gd name="connsiteX30" fmla="*/ 604771 w 2036572"/>
                  <a:gd name="connsiteY30" fmla="*/ 39091 h 58749"/>
                  <a:gd name="connsiteX31" fmla="*/ 585340 w 2036572"/>
                  <a:gd name="connsiteY31" fmla="*/ 14097 h 58749"/>
                  <a:gd name="connsiteX32" fmla="*/ 556689 w 2036572"/>
                  <a:gd name="connsiteY32" fmla="*/ 76 h 58749"/>
                  <a:gd name="connsiteX33" fmla="*/ 373733 w 2036572"/>
                  <a:gd name="connsiteY33" fmla="*/ 76 h 58749"/>
                  <a:gd name="connsiteX34" fmla="*/ 349197 w 2036572"/>
                  <a:gd name="connsiteY34" fmla="*/ 9601 h 58749"/>
                  <a:gd name="connsiteX35" fmla="*/ 315516 w 2036572"/>
                  <a:gd name="connsiteY35" fmla="*/ 40386 h 58749"/>
                  <a:gd name="connsiteX36" fmla="*/ 308201 w 2036572"/>
                  <a:gd name="connsiteY36" fmla="*/ 43205 h 58749"/>
                  <a:gd name="connsiteX37" fmla="*/ 264157 w 2036572"/>
                  <a:gd name="connsiteY37" fmla="*/ 43205 h 58749"/>
                  <a:gd name="connsiteX38" fmla="*/ 256919 w 2036572"/>
                  <a:gd name="connsiteY38" fmla="*/ 40462 h 58749"/>
                  <a:gd name="connsiteX39" fmla="*/ 221333 w 2036572"/>
                  <a:gd name="connsiteY39" fmla="*/ 9068 h 58749"/>
                  <a:gd name="connsiteX40" fmla="*/ 197330 w 2036572"/>
                  <a:gd name="connsiteY40" fmla="*/ 0 h 58749"/>
                  <a:gd name="connsiteX41" fmla="*/ 15211 w 2036572"/>
                  <a:gd name="connsiteY41" fmla="*/ 0 h 58749"/>
                  <a:gd name="connsiteX42" fmla="*/ 582 w 2036572"/>
                  <a:gd name="connsiteY42" fmla="*/ 7772 h 58749"/>
                  <a:gd name="connsiteX43" fmla="*/ 1496 w 2036572"/>
                  <a:gd name="connsiteY43" fmla="*/ 14707 h 58749"/>
                  <a:gd name="connsiteX44" fmla="*/ 33118 w 2036572"/>
                  <a:gd name="connsiteY44" fmla="*/ 54864 h 58749"/>
                  <a:gd name="connsiteX45" fmla="*/ 37767 w 2036572"/>
                  <a:gd name="connsiteY45" fmla="*/ 57836 h 58749"/>
                  <a:gd name="connsiteX46" fmla="*/ 44320 w 2036572"/>
                  <a:gd name="connsiteY46" fmla="*/ 58750 h 58749"/>
                  <a:gd name="connsiteX47" fmla="*/ 247621 w 2036572"/>
                  <a:gd name="connsiteY47" fmla="*/ 58750 h 58749"/>
                  <a:gd name="connsiteX48" fmla="*/ 255623 w 2036572"/>
                  <a:gd name="connsiteY48" fmla="*/ 54406 h 58749"/>
                  <a:gd name="connsiteX49" fmla="*/ 256994 w 2036572"/>
                  <a:gd name="connsiteY49" fmla="*/ 52273 h 58749"/>
                  <a:gd name="connsiteX50" fmla="*/ 261718 w 2036572"/>
                  <a:gd name="connsiteY50" fmla="*/ 49682 h 58749"/>
                  <a:gd name="connsiteX51" fmla="*/ 309953 w 2036572"/>
                  <a:gd name="connsiteY51" fmla="*/ 49682 h 58749"/>
                  <a:gd name="connsiteX52" fmla="*/ 316354 w 2036572"/>
                  <a:gd name="connsiteY52" fmla="*/ 53949 h 58749"/>
                  <a:gd name="connsiteX53" fmla="*/ 322907 w 2036572"/>
                  <a:gd name="connsiteY53" fmla="*/ 58750 h 58749"/>
                  <a:gd name="connsiteX54" fmla="*/ 547012 w 2036572"/>
                  <a:gd name="connsiteY54" fmla="*/ 58750 h 58749"/>
                  <a:gd name="connsiteX55" fmla="*/ 555546 w 2036572"/>
                  <a:gd name="connsiteY55" fmla="*/ 57607 h 58749"/>
                  <a:gd name="connsiteX56" fmla="*/ 579473 w 2036572"/>
                  <a:gd name="connsiteY56" fmla="*/ 51054 h 58749"/>
                  <a:gd name="connsiteX57" fmla="*/ 589988 w 2036572"/>
                  <a:gd name="connsiteY57" fmla="*/ 49606 h 58749"/>
                  <a:gd name="connsiteX58" fmla="*/ 693087 w 2036572"/>
                  <a:gd name="connsiteY58" fmla="*/ 49606 h 58749"/>
                  <a:gd name="connsiteX59" fmla="*/ 704060 w 2036572"/>
                  <a:gd name="connsiteY59" fmla="*/ 51663 h 58749"/>
                  <a:gd name="connsiteX60" fmla="*/ 717166 w 2036572"/>
                  <a:gd name="connsiteY60" fmla="*/ 56769 h 58749"/>
                  <a:gd name="connsiteX61" fmla="*/ 727148 w 2036572"/>
                  <a:gd name="connsiteY61" fmla="*/ 58674 h 58749"/>
                  <a:gd name="connsiteX62" fmla="*/ 913610 w 2036572"/>
                  <a:gd name="connsiteY62" fmla="*/ 58674 h 58749"/>
                  <a:gd name="connsiteX63" fmla="*/ 922220 w 2036572"/>
                  <a:gd name="connsiteY63" fmla="*/ 56921 h 58749"/>
                  <a:gd name="connsiteX64" fmla="*/ 935250 w 2036572"/>
                  <a:gd name="connsiteY64" fmla="*/ 51511 h 58749"/>
                  <a:gd name="connsiteX65" fmla="*/ 945080 w 2036572"/>
                  <a:gd name="connsiteY65" fmla="*/ 49530 h 58749"/>
                  <a:gd name="connsiteX66" fmla="*/ 1101976 w 2036572"/>
                  <a:gd name="connsiteY66" fmla="*/ 49530 h 58749"/>
                  <a:gd name="connsiteX67" fmla="*/ 1108072 w 2036572"/>
                  <a:gd name="connsiteY67" fmla="*/ 50673 h 58749"/>
                  <a:gd name="connsiteX68" fmla="*/ 1122627 w 2036572"/>
                  <a:gd name="connsiteY68" fmla="*/ 56540 h 58749"/>
                  <a:gd name="connsiteX69" fmla="*/ 1132990 w 2036572"/>
                  <a:gd name="connsiteY69" fmla="*/ 58522 h 58749"/>
                  <a:gd name="connsiteX70" fmla="*/ 1327604 w 2036572"/>
                  <a:gd name="connsiteY70" fmla="*/ 58522 h 58749"/>
                  <a:gd name="connsiteX71" fmla="*/ 1333853 w 2036572"/>
                  <a:gd name="connsiteY71" fmla="*/ 57683 h 58749"/>
                  <a:gd name="connsiteX72" fmla="*/ 1364104 w 2036572"/>
                  <a:gd name="connsiteY72" fmla="*/ 49454 h 58749"/>
                  <a:gd name="connsiteX73" fmla="*/ 1413254 w 2036572"/>
                  <a:gd name="connsiteY73" fmla="*/ 49454 h 58749"/>
                  <a:gd name="connsiteX74" fmla="*/ 1417291 w 2036572"/>
                  <a:gd name="connsiteY74" fmla="*/ 49758 h 58749"/>
                  <a:gd name="connsiteX75" fmla="*/ 1474289 w 2036572"/>
                  <a:gd name="connsiteY75" fmla="*/ 58293 h 58749"/>
                  <a:gd name="connsiteX76" fmla="*/ 1477871 w 2036572"/>
                  <a:gd name="connsiteY76" fmla="*/ 58598 h 58749"/>
                  <a:gd name="connsiteX77" fmla="*/ 1663647 w 2036572"/>
                  <a:gd name="connsiteY77" fmla="*/ 58598 h 58749"/>
                  <a:gd name="connsiteX78" fmla="*/ 1670656 w 2036572"/>
                  <a:gd name="connsiteY78" fmla="*/ 56083 h 58749"/>
                  <a:gd name="connsiteX79" fmla="*/ 1675381 w 2036572"/>
                  <a:gd name="connsiteY79" fmla="*/ 52121 h 58749"/>
                  <a:gd name="connsiteX80" fmla="*/ 1682392 w 2036572"/>
                  <a:gd name="connsiteY80" fmla="*/ 49606 h 58749"/>
                  <a:gd name="connsiteX81" fmla="*/ 1810179 w 2036572"/>
                  <a:gd name="connsiteY81" fmla="*/ 49606 h 58749"/>
                  <a:gd name="connsiteX82" fmla="*/ 1818866 w 2036572"/>
                  <a:gd name="connsiteY82" fmla="*/ 53111 h 58749"/>
                  <a:gd name="connsiteX83" fmla="*/ 1820008 w 2036572"/>
                  <a:gd name="connsiteY83" fmla="*/ 55169 h 58749"/>
                  <a:gd name="connsiteX84" fmla="*/ 1826028 w 2036572"/>
                  <a:gd name="connsiteY84" fmla="*/ 58674 h 58749"/>
                  <a:gd name="connsiteX85" fmla="*/ 2007537 w 2036572"/>
                  <a:gd name="connsiteY85" fmla="*/ 58674 h 58749"/>
                  <a:gd name="connsiteX86" fmla="*/ 2020415 w 2036572"/>
                  <a:gd name="connsiteY86" fmla="*/ 50063 h 58749"/>
                  <a:gd name="connsiteX87" fmla="*/ 2036569 w 2036572"/>
                  <a:gd name="connsiteY87" fmla="*/ 11201 h 58749"/>
                  <a:gd name="connsiteX88" fmla="*/ 2025748 w 2036572"/>
                  <a:gd name="connsiteY88" fmla="*/ 76 h 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6572" h="58749">
                    <a:moveTo>
                      <a:pt x="2025673" y="228"/>
                    </a:moveTo>
                    <a:lnTo>
                      <a:pt x="1857194" y="228"/>
                    </a:lnTo>
                    <a:cubicBezTo>
                      <a:pt x="1848432" y="228"/>
                      <a:pt x="1842793" y="4419"/>
                      <a:pt x="1836239" y="10973"/>
                    </a:cubicBezTo>
                    <a:lnTo>
                      <a:pt x="1813227" y="37795"/>
                    </a:lnTo>
                    <a:cubicBezTo>
                      <a:pt x="1810712" y="41300"/>
                      <a:pt x="1806598" y="43358"/>
                      <a:pt x="1802330" y="43358"/>
                    </a:cubicBezTo>
                    <a:lnTo>
                      <a:pt x="1690697" y="43358"/>
                    </a:lnTo>
                    <a:cubicBezTo>
                      <a:pt x="1687725" y="43358"/>
                      <a:pt x="1684830" y="42138"/>
                      <a:pt x="1682773" y="39929"/>
                    </a:cubicBezTo>
                    <a:lnTo>
                      <a:pt x="1655798" y="11506"/>
                    </a:lnTo>
                    <a:cubicBezTo>
                      <a:pt x="1648940" y="4267"/>
                      <a:pt x="1639415" y="152"/>
                      <a:pt x="1629433" y="152"/>
                    </a:cubicBezTo>
                    <a:lnTo>
                      <a:pt x="1464307" y="152"/>
                    </a:lnTo>
                    <a:cubicBezTo>
                      <a:pt x="1457220" y="152"/>
                      <a:pt x="1450438" y="3200"/>
                      <a:pt x="1445714" y="8458"/>
                    </a:cubicBezTo>
                    <a:lnTo>
                      <a:pt x="1421407" y="35662"/>
                    </a:lnTo>
                    <a:cubicBezTo>
                      <a:pt x="1416987" y="40538"/>
                      <a:pt x="1410738" y="43358"/>
                      <a:pt x="1404185" y="43358"/>
                    </a:cubicBezTo>
                    <a:lnTo>
                      <a:pt x="1378277" y="43358"/>
                    </a:lnTo>
                    <a:cubicBezTo>
                      <a:pt x="1371267" y="43358"/>
                      <a:pt x="1364638" y="40005"/>
                      <a:pt x="1360523" y="34290"/>
                    </a:cubicBezTo>
                    <a:lnTo>
                      <a:pt x="1341778" y="8611"/>
                    </a:lnTo>
                    <a:cubicBezTo>
                      <a:pt x="1337892" y="3277"/>
                      <a:pt x="1331719" y="152"/>
                      <a:pt x="1325090" y="152"/>
                    </a:cubicBezTo>
                    <a:lnTo>
                      <a:pt x="1150135" y="152"/>
                    </a:lnTo>
                    <a:cubicBezTo>
                      <a:pt x="1140990" y="152"/>
                      <a:pt x="1132228" y="3581"/>
                      <a:pt x="1125522" y="9830"/>
                    </a:cubicBezTo>
                    <a:lnTo>
                      <a:pt x="1092375" y="40462"/>
                    </a:lnTo>
                    <a:cubicBezTo>
                      <a:pt x="1090393" y="42291"/>
                      <a:pt x="1087726" y="43358"/>
                      <a:pt x="1084983" y="43358"/>
                    </a:cubicBezTo>
                    <a:lnTo>
                      <a:pt x="960397" y="43358"/>
                    </a:lnTo>
                    <a:cubicBezTo>
                      <a:pt x="957272" y="43358"/>
                      <a:pt x="954224" y="41986"/>
                      <a:pt x="952167" y="39624"/>
                    </a:cubicBezTo>
                    <a:lnTo>
                      <a:pt x="928850" y="12725"/>
                    </a:lnTo>
                    <a:cubicBezTo>
                      <a:pt x="921915" y="4801"/>
                      <a:pt x="911933" y="152"/>
                      <a:pt x="901418" y="152"/>
                    </a:cubicBezTo>
                    <a:lnTo>
                      <a:pt x="737817" y="152"/>
                    </a:lnTo>
                    <a:cubicBezTo>
                      <a:pt x="727681" y="152"/>
                      <a:pt x="717929" y="4419"/>
                      <a:pt x="711070" y="11887"/>
                    </a:cubicBezTo>
                    <a:lnTo>
                      <a:pt x="685467" y="39776"/>
                    </a:lnTo>
                    <a:cubicBezTo>
                      <a:pt x="683410" y="41986"/>
                      <a:pt x="680514" y="43282"/>
                      <a:pt x="677466" y="43282"/>
                    </a:cubicBezTo>
                    <a:lnTo>
                      <a:pt x="613381" y="43282"/>
                    </a:lnTo>
                    <a:cubicBezTo>
                      <a:pt x="610029" y="43282"/>
                      <a:pt x="606828" y="41757"/>
                      <a:pt x="604771" y="39091"/>
                    </a:cubicBezTo>
                    <a:lnTo>
                      <a:pt x="585340" y="14097"/>
                    </a:lnTo>
                    <a:cubicBezTo>
                      <a:pt x="578482" y="5258"/>
                      <a:pt x="567890" y="76"/>
                      <a:pt x="556689" y="76"/>
                    </a:cubicBezTo>
                    <a:lnTo>
                      <a:pt x="373733" y="76"/>
                    </a:lnTo>
                    <a:cubicBezTo>
                      <a:pt x="364665" y="76"/>
                      <a:pt x="355902" y="3505"/>
                      <a:pt x="349197" y="9601"/>
                    </a:cubicBezTo>
                    <a:lnTo>
                      <a:pt x="315516" y="40386"/>
                    </a:lnTo>
                    <a:cubicBezTo>
                      <a:pt x="313535" y="42215"/>
                      <a:pt x="310868" y="43205"/>
                      <a:pt x="308201" y="43205"/>
                    </a:cubicBezTo>
                    <a:lnTo>
                      <a:pt x="264157" y="43205"/>
                    </a:lnTo>
                    <a:cubicBezTo>
                      <a:pt x="261490" y="43205"/>
                      <a:pt x="258975" y="42215"/>
                      <a:pt x="256919" y="40462"/>
                    </a:cubicBezTo>
                    <a:lnTo>
                      <a:pt x="221333" y="9068"/>
                    </a:lnTo>
                    <a:cubicBezTo>
                      <a:pt x="214703" y="3200"/>
                      <a:pt x="206169" y="0"/>
                      <a:pt x="197330" y="0"/>
                    </a:cubicBezTo>
                    <a:lnTo>
                      <a:pt x="15211" y="0"/>
                    </a:lnTo>
                    <a:cubicBezTo>
                      <a:pt x="9420" y="0"/>
                      <a:pt x="2867" y="2896"/>
                      <a:pt x="582" y="7772"/>
                    </a:cubicBezTo>
                    <a:cubicBezTo>
                      <a:pt x="-485" y="10058"/>
                      <a:pt x="-29" y="12725"/>
                      <a:pt x="1496" y="14707"/>
                    </a:cubicBezTo>
                    <a:cubicBezTo>
                      <a:pt x="7515" y="22327"/>
                      <a:pt x="27480" y="47701"/>
                      <a:pt x="33118" y="54864"/>
                    </a:cubicBezTo>
                    <a:cubicBezTo>
                      <a:pt x="34261" y="56388"/>
                      <a:pt x="35939" y="57378"/>
                      <a:pt x="37767" y="57836"/>
                    </a:cubicBezTo>
                    <a:cubicBezTo>
                      <a:pt x="40282" y="58445"/>
                      <a:pt x="43101" y="58750"/>
                      <a:pt x="44320" y="58750"/>
                    </a:cubicBezTo>
                    <a:lnTo>
                      <a:pt x="247621" y="58750"/>
                    </a:lnTo>
                    <a:cubicBezTo>
                      <a:pt x="250822" y="58750"/>
                      <a:pt x="253870" y="57074"/>
                      <a:pt x="255623" y="54406"/>
                    </a:cubicBezTo>
                    <a:lnTo>
                      <a:pt x="256994" y="52273"/>
                    </a:lnTo>
                    <a:cubicBezTo>
                      <a:pt x="258061" y="50673"/>
                      <a:pt x="259813" y="49682"/>
                      <a:pt x="261718" y="49682"/>
                    </a:cubicBezTo>
                    <a:lnTo>
                      <a:pt x="309953" y="49682"/>
                    </a:lnTo>
                    <a:cubicBezTo>
                      <a:pt x="312773" y="49682"/>
                      <a:pt x="315516" y="51282"/>
                      <a:pt x="316354" y="53949"/>
                    </a:cubicBezTo>
                    <a:cubicBezTo>
                      <a:pt x="317268" y="56769"/>
                      <a:pt x="319935" y="58750"/>
                      <a:pt x="322907" y="58750"/>
                    </a:cubicBezTo>
                    <a:lnTo>
                      <a:pt x="547012" y="58750"/>
                    </a:lnTo>
                    <a:cubicBezTo>
                      <a:pt x="549907" y="58750"/>
                      <a:pt x="552727" y="58369"/>
                      <a:pt x="555546" y="57607"/>
                    </a:cubicBezTo>
                    <a:lnTo>
                      <a:pt x="579473" y="51054"/>
                    </a:lnTo>
                    <a:cubicBezTo>
                      <a:pt x="582901" y="50139"/>
                      <a:pt x="586484" y="49606"/>
                      <a:pt x="589988" y="49606"/>
                    </a:cubicBezTo>
                    <a:lnTo>
                      <a:pt x="693087" y="49606"/>
                    </a:lnTo>
                    <a:cubicBezTo>
                      <a:pt x="696821" y="49606"/>
                      <a:pt x="700555" y="50292"/>
                      <a:pt x="704060" y="51663"/>
                    </a:cubicBezTo>
                    <a:lnTo>
                      <a:pt x="717166" y="56769"/>
                    </a:lnTo>
                    <a:cubicBezTo>
                      <a:pt x="720367" y="57988"/>
                      <a:pt x="723719" y="58674"/>
                      <a:pt x="727148" y="58674"/>
                    </a:cubicBezTo>
                    <a:lnTo>
                      <a:pt x="913610" y="58674"/>
                    </a:lnTo>
                    <a:cubicBezTo>
                      <a:pt x="916582" y="58674"/>
                      <a:pt x="919477" y="58064"/>
                      <a:pt x="922220" y="56921"/>
                    </a:cubicBezTo>
                    <a:lnTo>
                      <a:pt x="935250" y="51511"/>
                    </a:lnTo>
                    <a:cubicBezTo>
                      <a:pt x="938375" y="50216"/>
                      <a:pt x="941728" y="49530"/>
                      <a:pt x="945080" y="49530"/>
                    </a:cubicBezTo>
                    <a:lnTo>
                      <a:pt x="1101976" y="49530"/>
                    </a:lnTo>
                    <a:cubicBezTo>
                      <a:pt x="1104033" y="49530"/>
                      <a:pt x="1106091" y="49911"/>
                      <a:pt x="1108072" y="50673"/>
                    </a:cubicBezTo>
                    <a:lnTo>
                      <a:pt x="1122627" y="56540"/>
                    </a:lnTo>
                    <a:cubicBezTo>
                      <a:pt x="1125903" y="57836"/>
                      <a:pt x="1129484" y="58522"/>
                      <a:pt x="1132990" y="58522"/>
                    </a:cubicBezTo>
                    <a:lnTo>
                      <a:pt x="1327604" y="58522"/>
                    </a:lnTo>
                    <a:cubicBezTo>
                      <a:pt x="1329738" y="58522"/>
                      <a:pt x="1331795" y="58216"/>
                      <a:pt x="1333853" y="57683"/>
                    </a:cubicBezTo>
                    <a:lnTo>
                      <a:pt x="1364104" y="49454"/>
                    </a:lnTo>
                    <a:lnTo>
                      <a:pt x="1413254" y="49454"/>
                    </a:lnTo>
                    <a:cubicBezTo>
                      <a:pt x="1414625" y="49454"/>
                      <a:pt x="1415997" y="49530"/>
                      <a:pt x="1417291" y="49758"/>
                    </a:cubicBezTo>
                    <a:lnTo>
                      <a:pt x="1474289" y="58293"/>
                    </a:lnTo>
                    <a:cubicBezTo>
                      <a:pt x="1475508" y="58445"/>
                      <a:pt x="1476728" y="58598"/>
                      <a:pt x="1477871" y="58598"/>
                    </a:cubicBezTo>
                    <a:lnTo>
                      <a:pt x="1663647" y="58598"/>
                    </a:lnTo>
                    <a:cubicBezTo>
                      <a:pt x="1666237" y="58598"/>
                      <a:pt x="1668675" y="57683"/>
                      <a:pt x="1670656" y="56083"/>
                    </a:cubicBezTo>
                    <a:lnTo>
                      <a:pt x="1675381" y="52121"/>
                    </a:lnTo>
                    <a:cubicBezTo>
                      <a:pt x="1677362" y="50444"/>
                      <a:pt x="1679801" y="49606"/>
                      <a:pt x="1682392" y="49606"/>
                    </a:cubicBezTo>
                    <a:lnTo>
                      <a:pt x="1810179" y="49606"/>
                    </a:lnTo>
                    <a:cubicBezTo>
                      <a:pt x="1814142" y="49606"/>
                      <a:pt x="1817647" y="50978"/>
                      <a:pt x="1818866" y="53111"/>
                    </a:cubicBezTo>
                    <a:lnTo>
                      <a:pt x="1820008" y="55169"/>
                    </a:lnTo>
                    <a:cubicBezTo>
                      <a:pt x="1821228" y="57302"/>
                      <a:pt x="1823514" y="58674"/>
                      <a:pt x="1826028" y="58674"/>
                    </a:cubicBezTo>
                    <a:lnTo>
                      <a:pt x="2007537" y="58674"/>
                    </a:lnTo>
                    <a:cubicBezTo>
                      <a:pt x="2013176" y="58674"/>
                      <a:pt x="2018281" y="55245"/>
                      <a:pt x="2020415" y="50063"/>
                    </a:cubicBezTo>
                    <a:lnTo>
                      <a:pt x="2036569" y="11201"/>
                    </a:lnTo>
                    <a:cubicBezTo>
                      <a:pt x="2036722" y="5334"/>
                      <a:pt x="2032073" y="76"/>
                      <a:pt x="202574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DA46DB8-0A49-0735-AF2D-FEB0D562B520}"/>
                  </a:ext>
                </a:extLst>
              </p:cNvPr>
              <p:cNvSpPr/>
              <p:nvPr/>
            </p:nvSpPr>
            <p:spPr>
              <a:xfrm>
                <a:off x="9430816" y="4682032"/>
                <a:ext cx="1951168" cy="61798"/>
              </a:xfrm>
              <a:custGeom>
                <a:avLst/>
                <a:gdLst>
                  <a:gd name="connsiteX0" fmla="*/ 1943557 w 1951168"/>
                  <a:gd name="connsiteY0" fmla="*/ 76 h 61798"/>
                  <a:gd name="connsiteX1" fmla="*/ 1767916 w 1951168"/>
                  <a:gd name="connsiteY1" fmla="*/ 76 h 61798"/>
                  <a:gd name="connsiteX2" fmla="*/ 1754200 w 1951168"/>
                  <a:gd name="connsiteY2" fmla="*/ 6782 h 61798"/>
                  <a:gd name="connsiteX3" fmla="*/ 1732102 w 1951168"/>
                  <a:gd name="connsiteY3" fmla="*/ 34976 h 61798"/>
                  <a:gd name="connsiteX4" fmla="*/ 1722806 w 1951168"/>
                  <a:gd name="connsiteY4" fmla="*/ 39472 h 61798"/>
                  <a:gd name="connsiteX5" fmla="*/ 1662074 w 1951168"/>
                  <a:gd name="connsiteY5" fmla="*/ 39472 h 61798"/>
                  <a:gd name="connsiteX6" fmla="*/ 1646225 w 1951168"/>
                  <a:gd name="connsiteY6" fmla="*/ 32690 h 61798"/>
                  <a:gd name="connsiteX7" fmla="*/ 1621308 w 1951168"/>
                  <a:gd name="connsiteY7" fmla="*/ 0 h 61798"/>
                  <a:gd name="connsiteX8" fmla="*/ 1430502 w 1951168"/>
                  <a:gd name="connsiteY8" fmla="*/ 0 h 61798"/>
                  <a:gd name="connsiteX9" fmla="*/ 1410767 w 1951168"/>
                  <a:gd name="connsiteY9" fmla="*/ 8687 h 61798"/>
                  <a:gd name="connsiteX10" fmla="*/ 1388059 w 1951168"/>
                  <a:gd name="connsiteY10" fmla="*/ 33376 h 61798"/>
                  <a:gd name="connsiteX11" fmla="*/ 1374191 w 1951168"/>
                  <a:gd name="connsiteY11" fmla="*/ 39472 h 61798"/>
                  <a:gd name="connsiteX12" fmla="*/ 1322679 w 1951168"/>
                  <a:gd name="connsiteY12" fmla="*/ 39472 h 61798"/>
                  <a:gd name="connsiteX13" fmla="*/ 1308430 w 1951168"/>
                  <a:gd name="connsiteY13" fmla="*/ 32766 h 61798"/>
                  <a:gd name="connsiteX14" fmla="*/ 1288085 w 1951168"/>
                  <a:gd name="connsiteY14" fmla="*/ 8153 h 61798"/>
                  <a:gd name="connsiteX15" fmla="*/ 1270864 w 1951168"/>
                  <a:gd name="connsiteY15" fmla="*/ 0 h 61798"/>
                  <a:gd name="connsiteX16" fmla="*/ 1088669 w 1951168"/>
                  <a:gd name="connsiteY16" fmla="*/ 0 h 61798"/>
                  <a:gd name="connsiteX17" fmla="*/ 1072668 w 1951168"/>
                  <a:gd name="connsiteY17" fmla="*/ 7010 h 61798"/>
                  <a:gd name="connsiteX18" fmla="*/ 1048817 w 1951168"/>
                  <a:gd name="connsiteY18" fmla="*/ 32842 h 61798"/>
                  <a:gd name="connsiteX19" fmla="*/ 1033729 w 1951168"/>
                  <a:gd name="connsiteY19" fmla="*/ 39472 h 61798"/>
                  <a:gd name="connsiteX20" fmla="*/ 901827 w 1951168"/>
                  <a:gd name="connsiteY20" fmla="*/ 39472 h 61798"/>
                  <a:gd name="connsiteX21" fmla="*/ 886130 w 1951168"/>
                  <a:gd name="connsiteY21" fmla="*/ 31852 h 61798"/>
                  <a:gd name="connsiteX22" fmla="*/ 867918 w 1951168"/>
                  <a:gd name="connsiteY22" fmla="*/ 8611 h 61798"/>
                  <a:gd name="connsiteX23" fmla="*/ 850392 w 1951168"/>
                  <a:gd name="connsiteY23" fmla="*/ 76 h 61798"/>
                  <a:gd name="connsiteX24" fmla="*/ 676122 w 1951168"/>
                  <a:gd name="connsiteY24" fmla="*/ 76 h 61798"/>
                  <a:gd name="connsiteX25" fmla="*/ 658292 w 1951168"/>
                  <a:gd name="connsiteY25" fmla="*/ 8687 h 61798"/>
                  <a:gd name="connsiteX26" fmla="*/ 639318 w 1951168"/>
                  <a:gd name="connsiteY26" fmla="*/ 32690 h 61798"/>
                  <a:gd name="connsiteX27" fmla="*/ 625220 w 1951168"/>
                  <a:gd name="connsiteY27" fmla="*/ 39548 h 61798"/>
                  <a:gd name="connsiteX28" fmla="*/ 503377 w 1951168"/>
                  <a:gd name="connsiteY28" fmla="*/ 39548 h 61798"/>
                  <a:gd name="connsiteX29" fmla="*/ 489051 w 1951168"/>
                  <a:gd name="connsiteY29" fmla="*/ 32613 h 61798"/>
                  <a:gd name="connsiteX30" fmla="*/ 471297 w 1951168"/>
                  <a:gd name="connsiteY30" fmla="*/ 10363 h 61798"/>
                  <a:gd name="connsiteX31" fmla="*/ 449885 w 1951168"/>
                  <a:gd name="connsiteY31" fmla="*/ 76 h 61798"/>
                  <a:gd name="connsiteX32" fmla="*/ 255041 w 1951168"/>
                  <a:gd name="connsiteY32" fmla="*/ 76 h 61798"/>
                  <a:gd name="connsiteX33" fmla="*/ 242392 w 1951168"/>
                  <a:gd name="connsiteY33" fmla="*/ 6248 h 61798"/>
                  <a:gd name="connsiteX34" fmla="*/ 234239 w 1951168"/>
                  <a:gd name="connsiteY34" fmla="*/ 16764 h 61798"/>
                  <a:gd name="connsiteX35" fmla="*/ 223114 w 1951168"/>
                  <a:gd name="connsiteY35" fmla="*/ 16764 h 61798"/>
                  <a:gd name="connsiteX36" fmla="*/ 215874 w 1951168"/>
                  <a:gd name="connsiteY36" fmla="*/ 7467 h 61798"/>
                  <a:gd name="connsiteX37" fmla="*/ 200634 w 1951168"/>
                  <a:gd name="connsiteY37" fmla="*/ 0 h 61798"/>
                  <a:gd name="connsiteX38" fmla="*/ 12801 w 1951168"/>
                  <a:gd name="connsiteY38" fmla="*/ 0 h 61798"/>
                  <a:gd name="connsiteX39" fmla="*/ 533 w 1951168"/>
                  <a:gd name="connsiteY39" fmla="*/ 13488 h 61798"/>
                  <a:gd name="connsiteX40" fmla="*/ 35966 w 1951168"/>
                  <a:gd name="connsiteY40" fmla="*/ 58522 h 61798"/>
                  <a:gd name="connsiteX41" fmla="*/ 51511 w 1951168"/>
                  <a:gd name="connsiteY41" fmla="*/ 61646 h 61798"/>
                  <a:gd name="connsiteX42" fmla="*/ 405307 w 1951168"/>
                  <a:gd name="connsiteY42" fmla="*/ 61646 h 61798"/>
                  <a:gd name="connsiteX43" fmla="*/ 426262 w 1951168"/>
                  <a:gd name="connsiteY43" fmla="*/ 58750 h 61798"/>
                  <a:gd name="connsiteX44" fmla="*/ 463829 w 1951168"/>
                  <a:gd name="connsiteY44" fmla="*/ 48158 h 61798"/>
                  <a:gd name="connsiteX45" fmla="*/ 480136 w 1951168"/>
                  <a:gd name="connsiteY45" fmla="*/ 45873 h 61798"/>
                  <a:gd name="connsiteX46" fmla="*/ 634136 w 1951168"/>
                  <a:gd name="connsiteY46" fmla="*/ 45873 h 61798"/>
                  <a:gd name="connsiteX47" fmla="*/ 651129 w 1951168"/>
                  <a:gd name="connsiteY47" fmla="*/ 51435 h 61798"/>
                  <a:gd name="connsiteX48" fmla="*/ 659587 w 1951168"/>
                  <a:gd name="connsiteY48" fmla="*/ 57683 h 61798"/>
                  <a:gd name="connsiteX49" fmla="*/ 671856 w 1951168"/>
                  <a:gd name="connsiteY49" fmla="*/ 61722 h 61798"/>
                  <a:gd name="connsiteX50" fmla="*/ 852678 w 1951168"/>
                  <a:gd name="connsiteY50" fmla="*/ 61722 h 61798"/>
                  <a:gd name="connsiteX51" fmla="*/ 868071 w 1951168"/>
                  <a:gd name="connsiteY51" fmla="*/ 56769 h 61798"/>
                  <a:gd name="connsiteX52" fmla="*/ 876986 w 1951168"/>
                  <a:gd name="connsiteY52" fmla="*/ 50368 h 61798"/>
                  <a:gd name="connsiteX53" fmla="*/ 890702 w 1951168"/>
                  <a:gd name="connsiteY53" fmla="*/ 45948 h 61798"/>
                  <a:gd name="connsiteX54" fmla="*/ 1047750 w 1951168"/>
                  <a:gd name="connsiteY54" fmla="*/ 45948 h 61798"/>
                  <a:gd name="connsiteX55" fmla="*/ 1057808 w 1951168"/>
                  <a:gd name="connsiteY55" fmla="*/ 48768 h 61798"/>
                  <a:gd name="connsiteX56" fmla="*/ 1072972 w 1951168"/>
                  <a:gd name="connsiteY56" fmla="*/ 57988 h 61798"/>
                  <a:gd name="connsiteX57" fmla="*/ 1086230 w 1951168"/>
                  <a:gd name="connsiteY57" fmla="*/ 61722 h 61798"/>
                  <a:gd name="connsiteX58" fmla="*/ 1270026 w 1951168"/>
                  <a:gd name="connsiteY58" fmla="*/ 61722 h 61798"/>
                  <a:gd name="connsiteX59" fmla="*/ 1280160 w 1951168"/>
                  <a:gd name="connsiteY59" fmla="*/ 60122 h 61798"/>
                  <a:gd name="connsiteX60" fmla="*/ 1307516 w 1951168"/>
                  <a:gd name="connsiteY60" fmla="*/ 48006 h 61798"/>
                  <a:gd name="connsiteX61" fmla="*/ 1317346 w 1951168"/>
                  <a:gd name="connsiteY61" fmla="*/ 45948 h 61798"/>
                  <a:gd name="connsiteX62" fmla="*/ 1382649 w 1951168"/>
                  <a:gd name="connsiteY62" fmla="*/ 45948 h 61798"/>
                  <a:gd name="connsiteX63" fmla="*/ 1389050 w 1951168"/>
                  <a:gd name="connsiteY63" fmla="*/ 46787 h 61798"/>
                  <a:gd name="connsiteX64" fmla="*/ 1441551 w 1951168"/>
                  <a:gd name="connsiteY64" fmla="*/ 61113 h 61798"/>
                  <a:gd name="connsiteX65" fmla="*/ 1447571 w 1951168"/>
                  <a:gd name="connsiteY65" fmla="*/ 61722 h 61798"/>
                  <a:gd name="connsiteX66" fmla="*/ 1629918 w 1951168"/>
                  <a:gd name="connsiteY66" fmla="*/ 61722 h 61798"/>
                  <a:gd name="connsiteX67" fmla="*/ 1642872 w 1951168"/>
                  <a:gd name="connsiteY67" fmla="*/ 54635 h 61798"/>
                  <a:gd name="connsiteX68" fmla="*/ 1643329 w 1951168"/>
                  <a:gd name="connsiteY68" fmla="*/ 53950 h 61798"/>
                  <a:gd name="connsiteX69" fmla="*/ 1657883 w 1951168"/>
                  <a:gd name="connsiteY69" fmla="*/ 45948 h 61798"/>
                  <a:gd name="connsiteX70" fmla="*/ 1723796 w 1951168"/>
                  <a:gd name="connsiteY70" fmla="*/ 45948 h 61798"/>
                  <a:gd name="connsiteX71" fmla="*/ 1732254 w 1951168"/>
                  <a:gd name="connsiteY71" fmla="*/ 51511 h 61798"/>
                  <a:gd name="connsiteX72" fmla="*/ 1748028 w 1951168"/>
                  <a:gd name="connsiteY72" fmla="*/ 61798 h 61798"/>
                  <a:gd name="connsiteX73" fmla="*/ 1919706 w 1951168"/>
                  <a:gd name="connsiteY73" fmla="*/ 61798 h 61798"/>
                  <a:gd name="connsiteX74" fmla="*/ 1933499 w 1951168"/>
                  <a:gd name="connsiteY74" fmla="*/ 52578 h 61798"/>
                  <a:gd name="connsiteX75" fmla="*/ 1950567 w 1951168"/>
                  <a:gd name="connsiteY75" fmla="*/ 11125 h 61798"/>
                  <a:gd name="connsiteX76" fmla="*/ 1943253 w 1951168"/>
                  <a:gd name="connsiteY76" fmla="*/ 228 h 6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951168" h="61798">
                    <a:moveTo>
                      <a:pt x="1943557" y="76"/>
                    </a:moveTo>
                    <a:lnTo>
                      <a:pt x="1767916" y="76"/>
                    </a:lnTo>
                    <a:cubicBezTo>
                      <a:pt x="1762582" y="76"/>
                      <a:pt x="1757477" y="2515"/>
                      <a:pt x="1754200" y="6782"/>
                    </a:cubicBezTo>
                    <a:lnTo>
                      <a:pt x="1732102" y="34976"/>
                    </a:lnTo>
                    <a:cubicBezTo>
                      <a:pt x="1729893" y="37795"/>
                      <a:pt x="1726463" y="39472"/>
                      <a:pt x="1722806" y="39472"/>
                    </a:cubicBezTo>
                    <a:lnTo>
                      <a:pt x="1662074" y="39472"/>
                    </a:lnTo>
                    <a:cubicBezTo>
                      <a:pt x="1656131" y="39472"/>
                      <a:pt x="1650416" y="37033"/>
                      <a:pt x="1646225" y="32690"/>
                    </a:cubicBezTo>
                    <a:lnTo>
                      <a:pt x="1621308" y="0"/>
                    </a:lnTo>
                    <a:lnTo>
                      <a:pt x="1430502" y="0"/>
                    </a:lnTo>
                    <a:cubicBezTo>
                      <a:pt x="1422959" y="0"/>
                      <a:pt x="1415795" y="3124"/>
                      <a:pt x="1410767" y="8687"/>
                    </a:cubicBezTo>
                    <a:lnTo>
                      <a:pt x="1388059" y="33376"/>
                    </a:lnTo>
                    <a:cubicBezTo>
                      <a:pt x="1384477" y="37262"/>
                      <a:pt x="1379449" y="39472"/>
                      <a:pt x="1374191" y="39472"/>
                    </a:cubicBezTo>
                    <a:lnTo>
                      <a:pt x="1322679" y="39472"/>
                    </a:lnTo>
                    <a:cubicBezTo>
                      <a:pt x="1317193" y="39472"/>
                      <a:pt x="1311936" y="37033"/>
                      <a:pt x="1308430" y="32766"/>
                    </a:cubicBezTo>
                    <a:lnTo>
                      <a:pt x="1288085" y="8153"/>
                    </a:lnTo>
                    <a:cubicBezTo>
                      <a:pt x="1283817" y="3048"/>
                      <a:pt x="1277493" y="0"/>
                      <a:pt x="1270864" y="0"/>
                    </a:cubicBezTo>
                    <a:lnTo>
                      <a:pt x="1088669" y="0"/>
                    </a:lnTo>
                    <a:cubicBezTo>
                      <a:pt x="1082573" y="0"/>
                      <a:pt x="1076782" y="2515"/>
                      <a:pt x="1072668" y="7010"/>
                    </a:cubicBezTo>
                    <a:lnTo>
                      <a:pt x="1048817" y="32842"/>
                    </a:lnTo>
                    <a:cubicBezTo>
                      <a:pt x="1044931" y="37033"/>
                      <a:pt x="1039444" y="39472"/>
                      <a:pt x="1033729" y="39472"/>
                    </a:cubicBezTo>
                    <a:lnTo>
                      <a:pt x="901827" y="39472"/>
                    </a:lnTo>
                    <a:cubicBezTo>
                      <a:pt x="895730" y="39472"/>
                      <a:pt x="889940" y="36652"/>
                      <a:pt x="886130" y="31852"/>
                    </a:cubicBezTo>
                    <a:lnTo>
                      <a:pt x="867918" y="8611"/>
                    </a:lnTo>
                    <a:cubicBezTo>
                      <a:pt x="863727" y="3200"/>
                      <a:pt x="857250" y="76"/>
                      <a:pt x="850392" y="76"/>
                    </a:cubicBezTo>
                    <a:lnTo>
                      <a:pt x="676122" y="76"/>
                    </a:lnTo>
                    <a:cubicBezTo>
                      <a:pt x="669188" y="76"/>
                      <a:pt x="662635" y="3277"/>
                      <a:pt x="658292" y="8687"/>
                    </a:cubicBezTo>
                    <a:lnTo>
                      <a:pt x="639318" y="32690"/>
                    </a:lnTo>
                    <a:cubicBezTo>
                      <a:pt x="635889" y="37033"/>
                      <a:pt x="630708" y="39548"/>
                      <a:pt x="625220" y="39548"/>
                    </a:cubicBezTo>
                    <a:lnTo>
                      <a:pt x="503377" y="39548"/>
                    </a:lnTo>
                    <a:cubicBezTo>
                      <a:pt x="497814" y="39548"/>
                      <a:pt x="492481" y="37033"/>
                      <a:pt x="489051" y="32613"/>
                    </a:cubicBezTo>
                    <a:lnTo>
                      <a:pt x="471297" y="10363"/>
                    </a:lnTo>
                    <a:cubicBezTo>
                      <a:pt x="466116" y="3886"/>
                      <a:pt x="458191" y="76"/>
                      <a:pt x="449885" y="76"/>
                    </a:cubicBezTo>
                    <a:lnTo>
                      <a:pt x="255041" y="76"/>
                    </a:lnTo>
                    <a:cubicBezTo>
                      <a:pt x="250088" y="76"/>
                      <a:pt x="245440" y="2362"/>
                      <a:pt x="242392" y="6248"/>
                    </a:cubicBezTo>
                    <a:lnTo>
                      <a:pt x="234239" y="16764"/>
                    </a:lnTo>
                    <a:cubicBezTo>
                      <a:pt x="231419" y="20422"/>
                      <a:pt x="225933" y="20422"/>
                      <a:pt x="223114" y="16764"/>
                    </a:cubicBezTo>
                    <a:lnTo>
                      <a:pt x="215874" y="7467"/>
                    </a:lnTo>
                    <a:cubicBezTo>
                      <a:pt x="212217" y="2743"/>
                      <a:pt x="206578" y="0"/>
                      <a:pt x="200634" y="0"/>
                    </a:cubicBezTo>
                    <a:lnTo>
                      <a:pt x="12801" y="0"/>
                    </a:lnTo>
                    <a:cubicBezTo>
                      <a:pt x="5715" y="0"/>
                      <a:pt x="-2134" y="7544"/>
                      <a:pt x="533" y="13488"/>
                    </a:cubicBezTo>
                    <a:lnTo>
                      <a:pt x="35966" y="58522"/>
                    </a:lnTo>
                    <a:cubicBezTo>
                      <a:pt x="40691" y="61570"/>
                      <a:pt x="45720" y="61646"/>
                      <a:pt x="51511" y="61646"/>
                    </a:cubicBezTo>
                    <a:lnTo>
                      <a:pt x="405307" y="61646"/>
                    </a:lnTo>
                    <a:cubicBezTo>
                      <a:pt x="412394" y="61646"/>
                      <a:pt x="419405" y="60655"/>
                      <a:pt x="426262" y="58750"/>
                    </a:cubicBezTo>
                    <a:lnTo>
                      <a:pt x="463829" y="48158"/>
                    </a:lnTo>
                    <a:cubicBezTo>
                      <a:pt x="469163" y="46634"/>
                      <a:pt x="474650" y="45873"/>
                      <a:pt x="480136" y="45873"/>
                    </a:cubicBezTo>
                    <a:lnTo>
                      <a:pt x="634136" y="45873"/>
                    </a:lnTo>
                    <a:cubicBezTo>
                      <a:pt x="640233" y="45873"/>
                      <a:pt x="646175" y="47853"/>
                      <a:pt x="651129" y="51435"/>
                    </a:cubicBezTo>
                    <a:lnTo>
                      <a:pt x="659587" y="57683"/>
                    </a:lnTo>
                    <a:cubicBezTo>
                      <a:pt x="663169" y="60274"/>
                      <a:pt x="667436" y="61722"/>
                      <a:pt x="671856" y="61722"/>
                    </a:cubicBezTo>
                    <a:lnTo>
                      <a:pt x="852678" y="61722"/>
                    </a:lnTo>
                    <a:cubicBezTo>
                      <a:pt x="858241" y="61722"/>
                      <a:pt x="863574" y="59969"/>
                      <a:pt x="868071" y="56769"/>
                    </a:cubicBezTo>
                    <a:lnTo>
                      <a:pt x="876986" y="50368"/>
                    </a:lnTo>
                    <a:cubicBezTo>
                      <a:pt x="881024" y="47472"/>
                      <a:pt x="885825" y="45948"/>
                      <a:pt x="890702" y="45948"/>
                    </a:cubicBezTo>
                    <a:lnTo>
                      <a:pt x="1047750" y="45948"/>
                    </a:lnTo>
                    <a:cubicBezTo>
                      <a:pt x="1051331" y="45948"/>
                      <a:pt x="1054761" y="46939"/>
                      <a:pt x="1057808" y="48768"/>
                    </a:cubicBezTo>
                    <a:lnTo>
                      <a:pt x="1072972" y="57988"/>
                    </a:lnTo>
                    <a:cubicBezTo>
                      <a:pt x="1076934" y="60427"/>
                      <a:pt x="1081582" y="61722"/>
                      <a:pt x="1086230" y="61722"/>
                    </a:cubicBezTo>
                    <a:lnTo>
                      <a:pt x="1270026" y="61722"/>
                    </a:lnTo>
                    <a:cubicBezTo>
                      <a:pt x="1273454" y="61722"/>
                      <a:pt x="1276883" y="61188"/>
                      <a:pt x="1280160" y="60122"/>
                    </a:cubicBezTo>
                    <a:lnTo>
                      <a:pt x="1307516" y="48006"/>
                    </a:lnTo>
                    <a:cubicBezTo>
                      <a:pt x="1310640" y="46634"/>
                      <a:pt x="1313992" y="45948"/>
                      <a:pt x="1317346" y="45948"/>
                    </a:cubicBezTo>
                    <a:lnTo>
                      <a:pt x="1382649" y="45948"/>
                    </a:lnTo>
                    <a:cubicBezTo>
                      <a:pt x="1384782" y="45948"/>
                      <a:pt x="1386993" y="46253"/>
                      <a:pt x="1389050" y="46787"/>
                    </a:cubicBezTo>
                    <a:lnTo>
                      <a:pt x="1441551" y="61113"/>
                    </a:lnTo>
                    <a:cubicBezTo>
                      <a:pt x="1443532" y="61493"/>
                      <a:pt x="1445514" y="61722"/>
                      <a:pt x="1447571" y="61722"/>
                    </a:cubicBezTo>
                    <a:lnTo>
                      <a:pt x="1629918" y="61722"/>
                    </a:lnTo>
                    <a:cubicBezTo>
                      <a:pt x="1635176" y="61722"/>
                      <a:pt x="1640052" y="59055"/>
                      <a:pt x="1642872" y="54635"/>
                    </a:cubicBezTo>
                    <a:lnTo>
                      <a:pt x="1643329" y="53950"/>
                    </a:lnTo>
                    <a:cubicBezTo>
                      <a:pt x="1646529" y="48997"/>
                      <a:pt x="1652015" y="45948"/>
                      <a:pt x="1657883" y="45948"/>
                    </a:cubicBezTo>
                    <a:lnTo>
                      <a:pt x="1723796" y="45948"/>
                    </a:lnTo>
                    <a:cubicBezTo>
                      <a:pt x="1729206" y="46101"/>
                      <a:pt x="1732254" y="51511"/>
                      <a:pt x="1732254" y="51511"/>
                    </a:cubicBezTo>
                    <a:cubicBezTo>
                      <a:pt x="1734312" y="57912"/>
                      <a:pt x="1740561" y="61798"/>
                      <a:pt x="1748028" y="61798"/>
                    </a:cubicBezTo>
                    <a:lnTo>
                      <a:pt x="1919706" y="61798"/>
                    </a:lnTo>
                    <a:cubicBezTo>
                      <a:pt x="1925726" y="61798"/>
                      <a:pt x="1931212" y="58141"/>
                      <a:pt x="1933499" y="52578"/>
                    </a:cubicBezTo>
                    <a:lnTo>
                      <a:pt x="1950567" y="11125"/>
                    </a:lnTo>
                    <a:cubicBezTo>
                      <a:pt x="1952701" y="5943"/>
                      <a:pt x="1948891" y="228"/>
                      <a:pt x="1943253" y="2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E34072-F104-9904-E56D-062EE3E25D06}"/>
                  </a:ext>
                </a:extLst>
              </p:cNvPr>
              <p:cNvSpPr/>
              <p:nvPr/>
            </p:nvSpPr>
            <p:spPr>
              <a:xfrm>
                <a:off x="9490009" y="4757775"/>
                <a:ext cx="1860663" cy="61264"/>
              </a:xfrm>
              <a:custGeom>
                <a:avLst/>
                <a:gdLst>
                  <a:gd name="connsiteX0" fmla="*/ 1849998 w 1860663"/>
                  <a:gd name="connsiteY0" fmla="*/ 381 h 61264"/>
                  <a:gd name="connsiteX1" fmla="*/ 1677101 w 1860663"/>
                  <a:gd name="connsiteY1" fmla="*/ 381 h 61264"/>
                  <a:gd name="connsiteX2" fmla="*/ 1669176 w 1860663"/>
                  <a:gd name="connsiteY2" fmla="*/ 3886 h 61264"/>
                  <a:gd name="connsiteX3" fmla="*/ 1644945 w 1860663"/>
                  <a:gd name="connsiteY3" fmla="*/ 30937 h 61264"/>
                  <a:gd name="connsiteX4" fmla="*/ 1637019 w 1860663"/>
                  <a:gd name="connsiteY4" fmla="*/ 34443 h 61264"/>
                  <a:gd name="connsiteX5" fmla="*/ 1618655 w 1860663"/>
                  <a:gd name="connsiteY5" fmla="*/ 34443 h 61264"/>
                  <a:gd name="connsiteX6" fmla="*/ 1610731 w 1860663"/>
                  <a:gd name="connsiteY6" fmla="*/ 30861 h 61264"/>
                  <a:gd name="connsiteX7" fmla="*/ 1586728 w 1860663"/>
                  <a:gd name="connsiteY7" fmla="*/ 3810 h 61264"/>
                  <a:gd name="connsiteX8" fmla="*/ 1578803 w 1860663"/>
                  <a:gd name="connsiteY8" fmla="*/ 228 h 61264"/>
                  <a:gd name="connsiteX9" fmla="*/ 1400114 w 1860663"/>
                  <a:gd name="connsiteY9" fmla="*/ 228 h 61264"/>
                  <a:gd name="connsiteX10" fmla="*/ 1382664 w 1860663"/>
                  <a:gd name="connsiteY10" fmla="*/ 6934 h 61264"/>
                  <a:gd name="connsiteX11" fmla="*/ 1358204 w 1860663"/>
                  <a:gd name="connsiteY11" fmla="*/ 29185 h 61264"/>
                  <a:gd name="connsiteX12" fmla="*/ 1344793 w 1860663"/>
                  <a:gd name="connsiteY12" fmla="*/ 34366 h 61264"/>
                  <a:gd name="connsiteX13" fmla="*/ 1267373 w 1860663"/>
                  <a:gd name="connsiteY13" fmla="*/ 34366 h 61264"/>
                  <a:gd name="connsiteX14" fmla="*/ 1255486 w 1860663"/>
                  <a:gd name="connsiteY14" fmla="*/ 30327 h 61264"/>
                  <a:gd name="connsiteX15" fmla="*/ 1224016 w 1860663"/>
                  <a:gd name="connsiteY15" fmla="*/ 6172 h 61264"/>
                  <a:gd name="connsiteX16" fmla="*/ 1206337 w 1860663"/>
                  <a:gd name="connsiteY16" fmla="*/ 153 h 61264"/>
                  <a:gd name="connsiteX17" fmla="*/ 1030544 w 1860663"/>
                  <a:gd name="connsiteY17" fmla="*/ 153 h 61264"/>
                  <a:gd name="connsiteX18" fmla="*/ 1012561 w 1860663"/>
                  <a:gd name="connsiteY18" fmla="*/ 7467 h 61264"/>
                  <a:gd name="connsiteX19" fmla="*/ 991377 w 1860663"/>
                  <a:gd name="connsiteY19" fmla="*/ 27965 h 61264"/>
                  <a:gd name="connsiteX20" fmla="*/ 975756 w 1860663"/>
                  <a:gd name="connsiteY20" fmla="*/ 34290 h 61264"/>
                  <a:gd name="connsiteX21" fmla="*/ 846216 w 1860663"/>
                  <a:gd name="connsiteY21" fmla="*/ 34290 h 61264"/>
                  <a:gd name="connsiteX22" fmla="*/ 823432 w 1860663"/>
                  <a:gd name="connsiteY22" fmla="*/ 24003 h 61264"/>
                  <a:gd name="connsiteX23" fmla="*/ 811087 w 1860663"/>
                  <a:gd name="connsiteY23" fmla="*/ 10135 h 61264"/>
                  <a:gd name="connsiteX24" fmla="*/ 788761 w 1860663"/>
                  <a:gd name="connsiteY24" fmla="*/ 76 h 61264"/>
                  <a:gd name="connsiteX25" fmla="*/ 619826 w 1860663"/>
                  <a:gd name="connsiteY25" fmla="*/ 76 h 61264"/>
                  <a:gd name="connsiteX26" fmla="*/ 596813 w 1860663"/>
                  <a:gd name="connsiteY26" fmla="*/ 10287 h 61264"/>
                  <a:gd name="connsiteX27" fmla="*/ 583098 w 1860663"/>
                  <a:gd name="connsiteY27" fmla="*/ 25527 h 61264"/>
                  <a:gd name="connsiteX28" fmla="*/ 563666 w 1860663"/>
                  <a:gd name="connsiteY28" fmla="*/ 34214 h 61264"/>
                  <a:gd name="connsiteX29" fmla="*/ 392598 w 1860663"/>
                  <a:gd name="connsiteY29" fmla="*/ 34214 h 61264"/>
                  <a:gd name="connsiteX30" fmla="*/ 368975 w 1860663"/>
                  <a:gd name="connsiteY30" fmla="*/ 24308 h 61264"/>
                  <a:gd name="connsiteX31" fmla="*/ 353583 w 1860663"/>
                  <a:gd name="connsiteY31" fmla="*/ 8611 h 61264"/>
                  <a:gd name="connsiteX32" fmla="*/ 333085 w 1860663"/>
                  <a:gd name="connsiteY32" fmla="*/ 0 h 61264"/>
                  <a:gd name="connsiteX33" fmla="*/ 11902 w 1860663"/>
                  <a:gd name="connsiteY33" fmla="*/ 0 h 61264"/>
                  <a:gd name="connsiteX34" fmla="*/ 2987 w 1860663"/>
                  <a:gd name="connsiteY34" fmla="*/ 17069 h 61264"/>
                  <a:gd name="connsiteX35" fmla="*/ 2987 w 1860663"/>
                  <a:gd name="connsiteY35" fmla="*/ 17069 h 61264"/>
                  <a:gd name="connsiteX36" fmla="*/ 3978 w 1860663"/>
                  <a:gd name="connsiteY36" fmla="*/ 18821 h 61264"/>
                  <a:gd name="connsiteX37" fmla="*/ 35752 w 1860663"/>
                  <a:gd name="connsiteY37" fmla="*/ 59208 h 61264"/>
                  <a:gd name="connsiteX38" fmla="*/ 42306 w 1860663"/>
                  <a:gd name="connsiteY38" fmla="*/ 61265 h 61264"/>
                  <a:gd name="connsiteX39" fmla="*/ 293309 w 1860663"/>
                  <a:gd name="connsiteY39" fmla="*/ 61265 h 61264"/>
                  <a:gd name="connsiteX40" fmla="*/ 309768 w 1860663"/>
                  <a:gd name="connsiteY40" fmla="*/ 58522 h 61264"/>
                  <a:gd name="connsiteX41" fmla="*/ 351830 w 1860663"/>
                  <a:gd name="connsiteY41" fmla="*/ 44120 h 61264"/>
                  <a:gd name="connsiteX42" fmla="*/ 373243 w 1860663"/>
                  <a:gd name="connsiteY42" fmla="*/ 40538 h 61264"/>
                  <a:gd name="connsiteX43" fmla="*/ 568619 w 1860663"/>
                  <a:gd name="connsiteY43" fmla="*/ 40538 h 61264"/>
                  <a:gd name="connsiteX44" fmla="*/ 591632 w 1860663"/>
                  <a:gd name="connsiteY44" fmla="*/ 48997 h 61264"/>
                  <a:gd name="connsiteX45" fmla="*/ 597956 w 1860663"/>
                  <a:gd name="connsiteY45" fmla="*/ 54331 h 61264"/>
                  <a:gd name="connsiteX46" fmla="*/ 616701 w 1860663"/>
                  <a:gd name="connsiteY46" fmla="*/ 61188 h 61264"/>
                  <a:gd name="connsiteX47" fmla="*/ 792266 w 1860663"/>
                  <a:gd name="connsiteY47" fmla="*/ 61188 h 61264"/>
                  <a:gd name="connsiteX48" fmla="*/ 809716 w 1860663"/>
                  <a:gd name="connsiteY48" fmla="*/ 54712 h 61264"/>
                  <a:gd name="connsiteX49" fmla="*/ 818707 w 1860663"/>
                  <a:gd name="connsiteY49" fmla="*/ 47015 h 61264"/>
                  <a:gd name="connsiteX50" fmla="*/ 836234 w 1860663"/>
                  <a:gd name="connsiteY50" fmla="*/ 40538 h 61264"/>
                  <a:gd name="connsiteX51" fmla="*/ 984595 w 1860663"/>
                  <a:gd name="connsiteY51" fmla="*/ 40538 h 61264"/>
                  <a:gd name="connsiteX52" fmla="*/ 998235 w 1860663"/>
                  <a:gd name="connsiteY52" fmla="*/ 45034 h 61264"/>
                  <a:gd name="connsiteX53" fmla="*/ 1014466 w 1860663"/>
                  <a:gd name="connsiteY53" fmla="*/ 57074 h 61264"/>
                  <a:gd name="connsiteX54" fmla="*/ 1027038 w 1860663"/>
                  <a:gd name="connsiteY54" fmla="*/ 61188 h 61264"/>
                  <a:gd name="connsiteX55" fmla="*/ 1210528 w 1860663"/>
                  <a:gd name="connsiteY55" fmla="*/ 61188 h 61264"/>
                  <a:gd name="connsiteX56" fmla="*/ 1221196 w 1860663"/>
                  <a:gd name="connsiteY56" fmla="*/ 58293 h 61264"/>
                  <a:gd name="connsiteX57" fmla="*/ 1246571 w 1860663"/>
                  <a:gd name="connsiteY57" fmla="*/ 43434 h 61264"/>
                  <a:gd name="connsiteX58" fmla="*/ 1257468 w 1860663"/>
                  <a:gd name="connsiteY58" fmla="*/ 40462 h 61264"/>
                  <a:gd name="connsiteX59" fmla="*/ 1361176 w 1860663"/>
                  <a:gd name="connsiteY59" fmla="*/ 40462 h 61264"/>
                  <a:gd name="connsiteX60" fmla="*/ 1370243 w 1860663"/>
                  <a:gd name="connsiteY60" fmla="*/ 42291 h 61264"/>
                  <a:gd name="connsiteX61" fmla="*/ 1408114 w 1860663"/>
                  <a:gd name="connsiteY61" fmla="*/ 58141 h 61264"/>
                  <a:gd name="connsiteX62" fmla="*/ 1423354 w 1860663"/>
                  <a:gd name="connsiteY62" fmla="*/ 61188 h 61264"/>
                  <a:gd name="connsiteX63" fmla="*/ 1599148 w 1860663"/>
                  <a:gd name="connsiteY63" fmla="*/ 61188 h 61264"/>
                  <a:gd name="connsiteX64" fmla="*/ 1609359 w 1860663"/>
                  <a:gd name="connsiteY64" fmla="*/ 53416 h 61264"/>
                  <a:gd name="connsiteX65" fmla="*/ 1610807 w 1860663"/>
                  <a:gd name="connsiteY65" fmla="*/ 48311 h 61264"/>
                  <a:gd name="connsiteX66" fmla="*/ 1621018 w 1860663"/>
                  <a:gd name="connsiteY66" fmla="*/ 40538 h 61264"/>
                  <a:gd name="connsiteX67" fmla="*/ 1635038 w 1860663"/>
                  <a:gd name="connsiteY67" fmla="*/ 40538 h 61264"/>
                  <a:gd name="connsiteX68" fmla="*/ 1645249 w 1860663"/>
                  <a:gd name="connsiteY68" fmla="*/ 48235 h 61264"/>
                  <a:gd name="connsiteX69" fmla="*/ 1646773 w 1860663"/>
                  <a:gd name="connsiteY69" fmla="*/ 53493 h 61264"/>
                  <a:gd name="connsiteX70" fmla="*/ 1656984 w 1860663"/>
                  <a:gd name="connsiteY70" fmla="*/ 61188 h 61264"/>
                  <a:gd name="connsiteX71" fmla="*/ 1833616 w 1860663"/>
                  <a:gd name="connsiteY71" fmla="*/ 61188 h 61264"/>
                  <a:gd name="connsiteX72" fmla="*/ 1843065 w 1860663"/>
                  <a:gd name="connsiteY72" fmla="*/ 55321 h 61264"/>
                  <a:gd name="connsiteX73" fmla="*/ 1860133 w 1860663"/>
                  <a:gd name="connsiteY73" fmla="*/ 13868 h 61264"/>
                  <a:gd name="connsiteX74" fmla="*/ 1850074 w 1860663"/>
                  <a:gd name="connsiteY74" fmla="*/ 0 h 6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860663" h="61264">
                    <a:moveTo>
                      <a:pt x="1849998" y="381"/>
                    </a:moveTo>
                    <a:lnTo>
                      <a:pt x="1677101" y="381"/>
                    </a:lnTo>
                    <a:cubicBezTo>
                      <a:pt x="1674053" y="381"/>
                      <a:pt x="1671233" y="1676"/>
                      <a:pt x="1669176" y="3886"/>
                    </a:cubicBezTo>
                    <a:lnTo>
                      <a:pt x="1644945" y="30937"/>
                    </a:lnTo>
                    <a:cubicBezTo>
                      <a:pt x="1642963" y="33223"/>
                      <a:pt x="1640068" y="34443"/>
                      <a:pt x="1637019" y="34443"/>
                    </a:cubicBezTo>
                    <a:lnTo>
                      <a:pt x="1618655" y="34443"/>
                    </a:lnTo>
                    <a:cubicBezTo>
                      <a:pt x="1615608" y="34443"/>
                      <a:pt x="1612712" y="33147"/>
                      <a:pt x="1610731" y="30861"/>
                    </a:cubicBezTo>
                    <a:lnTo>
                      <a:pt x="1586728" y="3810"/>
                    </a:lnTo>
                    <a:cubicBezTo>
                      <a:pt x="1584746" y="1524"/>
                      <a:pt x="1581851" y="228"/>
                      <a:pt x="1578803" y="228"/>
                    </a:cubicBezTo>
                    <a:lnTo>
                      <a:pt x="1400114" y="228"/>
                    </a:lnTo>
                    <a:cubicBezTo>
                      <a:pt x="1393637" y="228"/>
                      <a:pt x="1387464" y="2667"/>
                      <a:pt x="1382664" y="6934"/>
                    </a:cubicBezTo>
                    <a:lnTo>
                      <a:pt x="1358204" y="29185"/>
                    </a:lnTo>
                    <a:cubicBezTo>
                      <a:pt x="1354546" y="32538"/>
                      <a:pt x="1349746" y="34366"/>
                      <a:pt x="1344793" y="34366"/>
                    </a:cubicBezTo>
                    <a:lnTo>
                      <a:pt x="1267373" y="34366"/>
                    </a:lnTo>
                    <a:cubicBezTo>
                      <a:pt x="1263106" y="34366"/>
                      <a:pt x="1258915" y="32918"/>
                      <a:pt x="1255486" y="30327"/>
                    </a:cubicBezTo>
                    <a:lnTo>
                      <a:pt x="1224016" y="6172"/>
                    </a:lnTo>
                    <a:cubicBezTo>
                      <a:pt x="1218910" y="2286"/>
                      <a:pt x="1212738" y="153"/>
                      <a:pt x="1206337" y="153"/>
                    </a:cubicBezTo>
                    <a:lnTo>
                      <a:pt x="1030544" y="153"/>
                    </a:lnTo>
                    <a:cubicBezTo>
                      <a:pt x="1023838" y="153"/>
                      <a:pt x="1017361" y="2743"/>
                      <a:pt x="1012561" y="7467"/>
                    </a:cubicBezTo>
                    <a:lnTo>
                      <a:pt x="991377" y="27965"/>
                    </a:lnTo>
                    <a:cubicBezTo>
                      <a:pt x="987186" y="32004"/>
                      <a:pt x="981547" y="34290"/>
                      <a:pt x="975756" y="34290"/>
                    </a:cubicBezTo>
                    <a:lnTo>
                      <a:pt x="846216" y="34290"/>
                    </a:lnTo>
                    <a:cubicBezTo>
                      <a:pt x="837529" y="34290"/>
                      <a:pt x="829223" y="30556"/>
                      <a:pt x="823432" y="24003"/>
                    </a:cubicBezTo>
                    <a:lnTo>
                      <a:pt x="811087" y="10135"/>
                    </a:lnTo>
                    <a:cubicBezTo>
                      <a:pt x="805449" y="3734"/>
                      <a:pt x="797296" y="76"/>
                      <a:pt x="788761" y="76"/>
                    </a:cubicBezTo>
                    <a:lnTo>
                      <a:pt x="619826" y="76"/>
                    </a:lnTo>
                    <a:cubicBezTo>
                      <a:pt x="611062" y="76"/>
                      <a:pt x="602681" y="3810"/>
                      <a:pt x="596813" y="10287"/>
                    </a:cubicBezTo>
                    <a:lnTo>
                      <a:pt x="583098" y="25527"/>
                    </a:lnTo>
                    <a:cubicBezTo>
                      <a:pt x="578144" y="31013"/>
                      <a:pt x="571057" y="34214"/>
                      <a:pt x="563666" y="34214"/>
                    </a:cubicBezTo>
                    <a:lnTo>
                      <a:pt x="392598" y="34214"/>
                    </a:lnTo>
                    <a:cubicBezTo>
                      <a:pt x="383682" y="34214"/>
                      <a:pt x="375224" y="30633"/>
                      <a:pt x="368975" y="24308"/>
                    </a:cubicBezTo>
                    <a:lnTo>
                      <a:pt x="353583" y="8611"/>
                    </a:lnTo>
                    <a:cubicBezTo>
                      <a:pt x="348172" y="3124"/>
                      <a:pt x="340781" y="0"/>
                      <a:pt x="333085" y="0"/>
                    </a:cubicBezTo>
                    <a:lnTo>
                      <a:pt x="11902" y="0"/>
                    </a:lnTo>
                    <a:cubicBezTo>
                      <a:pt x="-1204" y="0"/>
                      <a:pt x="-2348" y="10058"/>
                      <a:pt x="2987" y="17069"/>
                    </a:cubicBezTo>
                    <a:lnTo>
                      <a:pt x="2987" y="17069"/>
                    </a:lnTo>
                    <a:cubicBezTo>
                      <a:pt x="3444" y="17602"/>
                      <a:pt x="3673" y="18212"/>
                      <a:pt x="3978" y="18821"/>
                    </a:cubicBezTo>
                    <a:lnTo>
                      <a:pt x="35752" y="59208"/>
                    </a:lnTo>
                    <a:cubicBezTo>
                      <a:pt x="37657" y="60503"/>
                      <a:pt x="40020" y="61265"/>
                      <a:pt x="42306" y="61265"/>
                    </a:cubicBezTo>
                    <a:lnTo>
                      <a:pt x="293309" y="61265"/>
                    </a:lnTo>
                    <a:cubicBezTo>
                      <a:pt x="298948" y="61265"/>
                      <a:pt x="304510" y="60350"/>
                      <a:pt x="309768" y="58522"/>
                    </a:cubicBezTo>
                    <a:lnTo>
                      <a:pt x="351830" y="44120"/>
                    </a:lnTo>
                    <a:cubicBezTo>
                      <a:pt x="358688" y="41757"/>
                      <a:pt x="365928" y="40538"/>
                      <a:pt x="373243" y="40538"/>
                    </a:cubicBezTo>
                    <a:lnTo>
                      <a:pt x="568619" y="40538"/>
                    </a:lnTo>
                    <a:cubicBezTo>
                      <a:pt x="577078" y="40538"/>
                      <a:pt x="585154" y="43510"/>
                      <a:pt x="591632" y="48997"/>
                    </a:cubicBezTo>
                    <a:lnTo>
                      <a:pt x="597956" y="54331"/>
                    </a:lnTo>
                    <a:cubicBezTo>
                      <a:pt x="603214" y="58750"/>
                      <a:pt x="609843" y="61188"/>
                      <a:pt x="616701" y="61188"/>
                    </a:cubicBezTo>
                    <a:lnTo>
                      <a:pt x="792266" y="61188"/>
                    </a:lnTo>
                    <a:cubicBezTo>
                      <a:pt x="798667" y="61188"/>
                      <a:pt x="804839" y="58902"/>
                      <a:pt x="809716" y="54712"/>
                    </a:cubicBezTo>
                    <a:lnTo>
                      <a:pt x="818707" y="47015"/>
                    </a:lnTo>
                    <a:cubicBezTo>
                      <a:pt x="823584" y="42824"/>
                      <a:pt x="829833" y="40538"/>
                      <a:pt x="836234" y="40538"/>
                    </a:cubicBezTo>
                    <a:lnTo>
                      <a:pt x="984595" y="40538"/>
                    </a:lnTo>
                    <a:cubicBezTo>
                      <a:pt x="989472" y="40538"/>
                      <a:pt x="994273" y="42138"/>
                      <a:pt x="998235" y="45034"/>
                    </a:cubicBezTo>
                    <a:lnTo>
                      <a:pt x="1014466" y="57074"/>
                    </a:lnTo>
                    <a:cubicBezTo>
                      <a:pt x="1018123" y="59741"/>
                      <a:pt x="1022542" y="61188"/>
                      <a:pt x="1027038" y="61188"/>
                    </a:cubicBezTo>
                    <a:lnTo>
                      <a:pt x="1210528" y="61188"/>
                    </a:lnTo>
                    <a:cubicBezTo>
                      <a:pt x="1214262" y="61188"/>
                      <a:pt x="1217919" y="60198"/>
                      <a:pt x="1221196" y="58293"/>
                    </a:cubicBezTo>
                    <a:lnTo>
                      <a:pt x="1246571" y="43434"/>
                    </a:lnTo>
                    <a:cubicBezTo>
                      <a:pt x="1249848" y="41529"/>
                      <a:pt x="1253658" y="40462"/>
                      <a:pt x="1257468" y="40462"/>
                    </a:cubicBezTo>
                    <a:lnTo>
                      <a:pt x="1361176" y="40462"/>
                    </a:lnTo>
                    <a:cubicBezTo>
                      <a:pt x="1364299" y="40462"/>
                      <a:pt x="1367348" y="41072"/>
                      <a:pt x="1370243" y="42291"/>
                    </a:cubicBezTo>
                    <a:lnTo>
                      <a:pt x="1408114" y="58141"/>
                    </a:lnTo>
                    <a:cubicBezTo>
                      <a:pt x="1412915" y="60122"/>
                      <a:pt x="1418097" y="61188"/>
                      <a:pt x="1423354" y="61188"/>
                    </a:cubicBezTo>
                    <a:lnTo>
                      <a:pt x="1599148" y="61188"/>
                    </a:lnTo>
                    <a:cubicBezTo>
                      <a:pt x="1603949" y="61188"/>
                      <a:pt x="1608139" y="57988"/>
                      <a:pt x="1609359" y="53416"/>
                    </a:cubicBezTo>
                    <a:lnTo>
                      <a:pt x="1610807" y="48311"/>
                    </a:lnTo>
                    <a:cubicBezTo>
                      <a:pt x="1612102" y="43739"/>
                      <a:pt x="1616293" y="40538"/>
                      <a:pt x="1621018" y="40538"/>
                    </a:cubicBezTo>
                    <a:lnTo>
                      <a:pt x="1635038" y="40538"/>
                    </a:lnTo>
                    <a:cubicBezTo>
                      <a:pt x="1639763" y="40538"/>
                      <a:pt x="1643954" y="43662"/>
                      <a:pt x="1645249" y="48235"/>
                    </a:cubicBezTo>
                    <a:lnTo>
                      <a:pt x="1646773" y="53493"/>
                    </a:lnTo>
                    <a:cubicBezTo>
                      <a:pt x="1648068" y="58064"/>
                      <a:pt x="1652259" y="61188"/>
                      <a:pt x="1656984" y="61188"/>
                    </a:cubicBezTo>
                    <a:lnTo>
                      <a:pt x="1833616" y="61188"/>
                    </a:lnTo>
                    <a:cubicBezTo>
                      <a:pt x="1837654" y="61188"/>
                      <a:pt x="1841236" y="58826"/>
                      <a:pt x="1843065" y="55321"/>
                    </a:cubicBezTo>
                    <a:lnTo>
                      <a:pt x="1860133" y="13868"/>
                    </a:lnTo>
                    <a:cubicBezTo>
                      <a:pt x="1862343" y="7087"/>
                      <a:pt x="1857390" y="0"/>
                      <a:pt x="18500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F61528F-2603-53F0-DF1D-4F7E3735CA34}"/>
                  </a:ext>
                </a:extLst>
              </p:cNvPr>
              <p:cNvSpPr/>
              <p:nvPr/>
            </p:nvSpPr>
            <p:spPr>
              <a:xfrm>
                <a:off x="9484085" y="4833746"/>
                <a:ext cx="1836149" cy="61417"/>
              </a:xfrm>
              <a:custGeom>
                <a:avLst/>
                <a:gdLst>
                  <a:gd name="connsiteX0" fmla="*/ 1829557 w 1836149"/>
                  <a:gd name="connsiteY0" fmla="*/ 25984 h 61417"/>
                  <a:gd name="connsiteX1" fmla="*/ 1835501 w 1836149"/>
                  <a:gd name="connsiteY1" fmla="*/ 11583 h 61417"/>
                  <a:gd name="connsiteX2" fmla="*/ 1827805 w 1836149"/>
                  <a:gd name="connsiteY2" fmla="*/ 76 h 61417"/>
                  <a:gd name="connsiteX3" fmla="*/ 1658869 w 1836149"/>
                  <a:gd name="connsiteY3" fmla="*/ 76 h 61417"/>
                  <a:gd name="connsiteX4" fmla="*/ 1643173 w 1836149"/>
                  <a:gd name="connsiteY4" fmla="*/ 9373 h 61417"/>
                  <a:gd name="connsiteX5" fmla="*/ 1638677 w 1836149"/>
                  <a:gd name="connsiteY5" fmla="*/ 17450 h 61417"/>
                  <a:gd name="connsiteX6" fmla="*/ 1629227 w 1836149"/>
                  <a:gd name="connsiteY6" fmla="*/ 17450 h 61417"/>
                  <a:gd name="connsiteX7" fmla="*/ 1624732 w 1836149"/>
                  <a:gd name="connsiteY7" fmla="*/ 9373 h 61417"/>
                  <a:gd name="connsiteX8" fmla="*/ 1608959 w 1836149"/>
                  <a:gd name="connsiteY8" fmla="*/ 76 h 61417"/>
                  <a:gd name="connsiteX9" fmla="*/ 1438042 w 1836149"/>
                  <a:gd name="connsiteY9" fmla="*/ 76 h 61417"/>
                  <a:gd name="connsiteX10" fmla="*/ 1420364 w 1836149"/>
                  <a:gd name="connsiteY10" fmla="*/ 5715 h 61417"/>
                  <a:gd name="connsiteX11" fmla="*/ 1398494 w 1836149"/>
                  <a:gd name="connsiteY11" fmla="*/ 21336 h 61417"/>
                  <a:gd name="connsiteX12" fmla="*/ 1384169 w 1836149"/>
                  <a:gd name="connsiteY12" fmla="*/ 25908 h 61417"/>
                  <a:gd name="connsiteX13" fmla="*/ 1272459 w 1836149"/>
                  <a:gd name="connsiteY13" fmla="*/ 25908 h 61417"/>
                  <a:gd name="connsiteX14" fmla="*/ 1261715 w 1836149"/>
                  <a:gd name="connsiteY14" fmla="*/ 23013 h 61417"/>
                  <a:gd name="connsiteX15" fmla="*/ 1230016 w 1836149"/>
                  <a:gd name="connsiteY15" fmla="*/ 4572 h 61417"/>
                  <a:gd name="connsiteX16" fmla="*/ 1213099 w 1836149"/>
                  <a:gd name="connsiteY16" fmla="*/ 0 h 61417"/>
                  <a:gd name="connsiteX17" fmla="*/ 1035172 w 1836149"/>
                  <a:gd name="connsiteY17" fmla="*/ 0 h 61417"/>
                  <a:gd name="connsiteX18" fmla="*/ 1018638 w 1836149"/>
                  <a:gd name="connsiteY18" fmla="*/ 5334 h 61417"/>
                  <a:gd name="connsiteX19" fmla="*/ 995625 w 1836149"/>
                  <a:gd name="connsiteY19" fmla="*/ 22022 h 61417"/>
                  <a:gd name="connsiteX20" fmla="*/ 983585 w 1836149"/>
                  <a:gd name="connsiteY20" fmla="*/ 25908 h 61417"/>
                  <a:gd name="connsiteX21" fmla="*/ 845283 w 1836149"/>
                  <a:gd name="connsiteY21" fmla="*/ 25908 h 61417"/>
                  <a:gd name="connsiteX22" fmla="*/ 834157 w 1836149"/>
                  <a:gd name="connsiteY22" fmla="*/ 21869 h 61417"/>
                  <a:gd name="connsiteX23" fmla="*/ 814269 w 1836149"/>
                  <a:gd name="connsiteY23" fmla="*/ 5182 h 61417"/>
                  <a:gd name="connsiteX24" fmla="*/ 800096 w 1836149"/>
                  <a:gd name="connsiteY24" fmla="*/ 0 h 61417"/>
                  <a:gd name="connsiteX25" fmla="*/ 618968 w 1836149"/>
                  <a:gd name="connsiteY25" fmla="*/ 0 h 61417"/>
                  <a:gd name="connsiteX26" fmla="*/ 606624 w 1836149"/>
                  <a:gd name="connsiteY26" fmla="*/ 4496 h 61417"/>
                  <a:gd name="connsiteX27" fmla="*/ 585516 w 1836149"/>
                  <a:gd name="connsiteY27" fmla="*/ 22022 h 61417"/>
                  <a:gd name="connsiteX28" fmla="*/ 574620 w 1836149"/>
                  <a:gd name="connsiteY28" fmla="*/ 25984 h 61417"/>
                  <a:gd name="connsiteX29" fmla="*/ 381224 w 1836149"/>
                  <a:gd name="connsiteY29" fmla="*/ 25984 h 61417"/>
                  <a:gd name="connsiteX30" fmla="*/ 367432 w 1836149"/>
                  <a:gd name="connsiteY30" fmla="*/ 23241 h 61417"/>
                  <a:gd name="connsiteX31" fmla="*/ 321635 w 1836149"/>
                  <a:gd name="connsiteY31" fmla="*/ 3963 h 61417"/>
                  <a:gd name="connsiteX32" fmla="*/ 302281 w 1836149"/>
                  <a:gd name="connsiteY32" fmla="*/ 76 h 61417"/>
                  <a:gd name="connsiteX33" fmla="*/ 49220 w 1836149"/>
                  <a:gd name="connsiteY33" fmla="*/ 76 h 61417"/>
                  <a:gd name="connsiteX34" fmla="*/ 30932 w 1836149"/>
                  <a:gd name="connsiteY34" fmla="*/ 9144 h 61417"/>
                  <a:gd name="connsiteX35" fmla="*/ 18055 w 1836149"/>
                  <a:gd name="connsiteY35" fmla="*/ 25984 h 61417"/>
                  <a:gd name="connsiteX36" fmla="*/ 18055 w 1836149"/>
                  <a:gd name="connsiteY36" fmla="*/ 25984 h 61417"/>
                  <a:gd name="connsiteX37" fmla="*/ 13178 w 1836149"/>
                  <a:gd name="connsiteY37" fmla="*/ 32385 h 61417"/>
                  <a:gd name="connsiteX38" fmla="*/ 1824 w 1836149"/>
                  <a:gd name="connsiteY38" fmla="*/ 47244 h 61417"/>
                  <a:gd name="connsiteX39" fmla="*/ 8759 w 1836149"/>
                  <a:gd name="connsiteY39" fmla="*/ 61341 h 61417"/>
                  <a:gd name="connsiteX40" fmla="*/ 342057 w 1836149"/>
                  <a:gd name="connsiteY40" fmla="*/ 61341 h 61417"/>
                  <a:gd name="connsiteX41" fmla="*/ 370175 w 1836149"/>
                  <a:gd name="connsiteY41" fmla="*/ 48387 h 61417"/>
                  <a:gd name="connsiteX42" fmla="*/ 376271 w 1836149"/>
                  <a:gd name="connsiteY42" fmla="*/ 41148 h 61417"/>
                  <a:gd name="connsiteX43" fmla="*/ 395169 w 1836149"/>
                  <a:gd name="connsiteY43" fmla="*/ 32461 h 61417"/>
                  <a:gd name="connsiteX44" fmla="*/ 577972 w 1836149"/>
                  <a:gd name="connsiteY44" fmla="*/ 32461 h 61417"/>
                  <a:gd name="connsiteX45" fmla="*/ 593212 w 1836149"/>
                  <a:gd name="connsiteY45" fmla="*/ 38939 h 61417"/>
                  <a:gd name="connsiteX46" fmla="*/ 609063 w 1836149"/>
                  <a:gd name="connsiteY46" fmla="*/ 55245 h 61417"/>
                  <a:gd name="connsiteX47" fmla="*/ 623540 w 1836149"/>
                  <a:gd name="connsiteY47" fmla="*/ 61341 h 61417"/>
                  <a:gd name="connsiteX48" fmla="*/ 806116 w 1836149"/>
                  <a:gd name="connsiteY48" fmla="*/ 61341 h 61417"/>
                  <a:gd name="connsiteX49" fmla="*/ 821812 w 1836149"/>
                  <a:gd name="connsiteY49" fmla="*/ 52731 h 61417"/>
                  <a:gd name="connsiteX50" fmla="*/ 829966 w 1836149"/>
                  <a:gd name="connsiteY50" fmla="*/ 40005 h 61417"/>
                  <a:gd name="connsiteX51" fmla="*/ 843911 w 1836149"/>
                  <a:gd name="connsiteY51" fmla="*/ 32385 h 61417"/>
                  <a:gd name="connsiteX52" fmla="*/ 986786 w 1836149"/>
                  <a:gd name="connsiteY52" fmla="*/ 32385 h 61417"/>
                  <a:gd name="connsiteX53" fmla="*/ 1000426 w 1836149"/>
                  <a:gd name="connsiteY53" fmla="*/ 39014 h 61417"/>
                  <a:gd name="connsiteX54" fmla="*/ 1012998 w 1836149"/>
                  <a:gd name="connsiteY54" fmla="*/ 55093 h 61417"/>
                  <a:gd name="connsiteX55" fmla="*/ 1025800 w 1836149"/>
                  <a:gd name="connsiteY55" fmla="*/ 61341 h 61417"/>
                  <a:gd name="connsiteX56" fmla="*/ 1212414 w 1836149"/>
                  <a:gd name="connsiteY56" fmla="*/ 61341 h 61417"/>
                  <a:gd name="connsiteX57" fmla="*/ 1224682 w 1836149"/>
                  <a:gd name="connsiteY57" fmla="*/ 57379 h 61417"/>
                  <a:gd name="connsiteX58" fmla="*/ 1253942 w 1836149"/>
                  <a:gd name="connsiteY58" fmla="*/ 36271 h 61417"/>
                  <a:gd name="connsiteX59" fmla="*/ 1265754 w 1836149"/>
                  <a:gd name="connsiteY59" fmla="*/ 32461 h 61417"/>
                  <a:gd name="connsiteX60" fmla="*/ 1393998 w 1836149"/>
                  <a:gd name="connsiteY60" fmla="*/ 32461 h 61417"/>
                  <a:gd name="connsiteX61" fmla="*/ 1409314 w 1836149"/>
                  <a:gd name="connsiteY61" fmla="*/ 36500 h 61417"/>
                  <a:gd name="connsiteX62" fmla="*/ 1445129 w 1836149"/>
                  <a:gd name="connsiteY62" fmla="*/ 56693 h 61417"/>
                  <a:gd name="connsiteX63" fmla="*/ 1463264 w 1836149"/>
                  <a:gd name="connsiteY63" fmla="*/ 61417 h 61417"/>
                  <a:gd name="connsiteX64" fmla="*/ 1803269 w 1836149"/>
                  <a:gd name="connsiteY64" fmla="*/ 61417 h 61417"/>
                  <a:gd name="connsiteX65" fmla="*/ 1819576 w 1836149"/>
                  <a:gd name="connsiteY65" fmla="*/ 50521 h 61417"/>
                  <a:gd name="connsiteX66" fmla="*/ 1826967 w 1836149"/>
                  <a:gd name="connsiteY66" fmla="*/ 32538 h 61417"/>
                  <a:gd name="connsiteX67" fmla="*/ 1827043 w 1836149"/>
                  <a:gd name="connsiteY67" fmla="*/ 32538 h 61417"/>
                  <a:gd name="connsiteX68" fmla="*/ 1829710 w 1836149"/>
                  <a:gd name="connsiteY68" fmla="*/ 26137 h 61417"/>
                  <a:gd name="connsiteX69" fmla="*/ 1829634 w 1836149"/>
                  <a:gd name="connsiteY69" fmla="*/ 26137 h 6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836149" h="61417">
                    <a:moveTo>
                      <a:pt x="1829557" y="25984"/>
                    </a:moveTo>
                    <a:lnTo>
                      <a:pt x="1835501" y="11583"/>
                    </a:lnTo>
                    <a:cubicBezTo>
                      <a:pt x="1837788" y="6096"/>
                      <a:pt x="1833749" y="76"/>
                      <a:pt x="1827805" y="76"/>
                    </a:cubicBezTo>
                    <a:lnTo>
                      <a:pt x="1658869" y="76"/>
                    </a:lnTo>
                    <a:cubicBezTo>
                      <a:pt x="1652316" y="76"/>
                      <a:pt x="1646297" y="3658"/>
                      <a:pt x="1643173" y="9373"/>
                    </a:cubicBezTo>
                    <a:lnTo>
                      <a:pt x="1638677" y="17450"/>
                    </a:lnTo>
                    <a:cubicBezTo>
                      <a:pt x="1636619" y="21184"/>
                      <a:pt x="1631285" y="21184"/>
                      <a:pt x="1629227" y="17450"/>
                    </a:cubicBezTo>
                    <a:lnTo>
                      <a:pt x="1624732" y="9373"/>
                    </a:lnTo>
                    <a:cubicBezTo>
                      <a:pt x="1621532" y="3658"/>
                      <a:pt x="1615512" y="76"/>
                      <a:pt x="1608959" y="76"/>
                    </a:cubicBezTo>
                    <a:lnTo>
                      <a:pt x="1438042" y="76"/>
                    </a:lnTo>
                    <a:cubicBezTo>
                      <a:pt x="1431718" y="76"/>
                      <a:pt x="1425545" y="2058"/>
                      <a:pt x="1420364" y="5715"/>
                    </a:cubicBezTo>
                    <a:lnTo>
                      <a:pt x="1398494" y="21336"/>
                    </a:lnTo>
                    <a:cubicBezTo>
                      <a:pt x="1394303" y="24308"/>
                      <a:pt x="1389274" y="25908"/>
                      <a:pt x="1384169" y="25908"/>
                    </a:cubicBezTo>
                    <a:lnTo>
                      <a:pt x="1272459" y="25908"/>
                    </a:lnTo>
                    <a:cubicBezTo>
                      <a:pt x="1268649" y="25908"/>
                      <a:pt x="1264992" y="24918"/>
                      <a:pt x="1261715" y="23013"/>
                    </a:cubicBezTo>
                    <a:lnTo>
                      <a:pt x="1230016" y="4572"/>
                    </a:lnTo>
                    <a:cubicBezTo>
                      <a:pt x="1224834" y="1600"/>
                      <a:pt x="1219043" y="0"/>
                      <a:pt x="1213099" y="0"/>
                    </a:cubicBezTo>
                    <a:lnTo>
                      <a:pt x="1035172" y="0"/>
                    </a:lnTo>
                    <a:cubicBezTo>
                      <a:pt x="1029229" y="0"/>
                      <a:pt x="1023437" y="1905"/>
                      <a:pt x="1018638" y="5334"/>
                    </a:cubicBezTo>
                    <a:lnTo>
                      <a:pt x="995625" y="22022"/>
                    </a:lnTo>
                    <a:cubicBezTo>
                      <a:pt x="992119" y="24537"/>
                      <a:pt x="987929" y="25908"/>
                      <a:pt x="983585" y="25908"/>
                    </a:cubicBezTo>
                    <a:lnTo>
                      <a:pt x="845283" y="25908"/>
                    </a:lnTo>
                    <a:cubicBezTo>
                      <a:pt x="841244" y="25908"/>
                      <a:pt x="837281" y="24460"/>
                      <a:pt x="834157" y="21869"/>
                    </a:cubicBezTo>
                    <a:lnTo>
                      <a:pt x="814269" y="5182"/>
                    </a:lnTo>
                    <a:cubicBezTo>
                      <a:pt x="810306" y="1829"/>
                      <a:pt x="805278" y="0"/>
                      <a:pt x="800096" y="0"/>
                    </a:cubicBezTo>
                    <a:lnTo>
                      <a:pt x="618968" y="0"/>
                    </a:lnTo>
                    <a:cubicBezTo>
                      <a:pt x="614472" y="0"/>
                      <a:pt x="610052" y="1600"/>
                      <a:pt x="606624" y="4496"/>
                    </a:cubicBezTo>
                    <a:lnTo>
                      <a:pt x="585516" y="22022"/>
                    </a:lnTo>
                    <a:cubicBezTo>
                      <a:pt x="582468" y="24537"/>
                      <a:pt x="578583" y="25984"/>
                      <a:pt x="574620" y="25984"/>
                    </a:cubicBezTo>
                    <a:lnTo>
                      <a:pt x="381224" y="25984"/>
                    </a:lnTo>
                    <a:cubicBezTo>
                      <a:pt x="376500" y="25984"/>
                      <a:pt x="371852" y="25070"/>
                      <a:pt x="367432" y="23241"/>
                    </a:cubicBezTo>
                    <a:lnTo>
                      <a:pt x="321635" y="3963"/>
                    </a:lnTo>
                    <a:cubicBezTo>
                      <a:pt x="315540" y="1372"/>
                      <a:pt x="308911" y="76"/>
                      <a:pt x="302281" y="76"/>
                    </a:cubicBezTo>
                    <a:lnTo>
                      <a:pt x="49220" y="76"/>
                    </a:lnTo>
                    <a:cubicBezTo>
                      <a:pt x="42058" y="76"/>
                      <a:pt x="35276" y="3429"/>
                      <a:pt x="30932" y="9144"/>
                    </a:cubicBezTo>
                    <a:lnTo>
                      <a:pt x="18055" y="25984"/>
                    </a:lnTo>
                    <a:lnTo>
                      <a:pt x="18055" y="25984"/>
                    </a:lnTo>
                    <a:lnTo>
                      <a:pt x="13178" y="32385"/>
                    </a:lnTo>
                    <a:lnTo>
                      <a:pt x="1824" y="47244"/>
                    </a:lnTo>
                    <a:cubicBezTo>
                      <a:pt x="-2595" y="53035"/>
                      <a:pt x="1519" y="61341"/>
                      <a:pt x="8759" y="61341"/>
                    </a:cubicBezTo>
                    <a:lnTo>
                      <a:pt x="342057" y="61341"/>
                    </a:lnTo>
                    <a:cubicBezTo>
                      <a:pt x="352877" y="61341"/>
                      <a:pt x="363165" y="56617"/>
                      <a:pt x="370175" y="48387"/>
                    </a:cubicBezTo>
                    <a:lnTo>
                      <a:pt x="376271" y="41148"/>
                    </a:lnTo>
                    <a:cubicBezTo>
                      <a:pt x="380996" y="35586"/>
                      <a:pt x="387854" y="32461"/>
                      <a:pt x="395169" y="32461"/>
                    </a:cubicBezTo>
                    <a:lnTo>
                      <a:pt x="577972" y="32461"/>
                    </a:lnTo>
                    <a:cubicBezTo>
                      <a:pt x="583687" y="32461"/>
                      <a:pt x="589174" y="34823"/>
                      <a:pt x="593212" y="38939"/>
                    </a:cubicBezTo>
                    <a:lnTo>
                      <a:pt x="609063" y="55245"/>
                    </a:lnTo>
                    <a:cubicBezTo>
                      <a:pt x="612873" y="59131"/>
                      <a:pt x="618054" y="61341"/>
                      <a:pt x="623540" y="61341"/>
                    </a:cubicBezTo>
                    <a:lnTo>
                      <a:pt x="806116" y="61341"/>
                    </a:lnTo>
                    <a:cubicBezTo>
                      <a:pt x="812440" y="61341"/>
                      <a:pt x="818384" y="58141"/>
                      <a:pt x="821812" y="52731"/>
                    </a:cubicBezTo>
                    <a:lnTo>
                      <a:pt x="829966" y="40005"/>
                    </a:lnTo>
                    <a:cubicBezTo>
                      <a:pt x="833014" y="35281"/>
                      <a:pt x="838272" y="32385"/>
                      <a:pt x="843911" y="32385"/>
                    </a:cubicBezTo>
                    <a:lnTo>
                      <a:pt x="986786" y="32385"/>
                    </a:lnTo>
                    <a:cubicBezTo>
                      <a:pt x="992119" y="32385"/>
                      <a:pt x="997149" y="34823"/>
                      <a:pt x="1000426" y="39014"/>
                    </a:cubicBezTo>
                    <a:lnTo>
                      <a:pt x="1012998" y="55093"/>
                    </a:lnTo>
                    <a:cubicBezTo>
                      <a:pt x="1016046" y="59055"/>
                      <a:pt x="1020770" y="61341"/>
                      <a:pt x="1025800" y="61341"/>
                    </a:cubicBezTo>
                    <a:lnTo>
                      <a:pt x="1212414" y="61341"/>
                    </a:lnTo>
                    <a:cubicBezTo>
                      <a:pt x="1216833" y="61341"/>
                      <a:pt x="1221101" y="59969"/>
                      <a:pt x="1224682" y="57379"/>
                    </a:cubicBezTo>
                    <a:lnTo>
                      <a:pt x="1253942" y="36271"/>
                    </a:lnTo>
                    <a:cubicBezTo>
                      <a:pt x="1257372" y="33757"/>
                      <a:pt x="1261487" y="32461"/>
                      <a:pt x="1265754" y="32461"/>
                    </a:cubicBezTo>
                    <a:lnTo>
                      <a:pt x="1393998" y="32461"/>
                    </a:lnTo>
                    <a:cubicBezTo>
                      <a:pt x="1399333" y="32461"/>
                      <a:pt x="1404666" y="33833"/>
                      <a:pt x="1409314" y="36500"/>
                    </a:cubicBezTo>
                    <a:lnTo>
                      <a:pt x="1445129" y="56693"/>
                    </a:lnTo>
                    <a:cubicBezTo>
                      <a:pt x="1450691" y="59817"/>
                      <a:pt x="1456863" y="61417"/>
                      <a:pt x="1463264" y="61417"/>
                    </a:cubicBezTo>
                    <a:lnTo>
                      <a:pt x="1803269" y="61417"/>
                    </a:lnTo>
                    <a:cubicBezTo>
                      <a:pt x="1810431" y="61417"/>
                      <a:pt x="1816833" y="57074"/>
                      <a:pt x="1819576" y="50521"/>
                    </a:cubicBezTo>
                    <a:lnTo>
                      <a:pt x="1826967" y="32538"/>
                    </a:lnTo>
                    <a:lnTo>
                      <a:pt x="1827043" y="32538"/>
                    </a:lnTo>
                    <a:lnTo>
                      <a:pt x="1829710" y="26137"/>
                    </a:lnTo>
                    <a:lnTo>
                      <a:pt x="1829634" y="26137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1BB9A57-25AF-3626-D987-89F4B69B1D74}"/>
                  </a:ext>
                </a:extLst>
              </p:cNvPr>
              <p:cNvSpPr/>
              <p:nvPr/>
            </p:nvSpPr>
            <p:spPr>
              <a:xfrm>
                <a:off x="9430614" y="4909489"/>
                <a:ext cx="1857486" cy="61646"/>
              </a:xfrm>
              <a:custGeom>
                <a:avLst/>
                <a:gdLst>
                  <a:gd name="connsiteX0" fmla="*/ 1856739 w 1857486"/>
                  <a:gd name="connsiteY0" fmla="*/ 13792 h 61646"/>
                  <a:gd name="connsiteX1" fmla="*/ 1856739 w 1857486"/>
                  <a:gd name="connsiteY1" fmla="*/ 13792 h 61646"/>
                  <a:gd name="connsiteX2" fmla="*/ 1847518 w 1857486"/>
                  <a:gd name="connsiteY2" fmla="*/ 0 h 61646"/>
                  <a:gd name="connsiteX3" fmla="*/ 1519402 w 1857486"/>
                  <a:gd name="connsiteY3" fmla="*/ 0 h 61646"/>
                  <a:gd name="connsiteX4" fmla="*/ 1505990 w 1857486"/>
                  <a:gd name="connsiteY4" fmla="*/ 3048 h 61646"/>
                  <a:gd name="connsiteX5" fmla="*/ 1481758 w 1857486"/>
                  <a:gd name="connsiteY5" fmla="*/ 14478 h 61646"/>
                  <a:gd name="connsiteX6" fmla="*/ 1467281 w 1857486"/>
                  <a:gd name="connsiteY6" fmla="*/ 17755 h 61646"/>
                  <a:gd name="connsiteX7" fmla="*/ 1322805 w 1857486"/>
                  <a:gd name="connsiteY7" fmla="*/ 17755 h 61646"/>
                  <a:gd name="connsiteX8" fmla="*/ 1311299 w 1857486"/>
                  <a:gd name="connsiteY8" fmla="*/ 15697 h 61646"/>
                  <a:gd name="connsiteX9" fmla="*/ 1276857 w 1857486"/>
                  <a:gd name="connsiteY9" fmla="*/ 2819 h 61646"/>
                  <a:gd name="connsiteX10" fmla="*/ 1261617 w 1857486"/>
                  <a:gd name="connsiteY10" fmla="*/ 76 h 61646"/>
                  <a:gd name="connsiteX11" fmla="*/ 1071345 w 1857486"/>
                  <a:gd name="connsiteY11" fmla="*/ 76 h 61646"/>
                  <a:gd name="connsiteX12" fmla="*/ 1051686 w 1857486"/>
                  <a:gd name="connsiteY12" fmla="*/ 5944 h 61646"/>
                  <a:gd name="connsiteX13" fmla="*/ 1044599 w 1857486"/>
                  <a:gd name="connsiteY13" fmla="*/ 10592 h 61646"/>
                  <a:gd name="connsiteX14" fmla="*/ 1039342 w 1857486"/>
                  <a:gd name="connsiteY14" fmla="*/ 13411 h 61646"/>
                  <a:gd name="connsiteX15" fmla="*/ 970380 w 1857486"/>
                  <a:gd name="connsiteY15" fmla="*/ 24232 h 61646"/>
                  <a:gd name="connsiteX16" fmla="*/ 904696 w 1857486"/>
                  <a:gd name="connsiteY16" fmla="*/ 15697 h 61646"/>
                  <a:gd name="connsiteX17" fmla="*/ 892809 w 1857486"/>
                  <a:gd name="connsiteY17" fmla="*/ 9601 h 61646"/>
                  <a:gd name="connsiteX18" fmla="*/ 885646 w 1857486"/>
                  <a:gd name="connsiteY18" fmla="*/ 4649 h 61646"/>
                  <a:gd name="connsiteX19" fmla="*/ 873073 w 1857486"/>
                  <a:gd name="connsiteY19" fmla="*/ 153 h 61646"/>
                  <a:gd name="connsiteX20" fmla="*/ 680973 w 1857486"/>
                  <a:gd name="connsiteY20" fmla="*/ 153 h 61646"/>
                  <a:gd name="connsiteX21" fmla="*/ 663066 w 1857486"/>
                  <a:gd name="connsiteY21" fmla="*/ 5029 h 61646"/>
                  <a:gd name="connsiteX22" fmla="*/ 647293 w 1857486"/>
                  <a:gd name="connsiteY22" fmla="*/ 14249 h 61646"/>
                  <a:gd name="connsiteX23" fmla="*/ 633729 w 1857486"/>
                  <a:gd name="connsiteY23" fmla="*/ 17907 h 61646"/>
                  <a:gd name="connsiteX24" fmla="*/ 493826 w 1857486"/>
                  <a:gd name="connsiteY24" fmla="*/ 17907 h 61646"/>
                  <a:gd name="connsiteX25" fmla="*/ 470890 w 1857486"/>
                  <a:gd name="connsiteY25" fmla="*/ 14478 h 61646"/>
                  <a:gd name="connsiteX26" fmla="*/ 433628 w 1857486"/>
                  <a:gd name="connsiteY26" fmla="*/ 3048 h 61646"/>
                  <a:gd name="connsiteX27" fmla="*/ 414730 w 1857486"/>
                  <a:gd name="connsiteY27" fmla="*/ 229 h 61646"/>
                  <a:gd name="connsiteX28" fmla="*/ 46684 w 1857486"/>
                  <a:gd name="connsiteY28" fmla="*/ 229 h 61646"/>
                  <a:gd name="connsiteX29" fmla="*/ 25043 w 1857486"/>
                  <a:gd name="connsiteY29" fmla="*/ 10897 h 61646"/>
                  <a:gd name="connsiteX30" fmla="*/ 3555 w 1857486"/>
                  <a:gd name="connsiteY30" fmla="*/ 40996 h 61646"/>
                  <a:gd name="connsiteX31" fmla="*/ 18795 w 1857486"/>
                  <a:gd name="connsiteY31" fmla="*/ 61493 h 61646"/>
                  <a:gd name="connsiteX32" fmla="*/ 189254 w 1857486"/>
                  <a:gd name="connsiteY32" fmla="*/ 61493 h 61646"/>
                  <a:gd name="connsiteX33" fmla="*/ 210209 w 1857486"/>
                  <a:gd name="connsiteY33" fmla="*/ 51283 h 61646"/>
                  <a:gd name="connsiteX34" fmla="*/ 220268 w 1857486"/>
                  <a:gd name="connsiteY34" fmla="*/ 38405 h 61646"/>
                  <a:gd name="connsiteX35" fmla="*/ 237489 w 1857486"/>
                  <a:gd name="connsiteY35" fmla="*/ 38405 h 61646"/>
                  <a:gd name="connsiteX36" fmla="*/ 247090 w 1857486"/>
                  <a:gd name="connsiteY36" fmla="*/ 50749 h 61646"/>
                  <a:gd name="connsiteX37" fmla="*/ 269188 w 1857486"/>
                  <a:gd name="connsiteY37" fmla="*/ 61570 h 61646"/>
                  <a:gd name="connsiteX38" fmla="*/ 449935 w 1857486"/>
                  <a:gd name="connsiteY38" fmla="*/ 61570 h 61646"/>
                  <a:gd name="connsiteX39" fmla="*/ 482396 w 1857486"/>
                  <a:gd name="connsiteY39" fmla="*/ 43358 h 61646"/>
                  <a:gd name="connsiteX40" fmla="*/ 483463 w 1857486"/>
                  <a:gd name="connsiteY40" fmla="*/ 41529 h 61646"/>
                  <a:gd name="connsiteX41" fmla="*/ 513943 w 1857486"/>
                  <a:gd name="connsiteY41" fmla="*/ 24460 h 61646"/>
                  <a:gd name="connsiteX42" fmla="*/ 625880 w 1857486"/>
                  <a:gd name="connsiteY42" fmla="*/ 24460 h 61646"/>
                  <a:gd name="connsiteX43" fmla="*/ 647826 w 1857486"/>
                  <a:gd name="connsiteY43" fmla="*/ 31166 h 61646"/>
                  <a:gd name="connsiteX44" fmla="*/ 680516 w 1857486"/>
                  <a:gd name="connsiteY44" fmla="*/ 53112 h 61646"/>
                  <a:gd name="connsiteX45" fmla="*/ 708557 w 1857486"/>
                  <a:gd name="connsiteY45" fmla="*/ 61646 h 61646"/>
                  <a:gd name="connsiteX46" fmla="*/ 1236852 w 1857486"/>
                  <a:gd name="connsiteY46" fmla="*/ 61646 h 61646"/>
                  <a:gd name="connsiteX47" fmla="*/ 1257579 w 1857486"/>
                  <a:gd name="connsiteY47" fmla="*/ 55778 h 61646"/>
                  <a:gd name="connsiteX48" fmla="*/ 1299183 w 1857486"/>
                  <a:gd name="connsiteY48" fmla="*/ 29947 h 61646"/>
                  <a:gd name="connsiteX49" fmla="*/ 1318310 w 1857486"/>
                  <a:gd name="connsiteY49" fmla="*/ 24537 h 61646"/>
                  <a:gd name="connsiteX50" fmla="*/ 1472615 w 1857486"/>
                  <a:gd name="connsiteY50" fmla="*/ 24537 h 61646"/>
                  <a:gd name="connsiteX51" fmla="*/ 1493799 w 1857486"/>
                  <a:gd name="connsiteY51" fmla="*/ 31166 h 61646"/>
                  <a:gd name="connsiteX52" fmla="*/ 1528393 w 1857486"/>
                  <a:gd name="connsiteY52" fmla="*/ 55169 h 61646"/>
                  <a:gd name="connsiteX53" fmla="*/ 1549044 w 1857486"/>
                  <a:gd name="connsiteY53" fmla="*/ 61646 h 61646"/>
                  <a:gd name="connsiteX54" fmla="*/ 1820315 w 1857486"/>
                  <a:gd name="connsiteY54" fmla="*/ 61646 h 61646"/>
                  <a:gd name="connsiteX55" fmla="*/ 1843708 w 1857486"/>
                  <a:gd name="connsiteY55" fmla="*/ 45949 h 61646"/>
                  <a:gd name="connsiteX56" fmla="*/ 1850034 w 1857486"/>
                  <a:gd name="connsiteY56" fmla="*/ 30633 h 61646"/>
                  <a:gd name="connsiteX57" fmla="*/ 1850262 w 1857486"/>
                  <a:gd name="connsiteY57" fmla="*/ 30252 h 61646"/>
                  <a:gd name="connsiteX58" fmla="*/ 1856815 w 1857486"/>
                  <a:gd name="connsiteY58" fmla="*/ 14402 h 61646"/>
                  <a:gd name="connsiteX59" fmla="*/ 1856815 w 1857486"/>
                  <a:gd name="connsiteY59" fmla="*/ 14097 h 61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7486" h="61646">
                    <a:moveTo>
                      <a:pt x="1856739" y="13792"/>
                    </a:moveTo>
                    <a:lnTo>
                      <a:pt x="1856739" y="13792"/>
                    </a:lnTo>
                    <a:cubicBezTo>
                      <a:pt x="1859406" y="7239"/>
                      <a:pt x="1854605" y="0"/>
                      <a:pt x="1847518" y="0"/>
                    </a:cubicBezTo>
                    <a:lnTo>
                      <a:pt x="1519402" y="0"/>
                    </a:lnTo>
                    <a:cubicBezTo>
                      <a:pt x="1514754" y="0"/>
                      <a:pt x="1510182" y="1067"/>
                      <a:pt x="1505990" y="3048"/>
                    </a:cubicBezTo>
                    <a:lnTo>
                      <a:pt x="1481758" y="14478"/>
                    </a:lnTo>
                    <a:cubicBezTo>
                      <a:pt x="1477263" y="16612"/>
                      <a:pt x="1472310" y="17755"/>
                      <a:pt x="1467281" y="17755"/>
                    </a:cubicBezTo>
                    <a:lnTo>
                      <a:pt x="1322805" y="17755"/>
                    </a:lnTo>
                    <a:cubicBezTo>
                      <a:pt x="1318919" y="17755"/>
                      <a:pt x="1315033" y="17069"/>
                      <a:pt x="1311299" y="15697"/>
                    </a:cubicBezTo>
                    <a:lnTo>
                      <a:pt x="1276857" y="2819"/>
                    </a:lnTo>
                    <a:cubicBezTo>
                      <a:pt x="1271980" y="991"/>
                      <a:pt x="1266875" y="76"/>
                      <a:pt x="1261617" y="76"/>
                    </a:cubicBezTo>
                    <a:lnTo>
                      <a:pt x="1071345" y="76"/>
                    </a:lnTo>
                    <a:cubicBezTo>
                      <a:pt x="1064335" y="76"/>
                      <a:pt x="1057477" y="2134"/>
                      <a:pt x="1051686" y="5944"/>
                    </a:cubicBezTo>
                    <a:lnTo>
                      <a:pt x="1044599" y="10592"/>
                    </a:lnTo>
                    <a:cubicBezTo>
                      <a:pt x="1042923" y="11659"/>
                      <a:pt x="1041170" y="12649"/>
                      <a:pt x="1039342" y="13411"/>
                    </a:cubicBezTo>
                    <a:cubicBezTo>
                      <a:pt x="1015033" y="23013"/>
                      <a:pt x="970380" y="24232"/>
                      <a:pt x="970380" y="24232"/>
                    </a:cubicBezTo>
                    <a:cubicBezTo>
                      <a:pt x="966494" y="24232"/>
                      <a:pt x="929995" y="24232"/>
                      <a:pt x="904696" y="15697"/>
                    </a:cubicBezTo>
                    <a:cubicBezTo>
                      <a:pt x="900429" y="14249"/>
                      <a:pt x="896467" y="12192"/>
                      <a:pt x="892809" y="9601"/>
                    </a:cubicBezTo>
                    <a:lnTo>
                      <a:pt x="885646" y="4649"/>
                    </a:lnTo>
                    <a:cubicBezTo>
                      <a:pt x="882141" y="1753"/>
                      <a:pt x="877645" y="153"/>
                      <a:pt x="873073" y="153"/>
                    </a:cubicBezTo>
                    <a:lnTo>
                      <a:pt x="680973" y="153"/>
                    </a:lnTo>
                    <a:cubicBezTo>
                      <a:pt x="674648" y="153"/>
                      <a:pt x="668476" y="1829"/>
                      <a:pt x="663066" y="5029"/>
                    </a:cubicBezTo>
                    <a:lnTo>
                      <a:pt x="647293" y="14249"/>
                    </a:lnTo>
                    <a:cubicBezTo>
                      <a:pt x="643178" y="16688"/>
                      <a:pt x="638453" y="17907"/>
                      <a:pt x="633729" y="17907"/>
                    </a:cubicBezTo>
                    <a:lnTo>
                      <a:pt x="493826" y="17907"/>
                    </a:lnTo>
                    <a:cubicBezTo>
                      <a:pt x="486053" y="17907"/>
                      <a:pt x="478281" y="16764"/>
                      <a:pt x="470890" y="14478"/>
                    </a:cubicBezTo>
                    <a:lnTo>
                      <a:pt x="433628" y="3048"/>
                    </a:lnTo>
                    <a:cubicBezTo>
                      <a:pt x="427531" y="1143"/>
                      <a:pt x="421131" y="229"/>
                      <a:pt x="414730" y="229"/>
                    </a:cubicBezTo>
                    <a:lnTo>
                      <a:pt x="46684" y="229"/>
                    </a:lnTo>
                    <a:cubicBezTo>
                      <a:pt x="38226" y="229"/>
                      <a:pt x="30225" y="4191"/>
                      <a:pt x="25043" y="10897"/>
                    </a:cubicBezTo>
                    <a:lnTo>
                      <a:pt x="3555" y="40996"/>
                    </a:lnTo>
                    <a:cubicBezTo>
                      <a:pt x="-2770" y="49759"/>
                      <a:pt x="-2312" y="61493"/>
                      <a:pt x="18795" y="61493"/>
                    </a:cubicBezTo>
                    <a:lnTo>
                      <a:pt x="189254" y="61493"/>
                    </a:lnTo>
                    <a:cubicBezTo>
                      <a:pt x="197408" y="61493"/>
                      <a:pt x="205180" y="57683"/>
                      <a:pt x="210209" y="51283"/>
                    </a:cubicBezTo>
                    <a:lnTo>
                      <a:pt x="220268" y="38405"/>
                    </a:lnTo>
                    <a:cubicBezTo>
                      <a:pt x="224611" y="32766"/>
                      <a:pt x="233145" y="32766"/>
                      <a:pt x="237489" y="38405"/>
                    </a:cubicBezTo>
                    <a:lnTo>
                      <a:pt x="247090" y="50749"/>
                    </a:lnTo>
                    <a:cubicBezTo>
                      <a:pt x="252424" y="57531"/>
                      <a:pt x="260502" y="61570"/>
                      <a:pt x="269188" y="61570"/>
                    </a:cubicBezTo>
                    <a:lnTo>
                      <a:pt x="449935" y="61570"/>
                    </a:lnTo>
                    <a:cubicBezTo>
                      <a:pt x="463193" y="61570"/>
                      <a:pt x="475538" y="54636"/>
                      <a:pt x="482396" y="43358"/>
                    </a:cubicBezTo>
                    <a:lnTo>
                      <a:pt x="483463" y="41529"/>
                    </a:lnTo>
                    <a:cubicBezTo>
                      <a:pt x="489940" y="30937"/>
                      <a:pt x="501446" y="24460"/>
                      <a:pt x="513943" y="24460"/>
                    </a:cubicBezTo>
                    <a:lnTo>
                      <a:pt x="625880" y="24460"/>
                    </a:lnTo>
                    <a:cubicBezTo>
                      <a:pt x="633729" y="24460"/>
                      <a:pt x="641349" y="26746"/>
                      <a:pt x="647826" y="31166"/>
                    </a:cubicBezTo>
                    <a:lnTo>
                      <a:pt x="680516" y="53112"/>
                    </a:lnTo>
                    <a:cubicBezTo>
                      <a:pt x="688822" y="58674"/>
                      <a:pt x="698575" y="61646"/>
                      <a:pt x="708557" y="61646"/>
                    </a:cubicBezTo>
                    <a:lnTo>
                      <a:pt x="1236852" y="61646"/>
                    </a:lnTo>
                    <a:cubicBezTo>
                      <a:pt x="1244167" y="61646"/>
                      <a:pt x="1251330" y="59588"/>
                      <a:pt x="1257579" y="55778"/>
                    </a:cubicBezTo>
                    <a:lnTo>
                      <a:pt x="1299183" y="29947"/>
                    </a:lnTo>
                    <a:cubicBezTo>
                      <a:pt x="1304898" y="26365"/>
                      <a:pt x="1311528" y="24537"/>
                      <a:pt x="1318310" y="24537"/>
                    </a:cubicBezTo>
                    <a:lnTo>
                      <a:pt x="1472615" y="24537"/>
                    </a:lnTo>
                    <a:cubicBezTo>
                      <a:pt x="1480235" y="24537"/>
                      <a:pt x="1487626" y="26823"/>
                      <a:pt x="1493799" y="31166"/>
                    </a:cubicBezTo>
                    <a:lnTo>
                      <a:pt x="1528393" y="55169"/>
                    </a:lnTo>
                    <a:cubicBezTo>
                      <a:pt x="1534489" y="59360"/>
                      <a:pt x="1541652" y="61646"/>
                      <a:pt x="1549044" y="61646"/>
                    </a:cubicBezTo>
                    <a:lnTo>
                      <a:pt x="1820315" y="61646"/>
                    </a:lnTo>
                    <a:cubicBezTo>
                      <a:pt x="1830602" y="61646"/>
                      <a:pt x="1839823" y="55474"/>
                      <a:pt x="1843708" y="45949"/>
                    </a:cubicBezTo>
                    <a:lnTo>
                      <a:pt x="1850034" y="30633"/>
                    </a:lnTo>
                    <a:cubicBezTo>
                      <a:pt x="1850034" y="30633"/>
                      <a:pt x="1850186" y="30404"/>
                      <a:pt x="1850262" y="30252"/>
                    </a:cubicBezTo>
                    <a:lnTo>
                      <a:pt x="1856815" y="14402"/>
                    </a:lnTo>
                    <a:cubicBezTo>
                      <a:pt x="1856815" y="14402"/>
                      <a:pt x="1856815" y="14249"/>
                      <a:pt x="1856815" y="140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0" name="Graphic 8">
            <a:extLst>
              <a:ext uri="{FF2B5EF4-FFF2-40B4-BE49-F238E27FC236}">
                <a16:creationId xmlns:a16="http://schemas.microsoft.com/office/drawing/2014/main" id="{031C5180-B1CC-D9E1-39BC-1658519078A0}"/>
              </a:ext>
            </a:extLst>
          </p:cNvPr>
          <p:cNvGrpSpPr/>
          <p:nvPr/>
        </p:nvGrpSpPr>
        <p:grpSpPr>
          <a:xfrm>
            <a:off x="6205404" y="3490980"/>
            <a:ext cx="2286000" cy="2286000"/>
            <a:chOff x="5525795" y="3456965"/>
            <a:chExt cx="2733446" cy="2733446"/>
          </a:xfrm>
          <a:solidFill>
            <a:srgbClr val="003366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FE4FF22-6905-C10F-36EF-6346AE3D65D7}"/>
                </a:ext>
              </a:extLst>
            </p:cNvPr>
            <p:cNvSpPr/>
            <p:nvPr/>
          </p:nvSpPr>
          <p:spPr>
            <a:xfrm>
              <a:off x="5525795" y="3456965"/>
              <a:ext cx="2733446" cy="2733446"/>
            </a:xfrm>
            <a:custGeom>
              <a:avLst/>
              <a:gdLst>
                <a:gd name="connsiteX0" fmla="*/ 1366724 w 2733446"/>
                <a:gd name="connsiteY0" fmla="*/ 0 h 2733446"/>
                <a:gd name="connsiteX1" fmla="*/ 0 w 2733446"/>
                <a:gd name="connsiteY1" fmla="*/ 1366723 h 2733446"/>
                <a:gd name="connsiteX2" fmla="*/ 1366724 w 2733446"/>
                <a:gd name="connsiteY2" fmla="*/ 2733447 h 2733446"/>
                <a:gd name="connsiteX3" fmla="*/ 2733447 w 2733446"/>
                <a:gd name="connsiteY3" fmla="*/ 1366723 h 2733446"/>
                <a:gd name="connsiteX4" fmla="*/ 1366724 w 2733446"/>
                <a:gd name="connsiteY4" fmla="*/ 0 h 2733446"/>
                <a:gd name="connsiteX5" fmla="*/ 1366724 w 2733446"/>
                <a:gd name="connsiteY5" fmla="*/ 2666314 h 2733446"/>
                <a:gd name="connsiteX6" fmla="*/ 67132 w 2733446"/>
                <a:gd name="connsiteY6" fmla="*/ 1366723 h 2733446"/>
                <a:gd name="connsiteX7" fmla="*/ 1366724 w 2733446"/>
                <a:gd name="connsiteY7" fmla="*/ 67132 h 2733446"/>
                <a:gd name="connsiteX8" fmla="*/ 2666314 w 2733446"/>
                <a:gd name="connsiteY8" fmla="*/ 1366723 h 2733446"/>
                <a:gd name="connsiteX9" fmla="*/ 1366724 w 2733446"/>
                <a:gd name="connsiteY9" fmla="*/ 2666314 h 273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3446" h="2733446">
                  <a:moveTo>
                    <a:pt x="1366724" y="0"/>
                  </a:moveTo>
                  <a:cubicBezTo>
                    <a:pt x="611886" y="0"/>
                    <a:pt x="0" y="611886"/>
                    <a:pt x="0" y="1366723"/>
                  </a:cubicBezTo>
                  <a:cubicBezTo>
                    <a:pt x="0" y="2121561"/>
                    <a:pt x="611886" y="2733447"/>
                    <a:pt x="1366724" y="2733447"/>
                  </a:cubicBezTo>
                  <a:cubicBezTo>
                    <a:pt x="2121561" y="2733447"/>
                    <a:pt x="2733447" y="2121561"/>
                    <a:pt x="2733447" y="1366723"/>
                  </a:cubicBezTo>
                  <a:cubicBezTo>
                    <a:pt x="2733447" y="611886"/>
                    <a:pt x="2121561" y="0"/>
                    <a:pt x="1366724" y="0"/>
                  </a:cubicBezTo>
                  <a:close/>
                  <a:moveTo>
                    <a:pt x="1366724" y="2666314"/>
                  </a:moveTo>
                  <a:cubicBezTo>
                    <a:pt x="648996" y="2666314"/>
                    <a:pt x="67132" y="2084451"/>
                    <a:pt x="67132" y="1366723"/>
                  </a:cubicBezTo>
                  <a:cubicBezTo>
                    <a:pt x="67132" y="648996"/>
                    <a:pt x="648996" y="67132"/>
                    <a:pt x="1366724" y="67132"/>
                  </a:cubicBezTo>
                  <a:cubicBezTo>
                    <a:pt x="2084451" y="67132"/>
                    <a:pt x="2666314" y="648996"/>
                    <a:pt x="2666314" y="1366723"/>
                  </a:cubicBezTo>
                  <a:cubicBezTo>
                    <a:pt x="2666314" y="2084451"/>
                    <a:pt x="2084451" y="2666314"/>
                    <a:pt x="1366724" y="2666314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F693FE7-A5F3-C0C6-5E86-A1BF63B1A0BC}"/>
                </a:ext>
              </a:extLst>
            </p:cNvPr>
            <p:cNvSpPr/>
            <p:nvPr/>
          </p:nvSpPr>
          <p:spPr>
            <a:xfrm>
              <a:off x="5832932" y="5062956"/>
              <a:ext cx="1908958" cy="54635"/>
            </a:xfrm>
            <a:custGeom>
              <a:avLst/>
              <a:gdLst>
                <a:gd name="connsiteX0" fmla="*/ 1903578 w 1908958"/>
                <a:gd name="connsiteY0" fmla="*/ 0 h 54635"/>
                <a:gd name="connsiteX1" fmla="*/ 43231 w 1908958"/>
                <a:gd name="connsiteY1" fmla="*/ 0 h 54635"/>
                <a:gd name="connsiteX2" fmla="*/ 27305 w 1908958"/>
                <a:gd name="connsiteY2" fmla="*/ 7849 h 54635"/>
                <a:gd name="connsiteX3" fmla="*/ 1702 w 1908958"/>
                <a:gd name="connsiteY3" fmla="*/ 41377 h 54635"/>
                <a:gd name="connsiteX4" fmla="*/ 8179 w 1908958"/>
                <a:gd name="connsiteY4" fmla="*/ 54483 h 54635"/>
                <a:gd name="connsiteX5" fmla="*/ 189840 w 1908958"/>
                <a:gd name="connsiteY5" fmla="*/ 54483 h 54635"/>
                <a:gd name="connsiteX6" fmla="*/ 218948 w 1908958"/>
                <a:gd name="connsiteY6" fmla="*/ 47472 h 54635"/>
                <a:gd name="connsiteX7" fmla="*/ 289052 w 1908958"/>
                <a:gd name="connsiteY7" fmla="*/ 11506 h 54635"/>
                <a:gd name="connsiteX8" fmla="*/ 309855 w 1908958"/>
                <a:gd name="connsiteY8" fmla="*/ 6477 h 54635"/>
                <a:gd name="connsiteX9" fmla="*/ 380187 w 1908958"/>
                <a:gd name="connsiteY9" fmla="*/ 6477 h 54635"/>
                <a:gd name="connsiteX10" fmla="*/ 397713 w 1908958"/>
                <a:gd name="connsiteY10" fmla="*/ 10668 h 54635"/>
                <a:gd name="connsiteX11" fmla="*/ 474675 w 1908958"/>
                <a:gd name="connsiteY11" fmla="*/ 50292 h 54635"/>
                <a:gd name="connsiteX12" fmla="*/ 492201 w 1908958"/>
                <a:gd name="connsiteY12" fmla="*/ 54559 h 54635"/>
                <a:gd name="connsiteX13" fmla="*/ 674700 w 1908958"/>
                <a:gd name="connsiteY13" fmla="*/ 54559 h 54635"/>
                <a:gd name="connsiteX14" fmla="*/ 707619 w 1908958"/>
                <a:gd name="connsiteY14" fmla="*/ 35738 h 54635"/>
                <a:gd name="connsiteX15" fmla="*/ 724840 w 1908958"/>
                <a:gd name="connsiteY15" fmla="*/ 6477 h 54635"/>
                <a:gd name="connsiteX16" fmla="*/ 855904 w 1908958"/>
                <a:gd name="connsiteY16" fmla="*/ 6477 h 54635"/>
                <a:gd name="connsiteX17" fmla="*/ 916787 w 1908958"/>
                <a:gd name="connsiteY17" fmla="*/ 21260 h 54635"/>
                <a:gd name="connsiteX18" fmla="*/ 925551 w 1908958"/>
                <a:gd name="connsiteY18" fmla="*/ 25832 h 54635"/>
                <a:gd name="connsiteX19" fmla="*/ 1043508 w 1908958"/>
                <a:gd name="connsiteY19" fmla="*/ 54559 h 54635"/>
                <a:gd name="connsiteX20" fmla="*/ 1121309 w 1908958"/>
                <a:gd name="connsiteY20" fmla="*/ 54559 h 54635"/>
                <a:gd name="connsiteX21" fmla="*/ 1238199 w 1908958"/>
                <a:gd name="connsiteY21" fmla="*/ 26289 h 54635"/>
                <a:gd name="connsiteX22" fmla="*/ 1251001 w 1908958"/>
                <a:gd name="connsiteY22" fmla="*/ 19736 h 54635"/>
                <a:gd name="connsiteX23" fmla="*/ 1305636 w 1908958"/>
                <a:gd name="connsiteY23" fmla="*/ 6553 h 54635"/>
                <a:gd name="connsiteX24" fmla="*/ 1618437 w 1908958"/>
                <a:gd name="connsiteY24" fmla="*/ 6553 h 54635"/>
                <a:gd name="connsiteX25" fmla="*/ 1679626 w 1908958"/>
                <a:gd name="connsiteY25" fmla="*/ 28804 h 54635"/>
                <a:gd name="connsiteX26" fmla="*/ 1679626 w 1908958"/>
                <a:gd name="connsiteY26" fmla="*/ 28804 h 54635"/>
                <a:gd name="connsiteX27" fmla="*/ 1750720 w 1908958"/>
                <a:gd name="connsiteY27" fmla="*/ 54635 h 54635"/>
                <a:gd name="connsiteX28" fmla="*/ 1833398 w 1908958"/>
                <a:gd name="connsiteY28" fmla="*/ 54635 h 54635"/>
                <a:gd name="connsiteX29" fmla="*/ 1904492 w 1908958"/>
                <a:gd name="connsiteY29" fmla="*/ 17831 h 54635"/>
                <a:gd name="connsiteX30" fmla="*/ 1908531 w 1908958"/>
                <a:gd name="connsiteY30" fmla="*/ 7849 h 54635"/>
                <a:gd name="connsiteX31" fmla="*/ 1903349 w 1908958"/>
                <a:gd name="connsiteY31" fmla="*/ 153 h 5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08958" h="54635">
                  <a:moveTo>
                    <a:pt x="1903578" y="0"/>
                  </a:moveTo>
                  <a:lnTo>
                    <a:pt x="43231" y="0"/>
                  </a:lnTo>
                  <a:cubicBezTo>
                    <a:pt x="36983" y="0"/>
                    <a:pt x="31115" y="2896"/>
                    <a:pt x="27305" y="7849"/>
                  </a:cubicBezTo>
                  <a:lnTo>
                    <a:pt x="1702" y="41377"/>
                  </a:lnTo>
                  <a:cubicBezTo>
                    <a:pt x="-2413" y="46787"/>
                    <a:pt x="1397" y="54483"/>
                    <a:pt x="8179" y="54483"/>
                  </a:cubicBezTo>
                  <a:lnTo>
                    <a:pt x="189840" y="54483"/>
                  </a:lnTo>
                  <a:cubicBezTo>
                    <a:pt x="199974" y="54483"/>
                    <a:pt x="209957" y="52045"/>
                    <a:pt x="218948" y="47472"/>
                  </a:cubicBezTo>
                  <a:lnTo>
                    <a:pt x="289052" y="11506"/>
                  </a:lnTo>
                  <a:cubicBezTo>
                    <a:pt x="295453" y="8230"/>
                    <a:pt x="302616" y="6477"/>
                    <a:pt x="309855" y="6477"/>
                  </a:cubicBezTo>
                  <a:lnTo>
                    <a:pt x="380187" y="6477"/>
                  </a:lnTo>
                  <a:cubicBezTo>
                    <a:pt x="386283" y="6477"/>
                    <a:pt x="392303" y="7849"/>
                    <a:pt x="397713" y="10668"/>
                  </a:cubicBezTo>
                  <a:lnTo>
                    <a:pt x="474675" y="50292"/>
                  </a:lnTo>
                  <a:cubicBezTo>
                    <a:pt x="480085" y="53112"/>
                    <a:pt x="486105" y="54559"/>
                    <a:pt x="492201" y="54559"/>
                  </a:cubicBezTo>
                  <a:lnTo>
                    <a:pt x="674700" y="54559"/>
                  </a:lnTo>
                  <a:cubicBezTo>
                    <a:pt x="688264" y="54559"/>
                    <a:pt x="700761" y="47397"/>
                    <a:pt x="707619" y="35738"/>
                  </a:cubicBezTo>
                  <a:lnTo>
                    <a:pt x="724840" y="6477"/>
                  </a:lnTo>
                  <a:lnTo>
                    <a:pt x="855904" y="6477"/>
                  </a:lnTo>
                  <a:cubicBezTo>
                    <a:pt x="877088" y="6477"/>
                    <a:pt x="897966" y="11506"/>
                    <a:pt x="916787" y="21260"/>
                  </a:cubicBezTo>
                  <a:lnTo>
                    <a:pt x="925551" y="25832"/>
                  </a:lnTo>
                  <a:cubicBezTo>
                    <a:pt x="961974" y="44729"/>
                    <a:pt x="1002437" y="54559"/>
                    <a:pt x="1043508" y="54559"/>
                  </a:cubicBezTo>
                  <a:lnTo>
                    <a:pt x="1121309" y="54559"/>
                  </a:lnTo>
                  <a:cubicBezTo>
                    <a:pt x="1161999" y="54559"/>
                    <a:pt x="1202004" y="44882"/>
                    <a:pt x="1238199" y="26289"/>
                  </a:cubicBezTo>
                  <a:lnTo>
                    <a:pt x="1251001" y="19736"/>
                  </a:lnTo>
                  <a:cubicBezTo>
                    <a:pt x="1267917" y="11049"/>
                    <a:pt x="1286663" y="6553"/>
                    <a:pt x="1305636" y="6553"/>
                  </a:cubicBezTo>
                  <a:lnTo>
                    <a:pt x="1618437" y="6553"/>
                  </a:lnTo>
                  <a:cubicBezTo>
                    <a:pt x="1640840" y="6553"/>
                    <a:pt x="1662481" y="14402"/>
                    <a:pt x="1679626" y="28804"/>
                  </a:cubicBezTo>
                  <a:lnTo>
                    <a:pt x="1679626" y="28804"/>
                  </a:lnTo>
                  <a:cubicBezTo>
                    <a:pt x="1699514" y="45492"/>
                    <a:pt x="1724736" y="54635"/>
                    <a:pt x="1750720" y="54635"/>
                  </a:cubicBezTo>
                  <a:lnTo>
                    <a:pt x="1833398" y="54635"/>
                  </a:lnTo>
                  <a:cubicBezTo>
                    <a:pt x="1864944" y="54635"/>
                    <a:pt x="1894053" y="43129"/>
                    <a:pt x="1904492" y="17831"/>
                  </a:cubicBezTo>
                  <a:lnTo>
                    <a:pt x="1908531" y="7849"/>
                  </a:lnTo>
                  <a:cubicBezTo>
                    <a:pt x="1910055" y="4191"/>
                    <a:pt x="1907312" y="153"/>
                    <a:pt x="1903349" y="153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315FF1C-EAA2-4474-2F34-C95D6931A355}"/>
                </a:ext>
              </a:extLst>
            </p:cNvPr>
            <p:cNvSpPr/>
            <p:nvPr/>
          </p:nvSpPr>
          <p:spPr>
            <a:xfrm>
              <a:off x="5883285" y="4985004"/>
              <a:ext cx="1889919" cy="63322"/>
            </a:xfrm>
            <a:custGeom>
              <a:avLst/>
              <a:gdLst>
                <a:gd name="connsiteX0" fmla="*/ 1880961 w 1889919"/>
                <a:gd name="connsiteY0" fmla="*/ 152 h 63322"/>
                <a:gd name="connsiteX1" fmla="*/ 1616471 w 1889919"/>
                <a:gd name="connsiteY1" fmla="*/ 152 h 63322"/>
                <a:gd name="connsiteX2" fmla="*/ 1596278 w 1889919"/>
                <a:gd name="connsiteY2" fmla="*/ 4038 h 63322"/>
                <a:gd name="connsiteX3" fmla="*/ 1594373 w 1889919"/>
                <a:gd name="connsiteY3" fmla="*/ 4801 h 63322"/>
                <a:gd name="connsiteX4" fmla="*/ 1565341 w 1889919"/>
                <a:gd name="connsiteY4" fmla="*/ 10439 h 63322"/>
                <a:gd name="connsiteX5" fmla="*/ 1334531 w 1889919"/>
                <a:gd name="connsiteY5" fmla="*/ 10439 h 63322"/>
                <a:gd name="connsiteX6" fmla="*/ 1317919 w 1889919"/>
                <a:gd name="connsiteY6" fmla="*/ 6782 h 63322"/>
                <a:gd name="connsiteX7" fmla="*/ 1317919 w 1889919"/>
                <a:gd name="connsiteY7" fmla="*/ 6782 h 63322"/>
                <a:gd name="connsiteX8" fmla="*/ 1287744 w 1889919"/>
                <a:gd name="connsiteY8" fmla="*/ 152 h 63322"/>
                <a:gd name="connsiteX9" fmla="*/ 774080 w 1889919"/>
                <a:gd name="connsiteY9" fmla="*/ 152 h 63322"/>
                <a:gd name="connsiteX10" fmla="*/ 758459 w 1889919"/>
                <a:gd name="connsiteY10" fmla="*/ 4115 h 63322"/>
                <a:gd name="connsiteX11" fmla="*/ 757849 w 1889919"/>
                <a:gd name="connsiteY11" fmla="*/ 4420 h 63322"/>
                <a:gd name="connsiteX12" fmla="*/ 734532 w 1889919"/>
                <a:gd name="connsiteY12" fmla="*/ 10363 h 63322"/>
                <a:gd name="connsiteX13" fmla="*/ 587238 w 1889919"/>
                <a:gd name="connsiteY13" fmla="*/ 10363 h 63322"/>
                <a:gd name="connsiteX14" fmla="*/ 577103 w 1889919"/>
                <a:gd name="connsiteY14" fmla="*/ 9144 h 63322"/>
                <a:gd name="connsiteX15" fmla="*/ 546547 w 1889919"/>
                <a:gd name="connsiteY15" fmla="*/ 1829 h 63322"/>
                <a:gd name="connsiteX16" fmla="*/ 538012 w 1889919"/>
                <a:gd name="connsiteY16" fmla="*/ 838 h 63322"/>
                <a:gd name="connsiteX17" fmla="*/ 333491 w 1889919"/>
                <a:gd name="connsiteY17" fmla="*/ 838 h 63322"/>
                <a:gd name="connsiteX18" fmla="*/ 321071 w 1889919"/>
                <a:gd name="connsiteY18" fmla="*/ 4343 h 63322"/>
                <a:gd name="connsiteX19" fmla="*/ 318404 w 1889919"/>
                <a:gd name="connsiteY19" fmla="*/ 6020 h 63322"/>
                <a:gd name="connsiteX20" fmla="*/ 303316 w 1889919"/>
                <a:gd name="connsiteY20" fmla="*/ 10287 h 63322"/>
                <a:gd name="connsiteX21" fmla="*/ 279923 w 1889919"/>
                <a:gd name="connsiteY21" fmla="*/ 10287 h 63322"/>
                <a:gd name="connsiteX22" fmla="*/ 261025 w 1889919"/>
                <a:gd name="connsiteY22" fmla="*/ 4877 h 63322"/>
                <a:gd name="connsiteX23" fmla="*/ 246928 w 1889919"/>
                <a:gd name="connsiteY23" fmla="*/ 838 h 63322"/>
                <a:gd name="connsiteX24" fmla="*/ 49951 w 1889919"/>
                <a:gd name="connsiteY24" fmla="*/ 838 h 63322"/>
                <a:gd name="connsiteX25" fmla="*/ 33568 w 1889919"/>
                <a:gd name="connsiteY25" fmla="*/ 8230 h 63322"/>
                <a:gd name="connsiteX26" fmla="*/ 1793 w 1889919"/>
                <a:gd name="connsiteY26" fmla="*/ 49377 h 63322"/>
                <a:gd name="connsiteX27" fmla="*/ 8651 w 1889919"/>
                <a:gd name="connsiteY27" fmla="*/ 63322 h 63322"/>
                <a:gd name="connsiteX28" fmla="*/ 193741 w 1889919"/>
                <a:gd name="connsiteY28" fmla="*/ 63322 h 63322"/>
                <a:gd name="connsiteX29" fmla="*/ 215838 w 1889919"/>
                <a:gd name="connsiteY29" fmla="*/ 56921 h 63322"/>
                <a:gd name="connsiteX30" fmla="*/ 274360 w 1889919"/>
                <a:gd name="connsiteY30" fmla="*/ 20193 h 63322"/>
                <a:gd name="connsiteX31" fmla="*/ 286781 w 1889919"/>
                <a:gd name="connsiteY31" fmla="*/ 16612 h 63322"/>
                <a:gd name="connsiteX32" fmla="*/ 295848 w 1889919"/>
                <a:gd name="connsiteY32" fmla="*/ 16612 h 63322"/>
                <a:gd name="connsiteX33" fmla="*/ 305907 w 1889919"/>
                <a:gd name="connsiteY33" fmla="*/ 19507 h 63322"/>
                <a:gd name="connsiteX34" fmla="*/ 364962 w 1889919"/>
                <a:gd name="connsiteY34" fmla="*/ 56617 h 63322"/>
                <a:gd name="connsiteX35" fmla="*/ 388051 w 1889919"/>
                <a:gd name="connsiteY35" fmla="*/ 63246 h 63322"/>
                <a:gd name="connsiteX36" fmla="*/ 574055 w 1889919"/>
                <a:gd name="connsiteY36" fmla="*/ 63246 h 63322"/>
                <a:gd name="connsiteX37" fmla="*/ 596153 w 1889919"/>
                <a:gd name="connsiteY37" fmla="*/ 48235 h 63322"/>
                <a:gd name="connsiteX38" fmla="*/ 604230 w 1889919"/>
                <a:gd name="connsiteY38" fmla="*/ 28042 h 63322"/>
                <a:gd name="connsiteX39" fmla="*/ 621070 w 1889919"/>
                <a:gd name="connsiteY39" fmla="*/ 16612 h 63322"/>
                <a:gd name="connsiteX40" fmla="*/ 721730 w 1889919"/>
                <a:gd name="connsiteY40" fmla="*/ 16612 h 63322"/>
                <a:gd name="connsiteX41" fmla="*/ 752287 w 1889919"/>
                <a:gd name="connsiteY41" fmla="*/ 25222 h 63322"/>
                <a:gd name="connsiteX42" fmla="*/ 796330 w 1889919"/>
                <a:gd name="connsiteY42" fmla="*/ 52197 h 63322"/>
                <a:gd name="connsiteX43" fmla="*/ 832830 w 1889919"/>
                <a:gd name="connsiteY43" fmla="*/ 62484 h 63322"/>
                <a:gd name="connsiteX44" fmla="*/ 1233718 w 1889919"/>
                <a:gd name="connsiteY44" fmla="*/ 62484 h 63322"/>
                <a:gd name="connsiteX45" fmla="*/ 1269303 w 1889919"/>
                <a:gd name="connsiteY45" fmla="*/ 53416 h 63322"/>
                <a:gd name="connsiteX46" fmla="*/ 1317081 w 1889919"/>
                <a:gd name="connsiteY46" fmla="*/ 27280 h 63322"/>
                <a:gd name="connsiteX47" fmla="*/ 1358534 w 1889919"/>
                <a:gd name="connsiteY47" fmla="*/ 16688 h 63322"/>
                <a:gd name="connsiteX48" fmla="*/ 1553682 w 1889919"/>
                <a:gd name="connsiteY48" fmla="*/ 16688 h 63322"/>
                <a:gd name="connsiteX49" fmla="*/ 1579209 w 1889919"/>
                <a:gd name="connsiteY49" fmla="*/ 24917 h 63322"/>
                <a:gd name="connsiteX50" fmla="*/ 1614490 w 1889919"/>
                <a:gd name="connsiteY50" fmla="*/ 50140 h 63322"/>
                <a:gd name="connsiteX51" fmla="*/ 1653047 w 1889919"/>
                <a:gd name="connsiteY51" fmla="*/ 62560 h 63322"/>
                <a:gd name="connsiteX52" fmla="*/ 1844385 w 1889919"/>
                <a:gd name="connsiteY52" fmla="*/ 62560 h 63322"/>
                <a:gd name="connsiteX53" fmla="*/ 1876465 w 1889919"/>
                <a:gd name="connsiteY53" fmla="*/ 41072 h 63322"/>
                <a:gd name="connsiteX54" fmla="*/ 1886219 w 1889919"/>
                <a:gd name="connsiteY54" fmla="*/ 17450 h 63322"/>
                <a:gd name="connsiteX55" fmla="*/ 1886371 w 1889919"/>
                <a:gd name="connsiteY55" fmla="*/ 17297 h 63322"/>
                <a:gd name="connsiteX56" fmla="*/ 1889267 w 1889919"/>
                <a:gd name="connsiteY56" fmla="*/ 10287 h 63322"/>
                <a:gd name="connsiteX57" fmla="*/ 1889267 w 1889919"/>
                <a:gd name="connsiteY57" fmla="*/ 10287 h 63322"/>
                <a:gd name="connsiteX58" fmla="*/ 1881114 w 1889919"/>
                <a:gd name="connsiteY58" fmla="*/ 0 h 6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89919" h="63322">
                  <a:moveTo>
                    <a:pt x="1880961" y="152"/>
                  </a:moveTo>
                  <a:lnTo>
                    <a:pt x="1616471" y="152"/>
                  </a:lnTo>
                  <a:cubicBezTo>
                    <a:pt x="1609537" y="152"/>
                    <a:pt x="1602755" y="1448"/>
                    <a:pt x="1596278" y="4038"/>
                  </a:cubicBezTo>
                  <a:lnTo>
                    <a:pt x="1594373" y="4801"/>
                  </a:lnTo>
                  <a:cubicBezTo>
                    <a:pt x="1585153" y="8534"/>
                    <a:pt x="1575247" y="10439"/>
                    <a:pt x="1565341" y="10439"/>
                  </a:cubicBezTo>
                  <a:lnTo>
                    <a:pt x="1334531" y="10439"/>
                  </a:lnTo>
                  <a:cubicBezTo>
                    <a:pt x="1328816" y="10439"/>
                    <a:pt x="1323177" y="9220"/>
                    <a:pt x="1317919" y="6782"/>
                  </a:cubicBezTo>
                  <a:lnTo>
                    <a:pt x="1317919" y="6782"/>
                  </a:lnTo>
                  <a:cubicBezTo>
                    <a:pt x="1308470" y="2438"/>
                    <a:pt x="1298107" y="152"/>
                    <a:pt x="1287744" y="152"/>
                  </a:cubicBezTo>
                  <a:lnTo>
                    <a:pt x="774080" y="152"/>
                  </a:lnTo>
                  <a:cubicBezTo>
                    <a:pt x="768594" y="152"/>
                    <a:pt x="763259" y="1524"/>
                    <a:pt x="758459" y="4115"/>
                  </a:cubicBezTo>
                  <a:lnTo>
                    <a:pt x="757849" y="4420"/>
                  </a:lnTo>
                  <a:cubicBezTo>
                    <a:pt x="750686" y="8306"/>
                    <a:pt x="742685" y="10363"/>
                    <a:pt x="734532" y="10363"/>
                  </a:cubicBezTo>
                  <a:lnTo>
                    <a:pt x="587238" y="10363"/>
                  </a:lnTo>
                  <a:cubicBezTo>
                    <a:pt x="583809" y="10363"/>
                    <a:pt x="580379" y="9982"/>
                    <a:pt x="577103" y="9144"/>
                  </a:cubicBezTo>
                  <a:lnTo>
                    <a:pt x="546547" y="1829"/>
                  </a:lnTo>
                  <a:cubicBezTo>
                    <a:pt x="543727" y="1143"/>
                    <a:pt x="540832" y="838"/>
                    <a:pt x="538012" y="838"/>
                  </a:cubicBezTo>
                  <a:lnTo>
                    <a:pt x="333491" y="838"/>
                  </a:lnTo>
                  <a:cubicBezTo>
                    <a:pt x="329148" y="838"/>
                    <a:pt x="324805" y="2057"/>
                    <a:pt x="321071" y="4343"/>
                  </a:cubicBezTo>
                  <a:lnTo>
                    <a:pt x="318404" y="6020"/>
                  </a:lnTo>
                  <a:cubicBezTo>
                    <a:pt x="313832" y="8839"/>
                    <a:pt x="308650" y="10287"/>
                    <a:pt x="303316" y="10287"/>
                  </a:cubicBezTo>
                  <a:lnTo>
                    <a:pt x="279923" y="10287"/>
                  </a:lnTo>
                  <a:cubicBezTo>
                    <a:pt x="273217" y="10287"/>
                    <a:pt x="266664" y="8458"/>
                    <a:pt x="261025" y="4877"/>
                  </a:cubicBezTo>
                  <a:cubicBezTo>
                    <a:pt x="256758" y="2286"/>
                    <a:pt x="251881" y="838"/>
                    <a:pt x="246928" y="838"/>
                  </a:cubicBezTo>
                  <a:lnTo>
                    <a:pt x="49951" y="838"/>
                  </a:lnTo>
                  <a:cubicBezTo>
                    <a:pt x="43627" y="838"/>
                    <a:pt x="37759" y="3581"/>
                    <a:pt x="33568" y="8230"/>
                  </a:cubicBezTo>
                  <a:lnTo>
                    <a:pt x="1793" y="49377"/>
                  </a:lnTo>
                  <a:cubicBezTo>
                    <a:pt x="-2551" y="55092"/>
                    <a:pt x="1488" y="63322"/>
                    <a:pt x="8651" y="63322"/>
                  </a:cubicBezTo>
                  <a:lnTo>
                    <a:pt x="193741" y="63322"/>
                  </a:lnTo>
                  <a:cubicBezTo>
                    <a:pt x="201589" y="63322"/>
                    <a:pt x="209209" y="61112"/>
                    <a:pt x="215838" y="56921"/>
                  </a:cubicBezTo>
                  <a:lnTo>
                    <a:pt x="274360" y="20193"/>
                  </a:lnTo>
                  <a:cubicBezTo>
                    <a:pt x="278094" y="17831"/>
                    <a:pt x="282438" y="16612"/>
                    <a:pt x="286781" y="16612"/>
                  </a:cubicBezTo>
                  <a:lnTo>
                    <a:pt x="295848" y="16612"/>
                  </a:lnTo>
                  <a:cubicBezTo>
                    <a:pt x="299430" y="16612"/>
                    <a:pt x="302859" y="17602"/>
                    <a:pt x="305907" y="19507"/>
                  </a:cubicBezTo>
                  <a:lnTo>
                    <a:pt x="364962" y="56617"/>
                  </a:lnTo>
                  <a:cubicBezTo>
                    <a:pt x="371896" y="60960"/>
                    <a:pt x="379897" y="63246"/>
                    <a:pt x="388051" y="63246"/>
                  </a:cubicBezTo>
                  <a:lnTo>
                    <a:pt x="574055" y="63246"/>
                  </a:lnTo>
                  <a:cubicBezTo>
                    <a:pt x="583809" y="63246"/>
                    <a:pt x="592571" y="57302"/>
                    <a:pt x="596153" y="48235"/>
                  </a:cubicBezTo>
                  <a:lnTo>
                    <a:pt x="604230" y="28042"/>
                  </a:lnTo>
                  <a:cubicBezTo>
                    <a:pt x="606973" y="21183"/>
                    <a:pt x="613679" y="16612"/>
                    <a:pt x="621070" y="16612"/>
                  </a:cubicBezTo>
                  <a:lnTo>
                    <a:pt x="721730" y="16612"/>
                  </a:lnTo>
                  <a:cubicBezTo>
                    <a:pt x="732475" y="16612"/>
                    <a:pt x="743066" y="19583"/>
                    <a:pt x="752287" y="25222"/>
                  </a:cubicBezTo>
                  <a:lnTo>
                    <a:pt x="796330" y="52197"/>
                  </a:lnTo>
                  <a:cubicBezTo>
                    <a:pt x="807303" y="58902"/>
                    <a:pt x="819952" y="62484"/>
                    <a:pt x="832830" y="62484"/>
                  </a:cubicBezTo>
                  <a:lnTo>
                    <a:pt x="1233718" y="62484"/>
                  </a:lnTo>
                  <a:cubicBezTo>
                    <a:pt x="1246139" y="62484"/>
                    <a:pt x="1258407" y="59360"/>
                    <a:pt x="1269303" y="53416"/>
                  </a:cubicBezTo>
                  <a:lnTo>
                    <a:pt x="1317081" y="27280"/>
                  </a:lnTo>
                  <a:cubicBezTo>
                    <a:pt x="1329806" y="20345"/>
                    <a:pt x="1344056" y="16688"/>
                    <a:pt x="1358534" y="16688"/>
                  </a:cubicBezTo>
                  <a:lnTo>
                    <a:pt x="1553682" y="16688"/>
                  </a:lnTo>
                  <a:cubicBezTo>
                    <a:pt x="1562826" y="16688"/>
                    <a:pt x="1571818" y="19583"/>
                    <a:pt x="1579209" y="24917"/>
                  </a:cubicBezTo>
                  <a:lnTo>
                    <a:pt x="1614490" y="50140"/>
                  </a:lnTo>
                  <a:cubicBezTo>
                    <a:pt x="1625767" y="58217"/>
                    <a:pt x="1639255" y="62560"/>
                    <a:pt x="1653047" y="62560"/>
                  </a:cubicBezTo>
                  <a:lnTo>
                    <a:pt x="1844385" y="62560"/>
                  </a:lnTo>
                  <a:cubicBezTo>
                    <a:pt x="1858482" y="62560"/>
                    <a:pt x="1871131" y="54102"/>
                    <a:pt x="1876465" y="41072"/>
                  </a:cubicBezTo>
                  <a:lnTo>
                    <a:pt x="1886219" y="17450"/>
                  </a:lnTo>
                  <a:cubicBezTo>
                    <a:pt x="1886219" y="17450"/>
                    <a:pt x="1886295" y="17373"/>
                    <a:pt x="1886371" y="17297"/>
                  </a:cubicBezTo>
                  <a:lnTo>
                    <a:pt x="1889267" y="10287"/>
                  </a:lnTo>
                  <a:lnTo>
                    <a:pt x="1889267" y="10287"/>
                  </a:lnTo>
                  <a:cubicBezTo>
                    <a:pt x="1891553" y="4877"/>
                    <a:pt x="1887590" y="0"/>
                    <a:pt x="1881114" y="0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375B987-366B-147A-5587-A4CA71AF4837}"/>
                </a:ext>
              </a:extLst>
            </p:cNvPr>
            <p:cNvSpPr/>
            <p:nvPr/>
          </p:nvSpPr>
          <p:spPr>
            <a:xfrm>
              <a:off x="5825707" y="4529709"/>
              <a:ext cx="2134156" cy="64693"/>
            </a:xfrm>
            <a:custGeom>
              <a:avLst/>
              <a:gdLst>
                <a:gd name="connsiteX0" fmla="*/ 2123628 w 2134156"/>
                <a:gd name="connsiteY0" fmla="*/ 228 h 64693"/>
                <a:gd name="connsiteX1" fmla="*/ 1949359 w 2134156"/>
                <a:gd name="connsiteY1" fmla="*/ 228 h 64693"/>
                <a:gd name="connsiteX2" fmla="*/ 1921927 w 2134156"/>
                <a:gd name="connsiteY2" fmla="*/ 14478 h 64693"/>
                <a:gd name="connsiteX3" fmla="*/ 1894114 w 2134156"/>
                <a:gd name="connsiteY3" fmla="*/ 54178 h 64693"/>
                <a:gd name="connsiteX4" fmla="*/ 1885732 w 2134156"/>
                <a:gd name="connsiteY4" fmla="*/ 58522 h 64693"/>
                <a:gd name="connsiteX5" fmla="*/ 1717787 w 2134156"/>
                <a:gd name="connsiteY5" fmla="*/ 58522 h 64693"/>
                <a:gd name="connsiteX6" fmla="*/ 1709634 w 2134156"/>
                <a:gd name="connsiteY6" fmla="*/ 54483 h 64693"/>
                <a:gd name="connsiteX7" fmla="*/ 1679001 w 2134156"/>
                <a:gd name="connsiteY7" fmla="*/ 13640 h 64693"/>
                <a:gd name="connsiteX8" fmla="*/ 1652255 w 2134156"/>
                <a:gd name="connsiteY8" fmla="*/ 228 h 64693"/>
                <a:gd name="connsiteX9" fmla="*/ 1482406 w 2134156"/>
                <a:gd name="connsiteY9" fmla="*/ 228 h 64693"/>
                <a:gd name="connsiteX10" fmla="*/ 1465565 w 2134156"/>
                <a:gd name="connsiteY10" fmla="*/ 5334 h 64693"/>
                <a:gd name="connsiteX11" fmla="*/ 1444686 w 2134156"/>
                <a:gd name="connsiteY11" fmla="*/ 24841 h 64693"/>
                <a:gd name="connsiteX12" fmla="*/ 1427922 w 2134156"/>
                <a:gd name="connsiteY12" fmla="*/ 25070 h 64693"/>
                <a:gd name="connsiteX13" fmla="*/ 1406206 w 2134156"/>
                <a:gd name="connsiteY13" fmla="*/ 5943 h 64693"/>
                <a:gd name="connsiteX14" fmla="*/ 1386241 w 2134156"/>
                <a:gd name="connsiteY14" fmla="*/ 152 h 64693"/>
                <a:gd name="connsiteX15" fmla="*/ 1211362 w 2134156"/>
                <a:gd name="connsiteY15" fmla="*/ 152 h 64693"/>
                <a:gd name="connsiteX16" fmla="*/ 1182863 w 2134156"/>
                <a:gd name="connsiteY16" fmla="*/ 16078 h 64693"/>
                <a:gd name="connsiteX17" fmla="*/ 1159851 w 2134156"/>
                <a:gd name="connsiteY17" fmla="*/ 53568 h 64693"/>
                <a:gd name="connsiteX18" fmla="*/ 1151164 w 2134156"/>
                <a:gd name="connsiteY18" fmla="*/ 58445 h 64693"/>
                <a:gd name="connsiteX19" fmla="*/ 1034273 w 2134156"/>
                <a:gd name="connsiteY19" fmla="*/ 58293 h 64693"/>
                <a:gd name="connsiteX20" fmla="*/ 1027187 w 2134156"/>
                <a:gd name="connsiteY20" fmla="*/ 55397 h 64693"/>
                <a:gd name="connsiteX21" fmla="*/ 990611 w 2134156"/>
                <a:gd name="connsiteY21" fmla="*/ 9601 h 64693"/>
                <a:gd name="connsiteX22" fmla="*/ 967217 w 2134156"/>
                <a:gd name="connsiteY22" fmla="*/ 76 h 64693"/>
                <a:gd name="connsiteX23" fmla="*/ 778927 w 2134156"/>
                <a:gd name="connsiteY23" fmla="*/ 76 h 64693"/>
                <a:gd name="connsiteX24" fmla="*/ 773365 w 2134156"/>
                <a:gd name="connsiteY24" fmla="*/ 1676 h 64693"/>
                <a:gd name="connsiteX25" fmla="*/ 739836 w 2134156"/>
                <a:gd name="connsiteY25" fmla="*/ 23241 h 64693"/>
                <a:gd name="connsiteX26" fmla="*/ 728102 w 2134156"/>
                <a:gd name="connsiteY26" fmla="*/ 22707 h 64693"/>
                <a:gd name="connsiteX27" fmla="*/ 701508 w 2134156"/>
                <a:gd name="connsiteY27" fmla="*/ 2133 h 64693"/>
                <a:gd name="connsiteX28" fmla="*/ 695260 w 2134156"/>
                <a:gd name="connsiteY28" fmla="*/ 0 h 64693"/>
                <a:gd name="connsiteX29" fmla="*/ 496301 w 2134156"/>
                <a:gd name="connsiteY29" fmla="*/ 0 h 64693"/>
                <a:gd name="connsiteX30" fmla="*/ 470851 w 2134156"/>
                <a:gd name="connsiteY30" fmla="*/ 11735 h 64693"/>
                <a:gd name="connsiteX31" fmla="*/ 434275 w 2134156"/>
                <a:gd name="connsiteY31" fmla="*/ 54712 h 64693"/>
                <a:gd name="connsiteX32" fmla="*/ 426502 w 2134156"/>
                <a:gd name="connsiteY32" fmla="*/ 58293 h 64693"/>
                <a:gd name="connsiteX33" fmla="*/ 303287 w 2134156"/>
                <a:gd name="connsiteY33" fmla="*/ 58293 h 64693"/>
                <a:gd name="connsiteX34" fmla="*/ 296429 w 2134156"/>
                <a:gd name="connsiteY34" fmla="*/ 55626 h 64693"/>
                <a:gd name="connsiteX35" fmla="*/ 245298 w 2134156"/>
                <a:gd name="connsiteY35" fmla="*/ 8763 h 64693"/>
                <a:gd name="connsiteX36" fmla="*/ 222667 w 2134156"/>
                <a:gd name="connsiteY36" fmla="*/ 0 h 64693"/>
                <a:gd name="connsiteX37" fmla="*/ 10221 w 2134156"/>
                <a:gd name="connsiteY37" fmla="*/ 0 h 64693"/>
                <a:gd name="connsiteX38" fmla="*/ 2144 w 2134156"/>
                <a:gd name="connsiteY38" fmla="*/ 16383 h 64693"/>
                <a:gd name="connsiteX39" fmla="*/ 30643 w 2134156"/>
                <a:gd name="connsiteY39" fmla="*/ 52502 h 64693"/>
                <a:gd name="connsiteX40" fmla="*/ 55789 w 2134156"/>
                <a:gd name="connsiteY40" fmla="*/ 64694 h 64693"/>
                <a:gd name="connsiteX41" fmla="*/ 2100997 w 2134156"/>
                <a:gd name="connsiteY41" fmla="*/ 64694 h 64693"/>
                <a:gd name="connsiteX42" fmla="*/ 2116846 w 2134156"/>
                <a:gd name="connsiteY42" fmla="*/ 54102 h 64693"/>
                <a:gd name="connsiteX43" fmla="*/ 2133382 w 2134156"/>
                <a:gd name="connsiteY43" fmla="*/ 14097 h 64693"/>
                <a:gd name="connsiteX44" fmla="*/ 2123933 w 2134156"/>
                <a:gd name="connsiteY44" fmla="*/ 0 h 6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34156" h="64693">
                  <a:moveTo>
                    <a:pt x="2123628" y="228"/>
                  </a:moveTo>
                  <a:lnTo>
                    <a:pt x="1949359" y="228"/>
                  </a:lnTo>
                  <a:cubicBezTo>
                    <a:pt x="1938462" y="228"/>
                    <a:pt x="1928176" y="5562"/>
                    <a:pt x="1921927" y="14478"/>
                  </a:cubicBezTo>
                  <a:lnTo>
                    <a:pt x="1894114" y="54178"/>
                  </a:lnTo>
                  <a:cubicBezTo>
                    <a:pt x="1892209" y="56921"/>
                    <a:pt x="1889085" y="58522"/>
                    <a:pt x="1885732" y="58522"/>
                  </a:cubicBezTo>
                  <a:lnTo>
                    <a:pt x="1717787" y="58522"/>
                  </a:lnTo>
                  <a:cubicBezTo>
                    <a:pt x="1714587" y="58522"/>
                    <a:pt x="1711539" y="56997"/>
                    <a:pt x="1709634" y="54483"/>
                  </a:cubicBezTo>
                  <a:lnTo>
                    <a:pt x="1679001" y="13640"/>
                  </a:lnTo>
                  <a:cubicBezTo>
                    <a:pt x="1672677" y="5182"/>
                    <a:pt x="1662771" y="228"/>
                    <a:pt x="1652255" y="228"/>
                  </a:cubicBezTo>
                  <a:lnTo>
                    <a:pt x="1482406" y="228"/>
                  </a:lnTo>
                  <a:cubicBezTo>
                    <a:pt x="1476386" y="228"/>
                    <a:pt x="1470518" y="1981"/>
                    <a:pt x="1465565" y="5334"/>
                  </a:cubicBezTo>
                  <a:lnTo>
                    <a:pt x="1444686" y="24841"/>
                  </a:lnTo>
                  <a:cubicBezTo>
                    <a:pt x="1439962" y="29261"/>
                    <a:pt x="1432723" y="29337"/>
                    <a:pt x="1427922" y="25070"/>
                  </a:cubicBezTo>
                  <a:lnTo>
                    <a:pt x="1406206" y="5943"/>
                  </a:lnTo>
                  <a:cubicBezTo>
                    <a:pt x="1400262" y="2210"/>
                    <a:pt x="1393328" y="152"/>
                    <a:pt x="1386241" y="152"/>
                  </a:cubicBezTo>
                  <a:lnTo>
                    <a:pt x="1211362" y="152"/>
                  </a:lnTo>
                  <a:cubicBezTo>
                    <a:pt x="1199703" y="152"/>
                    <a:pt x="1188959" y="6172"/>
                    <a:pt x="1182863" y="16078"/>
                  </a:cubicBezTo>
                  <a:lnTo>
                    <a:pt x="1159851" y="53568"/>
                  </a:lnTo>
                  <a:cubicBezTo>
                    <a:pt x="1158022" y="56617"/>
                    <a:pt x="1154746" y="58445"/>
                    <a:pt x="1151164" y="58445"/>
                  </a:cubicBezTo>
                  <a:lnTo>
                    <a:pt x="1034273" y="58293"/>
                  </a:lnTo>
                  <a:cubicBezTo>
                    <a:pt x="1031606" y="58293"/>
                    <a:pt x="1029092" y="57226"/>
                    <a:pt x="1027187" y="55397"/>
                  </a:cubicBezTo>
                  <a:lnTo>
                    <a:pt x="990611" y="9601"/>
                  </a:lnTo>
                  <a:cubicBezTo>
                    <a:pt x="984362" y="3505"/>
                    <a:pt x="975980" y="76"/>
                    <a:pt x="967217" y="76"/>
                  </a:cubicBezTo>
                  <a:lnTo>
                    <a:pt x="778927" y="76"/>
                  </a:lnTo>
                  <a:cubicBezTo>
                    <a:pt x="776946" y="76"/>
                    <a:pt x="775041" y="610"/>
                    <a:pt x="773365" y="1676"/>
                  </a:cubicBezTo>
                  <a:lnTo>
                    <a:pt x="739836" y="23241"/>
                  </a:lnTo>
                  <a:cubicBezTo>
                    <a:pt x="736179" y="25603"/>
                    <a:pt x="731455" y="25375"/>
                    <a:pt x="728102" y="22707"/>
                  </a:cubicBezTo>
                  <a:lnTo>
                    <a:pt x="701508" y="2133"/>
                  </a:lnTo>
                  <a:cubicBezTo>
                    <a:pt x="699755" y="762"/>
                    <a:pt x="697546" y="0"/>
                    <a:pt x="695260" y="0"/>
                  </a:cubicBezTo>
                  <a:lnTo>
                    <a:pt x="496301" y="0"/>
                  </a:lnTo>
                  <a:cubicBezTo>
                    <a:pt x="486471" y="0"/>
                    <a:pt x="477175" y="4267"/>
                    <a:pt x="470851" y="11735"/>
                  </a:cubicBezTo>
                  <a:lnTo>
                    <a:pt x="434275" y="54712"/>
                  </a:lnTo>
                  <a:cubicBezTo>
                    <a:pt x="432370" y="56997"/>
                    <a:pt x="429474" y="58293"/>
                    <a:pt x="426502" y="58293"/>
                  </a:cubicBezTo>
                  <a:lnTo>
                    <a:pt x="303287" y="58293"/>
                  </a:lnTo>
                  <a:cubicBezTo>
                    <a:pt x="300772" y="58293"/>
                    <a:pt x="298257" y="57302"/>
                    <a:pt x="296429" y="55626"/>
                  </a:cubicBezTo>
                  <a:lnTo>
                    <a:pt x="245298" y="8763"/>
                  </a:lnTo>
                  <a:cubicBezTo>
                    <a:pt x="239126" y="3124"/>
                    <a:pt x="231049" y="0"/>
                    <a:pt x="222667" y="0"/>
                  </a:cubicBezTo>
                  <a:lnTo>
                    <a:pt x="10221" y="0"/>
                  </a:lnTo>
                  <a:cubicBezTo>
                    <a:pt x="1763" y="0"/>
                    <a:pt x="-3037" y="9677"/>
                    <a:pt x="2144" y="16383"/>
                  </a:cubicBezTo>
                  <a:lnTo>
                    <a:pt x="30643" y="52502"/>
                  </a:lnTo>
                  <a:cubicBezTo>
                    <a:pt x="36739" y="60198"/>
                    <a:pt x="45959" y="64694"/>
                    <a:pt x="55789" y="64694"/>
                  </a:cubicBezTo>
                  <a:lnTo>
                    <a:pt x="2100997" y="64694"/>
                  </a:lnTo>
                  <a:cubicBezTo>
                    <a:pt x="2107932" y="64694"/>
                    <a:pt x="2114180" y="60503"/>
                    <a:pt x="2116846" y="54102"/>
                  </a:cubicBezTo>
                  <a:lnTo>
                    <a:pt x="2133382" y="14097"/>
                  </a:lnTo>
                  <a:cubicBezTo>
                    <a:pt x="2136125" y="7391"/>
                    <a:pt x="2131248" y="0"/>
                    <a:pt x="2123933" y="0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7CAEBB-E3D1-E0B3-E804-37C9307DEC56}"/>
                </a:ext>
              </a:extLst>
            </p:cNvPr>
            <p:cNvSpPr/>
            <p:nvPr/>
          </p:nvSpPr>
          <p:spPr>
            <a:xfrm>
              <a:off x="5890211" y="4608881"/>
              <a:ext cx="2036572" cy="58826"/>
            </a:xfrm>
            <a:custGeom>
              <a:avLst/>
              <a:gdLst>
                <a:gd name="connsiteX0" fmla="*/ 2025672 w 2036572"/>
                <a:gd name="connsiteY0" fmla="*/ 152 h 58826"/>
                <a:gd name="connsiteX1" fmla="*/ 1857194 w 2036572"/>
                <a:gd name="connsiteY1" fmla="*/ 152 h 58826"/>
                <a:gd name="connsiteX2" fmla="*/ 1836239 w 2036572"/>
                <a:gd name="connsiteY2" fmla="*/ 10897 h 58826"/>
                <a:gd name="connsiteX3" fmla="*/ 1813227 w 2036572"/>
                <a:gd name="connsiteY3" fmla="*/ 37719 h 58826"/>
                <a:gd name="connsiteX4" fmla="*/ 1802331 w 2036572"/>
                <a:gd name="connsiteY4" fmla="*/ 43282 h 58826"/>
                <a:gd name="connsiteX5" fmla="*/ 1690697 w 2036572"/>
                <a:gd name="connsiteY5" fmla="*/ 43282 h 58826"/>
                <a:gd name="connsiteX6" fmla="*/ 1682773 w 2036572"/>
                <a:gd name="connsiteY6" fmla="*/ 39852 h 58826"/>
                <a:gd name="connsiteX7" fmla="*/ 1655798 w 2036572"/>
                <a:gd name="connsiteY7" fmla="*/ 11430 h 58826"/>
                <a:gd name="connsiteX8" fmla="*/ 1629433 w 2036572"/>
                <a:gd name="connsiteY8" fmla="*/ 76 h 58826"/>
                <a:gd name="connsiteX9" fmla="*/ 1464307 w 2036572"/>
                <a:gd name="connsiteY9" fmla="*/ 76 h 58826"/>
                <a:gd name="connsiteX10" fmla="*/ 1445714 w 2036572"/>
                <a:gd name="connsiteY10" fmla="*/ 8382 h 58826"/>
                <a:gd name="connsiteX11" fmla="*/ 1421407 w 2036572"/>
                <a:gd name="connsiteY11" fmla="*/ 35585 h 58826"/>
                <a:gd name="connsiteX12" fmla="*/ 1404186 w 2036572"/>
                <a:gd name="connsiteY12" fmla="*/ 43282 h 58826"/>
                <a:gd name="connsiteX13" fmla="*/ 1378277 w 2036572"/>
                <a:gd name="connsiteY13" fmla="*/ 43282 h 58826"/>
                <a:gd name="connsiteX14" fmla="*/ 1360523 w 2036572"/>
                <a:gd name="connsiteY14" fmla="*/ 34214 h 58826"/>
                <a:gd name="connsiteX15" fmla="*/ 1341778 w 2036572"/>
                <a:gd name="connsiteY15" fmla="*/ 8534 h 58826"/>
                <a:gd name="connsiteX16" fmla="*/ 1325090 w 2036572"/>
                <a:gd name="connsiteY16" fmla="*/ 76 h 58826"/>
                <a:gd name="connsiteX17" fmla="*/ 1150135 w 2036572"/>
                <a:gd name="connsiteY17" fmla="*/ 76 h 58826"/>
                <a:gd name="connsiteX18" fmla="*/ 1125522 w 2036572"/>
                <a:gd name="connsiteY18" fmla="*/ 9753 h 58826"/>
                <a:gd name="connsiteX19" fmla="*/ 1092375 w 2036572"/>
                <a:gd name="connsiteY19" fmla="*/ 40386 h 58826"/>
                <a:gd name="connsiteX20" fmla="*/ 1084984 w 2036572"/>
                <a:gd name="connsiteY20" fmla="*/ 43282 h 58826"/>
                <a:gd name="connsiteX21" fmla="*/ 960397 w 2036572"/>
                <a:gd name="connsiteY21" fmla="*/ 43282 h 58826"/>
                <a:gd name="connsiteX22" fmla="*/ 952167 w 2036572"/>
                <a:gd name="connsiteY22" fmla="*/ 39548 h 58826"/>
                <a:gd name="connsiteX23" fmla="*/ 928850 w 2036572"/>
                <a:gd name="connsiteY23" fmla="*/ 12649 h 58826"/>
                <a:gd name="connsiteX24" fmla="*/ 901418 w 2036572"/>
                <a:gd name="connsiteY24" fmla="*/ 76 h 58826"/>
                <a:gd name="connsiteX25" fmla="*/ 737817 w 2036572"/>
                <a:gd name="connsiteY25" fmla="*/ 76 h 58826"/>
                <a:gd name="connsiteX26" fmla="*/ 711070 w 2036572"/>
                <a:gd name="connsiteY26" fmla="*/ 11811 h 58826"/>
                <a:gd name="connsiteX27" fmla="*/ 685467 w 2036572"/>
                <a:gd name="connsiteY27" fmla="*/ 39700 h 58826"/>
                <a:gd name="connsiteX28" fmla="*/ 677466 w 2036572"/>
                <a:gd name="connsiteY28" fmla="*/ 43205 h 58826"/>
                <a:gd name="connsiteX29" fmla="*/ 613382 w 2036572"/>
                <a:gd name="connsiteY29" fmla="*/ 43205 h 58826"/>
                <a:gd name="connsiteX30" fmla="*/ 604771 w 2036572"/>
                <a:gd name="connsiteY30" fmla="*/ 39014 h 58826"/>
                <a:gd name="connsiteX31" fmla="*/ 585340 w 2036572"/>
                <a:gd name="connsiteY31" fmla="*/ 14021 h 58826"/>
                <a:gd name="connsiteX32" fmla="*/ 556689 w 2036572"/>
                <a:gd name="connsiteY32" fmla="*/ 0 h 58826"/>
                <a:gd name="connsiteX33" fmla="*/ 373733 w 2036572"/>
                <a:gd name="connsiteY33" fmla="*/ 0 h 58826"/>
                <a:gd name="connsiteX34" fmla="*/ 349197 w 2036572"/>
                <a:gd name="connsiteY34" fmla="*/ 9525 h 58826"/>
                <a:gd name="connsiteX35" fmla="*/ 315516 w 2036572"/>
                <a:gd name="connsiteY35" fmla="*/ 40310 h 58826"/>
                <a:gd name="connsiteX36" fmla="*/ 308201 w 2036572"/>
                <a:gd name="connsiteY36" fmla="*/ 43205 h 58826"/>
                <a:gd name="connsiteX37" fmla="*/ 264157 w 2036572"/>
                <a:gd name="connsiteY37" fmla="*/ 43205 h 58826"/>
                <a:gd name="connsiteX38" fmla="*/ 256918 w 2036572"/>
                <a:gd name="connsiteY38" fmla="*/ 40462 h 58826"/>
                <a:gd name="connsiteX39" fmla="*/ 221333 w 2036572"/>
                <a:gd name="connsiteY39" fmla="*/ 9068 h 58826"/>
                <a:gd name="connsiteX40" fmla="*/ 197330 w 2036572"/>
                <a:gd name="connsiteY40" fmla="*/ 0 h 58826"/>
                <a:gd name="connsiteX41" fmla="*/ 15212 w 2036572"/>
                <a:gd name="connsiteY41" fmla="*/ 0 h 58826"/>
                <a:gd name="connsiteX42" fmla="*/ 581 w 2036572"/>
                <a:gd name="connsiteY42" fmla="*/ 7772 h 58826"/>
                <a:gd name="connsiteX43" fmla="*/ 1496 w 2036572"/>
                <a:gd name="connsiteY43" fmla="*/ 14707 h 58826"/>
                <a:gd name="connsiteX44" fmla="*/ 33119 w 2036572"/>
                <a:gd name="connsiteY44" fmla="*/ 54864 h 58826"/>
                <a:gd name="connsiteX45" fmla="*/ 37767 w 2036572"/>
                <a:gd name="connsiteY45" fmla="*/ 57836 h 58826"/>
                <a:gd name="connsiteX46" fmla="*/ 44320 w 2036572"/>
                <a:gd name="connsiteY46" fmla="*/ 58750 h 58826"/>
                <a:gd name="connsiteX47" fmla="*/ 247622 w 2036572"/>
                <a:gd name="connsiteY47" fmla="*/ 58750 h 58826"/>
                <a:gd name="connsiteX48" fmla="*/ 255623 w 2036572"/>
                <a:gd name="connsiteY48" fmla="*/ 54406 h 58826"/>
                <a:gd name="connsiteX49" fmla="*/ 256994 w 2036572"/>
                <a:gd name="connsiteY49" fmla="*/ 52273 h 58826"/>
                <a:gd name="connsiteX50" fmla="*/ 261719 w 2036572"/>
                <a:gd name="connsiteY50" fmla="*/ 49682 h 58826"/>
                <a:gd name="connsiteX51" fmla="*/ 309953 w 2036572"/>
                <a:gd name="connsiteY51" fmla="*/ 49682 h 58826"/>
                <a:gd name="connsiteX52" fmla="*/ 316354 w 2036572"/>
                <a:gd name="connsiteY52" fmla="*/ 53949 h 58826"/>
                <a:gd name="connsiteX53" fmla="*/ 322907 w 2036572"/>
                <a:gd name="connsiteY53" fmla="*/ 58750 h 58826"/>
                <a:gd name="connsiteX54" fmla="*/ 547012 w 2036572"/>
                <a:gd name="connsiteY54" fmla="*/ 58750 h 58826"/>
                <a:gd name="connsiteX55" fmla="*/ 555546 w 2036572"/>
                <a:gd name="connsiteY55" fmla="*/ 57607 h 58826"/>
                <a:gd name="connsiteX56" fmla="*/ 579473 w 2036572"/>
                <a:gd name="connsiteY56" fmla="*/ 51130 h 58826"/>
                <a:gd name="connsiteX57" fmla="*/ 589988 w 2036572"/>
                <a:gd name="connsiteY57" fmla="*/ 49682 h 58826"/>
                <a:gd name="connsiteX58" fmla="*/ 693087 w 2036572"/>
                <a:gd name="connsiteY58" fmla="*/ 49682 h 58826"/>
                <a:gd name="connsiteX59" fmla="*/ 704060 w 2036572"/>
                <a:gd name="connsiteY59" fmla="*/ 51740 h 58826"/>
                <a:gd name="connsiteX60" fmla="*/ 717166 w 2036572"/>
                <a:gd name="connsiteY60" fmla="*/ 56845 h 58826"/>
                <a:gd name="connsiteX61" fmla="*/ 727148 w 2036572"/>
                <a:gd name="connsiteY61" fmla="*/ 58750 h 58826"/>
                <a:gd name="connsiteX62" fmla="*/ 913610 w 2036572"/>
                <a:gd name="connsiteY62" fmla="*/ 58750 h 58826"/>
                <a:gd name="connsiteX63" fmla="*/ 922221 w 2036572"/>
                <a:gd name="connsiteY63" fmla="*/ 57074 h 58826"/>
                <a:gd name="connsiteX64" fmla="*/ 935251 w 2036572"/>
                <a:gd name="connsiteY64" fmla="*/ 51663 h 58826"/>
                <a:gd name="connsiteX65" fmla="*/ 945081 w 2036572"/>
                <a:gd name="connsiteY65" fmla="*/ 49682 h 58826"/>
                <a:gd name="connsiteX66" fmla="*/ 1101976 w 2036572"/>
                <a:gd name="connsiteY66" fmla="*/ 49682 h 58826"/>
                <a:gd name="connsiteX67" fmla="*/ 1108072 w 2036572"/>
                <a:gd name="connsiteY67" fmla="*/ 50825 h 58826"/>
                <a:gd name="connsiteX68" fmla="*/ 1122627 w 2036572"/>
                <a:gd name="connsiteY68" fmla="*/ 56693 h 58826"/>
                <a:gd name="connsiteX69" fmla="*/ 1132990 w 2036572"/>
                <a:gd name="connsiteY69" fmla="*/ 58674 h 58826"/>
                <a:gd name="connsiteX70" fmla="*/ 1327604 w 2036572"/>
                <a:gd name="connsiteY70" fmla="*/ 58674 h 58826"/>
                <a:gd name="connsiteX71" fmla="*/ 1333853 w 2036572"/>
                <a:gd name="connsiteY71" fmla="*/ 57836 h 58826"/>
                <a:gd name="connsiteX72" fmla="*/ 1364104 w 2036572"/>
                <a:gd name="connsiteY72" fmla="*/ 49606 h 58826"/>
                <a:gd name="connsiteX73" fmla="*/ 1413253 w 2036572"/>
                <a:gd name="connsiteY73" fmla="*/ 49606 h 58826"/>
                <a:gd name="connsiteX74" fmla="*/ 1417292 w 2036572"/>
                <a:gd name="connsiteY74" fmla="*/ 49911 h 58826"/>
                <a:gd name="connsiteX75" fmla="*/ 1474289 w 2036572"/>
                <a:gd name="connsiteY75" fmla="*/ 58445 h 58826"/>
                <a:gd name="connsiteX76" fmla="*/ 1477871 w 2036572"/>
                <a:gd name="connsiteY76" fmla="*/ 58750 h 58826"/>
                <a:gd name="connsiteX77" fmla="*/ 1663647 w 2036572"/>
                <a:gd name="connsiteY77" fmla="*/ 58750 h 58826"/>
                <a:gd name="connsiteX78" fmla="*/ 1670657 w 2036572"/>
                <a:gd name="connsiteY78" fmla="*/ 56235 h 58826"/>
                <a:gd name="connsiteX79" fmla="*/ 1675381 w 2036572"/>
                <a:gd name="connsiteY79" fmla="*/ 52273 h 58826"/>
                <a:gd name="connsiteX80" fmla="*/ 1682392 w 2036572"/>
                <a:gd name="connsiteY80" fmla="*/ 49758 h 58826"/>
                <a:gd name="connsiteX81" fmla="*/ 1810179 w 2036572"/>
                <a:gd name="connsiteY81" fmla="*/ 49758 h 58826"/>
                <a:gd name="connsiteX82" fmla="*/ 1818866 w 2036572"/>
                <a:gd name="connsiteY82" fmla="*/ 53264 h 58826"/>
                <a:gd name="connsiteX83" fmla="*/ 1820009 w 2036572"/>
                <a:gd name="connsiteY83" fmla="*/ 55321 h 58826"/>
                <a:gd name="connsiteX84" fmla="*/ 1826029 w 2036572"/>
                <a:gd name="connsiteY84" fmla="*/ 58826 h 58826"/>
                <a:gd name="connsiteX85" fmla="*/ 2007537 w 2036572"/>
                <a:gd name="connsiteY85" fmla="*/ 58826 h 58826"/>
                <a:gd name="connsiteX86" fmla="*/ 2020415 w 2036572"/>
                <a:gd name="connsiteY86" fmla="*/ 50216 h 58826"/>
                <a:gd name="connsiteX87" fmla="*/ 2036569 w 2036572"/>
                <a:gd name="connsiteY87" fmla="*/ 11354 h 58826"/>
                <a:gd name="connsiteX88" fmla="*/ 2025749 w 2036572"/>
                <a:gd name="connsiteY88" fmla="*/ 228 h 5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036572" h="58826">
                  <a:moveTo>
                    <a:pt x="2025672" y="152"/>
                  </a:moveTo>
                  <a:lnTo>
                    <a:pt x="1857194" y="152"/>
                  </a:lnTo>
                  <a:cubicBezTo>
                    <a:pt x="1848432" y="152"/>
                    <a:pt x="1842793" y="4343"/>
                    <a:pt x="1836239" y="10897"/>
                  </a:cubicBezTo>
                  <a:lnTo>
                    <a:pt x="1813227" y="37719"/>
                  </a:lnTo>
                  <a:cubicBezTo>
                    <a:pt x="1810712" y="41224"/>
                    <a:pt x="1806598" y="43282"/>
                    <a:pt x="1802331" y="43282"/>
                  </a:cubicBezTo>
                  <a:lnTo>
                    <a:pt x="1690697" y="43282"/>
                  </a:lnTo>
                  <a:cubicBezTo>
                    <a:pt x="1687726" y="43282"/>
                    <a:pt x="1684830" y="42062"/>
                    <a:pt x="1682773" y="39852"/>
                  </a:cubicBezTo>
                  <a:lnTo>
                    <a:pt x="1655798" y="11430"/>
                  </a:lnTo>
                  <a:cubicBezTo>
                    <a:pt x="1648940" y="4191"/>
                    <a:pt x="1639415" y="76"/>
                    <a:pt x="1629433" y="76"/>
                  </a:cubicBezTo>
                  <a:lnTo>
                    <a:pt x="1464307" y="76"/>
                  </a:lnTo>
                  <a:cubicBezTo>
                    <a:pt x="1457221" y="76"/>
                    <a:pt x="1450439" y="3124"/>
                    <a:pt x="1445714" y="8382"/>
                  </a:cubicBezTo>
                  <a:lnTo>
                    <a:pt x="1421407" y="35585"/>
                  </a:lnTo>
                  <a:cubicBezTo>
                    <a:pt x="1416987" y="40462"/>
                    <a:pt x="1410739" y="43282"/>
                    <a:pt x="1404186" y="43282"/>
                  </a:cubicBezTo>
                  <a:lnTo>
                    <a:pt x="1378277" y="43282"/>
                  </a:lnTo>
                  <a:cubicBezTo>
                    <a:pt x="1371267" y="43282"/>
                    <a:pt x="1364638" y="39929"/>
                    <a:pt x="1360523" y="34214"/>
                  </a:cubicBezTo>
                  <a:lnTo>
                    <a:pt x="1341778" y="8534"/>
                  </a:lnTo>
                  <a:cubicBezTo>
                    <a:pt x="1337892" y="3200"/>
                    <a:pt x="1331719" y="76"/>
                    <a:pt x="1325090" y="76"/>
                  </a:cubicBezTo>
                  <a:lnTo>
                    <a:pt x="1150135" y="76"/>
                  </a:lnTo>
                  <a:cubicBezTo>
                    <a:pt x="1140991" y="76"/>
                    <a:pt x="1132228" y="3505"/>
                    <a:pt x="1125522" y="9753"/>
                  </a:cubicBezTo>
                  <a:lnTo>
                    <a:pt x="1092375" y="40386"/>
                  </a:lnTo>
                  <a:cubicBezTo>
                    <a:pt x="1090394" y="42215"/>
                    <a:pt x="1087727" y="43282"/>
                    <a:pt x="1084984" y="43282"/>
                  </a:cubicBezTo>
                  <a:lnTo>
                    <a:pt x="960397" y="43282"/>
                  </a:lnTo>
                  <a:cubicBezTo>
                    <a:pt x="957272" y="43282"/>
                    <a:pt x="954224" y="41910"/>
                    <a:pt x="952167" y="39548"/>
                  </a:cubicBezTo>
                  <a:lnTo>
                    <a:pt x="928850" y="12649"/>
                  </a:lnTo>
                  <a:cubicBezTo>
                    <a:pt x="921916" y="4724"/>
                    <a:pt x="911933" y="76"/>
                    <a:pt x="901418" y="76"/>
                  </a:cubicBezTo>
                  <a:lnTo>
                    <a:pt x="737817" y="76"/>
                  </a:lnTo>
                  <a:cubicBezTo>
                    <a:pt x="727682" y="76"/>
                    <a:pt x="717928" y="4343"/>
                    <a:pt x="711070" y="11811"/>
                  </a:cubicBezTo>
                  <a:lnTo>
                    <a:pt x="685467" y="39700"/>
                  </a:lnTo>
                  <a:cubicBezTo>
                    <a:pt x="683410" y="41910"/>
                    <a:pt x="680514" y="43205"/>
                    <a:pt x="677466" y="43205"/>
                  </a:cubicBezTo>
                  <a:lnTo>
                    <a:pt x="613382" y="43205"/>
                  </a:lnTo>
                  <a:cubicBezTo>
                    <a:pt x="610029" y="43205"/>
                    <a:pt x="606829" y="41681"/>
                    <a:pt x="604771" y="39014"/>
                  </a:cubicBezTo>
                  <a:lnTo>
                    <a:pt x="585340" y="14021"/>
                  </a:lnTo>
                  <a:cubicBezTo>
                    <a:pt x="578482" y="5182"/>
                    <a:pt x="567891" y="0"/>
                    <a:pt x="556689" y="0"/>
                  </a:cubicBezTo>
                  <a:lnTo>
                    <a:pt x="373733" y="0"/>
                  </a:lnTo>
                  <a:cubicBezTo>
                    <a:pt x="364665" y="0"/>
                    <a:pt x="355902" y="3429"/>
                    <a:pt x="349197" y="9525"/>
                  </a:cubicBezTo>
                  <a:lnTo>
                    <a:pt x="315516" y="40310"/>
                  </a:lnTo>
                  <a:cubicBezTo>
                    <a:pt x="313535" y="42138"/>
                    <a:pt x="310868" y="43205"/>
                    <a:pt x="308201" y="43205"/>
                  </a:cubicBezTo>
                  <a:lnTo>
                    <a:pt x="264157" y="43205"/>
                  </a:lnTo>
                  <a:cubicBezTo>
                    <a:pt x="261490" y="43205"/>
                    <a:pt x="258975" y="42215"/>
                    <a:pt x="256918" y="40462"/>
                  </a:cubicBezTo>
                  <a:lnTo>
                    <a:pt x="221333" y="9068"/>
                  </a:lnTo>
                  <a:cubicBezTo>
                    <a:pt x="214703" y="3200"/>
                    <a:pt x="206169" y="0"/>
                    <a:pt x="197330" y="0"/>
                  </a:cubicBezTo>
                  <a:lnTo>
                    <a:pt x="15212" y="0"/>
                  </a:lnTo>
                  <a:cubicBezTo>
                    <a:pt x="9420" y="0"/>
                    <a:pt x="2867" y="2895"/>
                    <a:pt x="581" y="7772"/>
                  </a:cubicBezTo>
                  <a:cubicBezTo>
                    <a:pt x="-485" y="10058"/>
                    <a:pt x="-28" y="12725"/>
                    <a:pt x="1496" y="14707"/>
                  </a:cubicBezTo>
                  <a:cubicBezTo>
                    <a:pt x="7515" y="22327"/>
                    <a:pt x="27480" y="47701"/>
                    <a:pt x="33119" y="54864"/>
                  </a:cubicBezTo>
                  <a:cubicBezTo>
                    <a:pt x="34262" y="56388"/>
                    <a:pt x="35938" y="57378"/>
                    <a:pt x="37767" y="57836"/>
                  </a:cubicBezTo>
                  <a:cubicBezTo>
                    <a:pt x="40282" y="58445"/>
                    <a:pt x="43101" y="58750"/>
                    <a:pt x="44320" y="58750"/>
                  </a:cubicBezTo>
                  <a:lnTo>
                    <a:pt x="247622" y="58750"/>
                  </a:lnTo>
                  <a:cubicBezTo>
                    <a:pt x="250822" y="58750"/>
                    <a:pt x="253870" y="57074"/>
                    <a:pt x="255623" y="54406"/>
                  </a:cubicBezTo>
                  <a:lnTo>
                    <a:pt x="256994" y="52273"/>
                  </a:lnTo>
                  <a:cubicBezTo>
                    <a:pt x="258061" y="50673"/>
                    <a:pt x="259814" y="49682"/>
                    <a:pt x="261719" y="49682"/>
                  </a:cubicBezTo>
                  <a:lnTo>
                    <a:pt x="309953" y="49682"/>
                  </a:lnTo>
                  <a:cubicBezTo>
                    <a:pt x="312773" y="49682"/>
                    <a:pt x="315516" y="51282"/>
                    <a:pt x="316354" y="53949"/>
                  </a:cubicBezTo>
                  <a:cubicBezTo>
                    <a:pt x="317269" y="56769"/>
                    <a:pt x="319935" y="58750"/>
                    <a:pt x="322907" y="58750"/>
                  </a:cubicBezTo>
                  <a:lnTo>
                    <a:pt x="547012" y="58750"/>
                  </a:lnTo>
                  <a:cubicBezTo>
                    <a:pt x="549907" y="58750"/>
                    <a:pt x="552727" y="58369"/>
                    <a:pt x="555546" y="57607"/>
                  </a:cubicBezTo>
                  <a:lnTo>
                    <a:pt x="579473" y="51130"/>
                  </a:lnTo>
                  <a:cubicBezTo>
                    <a:pt x="582902" y="50216"/>
                    <a:pt x="586483" y="49682"/>
                    <a:pt x="589988" y="49682"/>
                  </a:cubicBezTo>
                  <a:lnTo>
                    <a:pt x="693087" y="49682"/>
                  </a:lnTo>
                  <a:cubicBezTo>
                    <a:pt x="696821" y="49682"/>
                    <a:pt x="700555" y="50368"/>
                    <a:pt x="704060" y="51740"/>
                  </a:cubicBezTo>
                  <a:lnTo>
                    <a:pt x="717166" y="56845"/>
                  </a:lnTo>
                  <a:cubicBezTo>
                    <a:pt x="720367" y="58064"/>
                    <a:pt x="723719" y="58750"/>
                    <a:pt x="727148" y="58750"/>
                  </a:cubicBezTo>
                  <a:lnTo>
                    <a:pt x="913610" y="58750"/>
                  </a:lnTo>
                  <a:cubicBezTo>
                    <a:pt x="916582" y="58750"/>
                    <a:pt x="919477" y="58140"/>
                    <a:pt x="922221" y="57074"/>
                  </a:cubicBezTo>
                  <a:lnTo>
                    <a:pt x="935251" y="51663"/>
                  </a:lnTo>
                  <a:cubicBezTo>
                    <a:pt x="938375" y="50368"/>
                    <a:pt x="941728" y="49682"/>
                    <a:pt x="945081" y="49682"/>
                  </a:cubicBezTo>
                  <a:lnTo>
                    <a:pt x="1101976" y="49682"/>
                  </a:lnTo>
                  <a:cubicBezTo>
                    <a:pt x="1104034" y="49682"/>
                    <a:pt x="1106091" y="50063"/>
                    <a:pt x="1108072" y="50825"/>
                  </a:cubicBezTo>
                  <a:lnTo>
                    <a:pt x="1122627" y="56693"/>
                  </a:lnTo>
                  <a:cubicBezTo>
                    <a:pt x="1125903" y="57988"/>
                    <a:pt x="1129484" y="58674"/>
                    <a:pt x="1132990" y="58674"/>
                  </a:cubicBezTo>
                  <a:lnTo>
                    <a:pt x="1327604" y="58674"/>
                  </a:lnTo>
                  <a:cubicBezTo>
                    <a:pt x="1329738" y="58674"/>
                    <a:pt x="1331796" y="58369"/>
                    <a:pt x="1333853" y="57836"/>
                  </a:cubicBezTo>
                  <a:lnTo>
                    <a:pt x="1364104" y="49606"/>
                  </a:lnTo>
                  <a:lnTo>
                    <a:pt x="1413253" y="49606"/>
                  </a:lnTo>
                  <a:cubicBezTo>
                    <a:pt x="1414625" y="49606"/>
                    <a:pt x="1415997" y="49682"/>
                    <a:pt x="1417292" y="49911"/>
                  </a:cubicBezTo>
                  <a:lnTo>
                    <a:pt x="1474289" y="58445"/>
                  </a:lnTo>
                  <a:cubicBezTo>
                    <a:pt x="1475509" y="58598"/>
                    <a:pt x="1476728" y="58750"/>
                    <a:pt x="1477871" y="58750"/>
                  </a:cubicBezTo>
                  <a:lnTo>
                    <a:pt x="1663647" y="58750"/>
                  </a:lnTo>
                  <a:cubicBezTo>
                    <a:pt x="1666237" y="58750"/>
                    <a:pt x="1668676" y="57836"/>
                    <a:pt x="1670657" y="56235"/>
                  </a:cubicBezTo>
                  <a:lnTo>
                    <a:pt x="1675381" y="52273"/>
                  </a:lnTo>
                  <a:cubicBezTo>
                    <a:pt x="1677362" y="50596"/>
                    <a:pt x="1679801" y="49758"/>
                    <a:pt x="1682392" y="49758"/>
                  </a:cubicBezTo>
                  <a:lnTo>
                    <a:pt x="1810179" y="49758"/>
                  </a:lnTo>
                  <a:cubicBezTo>
                    <a:pt x="1814142" y="49758"/>
                    <a:pt x="1817647" y="51130"/>
                    <a:pt x="1818866" y="53264"/>
                  </a:cubicBezTo>
                  <a:lnTo>
                    <a:pt x="1820009" y="55321"/>
                  </a:lnTo>
                  <a:cubicBezTo>
                    <a:pt x="1821228" y="57455"/>
                    <a:pt x="1823514" y="58826"/>
                    <a:pt x="1826029" y="58826"/>
                  </a:cubicBezTo>
                  <a:lnTo>
                    <a:pt x="2007537" y="58826"/>
                  </a:lnTo>
                  <a:cubicBezTo>
                    <a:pt x="2013175" y="58826"/>
                    <a:pt x="2018281" y="55397"/>
                    <a:pt x="2020415" y="50216"/>
                  </a:cubicBezTo>
                  <a:lnTo>
                    <a:pt x="2036569" y="11354"/>
                  </a:lnTo>
                  <a:cubicBezTo>
                    <a:pt x="2036722" y="5486"/>
                    <a:pt x="2032074" y="228"/>
                    <a:pt x="2025749" y="228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9614089-C0C5-DB9E-D27C-CAA66365AB40}"/>
                </a:ext>
              </a:extLst>
            </p:cNvPr>
            <p:cNvSpPr/>
            <p:nvPr/>
          </p:nvSpPr>
          <p:spPr>
            <a:xfrm>
              <a:off x="5945810" y="4682032"/>
              <a:ext cx="1951168" cy="61798"/>
            </a:xfrm>
            <a:custGeom>
              <a:avLst/>
              <a:gdLst>
                <a:gd name="connsiteX0" fmla="*/ 1943557 w 1951168"/>
                <a:gd name="connsiteY0" fmla="*/ 76 h 61798"/>
                <a:gd name="connsiteX1" fmla="*/ 1767916 w 1951168"/>
                <a:gd name="connsiteY1" fmla="*/ 76 h 61798"/>
                <a:gd name="connsiteX2" fmla="*/ 1754200 w 1951168"/>
                <a:gd name="connsiteY2" fmla="*/ 6782 h 61798"/>
                <a:gd name="connsiteX3" fmla="*/ 1732102 w 1951168"/>
                <a:gd name="connsiteY3" fmla="*/ 34976 h 61798"/>
                <a:gd name="connsiteX4" fmla="*/ 1722806 w 1951168"/>
                <a:gd name="connsiteY4" fmla="*/ 39472 h 61798"/>
                <a:gd name="connsiteX5" fmla="*/ 1662074 w 1951168"/>
                <a:gd name="connsiteY5" fmla="*/ 39472 h 61798"/>
                <a:gd name="connsiteX6" fmla="*/ 1646225 w 1951168"/>
                <a:gd name="connsiteY6" fmla="*/ 32690 h 61798"/>
                <a:gd name="connsiteX7" fmla="*/ 1621307 w 1951168"/>
                <a:gd name="connsiteY7" fmla="*/ 0 h 61798"/>
                <a:gd name="connsiteX8" fmla="*/ 1430503 w 1951168"/>
                <a:gd name="connsiteY8" fmla="*/ 0 h 61798"/>
                <a:gd name="connsiteX9" fmla="*/ 1410766 w 1951168"/>
                <a:gd name="connsiteY9" fmla="*/ 8687 h 61798"/>
                <a:gd name="connsiteX10" fmla="*/ 1388059 w 1951168"/>
                <a:gd name="connsiteY10" fmla="*/ 33376 h 61798"/>
                <a:gd name="connsiteX11" fmla="*/ 1374191 w 1951168"/>
                <a:gd name="connsiteY11" fmla="*/ 39472 h 61798"/>
                <a:gd name="connsiteX12" fmla="*/ 1322679 w 1951168"/>
                <a:gd name="connsiteY12" fmla="*/ 39472 h 61798"/>
                <a:gd name="connsiteX13" fmla="*/ 1308430 w 1951168"/>
                <a:gd name="connsiteY13" fmla="*/ 32766 h 61798"/>
                <a:gd name="connsiteX14" fmla="*/ 1288085 w 1951168"/>
                <a:gd name="connsiteY14" fmla="*/ 8153 h 61798"/>
                <a:gd name="connsiteX15" fmla="*/ 1270863 w 1951168"/>
                <a:gd name="connsiteY15" fmla="*/ 0 h 61798"/>
                <a:gd name="connsiteX16" fmla="*/ 1088669 w 1951168"/>
                <a:gd name="connsiteY16" fmla="*/ 0 h 61798"/>
                <a:gd name="connsiteX17" fmla="*/ 1072667 w 1951168"/>
                <a:gd name="connsiteY17" fmla="*/ 7010 h 61798"/>
                <a:gd name="connsiteX18" fmla="*/ 1048816 w 1951168"/>
                <a:gd name="connsiteY18" fmla="*/ 32842 h 61798"/>
                <a:gd name="connsiteX19" fmla="*/ 1033729 w 1951168"/>
                <a:gd name="connsiteY19" fmla="*/ 39472 h 61798"/>
                <a:gd name="connsiteX20" fmla="*/ 901827 w 1951168"/>
                <a:gd name="connsiteY20" fmla="*/ 39472 h 61798"/>
                <a:gd name="connsiteX21" fmla="*/ 886130 w 1951168"/>
                <a:gd name="connsiteY21" fmla="*/ 31852 h 61798"/>
                <a:gd name="connsiteX22" fmla="*/ 867918 w 1951168"/>
                <a:gd name="connsiteY22" fmla="*/ 8611 h 61798"/>
                <a:gd name="connsiteX23" fmla="*/ 850392 w 1951168"/>
                <a:gd name="connsiteY23" fmla="*/ 76 h 61798"/>
                <a:gd name="connsiteX24" fmla="*/ 676122 w 1951168"/>
                <a:gd name="connsiteY24" fmla="*/ 76 h 61798"/>
                <a:gd name="connsiteX25" fmla="*/ 658291 w 1951168"/>
                <a:gd name="connsiteY25" fmla="*/ 8687 h 61798"/>
                <a:gd name="connsiteX26" fmla="*/ 639318 w 1951168"/>
                <a:gd name="connsiteY26" fmla="*/ 32690 h 61798"/>
                <a:gd name="connsiteX27" fmla="*/ 625221 w 1951168"/>
                <a:gd name="connsiteY27" fmla="*/ 39548 h 61798"/>
                <a:gd name="connsiteX28" fmla="*/ 503377 w 1951168"/>
                <a:gd name="connsiteY28" fmla="*/ 39548 h 61798"/>
                <a:gd name="connsiteX29" fmla="*/ 489051 w 1951168"/>
                <a:gd name="connsiteY29" fmla="*/ 32613 h 61798"/>
                <a:gd name="connsiteX30" fmla="*/ 471297 w 1951168"/>
                <a:gd name="connsiteY30" fmla="*/ 10363 h 61798"/>
                <a:gd name="connsiteX31" fmla="*/ 449885 w 1951168"/>
                <a:gd name="connsiteY31" fmla="*/ 76 h 61798"/>
                <a:gd name="connsiteX32" fmla="*/ 255041 w 1951168"/>
                <a:gd name="connsiteY32" fmla="*/ 76 h 61798"/>
                <a:gd name="connsiteX33" fmla="*/ 242392 w 1951168"/>
                <a:gd name="connsiteY33" fmla="*/ 6248 h 61798"/>
                <a:gd name="connsiteX34" fmla="*/ 234239 w 1951168"/>
                <a:gd name="connsiteY34" fmla="*/ 16764 h 61798"/>
                <a:gd name="connsiteX35" fmla="*/ 223113 w 1951168"/>
                <a:gd name="connsiteY35" fmla="*/ 16764 h 61798"/>
                <a:gd name="connsiteX36" fmla="*/ 215874 w 1951168"/>
                <a:gd name="connsiteY36" fmla="*/ 7467 h 61798"/>
                <a:gd name="connsiteX37" fmla="*/ 200634 w 1951168"/>
                <a:gd name="connsiteY37" fmla="*/ 0 h 61798"/>
                <a:gd name="connsiteX38" fmla="*/ 12801 w 1951168"/>
                <a:gd name="connsiteY38" fmla="*/ 0 h 61798"/>
                <a:gd name="connsiteX39" fmla="*/ 533 w 1951168"/>
                <a:gd name="connsiteY39" fmla="*/ 13488 h 61798"/>
                <a:gd name="connsiteX40" fmla="*/ 35966 w 1951168"/>
                <a:gd name="connsiteY40" fmla="*/ 58522 h 61798"/>
                <a:gd name="connsiteX41" fmla="*/ 51511 w 1951168"/>
                <a:gd name="connsiteY41" fmla="*/ 61646 h 61798"/>
                <a:gd name="connsiteX42" fmla="*/ 405307 w 1951168"/>
                <a:gd name="connsiteY42" fmla="*/ 61646 h 61798"/>
                <a:gd name="connsiteX43" fmla="*/ 426262 w 1951168"/>
                <a:gd name="connsiteY43" fmla="*/ 58750 h 61798"/>
                <a:gd name="connsiteX44" fmla="*/ 463829 w 1951168"/>
                <a:gd name="connsiteY44" fmla="*/ 48158 h 61798"/>
                <a:gd name="connsiteX45" fmla="*/ 480136 w 1951168"/>
                <a:gd name="connsiteY45" fmla="*/ 45873 h 61798"/>
                <a:gd name="connsiteX46" fmla="*/ 634136 w 1951168"/>
                <a:gd name="connsiteY46" fmla="*/ 45873 h 61798"/>
                <a:gd name="connsiteX47" fmla="*/ 651129 w 1951168"/>
                <a:gd name="connsiteY47" fmla="*/ 51435 h 61798"/>
                <a:gd name="connsiteX48" fmla="*/ 659587 w 1951168"/>
                <a:gd name="connsiteY48" fmla="*/ 57683 h 61798"/>
                <a:gd name="connsiteX49" fmla="*/ 671855 w 1951168"/>
                <a:gd name="connsiteY49" fmla="*/ 61722 h 61798"/>
                <a:gd name="connsiteX50" fmla="*/ 852678 w 1951168"/>
                <a:gd name="connsiteY50" fmla="*/ 61722 h 61798"/>
                <a:gd name="connsiteX51" fmla="*/ 868070 w 1951168"/>
                <a:gd name="connsiteY51" fmla="*/ 56769 h 61798"/>
                <a:gd name="connsiteX52" fmla="*/ 876986 w 1951168"/>
                <a:gd name="connsiteY52" fmla="*/ 50368 h 61798"/>
                <a:gd name="connsiteX53" fmla="*/ 890701 w 1951168"/>
                <a:gd name="connsiteY53" fmla="*/ 45948 h 61798"/>
                <a:gd name="connsiteX54" fmla="*/ 1047750 w 1951168"/>
                <a:gd name="connsiteY54" fmla="*/ 45948 h 61798"/>
                <a:gd name="connsiteX55" fmla="*/ 1057808 w 1951168"/>
                <a:gd name="connsiteY55" fmla="*/ 48768 h 61798"/>
                <a:gd name="connsiteX56" fmla="*/ 1072972 w 1951168"/>
                <a:gd name="connsiteY56" fmla="*/ 57988 h 61798"/>
                <a:gd name="connsiteX57" fmla="*/ 1086231 w 1951168"/>
                <a:gd name="connsiteY57" fmla="*/ 61722 h 61798"/>
                <a:gd name="connsiteX58" fmla="*/ 1270025 w 1951168"/>
                <a:gd name="connsiteY58" fmla="*/ 61722 h 61798"/>
                <a:gd name="connsiteX59" fmla="*/ 1280160 w 1951168"/>
                <a:gd name="connsiteY59" fmla="*/ 60122 h 61798"/>
                <a:gd name="connsiteX60" fmla="*/ 1307516 w 1951168"/>
                <a:gd name="connsiteY60" fmla="*/ 48006 h 61798"/>
                <a:gd name="connsiteX61" fmla="*/ 1317345 w 1951168"/>
                <a:gd name="connsiteY61" fmla="*/ 45948 h 61798"/>
                <a:gd name="connsiteX62" fmla="*/ 1382649 w 1951168"/>
                <a:gd name="connsiteY62" fmla="*/ 45948 h 61798"/>
                <a:gd name="connsiteX63" fmla="*/ 1389050 w 1951168"/>
                <a:gd name="connsiteY63" fmla="*/ 46787 h 61798"/>
                <a:gd name="connsiteX64" fmla="*/ 1441551 w 1951168"/>
                <a:gd name="connsiteY64" fmla="*/ 61113 h 61798"/>
                <a:gd name="connsiteX65" fmla="*/ 1447571 w 1951168"/>
                <a:gd name="connsiteY65" fmla="*/ 61722 h 61798"/>
                <a:gd name="connsiteX66" fmla="*/ 1629918 w 1951168"/>
                <a:gd name="connsiteY66" fmla="*/ 61722 h 61798"/>
                <a:gd name="connsiteX67" fmla="*/ 1642872 w 1951168"/>
                <a:gd name="connsiteY67" fmla="*/ 54635 h 61798"/>
                <a:gd name="connsiteX68" fmla="*/ 1643329 w 1951168"/>
                <a:gd name="connsiteY68" fmla="*/ 53950 h 61798"/>
                <a:gd name="connsiteX69" fmla="*/ 1657883 w 1951168"/>
                <a:gd name="connsiteY69" fmla="*/ 45948 h 61798"/>
                <a:gd name="connsiteX70" fmla="*/ 1723796 w 1951168"/>
                <a:gd name="connsiteY70" fmla="*/ 45948 h 61798"/>
                <a:gd name="connsiteX71" fmla="*/ 1732254 w 1951168"/>
                <a:gd name="connsiteY71" fmla="*/ 51511 h 61798"/>
                <a:gd name="connsiteX72" fmla="*/ 1748028 w 1951168"/>
                <a:gd name="connsiteY72" fmla="*/ 61798 h 61798"/>
                <a:gd name="connsiteX73" fmla="*/ 1919706 w 1951168"/>
                <a:gd name="connsiteY73" fmla="*/ 61798 h 61798"/>
                <a:gd name="connsiteX74" fmla="*/ 1933499 w 1951168"/>
                <a:gd name="connsiteY74" fmla="*/ 52578 h 61798"/>
                <a:gd name="connsiteX75" fmla="*/ 1950568 w 1951168"/>
                <a:gd name="connsiteY75" fmla="*/ 11125 h 61798"/>
                <a:gd name="connsiteX76" fmla="*/ 1943253 w 1951168"/>
                <a:gd name="connsiteY76" fmla="*/ 228 h 6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951168" h="61798">
                  <a:moveTo>
                    <a:pt x="1943557" y="76"/>
                  </a:moveTo>
                  <a:lnTo>
                    <a:pt x="1767916" y="76"/>
                  </a:lnTo>
                  <a:cubicBezTo>
                    <a:pt x="1762582" y="76"/>
                    <a:pt x="1757476" y="2515"/>
                    <a:pt x="1754200" y="6782"/>
                  </a:cubicBezTo>
                  <a:lnTo>
                    <a:pt x="1732102" y="34976"/>
                  </a:lnTo>
                  <a:cubicBezTo>
                    <a:pt x="1729892" y="37795"/>
                    <a:pt x="1726463" y="39472"/>
                    <a:pt x="1722806" y="39472"/>
                  </a:cubicBezTo>
                  <a:lnTo>
                    <a:pt x="1662074" y="39472"/>
                  </a:lnTo>
                  <a:cubicBezTo>
                    <a:pt x="1656131" y="39472"/>
                    <a:pt x="1650416" y="37033"/>
                    <a:pt x="1646225" y="32690"/>
                  </a:cubicBezTo>
                  <a:lnTo>
                    <a:pt x="1621307" y="0"/>
                  </a:lnTo>
                  <a:lnTo>
                    <a:pt x="1430503" y="0"/>
                  </a:lnTo>
                  <a:cubicBezTo>
                    <a:pt x="1422959" y="0"/>
                    <a:pt x="1415796" y="3124"/>
                    <a:pt x="1410766" y="8687"/>
                  </a:cubicBezTo>
                  <a:lnTo>
                    <a:pt x="1388059" y="33376"/>
                  </a:lnTo>
                  <a:cubicBezTo>
                    <a:pt x="1384477" y="37262"/>
                    <a:pt x="1379448" y="39472"/>
                    <a:pt x="1374191" y="39472"/>
                  </a:cubicBezTo>
                  <a:lnTo>
                    <a:pt x="1322679" y="39472"/>
                  </a:lnTo>
                  <a:cubicBezTo>
                    <a:pt x="1317193" y="39472"/>
                    <a:pt x="1311935" y="37033"/>
                    <a:pt x="1308430" y="32766"/>
                  </a:cubicBezTo>
                  <a:lnTo>
                    <a:pt x="1288085" y="8153"/>
                  </a:lnTo>
                  <a:cubicBezTo>
                    <a:pt x="1283818" y="3048"/>
                    <a:pt x="1277493" y="0"/>
                    <a:pt x="1270863" y="0"/>
                  </a:cubicBezTo>
                  <a:lnTo>
                    <a:pt x="1088669" y="0"/>
                  </a:lnTo>
                  <a:cubicBezTo>
                    <a:pt x="1082573" y="0"/>
                    <a:pt x="1076782" y="2515"/>
                    <a:pt x="1072667" y="7010"/>
                  </a:cubicBezTo>
                  <a:lnTo>
                    <a:pt x="1048816" y="32842"/>
                  </a:lnTo>
                  <a:cubicBezTo>
                    <a:pt x="1044930" y="37033"/>
                    <a:pt x="1039444" y="39472"/>
                    <a:pt x="1033729" y="39472"/>
                  </a:cubicBezTo>
                  <a:lnTo>
                    <a:pt x="901827" y="39472"/>
                  </a:lnTo>
                  <a:cubicBezTo>
                    <a:pt x="895731" y="39472"/>
                    <a:pt x="889940" y="36652"/>
                    <a:pt x="886130" y="31852"/>
                  </a:cubicBezTo>
                  <a:lnTo>
                    <a:pt x="867918" y="8611"/>
                  </a:lnTo>
                  <a:cubicBezTo>
                    <a:pt x="863727" y="3200"/>
                    <a:pt x="857250" y="76"/>
                    <a:pt x="850392" y="76"/>
                  </a:cubicBezTo>
                  <a:lnTo>
                    <a:pt x="676122" y="76"/>
                  </a:lnTo>
                  <a:cubicBezTo>
                    <a:pt x="669188" y="76"/>
                    <a:pt x="662635" y="3277"/>
                    <a:pt x="658291" y="8687"/>
                  </a:cubicBezTo>
                  <a:lnTo>
                    <a:pt x="639318" y="32690"/>
                  </a:lnTo>
                  <a:cubicBezTo>
                    <a:pt x="635889" y="37033"/>
                    <a:pt x="630707" y="39548"/>
                    <a:pt x="625221" y="39548"/>
                  </a:cubicBezTo>
                  <a:lnTo>
                    <a:pt x="503377" y="39548"/>
                  </a:lnTo>
                  <a:cubicBezTo>
                    <a:pt x="497814" y="39548"/>
                    <a:pt x="492480" y="37033"/>
                    <a:pt x="489051" y="32613"/>
                  </a:cubicBezTo>
                  <a:lnTo>
                    <a:pt x="471297" y="10363"/>
                  </a:lnTo>
                  <a:cubicBezTo>
                    <a:pt x="466115" y="3886"/>
                    <a:pt x="458190" y="76"/>
                    <a:pt x="449885" y="76"/>
                  </a:cubicBezTo>
                  <a:lnTo>
                    <a:pt x="255041" y="76"/>
                  </a:lnTo>
                  <a:cubicBezTo>
                    <a:pt x="250088" y="76"/>
                    <a:pt x="245440" y="2362"/>
                    <a:pt x="242392" y="6248"/>
                  </a:cubicBezTo>
                  <a:lnTo>
                    <a:pt x="234239" y="16764"/>
                  </a:lnTo>
                  <a:cubicBezTo>
                    <a:pt x="231419" y="20422"/>
                    <a:pt x="225933" y="20422"/>
                    <a:pt x="223113" y="16764"/>
                  </a:cubicBezTo>
                  <a:lnTo>
                    <a:pt x="215874" y="7467"/>
                  </a:lnTo>
                  <a:cubicBezTo>
                    <a:pt x="212217" y="2743"/>
                    <a:pt x="206578" y="0"/>
                    <a:pt x="200634" y="0"/>
                  </a:cubicBezTo>
                  <a:lnTo>
                    <a:pt x="12801" y="0"/>
                  </a:lnTo>
                  <a:cubicBezTo>
                    <a:pt x="5715" y="0"/>
                    <a:pt x="-2134" y="7544"/>
                    <a:pt x="533" y="13488"/>
                  </a:cubicBezTo>
                  <a:lnTo>
                    <a:pt x="35966" y="58522"/>
                  </a:lnTo>
                  <a:cubicBezTo>
                    <a:pt x="40691" y="61570"/>
                    <a:pt x="45720" y="61646"/>
                    <a:pt x="51511" y="61646"/>
                  </a:cubicBezTo>
                  <a:lnTo>
                    <a:pt x="405307" y="61646"/>
                  </a:lnTo>
                  <a:cubicBezTo>
                    <a:pt x="412394" y="61646"/>
                    <a:pt x="419405" y="60655"/>
                    <a:pt x="426262" y="58750"/>
                  </a:cubicBezTo>
                  <a:lnTo>
                    <a:pt x="463829" y="48158"/>
                  </a:lnTo>
                  <a:cubicBezTo>
                    <a:pt x="469163" y="46634"/>
                    <a:pt x="474650" y="45873"/>
                    <a:pt x="480136" y="45873"/>
                  </a:cubicBezTo>
                  <a:lnTo>
                    <a:pt x="634136" y="45873"/>
                  </a:lnTo>
                  <a:cubicBezTo>
                    <a:pt x="640232" y="45873"/>
                    <a:pt x="646176" y="47853"/>
                    <a:pt x="651129" y="51435"/>
                  </a:cubicBezTo>
                  <a:lnTo>
                    <a:pt x="659587" y="57683"/>
                  </a:lnTo>
                  <a:cubicBezTo>
                    <a:pt x="663168" y="60274"/>
                    <a:pt x="667436" y="61722"/>
                    <a:pt x="671855" y="61722"/>
                  </a:cubicBezTo>
                  <a:lnTo>
                    <a:pt x="852678" y="61722"/>
                  </a:lnTo>
                  <a:cubicBezTo>
                    <a:pt x="858240" y="61722"/>
                    <a:pt x="863574" y="59969"/>
                    <a:pt x="868070" y="56769"/>
                  </a:cubicBezTo>
                  <a:lnTo>
                    <a:pt x="876986" y="50368"/>
                  </a:lnTo>
                  <a:cubicBezTo>
                    <a:pt x="881024" y="47472"/>
                    <a:pt x="885825" y="45948"/>
                    <a:pt x="890701" y="45948"/>
                  </a:cubicBezTo>
                  <a:lnTo>
                    <a:pt x="1047750" y="45948"/>
                  </a:lnTo>
                  <a:cubicBezTo>
                    <a:pt x="1051331" y="45948"/>
                    <a:pt x="1054760" y="46939"/>
                    <a:pt x="1057808" y="48768"/>
                  </a:cubicBezTo>
                  <a:lnTo>
                    <a:pt x="1072972" y="57988"/>
                  </a:lnTo>
                  <a:cubicBezTo>
                    <a:pt x="1077011" y="60427"/>
                    <a:pt x="1081582" y="61722"/>
                    <a:pt x="1086231" y="61722"/>
                  </a:cubicBezTo>
                  <a:lnTo>
                    <a:pt x="1270025" y="61722"/>
                  </a:lnTo>
                  <a:cubicBezTo>
                    <a:pt x="1273454" y="61722"/>
                    <a:pt x="1276883" y="61188"/>
                    <a:pt x="1280160" y="60122"/>
                  </a:cubicBezTo>
                  <a:lnTo>
                    <a:pt x="1307516" y="48006"/>
                  </a:lnTo>
                  <a:cubicBezTo>
                    <a:pt x="1310640" y="46634"/>
                    <a:pt x="1313992" y="45948"/>
                    <a:pt x="1317345" y="45948"/>
                  </a:cubicBezTo>
                  <a:lnTo>
                    <a:pt x="1382649" y="45948"/>
                  </a:lnTo>
                  <a:cubicBezTo>
                    <a:pt x="1384783" y="45948"/>
                    <a:pt x="1386992" y="46253"/>
                    <a:pt x="1389050" y="46787"/>
                  </a:cubicBezTo>
                  <a:lnTo>
                    <a:pt x="1441551" y="61113"/>
                  </a:lnTo>
                  <a:cubicBezTo>
                    <a:pt x="1443532" y="61493"/>
                    <a:pt x="1445514" y="61722"/>
                    <a:pt x="1447571" y="61722"/>
                  </a:cubicBezTo>
                  <a:lnTo>
                    <a:pt x="1629918" y="61722"/>
                  </a:lnTo>
                  <a:cubicBezTo>
                    <a:pt x="1635176" y="61722"/>
                    <a:pt x="1640053" y="59055"/>
                    <a:pt x="1642872" y="54635"/>
                  </a:cubicBezTo>
                  <a:lnTo>
                    <a:pt x="1643329" y="53950"/>
                  </a:lnTo>
                  <a:cubicBezTo>
                    <a:pt x="1646529" y="48997"/>
                    <a:pt x="1652016" y="45948"/>
                    <a:pt x="1657883" y="45948"/>
                  </a:cubicBezTo>
                  <a:lnTo>
                    <a:pt x="1723796" y="45948"/>
                  </a:lnTo>
                  <a:cubicBezTo>
                    <a:pt x="1729206" y="46101"/>
                    <a:pt x="1732254" y="51511"/>
                    <a:pt x="1732254" y="51511"/>
                  </a:cubicBezTo>
                  <a:cubicBezTo>
                    <a:pt x="1734312" y="57912"/>
                    <a:pt x="1740560" y="61798"/>
                    <a:pt x="1748028" y="61798"/>
                  </a:cubicBezTo>
                  <a:lnTo>
                    <a:pt x="1919706" y="61798"/>
                  </a:lnTo>
                  <a:cubicBezTo>
                    <a:pt x="1925726" y="61798"/>
                    <a:pt x="1931212" y="58141"/>
                    <a:pt x="1933499" y="52578"/>
                  </a:cubicBezTo>
                  <a:lnTo>
                    <a:pt x="1950568" y="11125"/>
                  </a:lnTo>
                  <a:cubicBezTo>
                    <a:pt x="1952701" y="5943"/>
                    <a:pt x="1948891" y="228"/>
                    <a:pt x="1943253" y="228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64593D7-2745-9B2E-2A9E-433E92EEB06A}"/>
                </a:ext>
              </a:extLst>
            </p:cNvPr>
            <p:cNvSpPr/>
            <p:nvPr/>
          </p:nvSpPr>
          <p:spPr>
            <a:xfrm>
              <a:off x="6005002" y="4757851"/>
              <a:ext cx="1860663" cy="61264"/>
            </a:xfrm>
            <a:custGeom>
              <a:avLst/>
              <a:gdLst>
                <a:gd name="connsiteX0" fmla="*/ 1849998 w 1860663"/>
                <a:gd name="connsiteY0" fmla="*/ 305 h 61264"/>
                <a:gd name="connsiteX1" fmla="*/ 1677101 w 1860663"/>
                <a:gd name="connsiteY1" fmla="*/ 305 h 61264"/>
                <a:gd name="connsiteX2" fmla="*/ 1669176 w 1860663"/>
                <a:gd name="connsiteY2" fmla="*/ 3810 h 61264"/>
                <a:gd name="connsiteX3" fmla="*/ 1644944 w 1860663"/>
                <a:gd name="connsiteY3" fmla="*/ 30861 h 61264"/>
                <a:gd name="connsiteX4" fmla="*/ 1637020 w 1860663"/>
                <a:gd name="connsiteY4" fmla="*/ 34366 h 61264"/>
                <a:gd name="connsiteX5" fmla="*/ 1618655 w 1860663"/>
                <a:gd name="connsiteY5" fmla="*/ 34366 h 61264"/>
                <a:gd name="connsiteX6" fmla="*/ 1610730 w 1860663"/>
                <a:gd name="connsiteY6" fmla="*/ 30785 h 61264"/>
                <a:gd name="connsiteX7" fmla="*/ 1586727 w 1860663"/>
                <a:gd name="connsiteY7" fmla="*/ 3734 h 61264"/>
                <a:gd name="connsiteX8" fmla="*/ 1578803 w 1860663"/>
                <a:gd name="connsiteY8" fmla="*/ 152 h 61264"/>
                <a:gd name="connsiteX9" fmla="*/ 1400114 w 1860663"/>
                <a:gd name="connsiteY9" fmla="*/ 152 h 61264"/>
                <a:gd name="connsiteX10" fmla="*/ 1382664 w 1860663"/>
                <a:gd name="connsiteY10" fmla="*/ 6858 h 61264"/>
                <a:gd name="connsiteX11" fmla="*/ 1358204 w 1860663"/>
                <a:gd name="connsiteY11" fmla="*/ 29108 h 61264"/>
                <a:gd name="connsiteX12" fmla="*/ 1344792 w 1860663"/>
                <a:gd name="connsiteY12" fmla="*/ 34290 h 61264"/>
                <a:gd name="connsiteX13" fmla="*/ 1267373 w 1860663"/>
                <a:gd name="connsiteY13" fmla="*/ 34290 h 61264"/>
                <a:gd name="connsiteX14" fmla="*/ 1255486 w 1860663"/>
                <a:gd name="connsiteY14" fmla="*/ 30251 h 61264"/>
                <a:gd name="connsiteX15" fmla="*/ 1224015 w 1860663"/>
                <a:gd name="connsiteY15" fmla="*/ 6096 h 61264"/>
                <a:gd name="connsiteX16" fmla="*/ 1206337 w 1860663"/>
                <a:gd name="connsiteY16" fmla="*/ 76 h 61264"/>
                <a:gd name="connsiteX17" fmla="*/ 1030544 w 1860663"/>
                <a:gd name="connsiteY17" fmla="*/ 76 h 61264"/>
                <a:gd name="connsiteX18" fmla="*/ 1012560 w 1860663"/>
                <a:gd name="connsiteY18" fmla="*/ 7391 h 61264"/>
                <a:gd name="connsiteX19" fmla="*/ 991377 w 1860663"/>
                <a:gd name="connsiteY19" fmla="*/ 27889 h 61264"/>
                <a:gd name="connsiteX20" fmla="*/ 975756 w 1860663"/>
                <a:gd name="connsiteY20" fmla="*/ 34214 h 61264"/>
                <a:gd name="connsiteX21" fmla="*/ 846216 w 1860663"/>
                <a:gd name="connsiteY21" fmla="*/ 34214 h 61264"/>
                <a:gd name="connsiteX22" fmla="*/ 823432 w 1860663"/>
                <a:gd name="connsiteY22" fmla="*/ 24003 h 61264"/>
                <a:gd name="connsiteX23" fmla="*/ 811088 w 1860663"/>
                <a:gd name="connsiteY23" fmla="*/ 10134 h 61264"/>
                <a:gd name="connsiteX24" fmla="*/ 788761 w 1860663"/>
                <a:gd name="connsiteY24" fmla="*/ 76 h 61264"/>
                <a:gd name="connsiteX25" fmla="*/ 619826 w 1860663"/>
                <a:gd name="connsiteY25" fmla="*/ 76 h 61264"/>
                <a:gd name="connsiteX26" fmla="*/ 596813 w 1860663"/>
                <a:gd name="connsiteY26" fmla="*/ 10287 h 61264"/>
                <a:gd name="connsiteX27" fmla="*/ 583097 w 1860663"/>
                <a:gd name="connsiteY27" fmla="*/ 25527 h 61264"/>
                <a:gd name="connsiteX28" fmla="*/ 563666 w 1860663"/>
                <a:gd name="connsiteY28" fmla="*/ 34214 h 61264"/>
                <a:gd name="connsiteX29" fmla="*/ 392597 w 1860663"/>
                <a:gd name="connsiteY29" fmla="*/ 34214 h 61264"/>
                <a:gd name="connsiteX30" fmla="*/ 368975 w 1860663"/>
                <a:gd name="connsiteY30" fmla="*/ 24308 h 61264"/>
                <a:gd name="connsiteX31" fmla="*/ 353583 w 1860663"/>
                <a:gd name="connsiteY31" fmla="*/ 8611 h 61264"/>
                <a:gd name="connsiteX32" fmla="*/ 333085 w 1860663"/>
                <a:gd name="connsiteY32" fmla="*/ 0 h 61264"/>
                <a:gd name="connsiteX33" fmla="*/ 11902 w 1860663"/>
                <a:gd name="connsiteY33" fmla="*/ 0 h 61264"/>
                <a:gd name="connsiteX34" fmla="*/ 2987 w 1860663"/>
                <a:gd name="connsiteY34" fmla="*/ 17069 h 61264"/>
                <a:gd name="connsiteX35" fmla="*/ 2987 w 1860663"/>
                <a:gd name="connsiteY35" fmla="*/ 17069 h 61264"/>
                <a:gd name="connsiteX36" fmla="*/ 3977 w 1860663"/>
                <a:gd name="connsiteY36" fmla="*/ 18821 h 61264"/>
                <a:gd name="connsiteX37" fmla="*/ 35753 w 1860663"/>
                <a:gd name="connsiteY37" fmla="*/ 59207 h 61264"/>
                <a:gd name="connsiteX38" fmla="*/ 42306 w 1860663"/>
                <a:gd name="connsiteY38" fmla="*/ 61265 h 61264"/>
                <a:gd name="connsiteX39" fmla="*/ 293308 w 1860663"/>
                <a:gd name="connsiteY39" fmla="*/ 61265 h 61264"/>
                <a:gd name="connsiteX40" fmla="*/ 309768 w 1860663"/>
                <a:gd name="connsiteY40" fmla="*/ 58522 h 61264"/>
                <a:gd name="connsiteX41" fmla="*/ 351830 w 1860663"/>
                <a:gd name="connsiteY41" fmla="*/ 44120 h 61264"/>
                <a:gd name="connsiteX42" fmla="*/ 373242 w 1860663"/>
                <a:gd name="connsiteY42" fmla="*/ 40538 h 61264"/>
                <a:gd name="connsiteX43" fmla="*/ 568619 w 1860663"/>
                <a:gd name="connsiteY43" fmla="*/ 40538 h 61264"/>
                <a:gd name="connsiteX44" fmla="*/ 591632 w 1860663"/>
                <a:gd name="connsiteY44" fmla="*/ 48997 h 61264"/>
                <a:gd name="connsiteX45" fmla="*/ 597956 w 1860663"/>
                <a:gd name="connsiteY45" fmla="*/ 54331 h 61264"/>
                <a:gd name="connsiteX46" fmla="*/ 616701 w 1860663"/>
                <a:gd name="connsiteY46" fmla="*/ 61188 h 61264"/>
                <a:gd name="connsiteX47" fmla="*/ 792266 w 1860663"/>
                <a:gd name="connsiteY47" fmla="*/ 61188 h 61264"/>
                <a:gd name="connsiteX48" fmla="*/ 809716 w 1860663"/>
                <a:gd name="connsiteY48" fmla="*/ 54712 h 61264"/>
                <a:gd name="connsiteX49" fmla="*/ 818708 w 1860663"/>
                <a:gd name="connsiteY49" fmla="*/ 47015 h 61264"/>
                <a:gd name="connsiteX50" fmla="*/ 836234 w 1860663"/>
                <a:gd name="connsiteY50" fmla="*/ 40538 h 61264"/>
                <a:gd name="connsiteX51" fmla="*/ 984595 w 1860663"/>
                <a:gd name="connsiteY51" fmla="*/ 40538 h 61264"/>
                <a:gd name="connsiteX52" fmla="*/ 998235 w 1860663"/>
                <a:gd name="connsiteY52" fmla="*/ 45034 h 61264"/>
                <a:gd name="connsiteX53" fmla="*/ 1014465 w 1860663"/>
                <a:gd name="connsiteY53" fmla="*/ 57074 h 61264"/>
                <a:gd name="connsiteX54" fmla="*/ 1027039 w 1860663"/>
                <a:gd name="connsiteY54" fmla="*/ 61188 h 61264"/>
                <a:gd name="connsiteX55" fmla="*/ 1210528 w 1860663"/>
                <a:gd name="connsiteY55" fmla="*/ 61188 h 61264"/>
                <a:gd name="connsiteX56" fmla="*/ 1221196 w 1860663"/>
                <a:gd name="connsiteY56" fmla="*/ 58293 h 61264"/>
                <a:gd name="connsiteX57" fmla="*/ 1246571 w 1860663"/>
                <a:gd name="connsiteY57" fmla="*/ 43434 h 61264"/>
                <a:gd name="connsiteX58" fmla="*/ 1257467 w 1860663"/>
                <a:gd name="connsiteY58" fmla="*/ 40462 h 61264"/>
                <a:gd name="connsiteX59" fmla="*/ 1361175 w 1860663"/>
                <a:gd name="connsiteY59" fmla="*/ 40462 h 61264"/>
                <a:gd name="connsiteX60" fmla="*/ 1370243 w 1860663"/>
                <a:gd name="connsiteY60" fmla="*/ 42291 h 61264"/>
                <a:gd name="connsiteX61" fmla="*/ 1408114 w 1860663"/>
                <a:gd name="connsiteY61" fmla="*/ 58141 h 61264"/>
                <a:gd name="connsiteX62" fmla="*/ 1423354 w 1860663"/>
                <a:gd name="connsiteY62" fmla="*/ 61188 h 61264"/>
                <a:gd name="connsiteX63" fmla="*/ 1599148 w 1860663"/>
                <a:gd name="connsiteY63" fmla="*/ 61188 h 61264"/>
                <a:gd name="connsiteX64" fmla="*/ 1609359 w 1860663"/>
                <a:gd name="connsiteY64" fmla="*/ 53416 h 61264"/>
                <a:gd name="connsiteX65" fmla="*/ 1610807 w 1860663"/>
                <a:gd name="connsiteY65" fmla="*/ 48311 h 61264"/>
                <a:gd name="connsiteX66" fmla="*/ 1621017 w 1860663"/>
                <a:gd name="connsiteY66" fmla="*/ 40538 h 61264"/>
                <a:gd name="connsiteX67" fmla="*/ 1635038 w 1860663"/>
                <a:gd name="connsiteY67" fmla="*/ 40538 h 61264"/>
                <a:gd name="connsiteX68" fmla="*/ 1645249 w 1860663"/>
                <a:gd name="connsiteY68" fmla="*/ 48234 h 61264"/>
                <a:gd name="connsiteX69" fmla="*/ 1646773 w 1860663"/>
                <a:gd name="connsiteY69" fmla="*/ 53492 h 61264"/>
                <a:gd name="connsiteX70" fmla="*/ 1656984 w 1860663"/>
                <a:gd name="connsiteY70" fmla="*/ 61188 h 61264"/>
                <a:gd name="connsiteX71" fmla="*/ 1833615 w 1860663"/>
                <a:gd name="connsiteY71" fmla="*/ 61188 h 61264"/>
                <a:gd name="connsiteX72" fmla="*/ 1843065 w 1860663"/>
                <a:gd name="connsiteY72" fmla="*/ 55321 h 61264"/>
                <a:gd name="connsiteX73" fmla="*/ 1860133 w 1860663"/>
                <a:gd name="connsiteY73" fmla="*/ 13868 h 61264"/>
                <a:gd name="connsiteX74" fmla="*/ 1850074 w 1860663"/>
                <a:gd name="connsiteY74" fmla="*/ 0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0663" h="61264">
                  <a:moveTo>
                    <a:pt x="1849998" y="305"/>
                  </a:moveTo>
                  <a:lnTo>
                    <a:pt x="1677101" y="305"/>
                  </a:lnTo>
                  <a:cubicBezTo>
                    <a:pt x="1674053" y="305"/>
                    <a:pt x="1671233" y="1600"/>
                    <a:pt x="1669176" y="3810"/>
                  </a:cubicBezTo>
                  <a:lnTo>
                    <a:pt x="1644944" y="30861"/>
                  </a:lnTo>
                  <a:cubicBezTo>
                    <a:pt x="1642963" y="33147"/>
                    <a:pt x="1640067" y="34366"/>
                    <a:pt x="1637020" y="34366"/>
                  </a:cubicBezTo>
                  <a:lnTo>
                    <a:pt x="1618655" y="34366"/>
                  </a:lnTo>
                  <a:cubicBezTo>
                    <a:pt x="1615607" y="34366"/>
                    <a:pt x="1612712" y="33071"/>
                    <a:pt x="1610730" y="30785"/>
                  </a:cubicBezTo>
                  <a:lnTo>
                    <a:pt x="1586727" y="3734"/>
                  </a:lnTo>
                  <a:cubicBezTo>
                    <a:pt x="1584746" y="1448"/>
                    <a:pt x="1581851" y="152"/>
                    <a:pt x="1578803" y="152"/>
                  </a:cubicBezTo>
                  <a:lnTo>
                    <a:pt x="1400114" y="152"/>
                  </a:lnTo>
                  <a:cubicBezTo>
                    <a:pt x="1393637" y="152"/>
                    <a:pt x="1387465" y="2591"/>
                    <a:pt x="1382664" y="6858"/>
                  </a:cubicBezTo>
                  <a:lnTo>
                    <a:pt x="1358204" y="29108"/>
                  </a:lnTo>
                  <a:cubicBezTo>
                    <a:pt x="1354546" y="32461"/>
                    <a:pt x="1349745" y="34290"/>
                    <a:pt x="1344792" y="34290"/>
                  </a:cubicBezTo>
                  <a:lnTo>
                    <a:pt x="1267373" y="34290"/>
                  </a:lnTo>
                  <a:cubicBezTo>
                    <a:pt x="1263106" y="34290"/>
                    <a:pt x="1258915" y="32842"/>
                    <a:pt x="1255486" y="30251"/>
                  </a:cubicBezTo>
                  <a:lnTo>
                    <a:pt x="1224015" y="6096"/>
                  </a:lnTo>
                  <a:cubicBezTo>
                    <a:pt x="1218910" y="2210"/>
                    <a:pt x="1212738" y="76"/>
                    <a:pt x="1206337" y="76"/>
                  </a:cubicBezTo>
                  <a:lnTo>
                    <a:pt x="1030544" y="76"/>
                  </a:lnTo>
                  <a:cubicBezTo>
                    <a:pt x="1023838" y="76"/>
                    <a:pt x="1017361" y="2667"/>
                    <a:pt x="1012560" y="7391"/>
                  </a:cubicBezTo>
                  <a:lnTo>
                    <a:pt x="991377" y="27889"/>
                  </a:lnTo>
                  <a:cubicBezTo>
                    <a:pt x="987186" y="31928"/>
                    <a:pt x="981547" y="34214"/>
                    <a:pt x="975756" y="34214"/>
                  </a:cubicBezTo>
                  <a:lnTo>
                    <a:pt x="846216" y="34214"/>
                  </a:lnTo>
                  <a:cubicBezTo>
                    <a:pt x="837529" y="34214"/>
                    <a:pt x="829223" y="30480"/>
                    <a:pt x="823432" y="24003"/>
                  </a:cubicBezTo>
                  <a:lnTo>
                    <a:pt x="811088" y="10134"/>
                  </a:lnTo>
                  <a:cubicBezTo>
                    <a:pt x="805449" y="3734"/>
                    <a:pt x="797295" y="76"/>
                    <a:pt x="788761" y="76"/>
                  </a:cubicBezTo>
                  <a:lnTo>
                    <a:pt x="619826" y="76"/>
                  </a:lnTo>
                  <a:cubicBezTo>
                    <a:pt x="611063" y="76"/>
                    <a:pt x="602681" y="3810"/>
                    <a:pt x="596813" y="10287"/>
                  </a:cubicBezTo>
                  <a:lnTo>
                    <a:pt x="583097" y="25527"/>
                  </a:lnTo>
                  <a:cubicBezTo>
                    <a:pt x="578144" y="31013"/>
                    <a:pt x="571058" y="34214"/>
                    <a:pt x="563666" y="34214"/>
                  </a:cubicBezTo>
                  <a:lnTo>
                    <a:pt x="392597" y="34214"/>
                  </a:lnTo>
                  <a:cubicBezTo>
                    <a:pt x="383682" y="34214"/>
                    <a:pt x="375223" y="30632"/>
                    <a:pt x="368975" y="24308"/>
                  </a:cubicBezTo>
                  <a:lnTo>
                    <a:pt x="353583" y="8611"/>
                  </a:lnTo>
                  <a:cubicBezTo>
                    <a:pt x="348173" y="3124"/>
                    <a:pt x="340781" y="0"/>
                    <a:pt x="333085" y="0"/>
                  </a:cubicBezTo>
                  <a:lnTo>
                    <a:pt x="11902" y="0"/>
                  </a:lnTo>
                  <a:cubicBezTo>
                    <a:pt x="-1204" y="0"/>
                    <a:pt x="-2347" y="10058"/>
                    <a:pt x="2987" y="17069"/>
                  </a:cubicBezTo>
                  <a:lnTo>
                    <a:pt x="2987" y="17069"/>
                  </a:lnTo>
                  <a:cubicBezTo>
                    <a:pt x="3444" y="17602"/>
                    <a:pt x="3672" y="18212"/>
                    <a:pt x="3977" y="18821"/>
                  </a:cubicBezTo>
                  <a:lnTo>
                    <a:pt x="35753" y="59207"/>
                  </a:lnTo>
                  <a:cubicBezTo>
                    <a:pt x="37658" y="60503"/>
                    <a:pt x="40020" y="61265"/>
                    <a:pt x="42306" y="61265"/>
                  </a:cubicBezTo>
                  <a:lnTo>
                    <a:pt x="293308" y="61265"/>
                  </a:lnTo>
                  <a:cubicBezTo>
                    <a:pt x="298947" y="61265"/>
                    <a:pt x="304510" y="60350"/>
                    <a:pt x="309768" y="58522"/>
                  </a:cubicBezTo>
                  <a:lnTo>
                    <a:pt x="351830" y="44120"/>
                  </a:lnTo>
                  <a:cubicBezTo>
                    <a:pt x="358688" y="41757"/>
                    <a:pt x="365927" y="40538"/>
                    <a:pt x="373242" y="40538"/>
                  </a:cubicBezTo>
                  <a:lnTo>
                    <a:pt x="568619" y="40538"/>
                  </a:lnTo>
                  <a:cubicBezTo>
                    <a:pt x="577077" y="40538"/>
                    <a:pt x="585154" y="43510"/>
                    <a:pt x="591632" y="48997"/>
                  </a:cubicBezTo>
                  <a:lnTo>
                    <a:pt x="597956" y="54331"/>
                  </a:lnTo>
                  <a:cubicBezTo>
                    <a:pt x="603214" y="58750"/>
                    <a:pt x="609844" y="61188"/>
                    <a:pt x="616701" y="61188"/>
                  </a:cubicBezTo>
                  <a:lnTo>
                    <a:pt x="792266" y="61188"/>
                  </a:lnTo>
                  <a:cubicBezTo>
                    <a:pt x="798667" y="61188"/>
                    <a:pt x="804839" y="58902"/>
                    <a:pt x="809716" y="54712"/>
                  </a:cubicBezTo>
                  <a:lnTo>
                    <a:pt x="818708" y="47015"/>
                  </a:lnTo>
                  <a:cubicBezTo>
                    <a:pt x="823585" y="42824"/>
                    <a:pt x="829833" y="40538"/>
                    <a:pt x="836234" y="40538"/>
                  </a:cubicBezTo>
                  <a:lnTo>
                    <a:pt x="984595" y="40538"/>
                  </a:lnTo>
                  <a:cubicBezTo>
                    <a:pt x="989472" y="40538"/>
                    <a:pt x="994272" y="42138"/>
                    <a:pt x="998235" y="45034"/>
                  </a:cubicBezTo>
                  <a:lnTo>
                    <a:pt x="1014465" y="57074"/>
                  </a:lnTo>
                  <a:cubicBezTo>
                    <a:pt x="1018123" y="59741"/>
                    <a:pt x="1022543" y="61188"/>
                    <a:pt x="1027039" y="61188"/>
                  </a:cubicBezTo>
                  <a:lnTo>
                    <a:pt x="1210528" y="61188"/>
                  </a:lnTo>
                  <a:cubicBezTo>
                    <a:pt x="1214262" y="61188"/>
                    <a:pt x="1217920" y="60198"/>
                    <a:pt x="1221196" y="58293"/>
                  </a:cubicBezTo>
                  <a:lnTo>
                    <a:pt x="1246571" y="43434"/>
                  </a:lnTo>
                  <a:cubicBezTo>
                    <a:pt x="1249847" y="41529"/>
                    <a:pt x="1253657" y="40462"/>
                    <a:pt x="1257467" y="40462"/>
                  </a:cubicBezTo>
                  <a:lnTo>
                    <a:pt x="1361175" y="40462"/>
                  </a:lnTo>
                  <a:cubicBezTo>
                    <a:pt x="1364299" y="40462"/>
                    <a:pt x="1367348" y="41072"/>
                    <a:pt x="1370243" y="42291"/>
                  </a:cubicBezTo>
                  <a:lnTo>
                    <a:pt x="1408114" y="58141"/>
                  </a:lnTo>
                  <a:cubicBezTo>
                    <a:pt x="1412915" y="60122"/>
                    <a:pt x="1418097" y="61188"/>
                    <a:pt x="1423354" y="61188"/>
                  </a:cubicBezTo>
                  <a:lnTo>
                    <a:pt x="1599148" y="61188"/>
                  </a:lnTo>
                  <a:cubicBezTo>
                    <a:pt x="1603949" y="61188"/>
                    <a:pt x="1608139" y="57988"/>
                    <a:pt x="1609359" y="53416"/>
                  </a:cubicBezTo>
                  <a:lnTo>
                    <a:pt x="1610807" y="48311"/>
                  </a:lnTo>
                  <a:cubicBezTo>
                    <a:pt x="1612102" y="43739"/>
                    <a:pt x="1616293" y="40538"/>
                    <a:pt x="1621017" y="40538"/>
                  </a:cubicBezTo>
                  <a:lnTo>
                    <a:pt x="1635038" y="40538"/>
                  </a:lnTo>
                  <a:cubicBezTo>
                    <a:pt x="1639763" y="40538"/>
                    <a:pt x="1643954" y="43662"/>
                    <a:pt x="1645249" y="48234"/>
                  </a:cubicBezTo>
                  <a:lnTo>
                    <a:pt x="1646773" y="53492"/>
                  </a:lnTo>
                  <a:cubicBezTo>
                    <a:pt x="1648069" y="58064"/>
                    <a:pt x="1652260" y="61188"/>
                    <a:pt x="1656984" y="61188"/>
                  </a:cubicBezTo>
                  <a:lnTo>
                    <a:pt x="1833615" y="61188"/>
                  </a:lnTo>
                  <a:cubicBezTo>
                    <a:pt x="1837654" y="61188"/>
                    <a:pt x="1841235" y="58826"/>
                    <a:pt x="1843065" y="55321"/>
                  </a:cubicBezTo>
                  <a:lnTo>
                    <a:pt x="1860133" y="13868"/>
                  </a:lnTo>
                  <a:cubicBezTo>
                    <a:pt x="1862343" y="7087"/>
                    <a:pt x="1857390" y="0"/>
                    <a:pt x="1850074" y="0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3D2B48-B5A3-C46A-7E23-4DE52BC092B4}"/>
                </a:ext>
              </a:extLst>
            </p:cNvPr>
            <p:cNvSpPr/>
            <p:nvPr/>
          </p:nvSpPr>
          <p:spPr>
            <a:xfrm>
              <a:off x="5999078" y="4833746"/>
              <a:ext cx="1836226" cy="61417"/>
            </a:xfrm>
            <a:custGeom>
              <a:avLst/>
              <a:gdLst>
                <a:gd name="connsiteX0" fmla="*/ 1827805 w 1836226"/>
                <a:gd name="connsiteY0" fmla="*/ 76 h 61417"/>
                <a:gd name="connsiteX1" fmla="*/ 1658869 w 1836226"/>
                <a:gd name="connsiteY1" fmla="*/ 76 h 61417"/>
                <a:gd name="connsiteX2" fmla="*/ 1643172 w 1836226"/>
                <a:gd name="connsiteY2" fmla="*/ 9373 h 61417"/>
                <a:gd name="connsiteX3" fmla="*/ 1638677 w 1836226"/>
                <a:gd name="connsiteY3" fmla="*/ 17450 h 61417"/>
                <a:gd name="connsiteX4" fmla="*/ 1629228 w 1836226"/>
                <a:gd name="connsiteY4" fmla="*/ 17450 h 61417"/>
                <a:gd name="connsiteX5" fmla="*/ 1624732 w 1836226"/>
                <a:gd name="connsiteY5" fmla="*/ 9373 h 61417"/>
                <a:gd name="connsiteX6" fmla="*/ 1608959 w 1836226"/>
                <a:gd name="connsiteY6" fmla="*/ 76 h 61417"/>
                <a:gd name="connsiteX7" fmla="*/ 1438042 w 1836226"/>
                <a:gd name="connsiteY7" fmla="*/ 76 h 61417"/>
                <a:gd name="connsiteX8" fmla="*/ 1420364 w 1836226"/>
                <a:gd name="connsiteY8" fmla="*/ 5715 h 61417"/>
                <a:gd name="connsiteX9" fmla="*/ 1398494 w 1836226"/>
                <a:gd name="connsiteY9" fmla="*/ 21336 h 61417"/>
                <a:gd name="connsiteX10" fmla="*/ 1384169 w 1836226"/>
                <a:gd name="connsiteY10" fmla="*/ 25908 h 61417"/>
                <a:gd name="connsiteX11" fmla="*/ 1272460 w 1836226"/>
                <a:gd name="connsiteY11" fmla="*/ 25908 h 61417"/>
                <a:gd name="connsiteX12" fmla="*/ 1261715 w 1836226"/>
                <a:gd name="connsiteY12" fmla="*/ 23013 h 61417"/>
                <a:gd name="connsiteX13" fmla="*/ 1230016 w 1836226"/>
                <a:gd name="connsiteY13" fmla="*/ 4572 h 61417"/>
                <a:gd name="connsiteX14" fmla="*/ 1213099 w 1836226"/>
                <a:gd name="connsiteY14" fmla="*/ 0 h 61417"/>
                <a:gd name="connsiteX15" fmla="*/ 1035173 w 1836226"/>
                <a:gd name="connsiteY15" fmla="*/ 0 h 61417"/>
                <a:gd name="connsiteX16" fmla="*/ 1018637 w 1836226"/>
                <a:gd name="connsiteY16" fmla="*/ 5334 h 61417"/>
                <a:gd name="connsiteX17" fmla="*/ 995625 w 1836226"/>
                <a:gd name="connsiteY17" fmla="*/ 22022 h 61417"/>
                <a:gd name="connsiteX18" fmla="*/ 983585 w 1836226"/>
                <a:gd name="connsiteY18" fmla="*/ 25908 h 61417"/>
                <a:gd name="connsiteX19" fmla="*/ 845282 w 1836226"/>
                <a:gd name="connsiteY19" fmla="*/ 25908 h 61417"/>
                <a:gd name="connsiteX20" fmla="*/ 834157 w 1836226"/>
                <a:gd name="connsiteY20" fmla="*/ 21869 h 61417"/>
                <a:gd name="connsiteX21" fmla="*/ 814269 w 1836226"/>
                <a:gd name="connsiteY21" fmla="*/ 5182 h 61417"/>
                <a:gd name="connsiteX22" fmla="*/ 800096 w 1836226"/>
                <a:gd name="connsiteY22" fmla="*/ 0 h 61417"/>
                <a:gd name="connsiteX23" fmla="*/ 618968 w 1836226"/>
                <a:gd name="connsiteY23" fmla="*/ 0 h 61417"/>
                <a:gd name="connsiteX24" fmla="*/ 606624 w 1836226"/>
                <a:gd name="connsiteY24" fmla="*/ 4496 h 61417"/>
                <a:gd name="connsiteX25" fmla="*/ 585516 w 1836226"/>
                <a:gd name="connsiteY25" fmla="*/ 22022 h 61417"/>
                <a:gd name="connsiteX26" fmla="*/ 574620 w 1836226"/>
                <a:gd name="connsiteY26" fmla="*/ 25984 h 61417"/>
                <a:gd name="connsiteX27" fmla="*/ 381224 w 1836226"/>
                <a:gd name="connsiteY27" fmla="*/ 25984 h 61417"/>
                <a:gd name="connsiteX28" fmla="*/ 367432 w 1836226"/>
                <a:gd name="connsiteY28" fmla="*/ 23241 h 61417"/>
                <a:gd name="connsiteX29" fmla="*/ 321636 w 1836226"/>
                <a:gd name="connsiteY29" fmla="*/ 3963 h 61417"/>
                <a:gd name="connsiteX30" fmla="*/ 302281 w 1836226"/>
                <a:gd name="connsiteY30" fmla="*/ 76 h 61417"/>
                <a:gd name="connsiteX31" fmla="*/ 49221 w 1836226"/>
                <a:gd name="connsiteY31" fmla="*/ 76 h 61417"/>
                <a:gd name="connsiteX32" fmla="*/ 30933 w 1836226"/>
                <a:gd name="connsiteY32" fmla="*/ 9144 h 61417"/>
                <a:gd name="connsiteX33" fmla="*/ 18055 w 1836226"/>
                <a:gd name="connsiteY33" fmla="*/ 25984 h 61417"/>
                <a:gd name="connsiteX34" fmla="*/ 18055 w 1836226"/>
                <a:gd name="connsiteY34" fmla="*/ 25984 h 61417"/>
                <a:gd name="connsiteX35" fmla="*/ 13178 w 1836226"/>
                <a:gd name="connsiteY35" fmla="*/ 32385 h 61417"/>
                <a:gd name="connsiteX36" fmla="*/ 1824 w 1836226"/>
                <a:gd name="connsiteY36" fmla="*/ 47244 h 61417"/>
                <a:gd name="connsiteX37" fmla="*/ 8758 w 1836226"/>
                <a:gd name="connsiteY37" fmla="*/ 61341 h 61417"/>
                <a:gd name="connsiteX38" fmla="*/ 342057 w 1836226"/>
                <a:gd name="connsiteY38" fmla="*/ 61341 h 61417"/>
                <a:gd name="connsiteX39" fmla="*/ 370175 w 1836226"/>
                <a:gd name="connsiteY39" fmla="*/ 48387 h 61417"/>
                <a:gd name="connsiteX40" fmla="*/ 376271 w 1836226"/>
                <a:gd name="connsiteY40" fmla="*/ 41148 h 61417"/>
                <a:gd name="connsiteX41" fmla="*/ 395169 w 1836226"/>
                <a:gd name="connsiteY41" fmla="*/ 32461 h 61417"/>
                <a:gd name="connsiteX42" fmla="*/ 577973 w 1836226"/>
                <a:gd name="connsiteY42" fmla="*/ 32461 h 61417"/>
                <a:gd name="connsiteX43" fmla="*/ 593213 w 1836226"/>
                <a:gd name="connsiteY43" fmla="*/ 38939 h 61417"/>
                <a:gd name="connsiteX44" fmla="*/ 609062 w 1836226"/>
                <a:gd name="connsiteY44" fmla="*/ 55245 h 61417"/>
                <a:gd name="connsiteX45" fmla="*/ 623540 w 1836226"/>
                <a:gd name="connsiteY45" fmla="*/ 61341 h 61417"/>
                <a:gd name="connsiteX46" fmla="*/ 806115 w 1836226"/>
                <a:gd name="connsiteY46" fmla="*/ 61341 h 61417"/>
                <a:gd name="connsiteX47" fmla="*/ 821813 w 1836226"/>
                <a:gd name="connsiteY47" fmla="*/ 52731 h 61417"/>
                <a:gd name="connsiteX48" fmla="*/ 829966 w 1836226"/>
                <a:gd name="connsiteY48" fmla="*/ 40005 h 61417"/>
                <a:gd name="connsiteX49" fmla="*/ 843911 w 1836226"/>
                <a:gd name="connsiteY49" fmla="*/ 32385 h 61417"/>
                <a:gd name="connsiteX50" fmla="*/ 986786 w 1836226"/>
                <a:gd name="connsiteY50" fmla="*/ 32385 h 61417"/>
                <a:gd name="connsiteX51" fmla="*/ 1000425 w 1836226"/>
                <a:gd name="connsiteY51" fmla="*/ 39014 h 61417"/>
                <a:gd name="connsiteX52" fmla="*/ 1012998 w 1836226"/>
                <a:gd name="connsiteY52" fmla="*/ 55093 h 61417"/>
                <a:gd name="connsiteX53" fmla="*/ 1025800 w 1836226"/>
                <a:gd name="connsiteY53" fmla="*/ 61341 h 61417"/>
                <a:gd name="connsiteX54" fmla="*/ 1212414 w 1836226"/>
                <a:gd name="connsiteY54" fmla="*/ 61341 h 61417"/>
                <a:gd name="connsiteX55" fmla="*/ 1224682 w 1836226"/>
                <a:gd name="connsiteY55" fmla="*/ 57379 h 61417"/>
                <a:gd name="connsiteX56" fmla="*/ 1253943 w 1836226"/>
                <a:gd name="connsiteY56" fmla="*/ 36271 h 61417"/>
                <a:gd name="connsiteX57" fmla="*/ 1265754 w 1836226"/>
                <a:gd name="connsiteY57" fmla="*/ 32461 h 61417"/>
                <a:gd name="connsiteX58" fmla="*/ 1393998 w 1836226"/>
                <a:gd name="connsiteY58" fmla="*/ 32461 h 61417"/>
                <a:gd name="connsiteX59" fmla="*/ 1409314 w 1836226"/>
                <a:gd name="connsiteY59" fmla="*/ 36500 h 61417"/>
                <a:gd name="connsiteX60" fmla="*/ 1445129 w 1836226"/>
                <a:gd name="connsiteY60" fmla="*/ 56693 h 61417"/>
                <a:gd name="connsiteX61" fmla="*/ 1463264 w 1836226"/>
                <a:gd name="connsiteY61" fmla="*/ 61417 h 61417"/>
                <a:gd name="connsiteX62" fmla="*/ 1803269 w 1836226"/>
                <a:gd name="connsiteY62" fmla="*/ 61417 h 61417"/>
                <a:gd name="connsiteX63" fmla="*/ 1819575 w 1836226"/>
                <a:gd name="connsiteY63" fmla="*/ 50521 h 61417"/>
                <a:gd name="connsiteX64" fmla="*/ 1826967 w 1836226"/>
                <a:gd name="connsiteY64" fmla="*/ 32538 h 61417"/>
                <a:gd name="connsiteX65" fmla="*/ 1827043 w 1836226"/>
                <a:gd name="connsiteY65" fmla="*/ 32538 h 61417"/>
                <a:gd name="connsiteX66" fmla="*/ 1829710 w 1836226"/>
                <a:gd name="connsiteY66" fmla="*/ 26137 h 61417"/>
                <a:gd name="connsiteX67" fmla="*/ 1829634 w 1836226"/>
                <a:gd name="connsiteY67" fmla="*/ 26137 h 61417"/>
                <a:gd name="connsiteX68" fmla="*/ 1835578 w 1836226"/>
                <a:gd name="connsiteY68" fmla="*/ 11735 h 61417"/>
                <a:gd name="connsiteX69" fmla="*/ 1827881 w 1836226"/>
                <a:gd name="connsiteY69" fmla="*/ 229 h 6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836226" h="61417">
                  <a:moveTo>
                    <a:pt x="1827805" y="76"/>
                  </a:moveTo>
                  <a:lnTo>
                    <a:pt x="1658869" y="76"/>
                  </a:lnTo>
                  <a:cubicBezTo>
                    <a:pt x="1652316" y="76"/>
                    <a:pt x="1646297" y="3658"/>
                    <a:pt x="1643172" y="9373"/>
                  </a:cubicBezTo>
                  <a:lnTo>
                    <a:pt x="1638677" y="17450"/>
                  </a:lnTo>
                  <a:cubicBezTo>
                    <a:pt x="1636619" y="21184"/>
                    <a:pt x="1631285" y="21184"/>
                    <a:pt x="1629228" y="17450"/>
                  </a:cubicBezTo>
                  <a:lnTo>
                    <a:pt x="1624732" y="9373"/>
                  </a:lnTo>
                  <a:cubicBezTo>
                    <a:pt x="1621532" y="3658"/>
                    <a:pt x="1615512" y="76"/>
                    <a:pt x="1608959" y="76"/>
                  </a:cubicBezTo>
                  <a:lnTo>
                    <a:pt x="1438042" y="76"/>
                  </a:lnTo>
                  <a:cubicBezTo>
                    <a:pt x="1431717" y="76"/>
                    <a:pt x="1425545" y="2058"/>
                    <a:pt x="1420364" y="5715"/>
                  </a:cubicBezTo>
                  <a:lnTo>
                    <a:pt x="1398494" y="21336"/>
                  </a:lnTo>
                  <a:cubicBezTo>
                    <a:pt x="1394303" y="24308"/>
                    <a:pt x="1389274" y="25908"/>
                    <a:pt x="1384169" y="25908"/>
                  </a:cubicBezTo>
                  <a:lnTo>
                    <a:pt x="1272460" y="25908"/>
                  </a:lnTo>
                  <a:cubicBezTo>
                    <a:pt x="1268650" y="25908"/>
                    <a:pt x="1264992" y="24918"/>
                    <a:pt x="1261715" y="23013"/>
                  </a:cubicBezTo>
                  <a:lnTo>
                    <a:pt x="1230016" y="4572"/>
                  </a:lnTo>
                  <a:cubicBezTo>
                    <a:pt x="1224835" y="1600"/>
                    <a:pt x="1219043" y="0"/>
                    <a:pt x="1213099" y="0"/>
                  </a:cubicBezTo>
                  <a:lnTo>
                    <a:pt x="1035173" y="0"/>
                  </a:lnTo>
                  <a:cubicBezTo>
                    <a:pt x="1029229" y="0"/>
                    <a:pt x="1023438" y="1905"/>
                    <a:pt x="1018637" y="5334"/>
                  </a:cubicBezTo>
                  <a:lnTo>
                    <a:pt x="995625" y="22022"/>
                  </a:lnTo>
                  <a:cubicBezTo>
                    <a:pt x="992119" y="24537"/>
                    <a:pt x="987929" y="25908"/>
                    <a:pt x="983585" y="25908"/>
                  </a:cubicBezTo>
                  <a:lnTo>
                    <a:pt x="845282" y="25908"/>
                  </a:lnTo>
                  <a:cubicBezTo>
                    <a:pt x="841244" y="25908"/>
                    <a:pt x="837281" y="24460"/>
                    <a:pt x="834157" y="21869"/>
                  </a:cubicBezTo>
                  <a:lnTo>
                    <a:pt x="814269" y="5182"/>
                  </a:lnTo>
                  <a:cubicBezTo>
                    <a:pt x="810306" y="1829"/>
                    <a:pt x="805277" y="0"/>
                    <a:pt x="800096" y="0"/>
                  </a:cubicBezTo>
                  <a:lnTo>
                    <a:pt x="618968" y="0"/>
                  </a:lnTo>
                  <a:cubicBezTo>
                    <a:pt x="614472" y="0"/>
                    <a:pt x="610053" y="1600"/>
                    <a:pt x="606624" y="4496"/>
                  </a:cubicBezTo>
                  <a:lnTo>
                    <a:pt x="585516" y="22022"/>
                  </a:lnTo>
                  <a:cubicBezTo>
                    <a:pt x="582468" y="24537"/>
                    <a:pt x="578582" y="25984"/>
                    <a:pt x="574620" y="25984"/>
                  </a:cubicBezTo>
                  <a:lnTo>
                    <a:pt x="381224" y="25984"/>
                  </a:lnTo>
                  <a:cubicBezTo>
                    <a:pt x="376500" y="25984"/>
                    <a:pt x="371852" y="25070"/>
                    <a:pt x="367432" y="23241"/>
                  </a:cubicBezTo>
                  <a:lnTo>
                    <a:pt x="321636" y="3963"/>
                  </a:lnTo>
                  <a:cubicBezTo>
                    <a:pt x="315540" y="1372"/>
                    <a:pt x="308910" y="76"/>
                    <a:pt x="302281" y="76"/>
                  </a:cubicBezTo>
                  <a:lnTo>
                    <a:pt x="49221" y="76"/>
                  </a:lnTo>
                  <a:cubicBezTo>
                    <a:pt x="42058" y="76"/>
                    <a:pt x="35276" y="3429"/>
                    <a:pt x="30933" y="9144"/>
                  </a:cubicBezTo>
                  <a:lnTo>
                    <a:pt x="18055" y="25984"/>
                  </a:lnTo>
                  <a:lnTo>
                    <a:pt x="18055" y="25984"/>
                  </a:lnTo>
                  <a:lnTo>
                    <a:pt x="13178" y="32385"/>
                  </a:lnTo>
                  <a:lnTo>
                    <a:pt x="1824" y="47244"/>
                  </a:lnTo>
                  <a:cubicBezTo>
                    <a:pt x="-2595" y="53035"/>
                    <a:pt x="1519" y="61341"/>
                    <a:pt x="8758" y="61341"/>
                  </a:cubicBezTo>
                  <a:lnTo>
                    <a:pt x="342057" y="61341"/>
                  </a:lnTo>
                  <a:cubicBezTo>
                    <a:pt x="352878" y="61341"/>
                    <a:pt x="363165" y="56617"/>
                    <a:pt x="370175" y="48387"/>
                  </a:cubicBezTo>
                  <a:lnTo>
                    <a:pt x="376271" y="41148"/>
                  </a:lnTo>
                  <a:cubicBezTo>
                    <a:pt x="380996" y="35586"/>
                    <a:pt x="387854" y="32461"/>
                    <a:pt x="395169" y="32461"/>
                  </a:cubicBezTo>
                  <a:lnTo>
                    <a:pt x="577973" y="32461"/>
                  </a:lnTo>
                  <a:cubicBezTo>
                    <a:pt x="583688" y="32461"/>
                    <a:pt x="589174" y="34823"/>
                    <a:pt x="593213" y="38939"/>
                  </a:cubicBezTo>
                  <a:lnTo>
                    <a:pt x="609062" y="55245"/>
                  </a:lnTo>
                  <a:cubicBezTo>
                    <a:pt x="612872" y="59131"/>
                    <a:pt x="618054" y="61341"/>
                    <a:pt x="623540" y="61341"/>
                  </a:cubicBezTo>
                  <a:lnTo>
                    <a:pt x="806115" y="61341"/>
                  </a:lnTo>
                  <a:cubicBezTo>
                    <a:pt x="812516" y="61341"/>
                    <a:pt x="818384" y="58141"/>
                    <a:pt x="821813" y="52731"/>
                  </a:cubicBezTo>
                  <a:lnTo>
                    <a:pt x="829966" y="40005"/>
                  </a:lnTo>
                  <a:cubicBezTo>
                    <a:pt x="833014" y="35281"/>
                    <a:pt x="838272" y="32385"/>
                    <a:pt x="843911" y="32385"/>
                  </a:cubicBezTo>
                  <a:lnTo>
                    <a:pt x="986786" y="32385"/>
                  </a:lnTo>
                  <a:cubicBezTo>
                    <a:pt x="992119" y="32385"/>
                    <a:pt x="997149" y="34823"/>
                    <a:pt x="1000425" y="39014"/>
                  </a:cubicBezTo>
                  <a:lnTo>
                    <a:pt x="1012998" y="55093"/>
                  </a:lnTo>
                  <a:cubicBezTo>
                    <a:pt x="1016046" y="59055"/>
                    <a:pt x="1020771" y="61341"/>
                    <a:pt x="1025800" y="61341"/>
                  </a:cubicBezTo>
                  <a:lnTo>
                    <a:pt x="1212414" y="61341"/>
                  </a:lnTo>
                  <a:cubicBezTo>
                    <a:pt x="1216833" y="61341"/>
                    <a:pt x="1221101" y="59969"/>
                    <a:pt x="1224682" y="57379"/>
                  </a:cubicBezTo>
                  <a:lnTo>
                    <a:pt x="1253943" y="36271"/>
                  </a:lnTo>
                  <a:cubicBezTo>
                    <a:pt x="1257372" y="33757"/>
                    <a:pt x="1261487" y="32461"/>
                    <a:pt x="1265754" y="32461"/>
                  </a:cubicBezTo>
                  <a:lnTo>
                    <a:pt x="1393998" y="32461"/>
                  </a:lnTo>
                  <a:cubicBezTo>
                    <a:pt x="1399332" y="32461"/>
                    <a:pt x="1404666" y="33833"/>
                    <a:pt x="1409314" y="36500"/>
                  </a:cubicBezTo>
                  <a:lnTo>
                    <a:pt x="1445129" y="56693"/>
                  </a:lnTo>
                  <a:cubicBezTo>
                    <a:pt x="1450691" y="59817"/>
                    <a:pt x="1456863" y="61417"/>
                    <a:pt x="1463264" y="61417"/>
                  </a:cubicBezTo>
                  <a:lnTo>
                    <a:pt x="1803269" y="61417"/>
                  </a:lnTo>
                  <a:cubicBezTo>
                    <a:pt x="1810431" y="61417"/>
                    <a:pt x="1816832" y="57074"/>
                    <a:pt x="1819575" y="50521"/>
                  </a:cubicBezTo>
                  <a:lnTo>
                    <a:pt x="1826967" y="32538"/>
                  </a:lnTo>
                  <a:lnTo>
                    <a:pt x="1827043" y="32538"/>
                  </a:lnTo>
                  <a:lnTo>
                    <a:pt x="1829710" y="26137"/>
                  </a:lnTo>
                  <a:lnTo>
                    <a:pt x="1829634" y="26137"/>
                  </a:lnTo>
                  <a:lnTo>
                    <a:pt x="1835578" y="11735"/>
                  </a:lnTo>
                  <a:cubicBezTo>
                    <a:pt x="1837863" y="6248"/>
                    <a:pt x="1833824" y="229"/>
                    <a:pt x="1827881" y="229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5CAF95F-19D9-7A6A-CF39-29BE65FC52F1}"/>
                </a:ext>
              </a:extLst>
            </p:cNvPr>
            <p:cNvSpPr/>
            <p:nvPr/>
          </p:nvSpPr>
          <p:spPr>
            <a:xfrm>
              <a:off x="5945607" y="4909489"/>
              <a:ext cx="1857562" cy="61646"/>
            </a:xfrm>
            <a:custGeom>
              <a:avLst/>
              <a:gdLst>
                <a:gd name="connsiteX0" fmla="*/ 1847518 w 1857562"/>
                <a:gd name="connsiteY0" fmla="*/ 0 h 61646"/>
                <a:gd name="connsiteX1" fmla="*/ 1519401 w 1857562"/>
                <a:gd name="connsiteY1" fmla="*/ 0 h 61646"/>
                <a:gd name="connsiteX2" fmla="*/ 1505990 w 1857562"/>
                <a:gd name="connsiteY2" fmla="*/ 3048 h 61646"/>
                <a:gd name="connsiteX3" fmla="*/ 1481758 w 1857562"/>
                <a:gd name="connsiteY3" fmla="*/ 14478 h 61646"/>
                <a:gd name="connsiteX4" fmla="*/ 1467281 w 1857562"/>
                <a:gd name="connsiteY4" fmla="*/ 17755 h 61646"/>
                <a:gd name="connsiteX5" fmla="*/ 1322805 w 1857562"/>
                <a:gd name="connsiteY5" fmla="*/ 17755 h 61646"/>
                <a:gd name="connsiteX6" fmla="*/ 1311299 w 1857562"/>
                <a:gd name="connsiteY6" fmla="*/ 15697 h 61646"/>
                <a:gd name="connsiteX7" fmla="*/ 1276857 w 1857562"/>
                <a:gd name="connsiteY7" fmla="*/ 2819 h 61646"/>
                <a:gd name="connsiteX8" fmla="*/ 1261617 w 1857562"/>
                <a:gd name="connsiteY8" fmla="*/ 76 h 61646"/>
                <a:gd name="connsiteX9" fmla="*/ 1071345 w 1857562"/>
                <a:gd name="connsiteY9" fmla="*/ 76 h 61646"/>
                <a:gd name="connsiteX10" fmla="*/ 1051686 w 1857562"/>
                <a:gd name="connsiteY10" fmla="*/ 5944 h 61646"/>
                <a:gd name="connsiteX11" fmla="*/ 1044599 w 1857562"/>
                <a:gd name="connsiteY11" fmla="*/ 10592 h 61646"/>
                <a:gd name="connsiteX12" fmla="*/ 1039341 w 1857562"/>
                <a:gd name="connsiteY12" fmla="*/ 13411 h 61646"/>
                <a:gd name="connsiteX13" fmla="*/ 970380 w 1857562"/>
                <a:gd name="connsiteY13" fmla="*/ 24232 h 61646"/>
                <a:gd name="connsiteX14" fmla="*/ 904696 w 1857562"/>
                <a:gd name="connsiteY14" fmla="*/ 15697 h 61646"/>
                <a:gd name="connsiteX15" fmla="*/ 892809 w 1857562"/>
                <a:gd name="connsiteY15" fmla="*/ 9601 h 61646"/>
                <a:gd name="connsiteX16" fmla="*/ 885646 w 1857562"/>
                <a:gd name="connsiteY16" fmla="*/ 4649 h 61646"/>
                <a:gd name="connsiteX17" fmla="*/ 873073 w 1857562"/>
                <a:gd name="connsiteY17" fmla="*/ 153 h 61646"/>
                <a:gd name="connsiteX18" fmla="*/ 680973 w 1857562"/>
                <a:gd name="connsiteY18" fmla="*/ 153 h 61646"/>
                <a:gd name="connsiteX19" fmla="*/ 663066 w 1857562"/>
                <a:gd name="connsiteY19" fmla="*/ 5029 h 61646"/>
                <a:gd name="connsiteX20" fmla="*/ 647293 w 1857562"/>
                <a:gd name="connsiteY20" fmla="*/ 14249 h 61646"/>
                <a:gd name="connsiteX21" fmla="*/ 633729 w 1857562"/>
                <a:gd name="connsiteY21" fmla="*/ 17907 h 61646"/>
                <a:gd name="connsiteX22" fmla="*/ 493826 w 1857562"/>
                <a:gd name="connsiteY22" fmla="*/ 17907 h 61646"/>
                <a:gd name="connsiteX23" fmla="*/ 470889 w 1857562"/>
                <a:gd name="connsiteY23" fmla="*/ 14478 h 61646"/>
                <a:gd name="connsiteX24" fmla="*/ 433627 w 1857562"/>
                <a:gd name="connsiteY24" fmla="*/ 3048 h 61646"/>
                <a:gd name="connsiteX25" fmla="*/ 414730 w 1857562"/>
                <a:gd name="connsiteY25" fmla="*/ 229 h 61646"/>
                <a:gd name="connsiteX26" fmla="*/ 46684 w 1857562"/>
                <a:gd name="connsiteY26" fmla="*/ 229 h 61646"/>
                <a:gd name="connsiteX27" fmla="*/ 25043 w 1857562"/>
                <a:gd name="connsiteY27" fmla="*/ 10897 h 61646"/>
                <a:gd name="connsiteX28" fmla="*/ 3555 w 1857562"/>
                <a:gd name="connsiteY28" fmla="*/ 40996 h 61646"/>
                <a:gd name="connsiteX29" fmla="*/ 18795 w 1857562"/>
                <a:gd name="connsiteY29" fmla="*/ 61493 h 61646"/>
                <a:gd name="connsiteX30" fmla="*/ 189254 w 1857562"/>
                <a:gd name="connsiteY30" fmla="*/ 61493 h 61646"/>
                <a:gd name="connsiteX31" fmla="*/ 210209 w 1857562"/>
                <a:gd name="connsiteY31" fmla="*/ 51283 h 61646"/>
                <a:gd name="connsiteX32" fmla="*/ 220267 w 1857562"/>
                <a:gd name="connsiteY32" fmla="*/ 38405 h 61646"/>
                <a:gd name="connsiteX33" fmla="*/ 237489 w 1857562"/>
                <a:gd name="connsiteY33" fmla="*/ 38405 h 61646"/>
                <a:gd name="connsiteX34" fmla="*/ 247090 w 1857562"/>
                <a:gd name="connsiteY34" fmla="*/ 50749 h 61646"/>
                <a:gd name="connsiteX35" fmla="*/ 269188 w 1857562"/>
                <a:gd name="connsiteY35" fmla="*/ 61570 h 61646"/>
                <a:gd name="connsiteX36" fmla="*/ 449934 w 1857562"/>
                <a:gd name="connsiteY36" fmla="*/ 61570 h 61646"/>
                <a:gd name="connsiteX37" fmla="*/ 482396 w 1857562"/>
                <a:gd name="connsiteY37" fmla="*/ 43358 h 61646"/>
                <a:gd name="connsiteX38" fmla="*/ 483463 w 1857562"/>
                <a:gd name="connsiteY38" fmla="*/ 41529 h 61646"/>
                <a:gd name="connsiteX39" fmla="*/ 513943 w 1857562"/>
                <a:gd name="connsiteY39" fmla="*/ 24460 h 61646"/>
                <a:gd name="connsiteX40" fmla="*/ 625880 w 1857562"/>
                <a:gd name="connsiteY40" fmla="*/ 24460 h 61646"/>
                <a:gd name="connsiteX41" fmla="*/ 647826 w 1857562"/>
                <a:gd name="connsiteY41" fmla="*/ 31166 h 61646"/>
                <a:gd name="connsiteX42" fmla="*/ 680516 w 1857562"/>
                <a:gd name="connsiteY42" fmla="*/ 53112 h 61646"/>
                <a:gd name="connsiteX43" fmla="*/ 708557 w 1857562"/>
                <a:gd name="connsiteY43" fmla="*/ 61646 h 61646"/>
                <a:gd name="connsiteX44" fmla="*/ 1236852 w 1857562"/>
                <a:gd name="connsiteY44" fmla="*/ 61646 h 61646"/>
                <a:gd name="connsiteX45" fmla="*/ 1257578 w 1857562"/>
                <a:gd name="connsiteY45" fmla="*/ 55778 h 61646"/>
                <a:gd name="connsiteX46" fmla="*/ 1299184 w 1857562"/>
                <a:gd name="connsiteY46" fmla="*/ 29947 h 61646"/>
                <a:gd name="connsiteX47" fmla="*/ 1318310 w 1857562"/>
                <a:gd name="connsiteY47" fmla="*/ 24537 h 61646"/>
                <a:gd name="connsiteX48" fmla="*/ 1472615 w 1857562"/>
                <a:gd name="connsiteY48" fmla="*/ 24537 h 61646"/>
                <a:gd name="connsiteX49" fmla="*/ 1493798 w 1857562"/>
                <a:gd name="connsiteY49" fmla="*/ 31166 h 61646"/>
                <a:gd name="connsiteX50" fmla="*/ 1528393 w 1857562"/>
                <a:gd name="connsiteY50" fmla="*/ 55169 h 61646"/>
                <a:gd name="connsiteX51" fmla="*/ 1549043 w 1857562"/>
                <a:gd name="connsiteY51" fmla="*/ 61646 h 61646"/>
                <a:gd name="connsiteX52" fmla="*/ 1820315 w 1857562"/>
                <a:gd name="connsiteY52" fmla="*/ 61646 h 61646"/>
                <a:gd name="connsiteX53" fmla="*/ 1843708 w 1857562"/>
                <a:gd name="connsiteY53" fmla="*/ 45949 h 61646"/>
                <a:gd name="connsiteX54" fmla="*/ 1850033 w 1857562"/>
                <a:gd name="connsiteY54" fmla="*/ 30633 h 61646"/>
                <a:gd name="connsiteX55" fmla="*/ 1850262 w 1857562"/>
                <a:gd name="connsiteY55" fmla="*/ 30252 h 61646"/>
                <a:gd name="connsiteX56" fmla="*/ 1856815 w 1857562"/>
                <a:gd name="connsiteY56" fmla="*/ 14402 h 61646"/>
                <a:gd name="connsiteX57" fmla="*/ 1856815 w 1857562"/>
                <a:gd name="connsiteY57" fmla="*/ 14097 h 61646"/>
                <a:gd name="connsiteX58" fmla="*/ 1856815 w 1857562"/>
                <a:gd name="connsiteY58" fmla="*/ 14097 h 61646"/>
                <a:gd name="connsiteX59" fmla="*/ 1847595 w 1857562"/>
                <a:gd name="connsiteY59" fmla="*/ 305 h 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7562" h="61646">
                  <a:moveTo>
                    <a:pt x="1847518" y="0"/>
                  </a:moveTo>
                  <a:lnTo>
                    <a:pt x="1519401" y="0"/>
                  </a:lnTo>
                  <a:cubicBezTo>
                    <a:pt x="1514753" y="0"/>
                    <a:pt x="1510181" y="1067"/>
                    <a:pt x="1505990" y="3048"/>
                  </a:cubicBezTo>
                  <a:lnTo>
                    <a:pt x="1481758" y="14478"/>
                  </a:lnTo>
                  <a:cubicBezTo>
                    <a:pt x="1477263" y="16612"/>
                    <a:pt x="1472310" y="17755"/>
                    <a:pt x="1467281" y="17755"/>
                  </a:cubicBezTo>
                  <a:lnTo>
                    <a:pt x="1322805" y="17755"/>
                  </a:lnTo>
                  <a:cubicBezTo>
                    <a:pt x="1318919" y="17755"/>
                    <a:pt x="1315033" y="17069"/>
                    <a:pt x="1311299" y="15697"/>
                  </a:cubicBezTo>
                  <a:lnTo>
                    <a:pt x="1276857" y="2819"/>
                  </a:lnTo>
                  <a:cubicBezTo>
                    <a:pt x="1271980" y="991"/>
                    <a:pt x="1266875" y="76"/>
                    <a:pt x="1261617" y="76"/>
                  </a:cubicBezTo>
                  <a:lnTo>
                    <a:pt x="1071345" y="76"/>
                  </a:lnTo>
                  <a:cubicBezTo>
                    <a:pt x="1064335" y="76"/>
                    <a:pt x="1057477" y="2134"/>
                    <a:pt x="1051686" y="5944"/>
                  </a:cubicBezTo>
                  <a:lnTo>
                    <a:pt x="1044599" y="10592"/>
                  </a:lnTo>
                  <a:cubicBezTo>
                    <a:pt x="1042923" y="11659"/>
                    <a:pt x="1041170" y="12649"/>
                    <a:pt x="1039341" y="13411"/>
                  </a:cubicBezTo>
                  <a:cubicBezTo>
                    <a:pt x="1015033" y="23013"/>
                    <a:pt x="970380" y="24232"/>
                    <a:pt x="970380" y="24232"/>
                  </a:cubicBezTo>
                  <a:cubicBezTo>
                    <a:pt x="966494" y="24232"/>
                    <a:pt x="929994" y="24232"/>
                    <a:pt x="904696" y="15697"/>
                  </a:cubicBezTo>
                  <a:cubicBezTo>
                    <a:pt x="900429" y="14249"/>
                    <a:pt x="896466" y="12192"/>
                    <a:pt x="892809" y="9601"/>
                  </a:cubicBezTo>
                  <a:lnTo>
                    <a:pt x="885646" y="4649"/>
                  </a:lnTo>
                  <a:cubicBezTo>
                    <a:pt x="882141" y="1753"/>
                    <a:pt x="877645" y="153"/>
                    <a:pt x="873073" y="153"/>
                  </a:cubicBezTo>
                  <a:lnTo>
                    <a:pt x="680973" y="153"/>
                  </a:lnTo>
                  <a:cubicBezTo>
                    <a:pt x="674648" y="153"/>
                    <a:pt x="668476" y="1829"/>
                    <a:pt x="663066" y="5029"/>
                  </a:cubicBezTo>
                  <a:lnTo>
                    <a:pt x="647293" y="14249"/>
                  </a:lnTo>
                  <a:cubicBezTo>
                    <a:pt x="643177" y="16688"/>
                    <a:pt x="638453" y="17907"/>
                    <a:pt x="633729" y="17907"/>
                  </a:cubicBezTo>
                  <a:lnTo>
                    <a:pt x="493826" y="17907"/>
                  </a:lnTo>
                  <a:cubicBezTo>
                    <a:pt x="486053" y="17907"/>
                    <a:pt x="478281" y="16764"/>
                    <a:pt x="470889" y="14478"/>
                  </a:cubicBezTo>
                  <a:lnTo>
                    <a:pt x="433627" y="3048"/>
                  </a:lnTo>
                  <a:cubicBezTo>
                    <a:pt x="427532" y="1143"/>
                    <a:pt x="421131" y="229"/>
                    <a:pt x="414730" y="229"/>
                  </a:cubicBezTo>
                  <a:lnTo>
                    <a:pt x="46684" y="229"/>
                  </a:lnTo>
                  <a:cubicBezTo>
                    <a:pt x="38226" y="229"/>
                    <a:pt x="30225" y="4191"/>
                    <a:pt x="25043" y="10897"/>
                  </a:cubicBezTo>
                  <a:lnTo>
                    <a:pt x="3555" y="40996"/>
                  </a:lnTo>
                  <a:cubicBezTo>
                    <a:pt x="-2770" y="49759"/>
                    <a:pt x="-2312" y="61493"/>
                    <a:pt x="18795" y="61493"/>
                  </a:cubicBezTo>
                  <a:lnTo>
                    <a:pt x="189254" y="61493"/>
                  </a:lnTo>
                  <a:cubicBezTo>
                    <a:pt x="197407" y="61493"/>
                    <a:pt x="205180" y="57683"/>
                    <a:pt x="210209" y="51283"/>
                  </a:cubicBezTo>
                  <a:lnTo>
                    <a:pt x="220267" y="38405"/>
                  </a:lnTo>
                  <a:cubicBezTo>
                    <a:pt x="224611" y="32766"/>
                    <a:pt x="233145" y="32766"/>
                    <a:pt x="237489" y="38405"/>
                  </a:cubicBezTo>
                  <a:lnTo>
                    <a:pt x="247090" y="50749"/>
                  </a:lnTo>
                  <a:cubicBezTo>
                    <a:pt x="252424" y="57531"/>
                    <a:pt x="260578" y="61570"/>
                    <a:pt x="269188" y="61570"/>
                  </a:cubicBezTo>
                  <a:lnTo>
                    <a:pt x="449934" y="61570"/>
                  </a:lnTo>
                  <a:cubicBezTo>
                    <a:pt x="463193" y="61570"/>
                    <a:pt x="475537" y="54636"/>
                    <a:pt x="482396" y="43358"/>
                  </a:cubicBezTo>
                  <a:lnTo>
                    <a:pt x="483463" y="41529"/>
                  </a:lnTo>
                  <a:cubicBezTo>
                    <a:pt x="489939" y="30937"/>
                    <a:pt x="501446" y="24460"/>
                    <a:pt x="513943" y="24460"/>
                  </a:cubicBezTo>
                  <a:lnTo>
                    <a:pt x="625880" y="24460"/>
                  </a:lnTo>
                  <a:cubicBezTo>
                    <a:pt x="633729" y="24460"/>
                    <a:pt x="641349" y="26746"/>
                    <a:pt x="647826" y="31166"/>
                  </a:cubicBezTo>
                  <a:lnTo>
                    <a:pt x="680516" y="53112"/>
                  </a:lnTo>
                  <a:cubicBezTo>
                    <a:pt x="688821" y="58674"/>
                    <a:pt x="698575" y="61646"/>
                    <a:pt x="708557" y="61646"/>
                  </a:cubicBezTo>
                  <a:lnTo>
                    <a:pt x="1236852" y="61646"/>
                  </a:lnTo>
                  <a:cubicBezTo>
                    <a:pt x="1244167" y="61646"/>
                    <a:pt x="1251330" y="59588"/>
                    <a:pt x="1257578" y="55778"/>
                  </a:cubicBezTo>
                  <a:lnTo>
                    <a:pt x="1299184" y="29947"/>
                  </a:lnTo>
                  <a:cubicBezTo>
                    <a:pt x="1304899" y="26365"/>
                    <a:pt x="1311528" y="24537"/>
                    <a:pt x="1318310" y="24537"/>
                  </a:cubicBezTo>
                  <a:lnTo>
                    <a:pt x="1472615" y="24537"/>
                  </a:lnTo>
                  <a:cubicBezTo>
                    <a:pt x="1480235" y="24537"/>
                    <a:pt x="1487626" y="26823"/>
                    <a:pt x="1493798" y="31166"/>
                  </a:cubicBezTo>
                  <a:lnTo>
                    <a:pt x="1528393" y="55169"/>
                  </a:lnTo>
                  <a:cubicBezTo>
                    <a:pt x="1534489" y="59360"/>
                    <a:pt x="1541652" y="61646"/>
                    <a:pt x="1549043" y="61646"/>
                  </a:cubicBezTo>
                  <a:lnTo>
                    <a:pt x="1820315" y="61646"/>
                  </a:lnTo>
                  <a:cubicBezTo>
                    <a:pt x="1830602" y="61646"/>
                    <a:pt x="1839823" y="55474"/>
                    <a:pt x="1843708" y="45949"/>
                  </a:cubicBezTo>
                  <a:lnTo>
                    <a:pt x="1850033" y="30633"/>
                  </a:lnTo>
                  <a:cubicBezTo>
                    <a:pt x="1850033" y="30633"/>
                    <a:pt x="1850186" y="30404"/>
                    <a:pt x="1850262" y="30252"/>
                  </a:cubicBezTo>
                  <a:lnTo>
                    <a:pt x="1856815" y="14402"/>
                  </a:lnTo>
                  <a:cubicBezTo>
                    <a:pt x="1856815" y="14402"/>
                    <a:pt x="1856815" y="14249"/>
                    <a:pt x="1856815" y="14097"/>
                  </a:cubicBezTo>
                  <a:lnTo>
                    <a:pt x="1856815" y="14097"/>
                  </a:lnTo>
                  <a:cubicBezTo>
                    <a:pt x="1859482" y="7544"/>
                    <a:pt x="1854681" y="305"/>
                    <a:pt x="1847595" y="305"/>
                  </a:cubicBezTo>
                  <a:close/>
                </a:path>
              </a:pathLst>
            </a:custGeom>
            <a:solidFill>
              <a:srgbClr val="003366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B62DE5D-25A5-111F-2AD6-2D4789FEB5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46" y="210200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24A41-83FC-495F-B5A3-C1A25784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3C1D-EC3C-BE31-A0F6-7765D27D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1227E9-130A-B847-C2DD-CF385EA0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8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7699D-AAA7-0DD8-CA13-6D0DC6F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9374" y="228600"/>
            <a:ext cx="17240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20AF5-13B7-DD11-7072-0F259A8B1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1" y="228600"/>
            <a:ext cx="9877424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2042-3BF1-98FD-C508-FEB29C32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25C4-29D7-DA06-AFDD-DEC531A5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93EA-4CB9-3004-B955-3AEE35A2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9700"/>
            <a:ext cx="11734800" cy="4610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9430-BAB2-8209-AD80-926C7CA8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42B7-515D-9CFA-0462-B95DD426A19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964D-F766-CD3E-0A74-F28F94BC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19126"/>
            <a:ext cx="10020300" cy="20193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C4E6-D961-F989-9A86-3182EECB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971800"/>
            <a:ext cx="10020300" cy="29337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4CED5D-5F68-5F29-A57D-0118C753A206}"/>
              </a:ext>
            </a:extLst>
          </p:cNvPr>
          <p:cNvGrpSpPr/>
          <p:nvPr userDrawn="1"/>
        </p:nvGrpSpPr>
        <p:grpSpPr>
          <a:xfrm>
            <a:off x="7584529" y="6238874"/>
            <a:ext cx="4264571" cy="267390"/>
            <a:chOff x="7413080" y="6475331"/>
            <a:chExt cx="4264571" cy="267390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B2ADBC-A383-6C55-9771-B98A8C01EF9F}"/>
                </a:ext>
              </a:extLst>
            </p:cNvPr>
            <p:cNvSpPr/>
            <p:nvPr/>
          </p:nvSpPr>
          <p:spPr>
            <a:xfrm>
              <a:off x="8302725" y="6475331"/>
              <a:ext cx="262434" cy="262432"/>
            </a:xfrm>
            <a:custGeom>
              <a:avLst/>
              <a:gdLst>
                <a:gd name="connsiteX0" fmla="*/ 2420197 w 5399999"/>
                <a:gd name="connsiteY0" fmla="*/ 1523990 h 5399999"/>
                <a:gd name="connsiteX1" fmla="*/ 2420197 w 5399999"/>
                <a:gd name="connsiteY1" fmla="*/ 1648539 h 5399999"/>
                <a:gd name="connsiteX2" fmla="*/ 2448810 w 5399999"/>
                <a:gd name="connsiteY2" fmla="*/ 1648539 h 5399999"/>
                <a:gd name="connsiteX3" fmla="*/ 2543898 w 5399999"/>
                <a:gd name="connsiteY3" fmla="*/ 1742008 h 5399999"/>
                <a:gd name="connsiteX4" fmla="*/ 2543898 w 5399999"/>
                <a:gd name="connsiteY4" fmla="*/ 1742789 h 5399999"/>
                <a:gd name="connsiteX5" fmla="*/ 2543898 w 5399999"/>
                <a:gd name="connsiteY5" fmla="*/ 2479957 h 5399999"/>
                <a:gd name="connsiteX6" fmla="*/ 2449591 w 5399999"/>
                <a:gd name="connsiteY6" fmla="*/ 2574207 h 5399999"/>
                <a:gd name="connsiteX7" fmla="*/ 2448810 w 5399999"/>
                <a:gd name="connsiteY7" fmla="*/ 2574207 h 5399999"/>
                <a:gd name="connsiteX8" fmla="*/ 2420197 w 5399999"/>
                <a:gd name="connsiteY8" fmla="*/ 2574207 h 5399999"/>
                <a:gd name="connsiteX9" fmla="*/ 2420197 w 5399999"/>
                <a:gd name="connsiteY9" fmla="*/ 2698756 h 5399999"/>
                <a:gd name="connsiteX10" fmla="*/ 3047123 w 5399999"/>
                <a:gd name="connsiteY10" fmla="*/ 2698737 h 5399999"/>
                <a:gd name="connsiteX11" fmla="*/ 3047123 w 5399999"/>
                <a:gd name="connsiteY11" fmla="*/ 2574197 h 5399999"/>
                <a:gd name="connsiteX12" fmla="*/ 3018510 w 5399999"/>
                <a:gd name="connsiteY12" fmla="*/ 2574197 h 5399999"/>
                <a:gd name="connsiteX13" fmla="*/ 2924260 w 5399999"/>
                <a:gd name="connsiteY13" fmla="*/ 2480262 h 5399999"/>
                <a:gd name="connsiteX14" fmla="*/ 2924260 w 5399999"/>
                <a:gd name="connsiteY14" fmla="*/ 2479948 h 5399999"/>
                <a:gd name="connsiteX15" fmla="*/ 2924260 w 5399999"/>
                <a:gd name="connsiteY15" fmla="*/ 1742779 h 5399999"/>
                <a:gd name="connsiteX16" fmla="*/ 3018196 w 5399999"/>
                <a:gd name="connsiteY16" fmla="*/ 1648529 h 5399999"/>
                <a:gd name="connsiteX17" fmla="*/ 3018510 w 5399999"/>
                <a:gd name="connsiteY17" fmla="*/ 1648529 h 5399999"/>
                <a:gd name="connsiteX18" fmla="*/ 3047123 w 5399999"/>
                <a:gd name="connsiteY18" fmla="*/ 1648529 h 5399999"/>
                <a:gd name="connsiteX19" fmla="*/ 3047123 w 5399999"/>
                <a:gd name="connsiteY19" fmla="*/ 1523990 h 5399999"/>
                <a:gd name="connsiteX20" fmla="*/ 4253855 w 5399999"/>
                <a:gd name="connsiteY20" fmla="*/ 1523971 h 5399999"/>
                <a:gd name="connsiteX21" fmla="*/ 4484427 w 5399999"/>
                <a:gd name="connsiteY21" fmla="*/ 2130704 h 5399999"/>
                <a:gd name="connsiteX22" fmla="*/ 4756232 w 5399999"/>
                <a:gd name="connsiteY22" fmla="*/ 2575026 h 5399999"/>
                <a:gd name="connsiteX23" fmla="*/ 4603918 w 5399999"/>
                <a:gd name="connsiteY23" fmla="*/ 2575026 h 5399999"/>
                <a:gd name="connsiteX24" fmla="*/ 4360716 w 5399999"/>
                <a:gd name="connsiteY24" fmla="*/ 2317527 h 5399999"/>
                <a:gd name="connsiteX25" fmla="*/ 4234491 w 5399999"/>
                <a:gd name="connsiteY25" fmla="*/ 2317527 h 5399999"/>
                <a:gd name="connsiteX26" fmla="*/ 4234491 w 5399999"/>
                <a:gd name="connsiteY26" fmla="*/ 2699575 h 5399999"/>
                <a:gd name="connsiteX27" fmla="*/ 5145005 w 5399999"/>
                <a:gd name="connsiteY27" fmla="*/ 2699575 h 5399999"/>
                <a:gd name="connsiteX28" fmla="*/ 4900964 w 5399999"/>
                <a:gd name="connsiteY28" fmla="*/ 2059181 h 5399999"/>
                <a:gd name="connsiteX29" fmla="*/ 4647666 w 5399999"/>
                <a:gd name="connsiteY29" fmla="*/ 1646834 h 5399999"/>
                <a:gd name="connsiteX30" fmla="*/ 4761290 w 5399999"/>
                <a:gd name="connsiteY30" fmla="*/ 1647682 h 5399999"/>
                <a:gd name="connsiteX31" fmla="*/ 5034781 w 5399999"/>
                <a:gd name="connsiteY31" fmla="*/ 1905181 h 5399999"/>
                <a:gd name="connsiteX32" fmla="*/ 5155958 w 5399999"/>
                <a:gd name="connsiteY32" fmla="*/ 1905181 h 5399999"/>
                <a:gd name="connsiteX33" fmla="*/ 5155958 w 5399999"/>
                <a:gd name="connsiteY33" fmla="*/ 1523971 h 5399999"/>
                <a:gd name="connsiteX34" fmla="*/ 3197751 w 5399999"/>
                <a:gd name="connsiteY34" fmla="*/ 1523971 h 5399999"/>
                <a:gd name="connsiteX35" fmla="*/ 3428323 w 5399999"/>
                <a:gd name="connsiteY35" fmla="*/ 2130704 h 5399999"/>
                <a:gd name="connsiteX36" fmla="*/ 3700128 w 5399999"/>
                <a:gd name="connsiteY36" fmla="*/ 2575026 h 5399999"/>
                <a:gd name="connsiteX37" fmla="*/ 3547814 w 5399999"/>
                <a:gd name="connsiteY37" fmla="*/ 2575026 h 5399999"/>
                <a:gd name="connsiteX38" fmla="*/ 3304612 w 5399999"/>
                <a:gd name="connsiteY38" fmla="*/ 2317527 h 5399999"/>
                <a:gd name="connsiteX39" fmla="*/ 3177539 w 5399999"/>
                <a:gd name="connsiteY39" fmla="*/ 2317527 h 5399999"/>
                <a:gd name="connsiteX40" fmla="*/ 3177539 w 5399999"/>
                <a:gd name="connsiteY40" fmla="*/ 2699575 h 5399999"/>
                <a:gd name="connsiteX41" fmla="*/ 4088062 w 5399999"/>
                <a:gd name="connsiteY41" fmla="*/ 2699575 h 5399999"/>
                <a:gd name="connsiteX42" fmla="*/ 3844022 w 5399999"/>
                <a:gd name="connsiteY42" fmla="*/ 2059181 h 5399999"/>
                <a:gd name="connsiteX43" fmla="*/ 3589886 w 5399999"/>
                <a:gd name="connsiteY43" fmla="*/ 1646834 h 5399999"/>
                <a:gd name="connsiteX44" fmla="*/ 3705186 w 5399999"/>
                <a:gd name="connsiteY44" fmla="*/ 1647682 h 5399999"/>
                <a:gd name="connsiteX45" fmla="*/ 3978677 w 5399999"/>
                <a:gd name="connsiteY45" fmla="*/ 1905181 h 5399999"/>
                <a:gd name="connsiteX46" fmla="*/ 4100693 w 5399999"/>
                <a:gd name="connsiteY46" fmla="*/ 1905181 h 5399999"/>
                <a:gd name="connsiteX47" fmla="*/ 4100693 w 5399999"/>
                <a:gd name="connsiteY47" fmla="*/ 1523971 h 5399999"/>
                <a:gd name="connsiteX48" fmla="*/ 244878 w 5399999"/>
                <a:gd name="connsiteY48" fmla="*/ 1523971 h 5399999"/>
                <a:gd name="connsiteX49" fmla="*/ 244878 w 5399999"/>
                <a:gd name="connsiteY49" fmla="*/ 1905181 h 5399999"/>
                <a:gd name="connsiteX50" fmla="*/ 366064 w 5399999"/>
                <a:gd name="connsiteY50" fmla="*/ 1905181 h 5399999"/>
                <a:gd name="connsiteX51" fmla="*/ 640394 w 5399999"/>
                <a:gd name="connsiteY51" fmla="*/ 1647682 h 5399999"/>
                <a:gd name="connsiteX52" fmla="*/ 754837 w 5399999"/>
                <a:gd name="connsiteY52" fmla="*/ 1646834 h 5399999"/>
                <a:gd name="connsiteX53" fmla="*/ 500700 w 5399999"/>
                <a:gd name="connsiteY53" fmla="*/ 2059181 h 5399999"/>
                <a:gd name="connsiteX54" fmla="*/ 201120 w 5399999"/>
                <a:gd name="connsiteY54" fmla="*/ 2699575 h 5399999"/>
                <a:gd name="connsiteX55" fmla="*/ 1167174 w 5399999"/>
                <a:gd name="connsiteY55" fmla="*/ 2699575 h 5399999"/>
                <a:gd name="connsiteX56" fmla="*/ 1167174 w 5399999"/>
                <a:gd name="connsiteY56" fmla="*/ 2317527 h 5399999"/>
                <a:gd name="connsiteX57" fmla="*/ 1040949 w 5399999"/>
                <a:gd name="connsiteY57" fmla="*/ 2317527 h 5399999"/>
                <a:gd name="connsiteX58" fmla="*/ 798594 w 5399999"/>
                <a:gd name="connsiteY58" fmla="*/ 2575026 h 5399999"/>
                <a:gd name="connsiteX59" fmla="*/ 645442 w 5399999"/>
                <a:gd name="connsiteY59" fmla="*/ 2575026 h 5399999"/>
                <a:gd name="connsiteX60" fmla="*/ 918095 w 5399999"/>
                <a:gd name="connsiteY60" fmla="*/ 2130704 h 5399999"/>
                <a:gd name="connsiteX61" fmla="*/ 1189900 w 5399999"/>
                <a:gd name="connsiteY61" fmla="*/ 1523971 h 5399999"/>
                <a:gd name="connsiteX62" fmla="*/ 1295095 w 5399999"/>
                <a:gd name="connsiteY62" fmla="*/ 1523133 h 5399999"/>
                <a:gd name="connsiteX63" fmla="*/ 1295095 w 5399999"/>
                <a:gd name="connsiteY63" fmla="*/ 1648520 h 5399999"/>
                <a:gd name="connsiteX64" fmla="*/ 1323708 w 5399999"/>
                <a:gd name="connsiteY64" fmla="*/ 1648520 h 5399999"/>
                <a:gd name="connsiteX65" fmla="*/ 1417958 w 5399999"/>
                <a:gd name="connsiteY65" fmla="*/ 1742456 h 5399999"/>
                <a:gd name="connsiteX66" fmla="*/ 1417958 w 5399999"/>
                <a:gd name="connsiteY66" fmla="*/ 1742770 h 5399999"/>
                <a:gd name="connsiteX67" fmla="*/ 1417958 w 5399999"/>
                <a:gd name="connsiteY67" fmla="*/ 2479938 h 5399999"/>
                <a:gd name="connsiteX68" fmla="*/ 1324022 w 5399999"/>
                <a:gd name="connsiteY68" fmla="*/ 2574188 h 5399999"/>
                <a:gd name="connsiteX69" fmla="*/ 1323708 w 5399999"/>
                <a:gd name="connsiteY69" fmla="*/ 2574188 h 5399999"/>
                <a:gd name="connsiteX70" fmla="*/ 1295095 w 5399999"/>
                <a:gd name="connsiteY70" fmla="*/ 2574188 h 5399999"/>
                <a:gd name="connsiteX71" fmla="*/ 1295095 w 5399999"/>
                <a:gd name="connsiteY71" fmla="*/ 2698728 h 5399999"/>
                <a:gd name="connsiteX72" fmla="*/ 2290600 w 5399999"/>
                <a:gd name="connsiteY72" fmla="*/ 2699575 h 5399999"/>
                <a:gd name="connsiteX73" fmla="*/ 2290600 w 5399999"/>
                <a:gd name="connsiteY73" fmla="*/ 2317528 h 5399999"/>
                <a:gd name="connsiteX74" fmla="*/ 2164375 w 5399999"/>
                <a:gd name="connsiteY74" fmla="*/ 2317528 h 5399999"/>
                <a:gd name="connsiteX75" fmla="*/ 1921173 w 5399999"/>
                <a:gd name="connsiteY75" fmla="*/ 2575026 h 5399999"/>
                <a:gd name="connsiteX76" fmla="*/ 1794948 w 5399999"/>
                <a:gd name="connsiteY76" fmla="*/ 2575026 h 5399999"/>
                <a:gd name="connsiteX77" fmla="*/ 1794948 w 5399999"/>
                <a:gd name="connsiteY77" fmla="*/ 2174462 h 5399999"/>
                <a:gd name="connsiteX78" fmla="*/ 1839544 w 5399999"/>
                <a:gd name="connsiteY78" fmla="*/ 2174462 h 5399999"/>
                <a:gd name="connsiteX79" fmla="*/ 1934632 w 5399999"/>
                <a:gd name="connsiteY79" fmla="*/ 2268293 h 5399999"/>
                <a:gd name="connsiteX80" fmla="*/ 1934632 w 5399999"/>
                <a:gd name="connsiteY80" fmla="*/ 2269560 h 5399999"/>
                <a:gd name="connsiteX81" fmla="*/ 1934632 w 5399999"/>
                <a:gd name="connsiteY81" fmla="*/ 2316680 h 5399999"/>
                <a:gd name="connsiteX82" fmla="*/ 2059181 w 5399999"/>
                <a:gd name="connsiteY82" fmla="*/ 2316680 h 5399999"/>
                <a:gd name="connsiteX83" fmla="*/ 2059181 w 5399999"/>
                <a:gd name="connsiteY83" fmla="*/ 1905190 h 5399999"/>
                <a:gd name="connsiteX84" fmla="*/ 1934632 w 5399999"/>
                <a:gd name="connsiteY84" fmla="*/ 1905190 h 5399999"/>
                <a:gd name="connsiteX85" fmla="*/ 1934632 w 5399999"/>
                <a:gd name="connsiteY85" fmla="*/ 1953158 h 5399999"/>
                <a:gd name="connsiteX86" fmla="*/ 1840801 w 5399999"/>
                <a:gd name="connsiteY86" fmla="*/ 2048246 h 5399999"/>
                <a:gd name="connsiteX87" fmla="*/ 1839534 w 5399999"/>
                <a:gd name="connsiteY87" fmla="*/ 2048246 h 5399999"/>
                <a:gd name="connsiteX88" fmla="*/ 1794938 w 5399999"/>
                <a:gd name="connsiteY88" fmla="*/ 2048246 h 5399999"/>
                <a:gd name="connsiteX89" fmla="*/ 1794938 w 5399999"/>
                <a:gd name="connsiteY89" fmla="*/ 1647682 h 5399999"/>
                <a:gd name="connsiteX90" fmla="*/ 1921164 w 5399999"/>
                <a:gd name="connsiteY90" fmla="*/ 1647682 h 5399999"/>
                <a:gd name="connsiteX91" fmla="*/ 2164366 w 5399999"/>
                <a:gd name="connsiteY91" fmla="*/ 1905181 h 5399999"/>
                <a:gd name="connsiteX92" fmla="*/ 2290591 w 5399999"/>
                <a:gd name="connsiteY92" fmla="*/ 1905181 h 5399999"/>
                <a:gd name="connsiteX93" fmla="*/ 2290591 w 5399999"/>
                <a:gd name="connsiteY93" fmla="*/ 1523133 h 5399999"/>
                <a:gd name="connsiteX94" fmla="*/ 0 w 5399999"/>
                <a:gd name="connsiteY94" fmla="*/ 0 h 5399999"/>
                <a:gd name="connsiteX95" fmla="*/ 5399999 w 5399999"/>
                <a:gd name="connsiteY95" fmla="*/ 0 h 5399999"/>
                <a:gd name="connsiteX96" fmla="*/ 5399999 w 5399999"/>
                <a:gd name="connsiteY96" fmla="*/ 5399999 h 5399999"/>
                <a:gd name="connsiteX97" fmla="*/ 0 w 5399999"/>
                <a:gd name="connsiteY97" fmla="*/ 5399999 h 53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99999" h="5399999">
                  <a:moveTo>
                    <a:pt x="2420197" y="1523990"/>
                  </a:moveTo>
                  <a:lnTo>
                    <a:pt x="2420197" y="1648539"/>
                  </a:lnTo>
                  <a:lnTo>
                    <a:pt x="2448810" y="1648539"/>
                  </a:lnTo>
                  <a:cubicBezTo>
                    <a:pt x="2500874" y="1648091"/>
                    <a:pt x="2543450" y="1689935"/>
                    <a:pt x="2543898" y="1742008"/>
                  </a:cubicBezTo>
                  <a:cubicBezTo>
                    <a:pt x="2543898" y="1742265"/>
                    <a:pt x="2543898" y="1742532"/>
                    <a:pt x="2543898" y="1742789"/>
                  </a:cubicBezTo>
                  <a:lnTo>
                    <a:pt x="2543898" y="2479957"/>
                  </a:lnTo>
                  <a:cubicBezTo>
                    <a:pt x="2543879" y="2532030"/>
                    <a:pt x="2501664" y="2574226"/>
                    <a:pt x="2449591" y="2574207"/>
                  </a:cubicBezTo>
                  <a:cubicBezTo>
                    <a:pt x="2449334" y="2574207"/>
                    <a:pt x="2449067" y="2574207"/>
                    <a:pt x="2448810" y="2574207"/>
                  </a:cubicBezTo>
                  <a:lnTo>
                    <a:pt x="2420197" y="2574207"/>
                  </a:lnTo>
                  <a:lnTo>
                    <a:pt x="2420197" y="2698756"/>
                  </a:lnTo>
                  <a:lnTo>
                    <a:pt x="3047123" y="2698737"/>
                  </a:lnTo>
                  <a:lnTo>
                    <a:pt x="3047123" y="2574197"/>
                  </a:lnTo>
                  <a:lnTo>
                    <a:pt x="3018510" y="2574197"/>
                  </a:lnTo>
                  <a:cubicBezTo>
                    <a:pt x="2966541" y="2574283"/>
                    <a:pt x="2924346" y="2532221"/>
                    <a:pt x="2924260" y="2480262"/>
                  </a:cubicBezTo>
                  <a:cubicBezTo>
                    <a:pt x="2924260" y="2480157"/>
                    <a:pt x="2924260" y="2480052"/>
                    <a:pt x="2924260" y="2479948"/>
                  </a:cubicBezTo>
                  <a:lnTo>
                    <a:pt x="2924260" y="1742779"/>
                  </a:lnTo>
                  <a:cubicBezTo>
                    <a:pt x="2924174" y="1690811"/>
                    <a:pt x="2966237" y="1648615"/>
                    <a:pt x="3018196" y="1648529"/>
                  </a:cubicBezTo>
                  <a:cubicBezTo>
                    <a:pt x="3018300" y="1648529"/>
                    <a:pt x="3018405" y="1648529"/>
                    <a:pt x="3018510" y="1648529"/>
                  </a:cubicBezTo>
                  <a:lnTo>
                    <a:pt x="3047123" y="1648529"/>
                  </a:lnTo>
                  <a:lnTo>
                    <a:pt x="3047123" y="1523990"/>
                  </a:lnTo>
                  <a:close/>
                  <a:moveTo>
                    <a:pt x="4253855" y="1523971"/>
                  </a:moveTo>
                  <a:cubicBezTo>
                    <a:pt x="4253855" y="1523971"/>
                    <a:pt x="4110799" y="1710785"/>
                    <a:pt x="4484427" y="2130704"/>
                  </a:cubicBezTo>
                  <a:cubicBezTo>
                    <a:pt x="4484427" y="2130704"/>
                    <a:pt x="4749507" y="2439543"/>
                    <a:pt x="4756232" y="2575026"/>
                  </a:cubicBezTo>
                  <a:lnTo>
                    <a:pt x="4603918" y="2575026"/>
                  </a:lnTo>
                  <a:cubicBezTo>
                    <a:pt x="4384281" y="2575026"/>
                    <a:pt x="4360716" y="2317527"/>
                    <a:pt x="4360716" y="2317527"/>
                  </a:cubicBezTo>
                  <a:lnTo>
                    <a:pt x="4234491" y="2317527"/>
                  </a:lnTo>
                  <a:lnTo>
                    <a:pt x="4234491" y="2699575"/>
                  </a:lnTo>
                  <a:lnTo>
                    <a:pt x="5145005" y="2699575"/>
                  </a:lnTo>
                  <a:cubicBezTo>
                    <a:pt x="5145005" y="2699575"/>
                    <a:pt x="5309939" y="2521172"/>
                    <a:pt x="4900964" y="2059181"/>
                  </a:cubicBezTo>
                  <a:cubicBezTo>
                    <a:pt x="4900964" y="2059181"/>
                    <a:pt x="4686376" y="1838706"/>
                    <a:pt x="4647666" y="1646834"/>
                  </a:cubicBezTo>
                  <a:lnTo>
                    <a:pt x="4761290" y="1647682"/>
                  </a:lnTo>
                  <a:cubicBezTo>
                    <a:pt x="4905898" y="1648444"/>
                    <a:pt x="5025323" y="1760877"/>
                    <a:pt x="5034781" y="1905181"/>
                  </a:cubicBezTo>
                  <a:lnTo>
                    <a:pt x="5155958" y="1905181"/>
                  </a:lnTo>
                  <a:lnTo>
                    <a:pt x="5155958" y="1523971"/>
                  </a:lnTo>
                  <a:close/>
                  <a:moveTo>
                    <a:pt x="3197751" y="1523971"/>
                  </a:moveTo>
                  <a:cubicBezTo>
                    <a:pt x="3197751" y="1523971"/>
                    <a:pt x="3054695" y="1710785"/>
                    <a:pt x="3428323" y="2130704"/>
                  </a:cubicBezTo>
                  <a:cubicBezTo>
                    <a:pt x="3428323" y="2130704"/>
                    <a:pt x="3693404" y="2439543"/>
                    <a:pt x="3700128" y="2575026"/>
                  </a:cubicBezTo>
                  <a:lnTo>
                    <a:pt x="3547814" y="2575026"/>
                  </a:lnTo>
                  <a:cubicBezTo>
                    <a:pt x="3328177" y="2575026"/>
                    <a:pt x="3304612" y="2317527"/>
                    <a:pt x="3304612" y="2317527"/>
                  </a:cubicBezTo>
                  <a:lnTo>
                    <a:pt x="3177539" y="2317527"/>
                  </a:lnTo>
                  <a:lnTo>
                    <a:pt x="3177539" y="2699575"/>
                  </a:lnTo>
                  <a:lnTo>
                    <a:pt x="4088062" y="2699575"/>
                  </a:lnTo>
                  <a:cubicBezTo>
                    <a:pt x="4088062" y="2699575"/>
                    <a:pt x="4253845" y="2521172"/>
                    <a:pt x="3844022" y="2059181"/>
                  </a:cubicBezTo>
                  <a:cubicBezTo>
                    <a:pt x="3844022" y="2059181"/>
                    <a:pt x="3629434" y="1838706"/>
                    <a:pt x="3589886" y="1646834"/>
                  </a:cubicBezTo>
                  <a:lnTo>
                    <a:pt x="3705186" y="1647682"/>
                  </a:lnTo>
                  <a:cubicBezTo>
                    <a:pt x="3849957" y="1648044"/>
                    <a:pt x="3969609" y="1760696"/>
                    <a:pt x="3978677" y="1905181"/>
                  </a:cubicBezTo>
                  <a:lnTo>
                    <a:pt x="4100693" y="1905181"/>
                  </a:lnTo>
                  <a:lnTo>
                    <a:pt x="4100693" y="1523971"/>
                  </a:lnTo>
                  <a:close/>
                  <a:moveTo>
                    <a:pt x="244878" y="1523971"/>
                  </a:moveTo>
                  <a:lnTo>
                    <a:pt x="244878" y="1905181"/>
                  </a:lnTo>
                  <a:lnTo>
                    <a:pt x="366064" y="1905181"/>
                  </a:lnTo>
                  <a:cubicBezTo>
                    <a:pt x="376065" y="1760801"/>
                    <a:pt x="495671" y="1648539"/>
                    <a:pt x="640394" y="1647682"/>
                  </a:cubicBezTo>
                  <a:lnTo>
                    <a:pt x="754837" y="1646834"/>
                  </a:lnTo>
                  <a:cubicBezTo>
                    <a:pt x="706869" y="1828609"/>
                    <a:pt x="500700" y="2059181"/>
                    <a:pt x="500700" y="2059181"/>
                  </a:cubicBezTo>
                  <a:cubicBezTo>
                    <a:pt x="165772" y="2410091"/>
                    <a:pt x="201120" y="2699575"/>
                    <a:pt x="201120" y="2699575"/>
                  </a:cubicBezTo>
                  <a:lnTo>
                    <a:pt x="1167174" y="2699575"/>
                  </a:lnTo>
                  <a:lnTo>
                    <a:pt x="1167174" y="2317527"/>
                  </a:lnTo>
                  <a:lnTo>
                    <a:pt x="1040949" y="2317527"/>
                  </a:lnTo>
                  <a:cubicBezTo>
                    <a:pt x="1040949" y="2317527"/>
                    <a:pt x="1018231" y="2575026"/>
                    <a:pt x="798594" y="2575026"/>
                  </a:cubicBezTo>
                  <a:lnTo>
                    <a:pt x="645442" y="2575026"/>
                  </a:lnTo>
                  <a:cubicBezTo>
                    <a:pt x="652176" y="2439543"/>
                    <a:pt x="918095" y="2130704"/>
                    <a:pt x="918095" y="2130704"/>
                  </a:cubicBezTo>
                  <a:cubicBezTo>
                    <a:pt x="1197473" y="1818503"/>
                    <a:pt x="1189900" y="1523971"/>
                    <a:pt x="1189900" y="1523971"/>
                  </a:cubicBezTo>
                  <a:close/>
                  <a:moveTo>
                    <a:pt x="1295095" y="1523133"/>
                  </a:moveTo>
                  <a:lnTo>
                    <a:pt x="1295095" y="1648520"/>
                  </a:lnTo>
                  <a:lnTo>
                    <a:pt x="1323708" y="1648520"/>
                  </a:lnTo>
                  <a:cubicBezTo>
                    <a:pt x="1375676" y="1648434"/>
                    <a:pt x="1417872" y="1690497"/>
                    <a:pt x="1417958" y="1742456"/>
                  </a:cubicBezTo>
                  <a:cubicBezTo>
                    <a:pt x="1417958" y="1742560"/>
                    <a:pt x="1417958" y="1742665"/>
                    <a:pt x="1417958" y="1742770"/>
                  </a:cubicBezTo>
                  <a:lnTo>
                    <a:pt x="1417958" y="2479938"/>
                  </a:lnTo>
                  <a:cubicBezTo>
                    <a:pt x="1418044" y="2531907"/>
                    <a:pt x="1375981" y="2574103"/>
                    <a:pt x="1324022" y="2574188"/>
                  </a:cubicBezTo>
                  <a:cubicBezTo>
                    <a:pt x="1323918" y="2574188"/>
                    <a:pt x="1323813" y="2574188"/>
                    <a:pt x="1323708" y="2574188"/>
                  </a:cubicBezTo>
                  <a:lnTo>
                    <a:pt x="1295095" y="2574188"/>
                  </a:lnTo>
                  <a:lnTo>
                    <a:pt x="1295095" y="2698728"/>
                  </a:lnTo>
                  <a:lnTo>
                    <a:pt x="2290600" y="2699575"/>
                  </a:lnTo>
                  <a:lnTo>
                    <a:pt x="2290600" y="2317528"/>
                  </a:lnTo>
                  <a:lnTo>
                    <a:pt x="2164375" y="2317528"/>
                  </a:lnTo>
                  <a:cubicBezTo>
                    <a:pt x="2164375" y="2317528"/>
                    <a:pt x="2140810" y="2575026"/>
                    <a:pt x="1921173" y="2575026"/>
                  </a:cubicBezTo>
                  <a:lnTo>
                    <a:pt x="1794948" y="2575026"/>
                  </a:lnTo>
                  <a:lnTo>
                    <a:pt x="1794948" y="2174462"/>
                  </a:lnTo>
                  <a:lnTo>
                    <a:pt x="1839544" y="2174462"/>
                  </a:lnTo>
                  <a:cubicBezTo>
                    <a:pt x="1891712" y="2174110"/>
                    <a:pt x="1934289" y="2216124"/>
                    <a:pt x="1934632" y="2268293"/>
                  </a:cubicBezTo>
                  <a:cubicBezTo>
                    <a:pt x="1934632" y="2268712"/>
                    <a:pt x="1934632" y="2269141"/>
                    <a:pt x="1934632" y="2269560"/>
                  </a:cubicBezTo>
                  <a:lnTo>
                    <a:pt x="1934632" y="2316680"/>
                  </a:lnTo>
                  <a:lnTo>
                    <a:pt x="2059181" y="2316680"/>
                  </a:lnTo>
                  <a:lnTo>
                    <a:pt x="2059181" y="1905190"/>
                  </a:lnTo>
                  <a:lnTo>
                    <a:pt x="1934632" y="1905190"/>
                  </a:lnTo>
                  <a:lnTo>
                    <a:pt x="1934632" y="1953158"/>
                  </a:lnTo>
                  <a:cubicBezTo>
                    <a:pt x="1934984" y="2005327"/>
                    <a:pt x="1892970" y="2047903"/>
                    <a:pt x="1840801" y="2048246"/>
                  </a:cubicBezTo>
                  <a:cubicBezTo>
                    <a:pt x="1840382" y="2048246"/>
                    <a:pt x="1839954" y="2048246"/>
                    <a:pt x="1839534" y="2048246"/>
                  </a:cubicBezTo>
                  <a:lnTo>
                    <a:pt x="1794938" y="2048246"/>
                  </a:lnTo>
                  <a:lnTo>
                    <a:pt x="1794938" y="1647682"/>
                  </a:lnTo>
                  <a:lnTo>
                    <a:pt x="1921164" y="1647682"/>
                  </a:lnTo>
                  <a:cubicBezTo>
                    <a:pt x="2140801" y="1647682"/>
                    <a:pt x="2164366" y="1905181"/>
                    <a:pt x="2164366" y="1905181"/>
                  </a:cubicBezTo>
                  <a:lnTo>
                    <a:pt x="2290591" y="1905181"/>
                  </a:lnTo>
                  <a:lnTo>
                    <a:pt x="2290591" y="1523133"/>
                  </a:lnTo>
                  <a:close/>
                  <a:moveTo>
                    <a:pt x="0" y="0"/>
                  </a:moveTo>
                  <a:lnTo>
                    <a:pt x="5399999" y="0"/>
                  </a:lnTo>
                  <a:lnTo>
                    <a:pt x="5399999" y="5399999"/>
                  </a:lnTo>
                  <a:cubicBezTo>
                    <a:pt x="3682527" y="4629169"/>
                    <a:pt x="1717472" y="4629169"/>
                    <a:pt x="0" y="53999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55">
              <a:extLst>
                <a:ext uri="{FF2B5EF4-FFF2-40B4-BE49-F238E27FC236}">
                  <a16:creationId xmlns:a16="http://schemas.microsoft.com/office/drawing/2014/main" id="{AEB438B6-A620-E3F8-B89A-6A565227186D}"/>
                </a:ext>
              </a:extLst>
            </p:cNvPr>
            <p:cNvSpPr/>
            <p:nvPr/>
          </p:nvSpPr>
          <p:spPr>
            <a:xfrm>
              <a:off x="7413080" y="6494151"/>
              <a:ext cx="809782" cy="224792"/>
            </a:xfrm>
            <a:custGeom>
              <a:avLst/>
              <a:gdLst>
                <a:gd name="connsiteX0" fmla="*/ 3853815 w 5715000"/>
                <a:gd name="connsiteY0" fmla="*/ 1535981 h 1586462"/>
                <a:gd name="connsiteX1" fmla="*/ 4053840 w 5715000"/>
                <a:gd name="connsiteY1" fmla="*/ 598721 h 1586462"/>
                <a:gd name="connsiteX2" fmla="*/ 4130040 w 5715000"/>
                <a:gd name="connsiteY2" fmla="*/ 1535981 h 1586462"/>
                <a:gd name="connsiteX3" fmla="*/ 4561523 w 5715000"/>
                <a:gd name="connsiteY3" fmla="*/ 1535981 h 1586462"/>
                <a:gd name="connsiteX4" fmla="*/ 4361498 w 5715000"/>
                <a:gd name="connsiteY4" fmla="*/ 47223 h 1586462"/>
                <a:gd name="connsiteX5" fmla="*/ 3899535 w 5715000"/>
                <a:gd name="connsiteY5" fmla="*/ 47223 h 1586462"/>
                <a:gd name="connsiteX6" fmla="*/ 3684270 w 5715000"/>
                <a:gd name="connsiteY6" fmla="*/ 939716 h 1586462"/>
                <a:gd name="connsiteX7" fmla="*/ 3469005 w 5715000"/>
                <a:gd name="connsiteY7" fmla="*/ 47223 h 1586462"/>
                <a:gd name="connsiteX8" fmla="*/ 3007043 w 5715000"/>
                <a:gd name="connsiteY8" fmla="*/ 47223 h 1586462"/>
                <a:gd name="connsiteX9" fmla="*/ 2807018 w 5715000"/>
                <a:gd name="connsiteY9" fmla="*/ 1535981 h 1586462"/>
                <a:gd name="connsiteX10" fmla="*/ 3238500 w 5715000"/>
                <a:gd name="connsiteY10" fmla="*/ 1535981 h 1586462"/>
                <a:gd name="connsiteX11" fmla="*/ 3315653 w 5715000"/>
                <a:gd name="connsiteY11" fmla="*/ 598721 h 1586462"/>
                <a:gd name="connsiteX12" fmla="*/ 3515678 w 5715000"/>
                <a:gd name="connsiteY12" fmla="*/ 1535981 h 1586462"/>
                <a:gd name="connsiteX13" fmla="*/ 3853815 w 5715000"/>
                <a:gd name="connsiteY13" fmla="*/ 1535981 h 1586462"/>
                <a:gd name="connsiteX14" fmla="*/ 4762500 w 5715000"/>
                <a:gd name="connsiteY14" fmla="*/ 48176 h 1586462"/>
                <a:gd name="connsiteX15" fmla="*/ 4762500 w 5715000"/>
                <a:gd name="connsiteY15" fmla="*/ 1535981 h 1586462"/>
                <a:gd name="connsiteX16" fmla="*/ 5715000 w 5715000"/>
                <a:gd name="connsiteY16" fmla="*/ 1535981 h 1586462"/>
                <a:gd name="connsiteX17" fmla="*/ 5715000 w 5715000"/>
                <a:gd name="connsiteY17" fmla="*/ 1223561 h 1586462"/>
                <a:gd name="connsiteX18" fmla="*/ 5164455 w 5715000"/>
                <a:gd name="connsiteY18" fmla="*/ 1223561 h 1586462"/>
                <a:gd name="connsiteX19" fmla="*/ 5164455 w 5715000"/>
                <a:gd name="connsiteY19" fmla="*/ 48176 h 1586462"/>
                <a:gd name="connsiteX20" fmla="*/ 4762500 w 5715000"/>
                <a:gd name="connsiteY20" fmla="*/ 48176 h 1586462"/>
                <a:gd name="connsiteX21" fmla="*/ 463867 w 5715000"/>
                <a:gd name="connsiteY21" fmla="*/ 48176 h 1586462"/>
                <a:gd name="connsiteX22" fmla="*/ 0 w 5715000"/>
                <a:gd name="connsiteY22" fmla="*/ 1535981 h 1586462"/>
                <a:gd name="connsiteX23" fmla="*/ 463867 w 5715000"/>
                <a:gd name="connsiteY23" fmla="*/ 1535981 h 1586462"/>
                <a:gd name="connsiteX24" fmla="*/ 525780 w 5715000"/>
                <a:gd name="connsiteY24" fmla="*/ 1268328 h 1586462"/>
                <a:gd name="connsiteX25" fmla="*/ 927735 w 5715000"/>
                <a:gd name="connsiteY25" fmla="*/ 1268328 h 1586462"/>
                <a:gd name="connsiteX26" fmla="*/ 989648 w 5715000"/>
                <a:gd name="connsiteY26" fmla="*/ 1535981 h 1586462"/>
                <a:gd name="connsiteX27" fmla="*/ 1453515 w 5715000"/>
                <a:gd name="connsiteY27" fmla="*/ 1535981 h 1586462"/>
                <a:gd name="connsiteX28" fmla="*/ 989648 w 5715000"/>
                <a:gd name="connsiteY28" fmla="*/ 47223 h 1586462"/>
                <a:gd name="connsiteX29" fmla="*/ 463867 w 5715000"/>
                <a:gd name="connsiteY29" fmla="*/ 47223 h 1586462"/>
                <a:gd name="connsiteX30" fmla="*/ 726758 w 5715000"/>
                <a:gd name="connsiteY30" fmla="*/ 375836 h 1586462"/>
                <a:gd name="connsiteX31" fmla="*/ 865823 w 5715000"/>
                <a:gd name="connsiteY31" fmla="*/ 986388 h 1586462"/>
                <a:gd name="connsiteX32" fmla="*/ 587693 w 5715000"/>
                <a:gd name="connsiteY32" fmla="*/ 986388 h 1586462"/>
                <a:gd name="connsiteX33" fmla="*/ 726758 w 5715000"/>
                <a:gd name="connsiteY33" fmla="*/ 375836 h 1586462"/>
                <a:gd name="connsiteX34" fmla="*/ 2528888 w 5715000"/>
                <a:gd name="connsiteY34" fmla="*/ 468228 h 1586462"/>
                <a:gd name="connsiteX35" fmla="*/ 1537335 w 5715000"/>
                <a:gd name="connsiteY35" fmla="*/ 573956 h 1586462"/>
                <a:gd name="connsiteX36" fmla="*/ 2528888 w 5715000"/>
                <a:gd name="connsiteY36" fmla="*/ 75798 h 1586462"/>
                <a:gd name="connsiteX37" fmla="*/ 2528888 w 5715000"/>
                <a:gd name="connsiteY37" fmla="*/ 468228 h 1586462"/>
                <a:gd name="connsiteX38" fmla="*/ 2209800 w 5715000"/>
                <a:gd name="connsiteY38" fmla="*/ 646346 h 1586462"/>
                <a:gd name="connsiteX39" fmla="*/ 2652713 w 5715000"/>
                <a:gd name="connsiteY39" fmla="*/ 1102593 h 1586462"/>
                <a:gd name="connsiteX40" fmla="*/ 2233613 w 5715000"/>
                <a:gd name="connsiteY40" fmla="*/ 1551221 h 1586462"/>
                <a:gd name="connsiteX41" fmla="*/ 1506855 w 5715000"/>
                <a:gd name="connsiteY41" fmla="*/ 1480736 h 1586462"/>
                <a:gd name="connsiteX42" fmla="*/ 1506855 w 5715000"/>
                <a:gd name="connsiteY42" fmla="*/ 1118786 h 1586462"/>
                <a:gd name="connsiteX43" fmla="*/ 1934528 w 5715000"/>
                <a:gd name="connsiteY43" fmla="*/ 1274996 h 1586462"/>
                <a:gd name="connsiteX44" fmla="*/ 2172653 w 5715000"/>
                <a:gd name="connsiteY44" fmla="*/ 1103546 h 1586462"/>
                <a:gd name="connsiteX45" fmla="*/ 2008823 w 5715000"/>
                <a:gd name="connsiteY45" fmla="*/ 928286 h 1586462"/>
                <a:gd name="connsiteX46" fmla="*/ 2079308 w 5715000"/>
                <a:gd name="connsiteY46" fmla="*/ 348213 h 1586462"/>
                <a:gd name="connsiteX47" fmla="*/ 1970723 w 5715000"/>
                <a:gd name="connsiteY47" fmla="*/ 469181 h 1586462"/>
                <a:gd name="connsiteX48" fmla="*/ 2209800 w 5715000"/>
                <a:gd name="connsiteY48" fmla="*/ 646346 h 158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15000" h="1586462">
                  <a:moveTo>
                    <a:pt x="3853815" y="1535981"/>
                  </a:moveTo>
                  <a:lnTo>
                    <a:pt x="4053840" y="598721"/>
                  </a:lnTo>
                  <a:lnTo>
                    <a:pt x="4130040" y="1535981"/>
                  </a:lnTo>
                  <a:lnTo>
                    <a:pt x="4561523" y="1535981"/>
                  </a:lnTo>
                  <a:lnTo>
                    <a:pt x="4361498" y="47223"/>
                  </a:lnTo>
                  <a:lnTo>
                    <a:pt x="3899535" y="47223"/>
                  </a:lnTo>
                  <a:lnTo>
                    <a:pt x="3684270" y="939716"/>
                  </a:lnTo>
                  <a:lnTo>
                    <a:pt x="3469005" y="47223"/>
                  </a:lnTo>
                  <a:lnTo>
                    <a:pt x="3007043" y="47223"/>
                  </a:lnTo>
                  <a:lnTo>
                    <a:pt x="2807018" y="1535981"/>
                  </a:lnTo>
                  <a:lnTo>
                    <a:pt x="3238500" y="1535981"/>
                  </a:lnTo>
                  <a:lnTo>
                    <a:pt x="3315653" y="598721"/>
                  </a:lnTo>
                  <a:lnTo>
                    <a:pt x="3515678" y="1535981"/>
                  </a:lnTo>
                  <a:lnTo>
                    <a:pt x="3853815" y="1535981"/>
                  </a:lnTo>
                  <a:close/>
                  <a:moveTo>
                    <a:pt x="4762500" y="48176"/>
                  </a:moveTo>
                  <a:lnTo>
                    <a:pt x="4762500" y="1535981"/>
                  </a:lnTo>
                  <a:lnTo>
                    <a:pt x="5715000" y="1535981"/>
                  </a:lnTo>
                  <a:lnTo>
                    <a:pt x="5715000" y="1223561"/>
                  </a:lnTo>
                  <a:lnTo>
                    <a:pt x="5164455" y="1223561"/>
                  </a:lnTo>
                  <a:lnTo>
                    <a:pt x="5164455" y="48176"/>
                  </a:lnTo>
                  <a:lnTo>
                    <a:pt x="4762500" y="48176"/>
                  </a:lnTo>
                  <a:close/>
                  <a:moveTo>
                    <a:pt x="463867" y="48176"/>
                  </a:moveTo>
                  <a:lnTo>
                    <a:pt x="0" y="1535981"/>
                  </a:lnTo>
                  <a:lnTo>
                    <a:pt x="463867" y="1535981"/>
                  </a:lnTo>
                  <a:lnTo>
                    <a:pt x="525780" y="1268328"/>
                  </a:lnTo>
                  <a:lnTo>
                    <a:pt x="927735" y="1268328"/>
                  </a:lnTo>
                  <a:lnTo>
                    <a:pt x="989648" y="1535981"/>
                  </a:lnTo>
                  <a:lnTo>
                    <a:pt x="1453515" y="1535981"/>
                  </a:lnTo>
                  <a:lnTo>
                    <a:pt x="989648" y="47223"/>
                  </a:lnTo>
                  <a:lnTo>
                    <a:pt x="463867" y="47223"/>
                  </a:lnTo>
                  <a:close/>
                  <a:moveTo>
                    <a:pt x="726758" y="375836"/>
                  </a:moveTo>
                  <a:lnTo>
                    <a:pt x="865823" y="986388"/>
                  </a:lnTo>
                  <a:lnTo>
                    <a:pt x="587693" y="986388"/>
                  </a:lnTo>
                  <a:cubicBezTo>
                    <a:pt x="587693" y="985436"/>
                    <a:pt x="726758" y="375836"/>
                    <a:pt x="726758" y="375836"/>
                  </a:cubicBezTo>
                  <a:close/>
                  <a:moveTo>
                    <a:pt x="2528888" y="468228"/>
                  </a:moveTo>
                  <a:cubicBezTo>
                    <a:pt x="2144078" y="140568"/>
                    <a:pt x="1543050" y="273918"/>
                    <a:pt x="1537335" y="573956"/>
                  </a:cubicBezTo>
                  <a:cubicBezTo>
                    <a:pt x="1449705" y="16743"/>
                    <a:pt x="2141220" y="-100414"/>
                    <a:pt x="2528888" y="75798"/>
                  </a:cubicBezTo>
                  <a:cubicBezTo>
                    <a:pt x="2535555" y="165333"/>
                    <a:pt x="2542223" y="261536"/>
                    <a:pt x="2528888" y="468228"/>
                  </a:cubicBezTo>
                  <a:close/>
                  <a:moveTo>
                    <a:pt x="2209800" y="646346"/>
                  </a:moveTo>
                  <a:cubicBezTo>
                    <a:pt x="2368868" y="706353"/>
                    <a:pt x="2652713" y="783506"/>
                    <a:pt x="2652713" y="1102593"/>
                  </a:cubicBezTo>
                  <a:cubicBezTo>
                    <a:pt x="2652713" y="1298808"/>
                    <a:pt x="2458403" y="1483593"/>
                    <a:pt x="2233613" y="1551221"/>
                  </a:cubicBezTo>
                  <a:cubicBezTo>
                    <a:pt x="1955483" y="1635041"/>
                    <a:pt x="1677353" y="1552173"/>
                    <a:pt x="1506855" y="1480736"/>
                  </a:cubicBezTo>
                  <a:lnTo>
                    <a:pt x="1506855" y="1118786"/>
                  </a:lnTo>
                  <a:cubicBezTo>
                    <a:pt x="1650683" y="1218798"/>
                    <a:pt x="1777365" y="1272138"/>
                    <a:pt x="1934528" y="1274996"/>
                  </a:cubicBezTo>
                  <a:cubicBezTo>
                    <a:pt x="2028825" y="1276901"/>
                    <a:pt x="2172653" y="1231181"/>
                    <a:pt x="2172653" y="1103546"/>
                  </a:cubicBezTo>
                  <a:cubicBezTo>
                    <a:pt x="2172653" y="994008"/>
                    <a:pt x="2068830" y="960671"/>
                    <a:pt x="2008823" y="928286"/>
                  </a:cubicBezTo>
                  <a:cubicBezTo>
                    <a:pt x="1665923" y="745406"/>
                    <a:pt x="1769745" y="378693"/>
                    <a:pt x="2079308" y="348213"/>
                  </a:cubicBezTo>
                  <a:cubicBezTo>
                    <a:pt x="1989773" y="377741"/>
                    <a:pt x="1970723" y="425366"/>
                    <a:pt x="1970723" y="469181"/>
                  </a:cubicBezTo>
                  <a:cubicBezTo>
                    <a:pt x="1971675" y="575861"/>
                    <a:pt x="2112645" y="609198"/>
                    <a:pt x="2209800" y="646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FA244AB-7917-ACB8-66DE-39D57EB222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01263" y="6481157"/>
              <a:ext cx="1576388" cy="261564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76A015-337D-41E8-08E5-E2A40D6A7A85}"/>
                </a:ext>
              </a:extLst>
            </p:cNvPr>
            <p:cNvSpPr/>
            <p:nvPr userDrawn="1"/>
          </p:nvSpPr>
          <p:spPr>
            <a:xfrm>
              <a:off x="9491896" y="6480680"/>
              <a:ext cx="155392" cy="251734"/>
            </a:xfrm>
            <a:custGeom>
              <a:avLst/>
              <a:gdLst>
                <a:gd name="connsiteX0" fmla="*/ 500102 w 784329"/>
                <a:gd name="connsiteY0" fmla="*/ 1270612 h 1270613"/>
                <a:gd name="connsiteX1" fmla="*/ 625930 w 784329"/>
                <a:gd name="connsiteY1" fmla="*/ 1270612 h 1270613"/>
                <a:gd name="connsiteX2" fmla="*/ 625932 w 784329"/>
                <a:gd name="connsiteY2" fmla="*/ 1270613 h 1270613"/>
                <a:gd name="connsiteX3" fmla="*/ 500102 w 784329"/>
                <a:gd name="connsiteY3" fmla="*/ 1270613 h 1270613"/>
                <a:gd name="connsiteX4" fmla="*/ 364572 w 784329"/>
                <a:gd name="connsiteY4" fmla="*/ 1270612 h 1270613"/>
                <a:gd name="connsiteX5" fmla="*/ 453025 w 784329"/>
                <a:gd name="connsiteY5" fmla="*/ 1270612 h 1270613"/>
                <a:gd name="connsiteX6" fmla="*/ 453025 w 784329"/>
                <a:gd name="connsiteY6" fmla="*/ 1270613 h 1270613"/>
                <a:gd name="connsiteX7" fmla="*/ 364572 w 784329"/>
                <a:gd name="connsiteY7" fmla="*/ 1270613 h 1270613"/>
                <a:gd name="connsiteX8" fmla="*/ 247979 w 784329"/>
                <a:gd name="connsiteY8" fmla="*/ 1270612 h 1270613"/>
                <a:gd name="connsiteX9" fmla="*/ 317806 w 784329"/>
                <a:gd name="connsiteY9" fmla="*/ 1270612 h 1270613"/>
                <a:gd name="connsiteX10" fmla="*/ 317806 w 784329"/>
                <a:gd name="connsiteY10" fmla="*/ 1270613 h 1270613"/>
                <a:gd name="connsiteX11" fmla="*/ 247979 w 784329"/>
                <a:gd name="connsiteY11" fmla="*/ 1270613 h 1270613"/>
                <a:gd name="connsiteX12" fmla="*/ 110429 w 784329"/>
                <a:gd name="connsiteY12" fmla="*/ 1270612 h 1270613"/>
                <a:gd name="connsiteX13" fmla="*/ 209510 w 784329"/>
                <a:gd name="connsiteY13" fmla="*/ 1270612 h 1270613"/>
                <a:gd name="connsiteX14" fmla="*/ 209511 w 784329"/>
                <a:gd name="connsiteY14" fmla="*/ 1270613 h 1270613"/>
                <a:gd name="connsiteX15" fmla="*/ 110429 w 784329"/>
                <a:gd name="connsiteY15" fmla="*/ 1270613 h 1270613"/>
                <a:gd name="connsiteX16" fmla="*/ 0 w 784329"/>
                <a:gd name="connsiteY16" fmla="*/ 1270612 h 1270613"/>
                <a:gd name="connsiteX17" fmla="*/ 60756 w 784329"/>
                <a:gd name="connsiteY17" fmla="*/ 1270612 h 1270613"/>
                <a:gd name="connsiteX18" fmla="*/ 60756 w 784329"/>
                <a:gd name="connsiteY18" fmla="*/ 1270613 h 1270613"/>
                <a:gd name="connsiteX19" fmla="*/ 0 w 784329"/>
                <a:gd name="connsiteY19" fmla="*/ 1270613 h 1270613"/>
                <a:gd name="connsiteX20" fmla="*/ 784329 w 784329"/>
                <a:gd name="connsiteY20" fmla="*/ 1202197 h 1270613"/>
                <a:gd name="connsiteX21" fmla="*/ 784329 w 784329"/>
                <a:gd name="connsiteY21" fmla="*/ 1270613 h 1270613"/>
                <a:gd name="connsiteX22" fmla="*/ 714967 w 784329"/>
                <a:gd name="connsiteY22" fmla="*/ 1270613 h 1270613"/>
                <a:gd name="connsiteX23" fmla="*/ 714969 w 784329"/>
                <a:gd name="connsiteY23" fmla="*/ 1270612 h 1270613"/>
                <a:gd name="connsiteX24" fmla="*/ 784328 w 784329"/>
                <a:gd name="connsiteY24" fmla="*/ 1270612 h 1270613"/>
                <a:gd name="connsiteX25" fmla="*/ 784328 w 784329"/>
                <a:gd name="connsiteY25" fmla="*/ 1202199 h 1270613"/>
                <a:gd name="connsiteX26" fmla="*/ 670486 w 784329"/>
                <a:gd name="connsiteY26" fmla="*/ 1084735 h 1270613"/>
                <a:gd name="connsiteX27" fmla="*/ 601235 w 784329"/>
                <a:gd name="connsiteY27" fmla="*/ 1155851 h 1270613"/>
                <a:gd name="connsiteX28" fmla="*/ 601235 w 784329"/>
                <a:gd name="connsiteY28" fmla="*/ 1156526 h 1270613"/>
                <a:gd name="connsiteX29" fmla="*/ 671144 w 784329"/>
                <a:gd name="connsiteY29" fmla="*/ 1229252 h 1270613"/>
                <a:gd name="connsiteX30" fmla="*/ 741336 w 784329"/>
                <a:gd name="connsiteY30" fmla="*/ 1157196 h 1270613"/>
                <a:gd name="connsiteX31" fmla="*/ 741336 w 784329"/>
                <a:gd name="connsiteY31" fmla="*/ 1156526 h 1270613"/>
                <a:gd name="connsiteX32" fmla="*/ 670486 w 784329"/>
                <a:gd name="connsiteY32" fmla="*/ 1084735 h 1270613"/>
                <a:gd name="connsiteX33" fmla="*/ 60756 w 784329"/>
                <a:gd name="connsiteY33" fmla="*/ 1043225 h 1270613"/>
                <a:gd name="connsiteX34" fmla="*/ 101132 w 784329"/>
                <a:gd name="connsiteY34" fmla="*/ 1043225 h 1270613"/>
                <a:gd name="connsiteX35" fmla="*/ 198622 w 784329"/>
                <a:gd name="connsiteY35" fmla="*/ 1174849 h 1270613"/>
                <a:gd name="connsiteX36" fmla="*/ 198622 w 784329"/>
                <a:gd name="connsiteY36" fmla="*/ 1043225 h 1270613"/>
                <a:gd name="connsiteX37" fmla="*/ 247979 w 784329"/>
                <a:gd name="connsiteY37" fmla="*/ 1043225 h 1270613"/>
                <a:gd name="connsiteX38" fmla="*/ 247979 w 784329"/>
                <a:gd name="connsiteY38" fmla="*/ 1270612 h 1270613"/>
                <a:gd name="connsiteX39" fmla="*/ 209510 w 784329"/>
                <a:gd name="connsiteY39" fmla="*/ 1270612 h 1270613"/>
                <a:gd name="connsiteX40" fmla="*/ 110429 w 784329"/>
                <a:gd name="connsiteY40" fmla="*/ 1136527 h 1270613"/>
                <a:gd name="connsiteX41" fmla="*/ 110429 w 784329"/>
                <a:gd name="connsiteY41" fmla="*/ 1270612 h 1270613"/>
                <a:gd name="connsiteX42" fmla="*/ 60756 w 784329"/>
                <a:gd name="connsiteY42" fmla="*/ 1270612 h 1270613"/>
                <a:gd name="connsiteX43" fmla="*/ 388374 w 784329"/>
                <a:gd name="connsiteY43" fmla="*/ 1042572 h 1270613"/>
                <a:gd name="connsiteX44" fmla="*/ 430027 w 784329"/>
                <a:gd name="connsiteY44" fmla="*/ 1042572 h 1270613"/>
                <a:gd name="connsiteX45" fmla="*/ 471006 w 784329"/>
                <a:gd name="connsiteY45" fmla="*/ 1177749 h 1270613"/>
                <a:gd name="connsiteX46" fmla="*/ 501603 w 784329"/>
                <a:gd name="connsiteY46" fmla="*/ 1043225 h 1270613"/>
                <a:gd name="connsiteX47" fmla="*/ 556947 w 784329"/>
                <a:gd name="connsiteY47" fmla="*/ 1043225 h 1270613"/>
                <a:gd name="connsiteX48" fmla="*/ 500102 w 784329"/>
                <a:gd name="connsiteY48" fmla="*/ 1270612 h 1270613"/>
                <a:gd name="connsiteX49" fmla="*/ 453025 w 784329"/>
                <a:gd name="connsiteY49" fmla="*/ 1270612 h 1270613"/>
                <a:gd name="connsiteX50" fmla="*/ 408572 w 784329"/>
                <a:gd name="connsiteY50" fmla="*/ 1136654 h 1270613"/>
                <a:gd name="connsiteX51" fmla="*/ 364572 w 784329"/>
                <a:gd name="connsiteY51" fmla="*/ 1270612 h 1270613"/>
                <a:gd name="connsiteX52" fmla="*/ 317806 w 784329"/>
                <a:gd name="connsiteY52" fmla="*/ 1270612 h 1270613"/>
                <a:gd name="connsiteX53" fmla="*/ 260962 w 784329"/>
                <a:gd name="connsiteY53" fmla="*/ 1043225 h 1270613"/>
                <a:gd name="connsiteX54" fmla="*/ 317108 w 784329"/>
                <a:gd name="connsiteY54" fmla="*/ 1043225 h 1270613"/>
                <a:gd name="connsiteX55" fmla="*/ 347395 w 784329"/>
                <a:gd name="connsiteY55" fmla="*/ 1176498 h 1270613"/>
                <a:gd name="connsiteX56" fmla="*/ 671144 w 784329"/>
                <a:gd name="connsiteY56" fmla="*/ 1035102 h 1270613"/>
                <a:gd name="connsiteX57" fmla="*/ 766967 w 784329"/>
                <a:gd name="connsiteY57" fmla="*/ 1079784 h 1270613"/>
                <a:gd name="connsiteX58" fmla="*/ 784328 w 784329"/>
                <a:gd name="connsiteY58" fmla="*/ 1110095 h 1270613"/>
                <a:gd name="connsiteX59" fmla="*/ 784328 w 784329"/>
                <a:gd name="connsiteY59" fmla="*/ 1202199 h 1270613"/>
                <a:gd name="connsiteX60" fmla="*/ 757231 w 784329"/>
                <a:gd name="connsiteY60" fmla="*/ 1243660 h 1270613"/>
                <a:gd name="connsiteX61" fmla="*/ 714969 w 784329"/>
                <a:gd name="connsiteY61" fmla="*/ 1270612 h 1270613"/>
                <a:gd name="connsiteX62" fmla="*/ 625930 w 784329"/>
                <a:gd name="connsiteY62" fmla="*/ 1270612 h 1270613"/>
                <a:gd name="connsiteX63" fmla="*/ 594330 w 784329"/>
                <a:gd name="connsiteY63" fmla="*/ 1252849 h 1270613"/>
                <a:gd name="connsiteX64" fmla="*/ 549399 w 784329"/>
                <a:gd name="connsiteY64" fmla="*/ 1157196 h 1270613"/>
                <a:gd name="connsiteX65" fmla="*/ 549399 w 784329"/>
                <a:gd name="connsiteY65" fmla="*/ 1156526 h 1270613"/>
                <a:gd name="connsiteX66" fmla="*/ 671144 w 784329"/>
                <a:gd name="connsiteY66" fmla="*/ 1035102 h 1270613"/>
                <a:gd name="connsiteX67" fmla="*/ 784329 w 784329"/>
                <a:gd name="connsiteY67" fmla="*/ 570101 h 1270613"/>
                <a:gd name="connsiteX68" fmla="*/ 784329 w 784329"/>
                <a:gd name="connsiteY68" fmla="*/ 1110097 h 1270613"/>
                <a:gd name="connsiteX69" fmla="*/ 784328 w 784329"/>
                <a:gd name="connsiteY69" fmla="*/ 1110095 h 1270613"/>
                <a:gd name="connsiteX70" fmla="*/ 784328 w 784329"/>
                <a:gd name="connsiteY70" fmla="*/ 570103 h 1270613"/>
                <a:gd name="connsiteX71" fmla="*/ 473815 w 784329"/>
                <a:gd name="connsiteY71" fmla="*/ 73448 h 1270613"/>
                <a:gd name="connsiteX72" fmla="*/ 418345 w 784329"/>
                <a:gd name="connsiteY72" fmla="*/ 89876 h 1270613"/>
                <a:gd name="connsiteX73" fmla="*/ 363034 w 784329"/>
                <a:gd name="connsiteY73" fmla="*/ 141535 h 1270613"/>
                <a:gd name="connsiteX74" fmla="*/ 411948 w 784329"/>
                <a:gd name="connsiteY74" fmla="*/ 127052 h 1270613"/>
                <a:gd name="connsiteX75" fmla="*/ 502189 w 784329"/>
                <a:gd name="connsiteY75" fmla="*/ 217299 h 1270613"/>
                <a:gd name="connsiteX76" fmla="*/ 411948 w 784329"/>
                <a:gd name="connsiteY76" fmla="*/ 307540 h 1270613"/>
                <a:gd name="connsiteX77" fmla="*/ 360151 w 784329"/>
                <a:gd name="connsiteY77" fmla="*/ 291121 h 1270613"/>
                <a:gd name="connsiteX78" fmla="*/ 443912 w 784329"/>
                <a:gd name="connsiteY78" fmla="*/ 358109 h 1270613"/>
                <a:gd name="connsiteX79" fmla="*/ 554994 w 784329"/>
                <a:gd name="connsiteY79" fmla="*/ 347522 h 1270613"/>
                <a:gd name="connsiteX80" fmla="*/ 626071 w 784329"/>
                <a:gd name="connsiteY80" fmla="*/ 261465 h 1270613"/>
                <a:gd name="connsiteX81" fmla="*/ 615490 w 784329"/>
                <a:gd name="connsiteY81" fmla="*/ 150367 h 1270613"/>
                <a:gd name="connsiteX82" fmla="*/ 473815 w 784329"/>
                <a:gd name="connsiteY82" fmla="*/ 73448 h 1270613"/>
                <a:gd name="connsiteX83" fmla="*/ 430414 w 784329"/>
                <a:gd name="connsiteY83" fmla="*/ 54110 h 1270613"/>
                <a:gd name="connsiteX84" fmla="*/ 318342 w 784329"/>
                <a:gd name="connsiteY84" fmla="*/ 81951 h 1270613"/>
                <a:gd name="connsiteX85" fmla="*/ 218976 w 784329"/>
                <a:gd name="connsiteY85" fmla="*/ 405783 h 1270613"/>
                <a:gd name="connsiteX86" fmla="*/ 360305 w 784329"/>
                <a:gd name="connsiteY86" fmla="*/ 522526 h 1270613"/>
                <a:gd name="connsiteX87" fmla="*/ 542808 w 784329"/>
                <a:gd name="connsiteY87" fmla="*/ 505138 h 1270613"/>
                <a:gd name="connsiteX88" fmla="*/ 659545 w 784329"/>
                <a:gd name="connsiteY88" fmla="*/ 363803 h 1270613"/>
                <a:gd name="connsiteX89" fmla="*/ 649911 w 784329"/>
                <a:gd name="connsiteY89" fmla="*/ 197471 h 1270613"/>
                <a:gd name="connsiteX90" fmla="*/ 644908 w 784329"/>
                <a:gd name="connsiteY90" fmla="*/ 283534 h 1270613"/>
                <a:gd name="connsiteX91" fmla="*/ 556632 w 784329"/>
                <a:gd name="connsiteY91" fmla="*/ 390410 h 1270613"/>
                <a:gd name="connsiteX92" fmla="*/ 472007 w 784329"/>
                <a:gd name="connsiteY92" fmla="*/ 411605 h 1270613"/>
                <a:gd name="connsiteX93" fmla="*/ 418661 w 784329"/>
                <a:gd name="connsiteY93" fmla="*/ 403553 h 1270613"/>
                <a:gd name="connsiteX94" fmla="*/ 311784 w 784329"/>
                <a:gd name="connsiteY94" fmla="*/ 315282 h 1270613"/>
                <a:gd name="connsiteX95" fmla="*/ 386913 w 784329"/>
                <a:gd name="connsiteY95" fmla="*/ 70435 h 1270613"/>
                <a:gd name="connsiteX96" fmla="*/ 430414 w 784329"/>
                <a:gd name="connsiteY96" fmla="*/ 54110 h 1270613"/>
                <a:gd name="connsiteX97" fmla="*/ 395806 w 784329"/>
                <a:gd name="connsiteY97" fmla="*/ 36784 h 1270613"/>
                <a:gd name="connsiteX98" fmla="*/ 214372 w 784329"/>
                <a:gd name="connsiteY98" fmla="*/ 80014 h 1270613"/>
                <a:gd name="connsiteX99" fmla="*/ 33530 w 784329"/>
                <a:gd name="connsiteY99" fmla="*/ 298957 h 1270613"/>
                <a:gd name="connsiteX100" fmla="*/ 60458 w 784329"/>
                <a:gd name="connsiteY100" fmla="*/ 581650 h 1270613"/>
                <a:gd name="connsiteX101" fmla="*/ 279395 w 784329"/>
                <a:gd name="connsiteY101" fmla="*/ 762492 h 1270613"/>
                <a:gd name="connsiteX102" fmla="*/ 562088 w 784329"/>
                <a:gd name="connsiteY102" fmla="*/ 735564 h 1270613"/>
                <a:gd name="connsiteX103" fmla="*/ 742930 w 784329"/>
                <a:gd name="connsiteY103" fmla="*/ 516627 h 1270613"/>
                <a:gd name="connsiteX104" fmla="*/ 759426 w 784329"/>
                <a:gd name="connsiteY104" fmla="*/ 407321 h 1270613"/>
                <a:gd name="connsiteX105" fmla="*/ 730645 w 784329"/>
                <a:gd name="connsiteY105" fmla="*/ 264841 h 1270613"/>
                <a:gd name="connsiteX106" fmla="*/ 723097 w 784329"/>
                <a:gd name="connsiteY106" fmla="*/ 403597 h 1270613"/>
                <a:gd name="connsiteX107" fmla="*/ 583012 w 784329"/>
                <a:gd name="connsiteY107" fmla="*/ 573117 h 1270613"/>
                <a:gd name="connsiteX108" fmla="*/ 448715 w 784329"/>
                <a:gd name="connsiteY108" fmla="*/ 606746 h 1270613"/>
                <a:gd name="connsiteX109" fmla="*/ 364052 w 784329"/>
                <a:gd name="connsiteY109" fmla="*/ 593974 h 1270613"/>
                <a:gd name="connsiteX110" fmla="*/ 194477 w 784329"/>
                <a:gd name="connsiteY110" fmla="*/ 453939 h 1270613"/>
                <a:gd name="connsiteX111" fmla="*/ 313694 w 784329"/>
                <a:gd name="connsiteY111" fmla="*/ 65527 h 1270613"/>
                <a:gd name="connsiteX112" fmla="*/ 395806 w 784329"/>
                <a:gd name="connsiteY112" fmla="*/ 36784 h 1270613"/>
                <a:gd name="connsiteX113" fmla="*/ 784328 w 784329"/>
                <a:gd name="connsiteY113" fmla="*/ 0 h 1270613"/>
                <a:gd name="connsiteX114" fmla="*/ 784329 w 784329"/>
                <a:gd name="connsiteY114" fmla="*/ 0 h 1270613"/>
                <a:gd name="connsiteX115" fmla="*/ 784329 w 784329"/>
                <a:gd name="connsiteY115" fmla="*/ 209801 h 1270613"/>
                <a:gd name="connsiteX116" fmla="*/ 784328 w 784329"/>
                <a:gd name="connsiteY116" fmla="*/ 209799 h 1270613"/>
                <a:gd name="connsiteX117" fmla="*/ 211034 w 784329"/>
                <a:gd name="connsiteY117" fmla="*/ 0 h 1270613"/>
                <a:gd name="connsiteX118" fmla="*/ 575884 w 784329"/>
                <a:gd name="connsiteY118" fmla="*/ 0 h 1270613"/>
                <a:gd name="connsiteX119" fmla="*/ 773687 w 784329"/>
                <a:gd name="connsiteY119" fmla="*/ 188218 h 1270613"/>
                <a:gd name="connsiteX120" fmla="*/ 784328 w 784329"/>
                <a:gd name="connsiteY120" fmla="*/ 209799 h 1270613"/>
                <a:gd name="connsiteX121" fmla="*/ 784328 w 784329"/>
                <a:gd name="connsiteY121" fmla="*/ 570103 h 1270613"/>
                <a:gd name="connsiteX122" fmla="*/ 750122 w 784329"/>
                <a:gd name="connsiteY122" fmla="*/ 631127 h 1270613"/>
                <a:gd name="connsiteX123" fmla="*/ 595136 w 784329"/>
                <a:gd name="connsiteY123" fmla="*/ 770278 h 1270613"/>
                <a:gd name="connsiteX124" fmla="*/ 13248 w 784329"/>
                <a:gd name="connsiteY124" fmla="*/ 591672 h 1270613"/>
                <a:gd name="connsiteX125" fmla="*/ 0 w 784329"/>
                <a:gd name="connsiteY125" fmla="*/ 564224 h 1270613"/>
                <a:gd name="connsiteX126" fmla="*/ 0 w 784329"/>
                <a:gd name="connsiteY126" fmla="*/ 215650 h 1270613"/>
                <a:gd name="connsiteX127" fmla="*/ 191799 w 784329"/>
                <a:gd name="connsiteY127" fmla="*/ 9612 h 1270613"/>
                <a:gd name="connsiteX128" fmla="*/ 211034 w 784329"/>
                <a:gd name="connsiteY128" fmla="*/ 0 h 12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784329" h="1270613">
                  <a:moveTo>
                    <a:pt x="500102" y="1270612"/>
                  </a:moveTo>
                  <a:lnTo>
                    <a:pt x="625930" y="1270612"/>
                  </a:lnTo>
                  <a:lnTo>
                    <a:pt x="625932" y="1270613"/>
                  </a:lnTo>
                  <a:lnTo>
                    <a:pt x="500102" y="1270613"/>
                  </a:lnTo>
                  <a:close/>
                  <a:moveTo>
                    <a:pt x="364572" y="1270612"/>
                  </a:moveTo>
                  <a:lnTo>
                    <a:pt x="453025" y="1270612"/>
                  </a:lnTo>
                  <a:lnTo>
                    <a:pt x="453025" y="1270613"/>
                  </a:lnTo>
                  <a:lnTo>
                    <a:pt x="364572" y="1270613"/>
                  </a:lnTo>
                  <a:close/>
                  <a:moveTo>
                    <a:pt x="247979" y="1270612"/>
                  </a:moveTo>
                  <a:lnTo>
                    <a:pt x="317806" y="1270612"/>
                  </a:lnTo>
                  <a:lnTo>
                    <a:pt x="317806" y="1270613"/>
                  </a:lnTo>
                  <a:lnTo>
                    <a:pt x="247979" y="1270613"/>
                  </a:lnTo>
                  <a:close/>
                  <a:moveTo>
                    <a:pt x="110429" y="1270612"/>
                  </a:moveTo>
                  <a:lnTo>
                    <a:pt x="209510" y="1270612"/>
                  </a:lnTo>
                  <a:lnTo>
                    <a:pt x="209511" y="1270613"/>
                  </a:lnTo>
                  <a:lnTo>
                    <a:pt x="110429" y="1270613"/>
                  </a:lnTo>
                  <a:close/>
                  <a:moveTo>
                    <a:pt x="0" y="1270612"/>
                  </a:moveTo>
                  <a:lnTo>
                    <a:pt x="60756" y="1270612"/>
                  </a:lnTo>
                  <a:lnTo>
                    <a:pt x="60756" y="1270613"/>
                  </a:lnTo>
                  <a:lnTo>
                    <a:pt x="0" y="1270613"/>
                  </a:lnTo>
                  <a:close/>
                  <a:moveTo>
                    <a:pt x="784329" y="1202197"/>
                  </a:moveTo>
                  <a:lnTo>
                    <a:pt x="784329" y="1270613"/>
                  </a:lnTo>
                  <a:lnTo>
                    <a:pt x="714967" y="1270613"/>
                  </a:lnTo>
                  <a:lnTo>
                    <a:pt x="714969" y="1270612"/>
                  </a:lnTo>
                  <a:lnTo>
                    <a:pt x="784328" y="1270612"/>
                  </a:lnTo>
                  <a:lnTo>
                    <a:pt x="784328" y="1202199"/>
                  </a:lnTo>
                  <a:close/>
                  <a:moveTo>
                    <a:pt x="670486" y="1084735"/>
                  </a:moveTo>
                  <a:cubicBezTo>
                    <a:pt x="629596" y="1084735"/>
                    <a:pt x="601235" y="1115498"/>
                    <a:pt x="601235" y="1155851"/>
                  </a:cubicBezTo>
                  <a:lnTo>
                    <a:pt x="601235" y="1156526"/>
                  </a:lnTo>
                  <a:cubicBezTo>
                    <a:pt x="601235" y="1196879"/>
                    <a:pt x="630254" y="1229252"/>
                    <a:pt x="671144" y="1229252"/>
                  </a:cubicBezTo>
                  <a:cubicBezTo>
                    <a:pt x="712034" y="1229252"/>
                    <a:pt x="741336" y="1197554"/>
                    <a:pt x="741336" y="1157196"/>
                  </a:cubicBezTo>
                  <a:lnTo>
                    <a:pt x="741336" y="1156526"/>
                  </a:lnTo>
                  <a:cubicBezTo>
                    <a:pt x="741336" y="1116168"/>
                    <a:pt x="711376" y="1084735"/>
                    <a:pt x="670486" y="1084735"/>
                  </a:cubicBezTo>
                  <a:close/>
                  <a:moveTo>
                    <a:pt x="60756" y="1043225"/>
                  </a:moveTo>
                  <a:lnTo>
                    <a:pt x="101132" y="1043225"/>
                  </a:lnTo>
                  <a:lnTo>
                    <a:pt x="198622" y="1174849"/>
                  </a:lnTo>
                  <a:lnTo>
                    <a:pt x="198622" y="1043225"/>
                  </a:lnTo>
                  <a:lnTo>
                    <a:pt x="247979" y="1043225"/>
                  </a:lnTo>
                  <a:lnTo>
                    <a:pt x="247979" y="1270612"/>
                  </a:lnTo>
                  <a:lnTo>
                    <a:pt x="209510" y="1270612"/>
                  </a:lnTo>
                  <a:lnTo>
                    <a:pt x="110429" y="1136527"/>
                  </a:lnTo>
                  <a:lnTo>
                    <a:pt x="110429" y="1270612"/>
                  </a:lnTo>
                  <a:lnTo>
                    <a:pt x="60756" y="1270612"/>
                  </a:lnTo>
                  <a:close/>
                  <a:moveTo>
                    <a:pt x="388374" y="1042572"/>
                  </a:moveTo>
                  <a:lnTo>
                    <a:pt x="430027" y="1042572"/>
                  </a:lnTo>
                  <a:lnTo>
                    <a:pt x="471006" y="1177749"/>
                  </a:lnTo>
                  <a:lnTo>
                    <a:pt x="501603" y="1043225"/>
                  </a:lnTo>
                  <a:lnTo>
                    <a:pt x="556947" y="1043225"/>
                  </a:lnTo>
                  <a:lnTo>
                    <a:pt x="500102" y="1270612"/>
                  </a:lnTo>
                  <a:lnTo>
                    <a:pt x="453025" y="1270612"/>
                  </a:lnTo>
                  <a:lnTo>
                    <a:pt x="408572" y="1136654"/>
                  </a:lnTo>
                  <a:lnTo>
                    <a:pt x="364572" y="1270612"/>
                  </a:lnTo>
                  <a:lnTo>
                    <a:pt x="317806" y="1270612"/>
                  </a:lnTo>
                  <a:lnTo>
                    <a:pt x="260962" y="1043225"/>
                  </a:lnTo>
                  <a:lnTo>
                    <a:pt x="317108" y="1043225"/>
                  </a:lnTo>
                  <a:lnTo>
                    <a:pt x="347395" y="1176498"/>
                  </a:lnTo>
                  <a:close/>
                  <a:moveTo>
                    <a:pt x="671144" y="1035102"/>
                  </a:moveTo>
                  <a:cubicBezTo>
                    <a:pt x="711615" y="1035102"/>
                    <a:pt x="745359" y="1052494"/>
                    <a:pt x="766967" y="1079784"/>
                  </a:cubicBezTo>
                  <a:lnTo>
                    <a:pt x="784328" y="1110095"/>
                  </a:lnTo>
                  <a:lnTo>
                    <a:pt x="784328" y="1202199"/>
                  </a:lnTo>
                  <a:lnTo>
                    <a:pt x="757231" y="1243660"/>
                  </a:lnTo>
                  <a:lnTo>
                    <a:pt x="714969" y="1270612"/>
                  </a:lnTo>
                  <a:lnTo>
                    <a:pt x="625930" y="1270612"/>
                  </a:lnTo>
                  <a:lnTo>
                    <a:pt x="594330" y="1252849"/>
                  </a:lnTo>
                  <a:cubicBezTo>
                    <a:pt x="566258" y="1230653"/>
                    <a:pt x="549399" y="1196065"/>
                    <a:pt x="549399" y="1157196"/>
                  </a:cubicBezTo>
                  <a:lnTo>
                    <a:pt x="549399" y="1156526"/>
                  </a:lnTo>
                  <a:cubicBezTo>
                    <a:pt x="549399" y="1089605"/>
                    <a:pt x="599918" y="1035102"/>
                    <a:pt x="671144" y="1035102"/>
                  </a:cubicBezTo>
                  <a:close/>
                  <a:moveTo>
                    <a:pt x="784329" y="570101"/>
                  </a:moveTo>
                  <a:lnTo>
                    <a:pt x="784329" y="1110097"/>
                  </a:lnTo>
                  <a:lnTo>
                    <a:pt x="784328" y="1110095"/>
                  </a:lnTo>
                  <a:lnTo>
                    <a:pt x="784328" y="570103"/>
                  </a:lnTo>
                  <a:close/>
                  <a:moveTo>
                    <a:pt x="473815" y="73448"/>
                  </a:moveTo>
                  <a:cubicBezTo>
                    <a:pt x="454947" y="75092"/>
                    <a:pt x="436102" y="80459"/>
                    <a:pt x="418345" y="89876"/>
                  </a:cubicBezTo>
                  <a:cubicBezTo>
                    <a:pt x="394832" y="102349"/>
                    <a:pt x="376166" y="120406"/>
                    <a:pt x="363034" y="141535"/>
                  </a:cubicBezTo>
                  <a:cubicBezTo>
                    <a:pt x="377134" y="132409"/>
                    <a:pt x="393902" y="127052"/>
                    <a:pt x="411948" y="127052"/>
                  </a:cubicBezTo>
                  <a:cubicBezTo>
                    <a:pt x="461781" y="127052"/>
                    <a:pt x="502189" y="167461"/>
                    <a:pt x="502189" y="217299"/>
                  </a:cubicBezTo>
                  <a:cubicBezTo>
                    <a:pt x="502189" y="267132"/>
                    <a:pt x="461781" y="307540"/>
                    <a:pt x="411948" y="307540"/>
                  </a:cubicBezTo>
                  <a:cubicBezTo>
                    <a:pt x="392657" y="307540"/>
                    <a:pt x="374821" y="301436"/>
                    <a:pt x="360151" y="291121"/>
                  </a:cubicBezTo>
                  <a:cubicBezTo>
                    <a:pt x="378612" y="323417"/>
                    <a:pt x="408168" y="347129"/>
                    <a:pt x="443912" y="358109"/>
                  </a:cubicBezTo>
                  <a:cubicBezTo>
                    <a:pt x="481138" y="369531"/>
                    <a:pt x="520595" y="365762"/>
                    <a:pt x="554994" y="347522"/>
                  </a:cubicBezTo>
                  <a:cubicBezTo>
                    <a:pt x="589409" y="329266"/>
                    <a:pt x="614654" y="298708"/>
                    <a:pt x="626071" y="261465"/>
                  </a:cubicBezTo>
                  <a:cubicBezTo>
                    <a:pt x="637509" y="224238"/>
                    <a:pt x="633741" y="184782"/>
                    <a:pt x="615490" y="150367"/>
                  </a:cubicBezTo>
                  <a:cubicBezTo>
                    <a:pt x="587234" y="97096"/>
                    <a:pt x="530421" y="68517"/>
                    <a:pt x="473815" y="73448"/>
                  </a:cubicBezTo>
                  <a:close/>
                  <a:moveTo>
                    <a:pt x="430414" y="54110"/>
                  </a:moveTo>
                  <a:cubicBezTo>
                    <a:pt x="392519" y="54071"/>
                    <a:pt x="354091" y="62992"/>
                    <a:pt x="318342" y="81951"/>
                  </a:cubicBezTo>
                  <a:cubicBezTo>
                    <a:pt x="201666" y="143837"/>
                    <a:pt x="157090" y="289112"/>
                    <a:pt x="218976" y="405783"/>
                  </a:cubicBezTo>
                  <a:cubicBezTo>
                    <a:pt x="248959" y="462295"/>
                    <a:pt x="299151" y="503760"/>
                    <a:pt x="360305" y="522526"/>
                  </a:cubicBezTo>
                  <a:cubicBezTo>
                    <a:pt x="421461" y="541291"/>
                    <a:pt x="486279" y="535121"/>
                    <a:pt x="542808" y="505138"/>
                  </a:cubicBezTo>
                  <a:cubicBezTo>
                    <a:pt x="599320" y="475156"/>
                    <a:pt x="640780" y="424975"/>
                    <a:pt x="659545" y="363803"/>
                  </a:cubicBezTo>
                  <a:cubicBezTo>
                    <a:pt x="676545" y="308387"/>
                    <a:pt x="673015" y="249999"/>
                    <a:pt x="649911" y="197471"/>
                  </a:cubicBezTo>
                  <a:cubicBezTo>
                    <a:pt x="655185" y="225810"/>
                    <a:pt x="653607" y="255189"/>
                    <a:pt x="644908" y="283534"/>
                  </a:cubicBezTo>
                  <a:cubicBezTo>
                    <a:pt x="630725" y="329792"/>
                    <a:pt x="599370" y="367738"/>
                    <a:pt x="556632" y="390410"/>
                  </a:cubicBezTo>
                  <a:cubicBezTo>
                    <a:pt x="530129" y="404466"/>
                    <a:pt x="501193" y="411605"/>
                    <a:pt x="472007" y="411605"/>
                  </a:cubicBezTo>
                  <a:cubicBezTo>
                    <a:pt x="454155" y="411605"/>
                    <a:pt x="436203" y="408943"/>
                    <a:pt x="418661" y="403553"/>
                  </a:cubicBezTo>
                  <a:cubicBezTo>
                    <a:pt x="372420" y="389353"/>
                    <a:pt x="334457" y="358015"/>
                    <a:pt x="311784" y="315282"/>
                  </a:cubicBezTo>
                  <a:cubicBezTo>
                    <a:pt x="265006" y="227066"/>
                    <a:pt x="298703" y="117224"/>
                    <a:pt x="386913" y="70435"/>
                  </a:cubicBezTo>
                  <a:cubicBezTo>
                    <a:pt x="400980" y="62976"/>
                    <a:pt x="415595" y="57580"/>
                    <a:pt x="430414" y="54110"/>
                  </a:cubicBezTo>
                  <a:close/>
                  <a:moveTo>
                    <a:pt x="395806" y="36784"/>
                  </a:moveTo>
                  <a:cubicBezTo>
                    <a:pt x="333289" y="35417"/>
                    <a:pt x="271127" y="49916"/>
                    <a:pt x="214372" y="80014"/>
                  </a:cubicBezTo>
                  <a:cubicBezTo>
                    <a:pt x="126826" y="126460"/>
                    <a:pt x="62599" y="204211"/>
                    <a:pt x="33530" y="298957"/>
                  </a:cubicBezTo>
                  <a:cubicBezTo>
                    <a:pt x="4460" y="393680"/>
                    <a:pt x="14012" y="494087"/>
                    <a:pt x="60458" y="581650"/>
                  </a:cubicBezTo>
                  <a:cubicBezTo>
                    <a:pt x="106898" y="669196"/>
                    <a:pt x="184655" y="733422"/>
                    <a:pt x="279395" y="762492"/>
                  </a:cubicBezTo>
                  <a:cubicBezTo>
                    <a:pt x="374135" y="791556"/>
                    <a:pt x="474542" y="781993"/>
                    <a:pt x="562088" y="735564"/>
                  </a:cubicBezTo>
                  <a:cubicBezTo>
                    <a:pt x="649634" y="689118"/>
                    <a:pt x="713860" y="611367"/>
                    <a:pt x="742930" y="516627"/>
                  </a:cubicBezTo>
                  <a:cubicBezTo>
                    <a:pt x="753953" y="480673"/>
                    <a:pt x="759426" y="443889"/>
                    <a:pt x="759426" y="407321"/>
                  </a:cubicBezTo>
                  <a:cubicBezTo>
                    <a:pt x="759426" y="358684"/>
                    <a:pt x="749759" y="310395"/>
                    <a:pt x="730645" y="264841"/>
                  </a:cubicBezTo>
                  <a:cubicBezTo>
                    <a:pt x="739521" y="310478"/>
                    <a:pt x="737125" y="357882"/>
                    <a:pt x="723097" y="403597"/>
                  </a:cubicBezTo>
                  <a:cubicBezTo>
                    <a:pt x="700579" y="476949"/>
                    <a:pt x="650824" y="537157"/>
                    <a:pt x="583012" y="573117"/>
                  </a:cubicBezTo>
                  <a:cubicBezTo>
                    <a:pt x="540937" y="595435"/>
                    <a:pt x="495028" y="606746"/>
                    <a:pt x="448715" y="606746"/>
                  </a:cubicBezTo>
                  <a:cubicBezTo>
                    <a:pt x="420382" y="606746"/>
                    <a:pt x="391909" y="602507"/>
                    <a:pt x="364052" y="593974"/>
                  </a:cubicBezTo>
                  <a:cubicBezTo>
                    <a:pt x="290679" y="571462"/>
                    <a:pt x="230447" y="521723"/>
                    <a:pt x="194477" y="453939"/>
                  </a:cubicBezTo>
                  <a:cubicBezTo>
                    <a:pt x="120240" y="313998"/>
                    <a:pt x="173714" y="139753"/>
                    <a:pt x="313694" y="65527"/>
                  </a:cubicBezTo>
                  <a:cubicBezTo>
                    <a:pt x="339858" y="51659"/>
                    <a:pt x="367505" y="42080"/>
                    <a:pt x="395806" y="36784"/>
                  </a:cubicBezTo>
                  <a:close/>
                  <a:moveTo>
                    <a:pt x="784328" y="0"/>
                  </a:moveTo>
                  <a:lnTo>
                    <a:pt x="784329" y="0"/>
                  </a:lnTo>
                  <a:lnTo>
                    <a:pt x="784329" y="209801"/>
                  </a:lnTo>
                  <a:lnTo>
                    <a:pt x="784328" y="209799"/>
                  </a:lnTo>
                  <a:close/>
                  <a:moveTo>
                    <a:pt x="211034" y="0"/>
                  </a:moveTo>
                  <a:lnTo>
                    <a:pt x="575884" y="0"/>
                  </a:lnTo>
                  <a:cubicBezTo>
                    <a:pt x="660265" y="39290"/>
                    <a:pt x="729317" y="104541"/>
                    <a:pt x="773687" y="188218"/>
                  </a:cubicBezTo>
                  <a:lnTo>
                    <a:pt x="784328" y="209799"/>
                  </a:lnTo>
                  <a:lnTo>
                    <a:pt x="784328" y="570103"/>
                  </a:lnTo>
                  <a:lnTo>
                    <a:pt x="750122" y="631127"/>
                  </a:lnTo>
                  <a:cubicBezTo>
                    <a:pt x="711192" y="688946"/>
                    <a:pt x="658451" y="736689"/>
                    <a:pt x="595136" y="770278"/>
                  </a:cubicBezTo>
                  <a:cubicBezTo>
                    <a:pt x="385485" y="881520"/>
                    <a:pt x="124452" y="801384"/>
                    <a:pt x="13248" y="591672"/>
                  </a:cubicBezTo>
                  <a:cubicBezTo>
                    <a:pt x="8461" y="582646"/>
                    <a:pt x="4106" y="573471"/>
                    <a:pt x="0" y="564224"/>
                  </a:cubicBezTo>
                  <a:lnTo>
                    <a:pt x="0" y="215650"/>
                  </a:lnTo>
                  <a:cubicBezTo>
                    <a:pt x="38792" y="127550"/>
                    <a:pt x="105470" y="55416"/>
                    <a:pt x="191799" y="9612"/>
                  </a:cubicBezTo>
                  <a:cubicBezTo>
                    <a:pt x="198151" y="6237"/>
                    <a:pt x="204565" y="3038"/>
                    <a:pt x="211034" y="0"/>
                  </a:cubicBezTo>
                  <a:close/>
                </a:path>
              </a:pathLst>
            </a:custGeom>
            <a:grpFill/>
            <a:ln w="5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0124B1-265A-733C-C030-3A5C5000C793}"/>
                </a:ext>
              </a:extLst>
            </p:cNvPr>
            <p:cNvGrpSpPr/>
            <p:nvPr userDrawn="1"/>
          </p:nvGrpSpPr>
          <p:grpSpPr>
            <a:xfrm>
              <a:off x="8651306" y="6484714"/>
              <a:ext cx="756449" cy="243666"/>
              <a:chOff x="7819250" y="6463550"/>
              <a:chExt cx="756449" cy="243666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7181D5-3237-67FD-80ED-7983BDF70D95}"/>
                  </a:ext>
                </a:extLst>
              </p:cNvPr>
              <p:cNvSpPr/>
              <p:nvPr/>
            </p:nvSpPr>
            <p:spPr>
              <a:xfrm>
                <a:off x="7936859" y="6463550"/>
                <a:ext cx="200285" cy="163201"/>
              </a:xfrm>
              <a:custGeom>
                <a:avLst/>
                <a:gdLst>
                  <a:gd name="connsiteX0" fmla="*/ 536926 w 855971"/>
                  <a:gd name="connsiteY0" fmla="*/ 14196 h 697483"/>
                  <a:gd name="connsiteX1" fmla="*/ 523972 w 855971"/>
                  <a:gd name="connsiteY1" fmla="*/ 1337 h 697483"/>
                  <a:gd name="connsiteX2" fmla="*/ 517641 w 855971"/>
                  <a:gd name="connsiteY2" fmla="*/ 1286 h 697483"/>
                  <a:gd name="connsiteX3" fmla="*/ 517590 w 855971"/>
                  <a:gd name="connsiteY3" fmla="*/ 1337 h 697483"/>
                  <a:gd name="connsiteX4" fmla="*/ 1430 w 855971"/>
                  <a:gd name="connsiteY4" fmla="*/ 517401 h 697483"/>
                  <a:gd name="connsiteX5" fmla="*/ 1143 w 855971"/>
                  <a:gd name="connsiteY5" fmla="*/ 523591 h 697483"/>
                  <a:gd name="connsiteX6" fmla="*/ 1430 w 855971"/>
                  <a:gd name="connsiteY6" fmla="*/ 523878 h 697483"/>
                  <a:gd name="connsiteX7" fmla="*/ 14289 w 855971"/>
                  <a:gd name="connsiteY7" fmla="*/ 536832 h 697483"/>
                  <a:gd name="connsiteX8" fmla="*/ 20766 w 855971"/>
                  <a:gd name="connsiteY8" fmla="*/ 536832 h 697483"/>
                  <a:gd name="connsiteX9" fmla="*/ 536926 w 855971"/>
                  <a:gd name="connsiteY9" fmla="*/ 20673 h 697483"/>
                  <a:gd name="connsiteX10" fmla="*/ 537213 w 855971"/>
                  <a:gd name="connsiteY10" fmla="*/ 14483 h 697483"/>
                  <a:gd name="connsiteX11" fmla="*/ 536926 w 855971"/>
                  <a:gd name="connsiteY11" fmla="*/ 14196 h 697483"/>
                  <a:gd name="connsiteX12" fmla="*/ 616269 w 855971"/>
                  <a:gd name="connsiteY12" fmla="*/ 14862 h 697483"/>
                  <a:gd name="connsiteX13" fmla="*/ 603410 w 855971"/>
                  <a:gd name="connsiteY13" fmla="*/ 1908 h 697483"/>
                  <a:gd name="connsiteX14" fmla="*/ 596933 w 855971"/>
                  <a:gd name="connsiteY14" fmla="*/ 1908 h 697483"/>
                  <a:gd name="connsiteX15" fmla="*/ 40769 w 855971"/>
                  <a:gd name="connsiteY15" fmla="*/ 558073 h 697483"/>
                  <a:gd name="connsiteX16" fmla="*/ 40481 w 855971"/>
                  <a:gd name="connsiteY16" fmla="*/ 564263 h 697483"/>
                  <a:gd name="connsiteX17" fmla="*/ 40769 w 855971"/>
                  <a:gd name="connsiteY17" fmla="*/ 564550 h 697483"/>
                  <a:gd name="connsiteX18" fmla="*/ 53723 w 855971"/>
                  <a:gd name="connsiteY18" fmla="*/ 577409 h 697483"/>
                  <a:gd name="connsiteX19" fmla="*/ 60104 w 855971"/>
                  <a:gd name="connsiteY19" fmla="*/ 577409 h 697483"/>
                  <a:gd name="connsiteX20" fmla="*/ 616269 w 855971"/>
                  <a:gd name="connsiteY20" fmla="*/ 20673 h 697483"/>
                  <a:gd name="connsiteX21" fmla="*/ 616859 w 855971"/>
                  <a:gd name="connsiteY21" fmla="*/ 15452 h 697483"/>
                  <a:gd name="connsiteX22" fmla="*/ 616269 w 855971"/>
                  <a:gd name="connsiteY22" fmla="*/ 14862 h 697483"/>
                  <a:gd name="connsiteX23" fmla="*/ 696946 w 855971"/>
                  <a:gd name="connsiteY23" fmla="*/ 18101 h 697483"/>
                  <a:gd name="connsiteX24" fmla="*/ 695612 w 855971"/>
                  <a:gd name="connsiteY24" fmla="*/ 14862 h 697483"/>
                  <a:gd name="connsiteX25" fmla="*/ 682754 w 855971"/>
                  <a:gd name="connsiteY25" fmla="*/ 1908 h 697483"/>
                  <a:gd name="connsiteX26" fmla="*/ 676564 w 855971"/>
                  <a:gd name="connsiteY26" fmla="*/ 1621 h 697483"/>
                  <a:gd name="connsiteX27" fmla="*/ 676277 w 855971"/>
                  <a:gd name="connsiteY27" fmla="*/ 1908 h 697483"/>
                  <a:gd name="connsiteX28" fmla="*/ 80774 w 855971"/>
                  <a:gd name="connsiteY28" fmla="*/ 596840 h 697483"/>
                  <a:gd name="connsiteX29" fmla="*/ 80445 w 855971"/>
                  <a:gd name="connsiteY29" fmla="*/ 602892 h 697483"/>
                  <a:gd name="connsiteX30" fmla="*/ 80774 w 855971"/>
                  <a:gd name="connsiteY30" fmla="*/ 603222 h 697483"/>
                  <a:gd name="connsiteX31" fmla="*/ 93728 w 855971"/>
                  <a:gd name="connsiteY31" fmla="*/ 616176 h 697483"/>
                  <a:gd name="connsiteX32" fmla="*/ 100109 w 855971"/>
                  <a:gd name="connsiteY32" fmla="*/ 616176 h 697483"/>
                  <a:gd name="connsiteX33" fmla="*/ 695612 w 855971"/>
                  <a:gd name="connsiteY33" fmla="*/ 20673 h 697483"/>
                  <a:gd name="connsiteX34" fmla="*/ 696946 w 855971"/>
                  <a:gd name="connsiteY34" fmla="*/ 18101 h 697483"/>
                  <a:gd name="connsiteX35" fmla="*/ 776289 w 855971"/>
                  <a:gd name="connsiteY35" fmla="*/ 18101 h 697483"/>
                  <a:gd name="connsiteX36" fmla="*/ 774956 w 855971"/>
                  <a:gd name="connsiteY36" fmla="*/ 14862 h 697483"/>
                  <a:gd name="connsiteX37" fmla="*/ 762097 w 855971"/>
                  <a:gd name="connsiteY37" fmla="*/ 1908 h 697483"/>
                  <a:gd name="connsiteX38" fmla="*/ 755907 w 855971"/>
                  <a:gd name="connsiteY38" fmla="*/ 1621 h 697483"/>
                  <a:gd name="connsiteX39" fmla="*/ 755620 w 855971"/>
                  <a:gd name="connsiteY39" fmla="*/ 1908 h 697483"/>
                  <a:gd name="connsiteX40" fmla="*/ 120112 w 855971"/>
                  <a:gd name="connsiteY40" fmla="*/ 637416 h 697483"/>
                  <a:gd name="connsiteX41" fmla="*/ 119825 w 855971"/>
                  <a:gd name="connsiteY41" fmla="*/ 643606 h 697483"/>
                  <a:gd name="connsiteX42" fmla="*/ 120112 w 855971"/>
                  <a:gd name="connsiteY42" fmla="*/ 643893 h 697483"/>
                  <a:gd name="connsiteX43" fmla="*/ 133066 w 855971"/>
                  <a:gd name="connsiteY43" fmla="*/ 657228 h 697483"/>
                  <a:gd name="connsiteX44" fmla="*/ 139448 w 855971"/>
                  <a:gd name="connsiteY44" fmla="*/ 657228 h 697483"/>
                  <a:gd name="connsiteX45" fmla="*/ 774956 w 855971"/>
                  <a:gd name="connsiteY45" fmla="*/ 21339 h 697483"/>
                  <a:gd name="connsiteX46" fmla="*/ 776289 w 855971"/>
                  <a:gd name="connsiteY46" fmla="*/ 18101 h 697483"/>
                  <a:gd name="connsiteX47" fmla="*/ 854966 w 855971"/>
                  <a:gd name="connsiteY47" fmla="*/ 14862 h 697483"/>
                  <a:gd name="connsiteX48" fmla="*/ 842107 w 855971"/>
                  <a:gd name="connsiteY48" fmla="*/ 1908 h 697483"/>
                  <a:gd name="connsiteX49" fmla="*/ 835630 w 855971"/>
                  <a:gd name="connsiteY49" fmla="*/ 1908 h 697483"/>
                  <a:gd name="connsiteX50" fmla="*/ 160117 w 855971"/>
                  <a:gd name="connsiteY50" fmla="*/ 676850 h 697483"/>
                  <a:gd name="connsiteX51" fmla="*/ 159788 w 855971"/>
                  <a:gd name="connsiteY51" fmla="*/ 682903 h 697483"/>
                  <a:gd name="connsiteX52" fmla="*/ 160117 w 855971"/>
                  <a:gd name="connsiteY52" fmla="*/ 683231 h 697483"/>
                  <a:gd name="connsiteX53" fmla="*/ 173071 w 855971"/>
                  <a:gd name="connsiteY53" fmla="*/ 696185 h 697483"/>
                  <a:gd name="connsiteX54" fmla="*/ 179453 w 855971"/>
                  <a:gd name="connsiteY54" fmla="*/ 696185 h 697483"/>
                  <a:gd name="connsiteX55" fmla="*/ 854966 w 855971"/>
                  <a:gd name="connsiteY55" fmla="*/ 21339 h 697483"/>
                  <a:gd name="connsiteX56" fmla="*/ 854966 w 855971"/>
                  <a:gd name="connsiteY56" fmla="*/ 14862 h 69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55971" h="697483">
                    <a:moveTo>
                      <a:pt x="536926" y="14196"/>
                    </a:moveTo>
                    <a:lnTo>
                      <a:pt x="523972" y="1337"/>
                    </a:lnTo>
                    <a:cubicBezTo>
                      <a:pt x="522238" y="-426"/>
                      <a:pt x="519403" y="-448"/>
                      <a:pt x="517641" y="1286"/>
                    </a:cubicBezTo>
                    <a:cubicBezTo>
                      <a:pt x="517624" y="1303"/>
                      <a:pt x="517607" y="1320"/>
                      <a:pt x="517590" y="1337"/>
                    </a:cubicBezTo>
                    <a:lnTo>
                      <a:pt x="1430" y="517401"/>
                    </a:lnTo>
                    <a:cubicBezTo>
                      <a:pt x="-358" y="519031"/>
                      <a:pt x="-487" y="521802"/>
                      <a:pt x="1143" y="523591"/>
                    </a:cubicBezTo>
                    <a:cubicBezTo>
                      <a:pt x="1234" y="523691"/>
                      <a:pt x="1330" y="523787"/>
                      <a:pt x="1430" y="523878"/>
                    </a:cubicBezTo>
                    <a:lnTo>
                      <a:pt x="14289" y="536832"/>
                    </a:lnTo>
                    <a:cubicBezTo>
                      <a:pt x="16116" y="538526"/>
                      <a:pt x="18939" y="538526"/>
                      <a:pt x="20766" y="536832"/>
                    </a:cubicBezTo>
                    <a:lnTo>
                      <a:pt x="536926" y="20673"/>
                    </a:lnTo>
                    <a:cubicBezTo>
                      <a:pt x="538714" y="19043"/>
                      <a:pt x="538843" y="16271"/>
                      <a:pt x="537213" y="14483"/>
                    </a:cubicBezTo>
                    <a:cubicBezTo>
                      <a:pt x="537122" y="14383"/>
                      <a:pt x="537026" y="14287"/>
                      <a:pt x="536926" y="14196"/>
                    </a:cubicBezTo>
                    <a:close/>
                    <a:moveTo>
                      <a:pt x="616269" y="14862"/>
                    </a:moveTo>
                    <a:lnTo>
                      <a:pt x="603410" y="1908"/>
                    </a:lnTo>
                    <a:cubicBezTo>
                      <a:pt x="601584" y="214"/>
                      <a:pt x="598760" y="214"/>
                      <a:pt x="596933" y="1908"/>
                    </a:cubicBezTo>
                    <a:lnTo>
                      <a:pt x="40769" y="558073"/>
                    </a:lnTo>
                    <a:cubicBezTo>
                      <a:pt x="38980" y="559703"/>
                      <a:pt x="38851" y="562474"/>
                      <a:pt x="40481" y="564263"/>
                    </a:cubicBezTo>
                    <a:cubicBezTo>
                      <a:pt x="40573" y="564363"/>
                      <a:pt x="40668" y="564459"/>
                      <a:pt x="40769" y="564550"/>
                    </a:cubicBezTo>
                    <a:lnTo>
                      <a:pt x="53723" y="577409"/>
                    </a:lnTo>
                    <a:cubicBezTo>
                      <a:pt x="55498" y="579139"/>
                      <a:pt x="58329" y="579139"/>
                      <a:pt x="60104" y="577409"/>
                    </a:cubicBezTo>
                    <a:lnTo>
                      <a:pt x="616269" y="20673"/>
                    </a:lnTo>
                    <a:cubicBezTo>
                      <a:pt x="617874" y="19394"/>
                      <a:pt x="618138" y="17057"/>
                      <a:pt x="616859" y="15452"/>
                    </a:cubicBezTo>
                    <a:cubicBezTo>
                      <a:pt x="616685" y="15234"/>
                      <a:pt x="616487" y="15036"/>
                      <a:pt x="616269" y="14862"/>
                    </a:cubicBezTo>
                    <a:close/>
                    <a:moveTo>
                      <a:pt x="696946" y="18101"/>
                    </a:moveTo>
                    <a:cubicBezTo>
                      <a:pt x="696920" y="16893"/>
                      <a:pt x="696444" y="15738"/>
                      <a:pt x="695612" y="14862"/>
                    </a:cubicBezTo>
                    <a:lnTo>
                      <a:pt x="682754" y="1908"/>
                    </a:lnTo>
                    <a:cubicBezTo>
                      <a:pt x="681124" y="120"/>
                      <a:pt x="678352" y="-9"/>
                      <a:pt x="676564" y="1621"/>
                    </a:cubicBezTo>
                    <a:cubicBezTo>
                      <a:pt x="676464" y="1712"/>
                      <a:pt x="676368" y="1808"/>
                      <a:pt x="676277" y="1908"/>
                    </a:cubicBezTo>
                    <a:lnTo>
                      <a:pt x="80774" y="596840"/>
                    </a:lnTo>
                    <a:cubicBezTo>
                      <a:pt x="79011" y="598420"/>
                      <a:pt x="78864" y="601130"/>
                      <a:pt x="80445" y="602892"/>
                    </a:cubicBezTo>
                    <a:cubicBezTo>
                      <a:pt x="80548" y="603008"/>
                      <a:pt x="80658" y="603118"/>
                      <a:pt x="80774" y="603222"/>
                    </a:cubicBezTo>
                    <a:lnTo>
                      <a:pt x="93728" y="616176"/>
                    </a:lnTo>
                    <a:cubicBezTo>
                      <a:pt x="95503" y="617906"/>
                      <a:pt x="98334" y="617906"/>
                      <a:pt x="100109" y="616176"/>
                    </a:cubicBezTo>
                    <a:lnTo>
                      <a:pt x="695612" y="20673"/>
                    </a:lnTo>
                    <a:cubicBezTo>
                      <a:pt x="696294" y="19961"/>
                      <a:pt x="696757" y="19068"/>
                      <a:pt x="696946" y="18101"/>
                    </a:cubicBezTo>
                    <a:close/>
                    <a:moveTo>
                      <a:pt x="776289" y="18101"/>
                    </a:moveTo>
                    <a:cubicBezTo>
                      <a:pt x="776263" y="16893"/>
                      <a:pt x="775787" y="15738"/>
                      <a:pt x="774956" y="14862"/>
                    </a:cubicBezTo>
                    <a:lnTo>
                      <a:pt x="762097" y="1908"/>
                    </a:lnTo>
                    <a:cubicBezTo>
                      <a:pt x="760467" y="120"/>
                      <a:pt x="757696" y="-9"/>
                      <a:pt x="755907" y="1621"/>
                    </a:cubicBezTo>
                    <a:cubicBezTo>
                      <a:pt x="755807" y="1712"/>
                      <a:pt x="755711" y="1808"/>
                      <a:pt x="755620" y="1908"/>
                    </a:cubicBezTo>
                    <a:lnTo>
                      <a:pt x="120112" y="637416"/>
                    </a:lnTo>
                    <a:cubicBezTo>
                      <a:pt x="118323" y="639046"/>
                      <a:pt x="118195" y="641817"/>
                      <a:pt x="119825" y="643606"/>
                    </a:cubicBezTo>
                    <a:cubicBezTo>
                      <a:pt x="119916" y="643706"/>
                      <a:pt x="120012" y="643802"/>
                      <a:pt x="120112" y="643893"/>
                    </a:cubicBezTo>
                    <a:lnTo>
                      <a:pt x="133066" y="657228"/>
                    </a:lnTo>
                    <a:cubicBezTo>
                      <a:pt x="134841" y="658958"/>
                      <a:pt x="137672" y="658958"/>
                      <a:pt x="139448" y="657228"/>
                    </a:cubicBezTo>
                    <a:lnTo>
                      <a:pt x="774956" y="21339"/>
                    </a:lnTo>
                    <a:cubicBezTo>
                      <a:pt x="775841" y="20499"/>
                      <a:pt x="776326" y="19321"/>
                      <a:pt x="776289" y="18101"/>
                    </a:cubicBezTo>
                    <a:close/>
                    <a:moveTo>
                      <a:pt x="854966" y="14862"/>
                    </a:moveTo>
                    <a:lnTo>
                      <a:pt x="842107" y="1908"/>
                    </a:lnTo>
                    <a:cubicBezTo>
                      <a:pt x="840280" y="214"/>
                      <a:pt x="837456" y="214"/>
                      <a:pt x="835630" y="1908"/>
                    </a:cubicBezTo>
                    <a:lnTo>
                      <a:pt x="160117" y="676850"/>
                    </a:lnTo>
                    <a:cubicBezTo>
                      <a:pt x="158355" y="678430"/>
                      <a:pt x="158207" y="681140"/>
                      <a:pt x="159788" y="682903"/>
                    </a:cubicBezTo>
                    <a:cubicBezTo>
                      <a:pt x="159892" y="683018"/>
                      <a:pt x="160001" y="683128"/>
                      <a:pt x="160117" y="683231"/>
                    </a:cubicBezTo>
                    <a:lnTo>
                      <a:pt x="173071" y="696185"/>
                    </a:lnTo>
                    <a:cubicBezTo>
                      <a:pt x="174846" y="697916"/>
                      <a:pt x="177677" y="697916"/>
                      <a:pt x="179453" y="696185"/>
                    </a:cubicBezTo>
                    <a:lnTo>
                      <a:pt x="854966" y="21339"/>
                    </a:lnTo>
                    <a:cubicBezTo>
                      <a:pt x="856307" y="19389"/>
                      <a:pt x="856307" y="16813"/>
                      <a:pt x="854966" y="14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9484A5B-803F-2B97-2F51-35F1F622C709}"/>
                  </a:ext>
                </a:extLst>
              </p:cNvPr>
              <p:cNvSpPr/>
              <p:nvPr/>
            </p:nvSpPr>
            <p:spPr>
              <a:xfrm>
                <a:off x="7936971" y="6599836"/>
                <a:ext cx="200139" cy="107380"/>
              </a:xfrm>
              <a:custGeom>
                <a:avLst/>
                <a:gdLst>
                  <a:gd name="connsiteX0" fmla="*/ 258891 w 855348"/>
                  <a:gd name="connsiteY0" fmla="*/ 160498 h 458916"/>
                  <a:gd name="connsiteX1" fmla="*/ 252838 w 855348"/>
                  <a:gd name="connsiteY1" fmla="*/ 160169 h 458916"/>
                  <a:gd name="connsiteX2" fmla="*/ 252509 w 855348"/>
                  <a:gd name="connsiteY2" fmla="*/ 160498 h 458916"/>
                  <a:gd name="connsiteX3" fmla="*/ 239841 w 855348"/>
                  <a:gd name="connsiteY3" fmla="*/ 173071 h 458916"/>
                  <a:gd name="connsiteX4" fmla="*/ 239554 w 855348"/>
                  <a:gd name="connsiteY4" fmla="*/ 179261 h 458916"/>
                  <a:gd name="connsiteX5" fmla="*/ 239841 w 855348"/>
                  <a:gd name="connsiteY5" fmla="*/ 179548 h 458916"/>
                  <a:gd name="connsiteX6" fmla="*/ 517304 w 855348"/>
                  <a:gd name="connsiteY6" fmla="*/ 456916 h 458916"/>
                  <a:gd name="connsiteX7" fmla="*/ 523686 w 855348"/>
                  <a:gd name="connsiteY7" fmla="*/ 456916 h 458916"/>
                  <a:gd name="connsiteX8" fmla="*/ 536640 w 855348"/>
                  <a:gd name="connsiteY8" fmla="*/ 444057 h 458916"/>
                  <a:gd name="connsiteX9" fmla="*/ 536927 w 855348"/>
                  <a:gd name="connsiteY9" fmla="*/ 437867 h 458916"/>
                  <a:gd name="connsiteX10" fmla="*/ 536640 w 855348"/>
                  <a:gd name="connsiteY10" fmla="*/ 437580 h 458916"/>
                  <a:gd name="connsiteX11" fmla="*/ 218981 w 855348"/>
                  <a:gd name="connsiteY11" fmla="*/ 199550 h 458916"/>
                  <a:gd name="connsiteX12" fmla="*/ 215743 w 855348"/>
                  <a:gd name="connsiteY12" fmla="*/ 198217 h 458916"/>
                  <a:gd name="connsiteX13" fmla="*/ 212600 w 855348"/>
                  <a:gd name="connsiteY13" fmla="*/ 199550 h 458916"/>
                  <a:gd name="connsiteX14" fmla="*/ 199646 w 855348"/>
                  <a:gd name="connsiteY14" fmla="*/ 212409 h 458916"/>
                  <a:gd name="connsiteX15" fmla="*/ 199358 w 855348"/>
                  <a:gd name="connsiteY15" fmla="*/ 218599 h 458916"/>
                  <a:gd name="connsiteX16" fmla="*/ 199646 w 855348"/>
                  <a:gd name="connsiteY16" fmla="*/ 218886 h 458916"/>
                  <a:gd name="connsiteX17" fmla="*/ 437104 w 855348"/>
                  <a:gd name="connsiteY17" fmla="*/ 457583 h 458916"/>
                  <a:gd name="connsiteX18" fmla="*/ 440342 w 855348"/>
                  <a:gd name="connsiteY18" fmla="*/ 458916 h 458916"/>
                  <a:gd name="connsiteX19" fmla="*/ 443581 w 855348"/>
                  <a:gd name="connsiteY19" fmla="*/ 457583 h 458916"/>
                  <a:gd name="connsiteX20" fmla="*/ 456440 w 855348"/>
                  <a:gd name="connsiteY20" fmla="*/ 444724 h 458916"/>
                  <a:gd name="connsiteX21" fmla="*/ 456727 w 855348"/>
                  <a:gd name="connsiteY21" fmla="*/ 438534 h 458916"/>
                  <a:gd name="connsiteX22" fmla="*/ 456440 w 855348"/>
                  <a:gd name="connsiteY22" fmla="*/ 438247 h 458916"/>
                  <a:gd name="connsiteX23" fmla="*/ 179643 w 855348"/>
                  <a:gd name="connsiteY23" fmla="*/ 239555 h 458916"/>
                  <a:gd name="connsiteX24" fmla="*/ 173597 w 855348"/>
                  <a:gd name="connsiteY24" fmla="*/ 239125 h 458916"/>
                  <a:gd name="connsiteX25" fmla="*/ 173166 w 855348"/>
                  <a:gd name="connsiteY25" fmla="*/ 239555 h 458916"/>
                  <a:gd name="connsiteX26" fmla="*/ 160307 w 855348"/>
                  <a:gd name="connsiteY26" fmla="*/ 252414 h 458916"/>
                  <a:gd name="connsiteX27" fmla="*/ 160307 w 855348"/>
                  <a:gd name="connsiteY27" fmla="*/ 258891 h 458916"/>
                  <a:gd name="connsiteX28" fmla="*/ 358332 w 855348"/>
                  <a:gd name="connsiteY28" fmla="*/ 456916 h 458916"/>
                  <a:gd name="connsiteX29" fmla="*/ 364809 w 855348"/>
                  <a:gd name="connsiteY29" fmla="*/ 456916 h 458916"/>
                  <a:gd name="connsiteX30" fmla="*/ 377763 w 855348"/>
                  <a:gd name="connsiteY30" fmla="*/ 444057 h 458916"/>
                  <a:gd name="connsiteX31" fmla="*/ 377763 w 855348"/>
                  <a:gd name="connsiteY31" fmla="*/ 437580 h 458916"/>
                  <a:gd name="connsiteX32" fmla="*/ 298420 w 855348"/>
                  <a:gd name="connsiteY32" fmla="*/ 120779 h 458916"/>
                  <a:gd name="connsiteX33" fmla="*/ 292230 w 855348"/>
                  <a:gd name="connsiteY33" fmla="*/ 120491 h 458916"/>
                  <a:gd name="connsiteX34" fmla="*/ 291943 w 855348"/>
                  <a:gd name="connsiteY34" fmla="*/ 120779 h 458916"/>
                  <a:gd name="connsiteX35" fmla="*/ 278989 w 855348"/>
                  <a:gd name="connsiteY35" fmla="*/ 133733 h 458916"/>
                  <a:gd name="connsiteX36" fmla="*/ 278989 w 855348"/>
                  <a:gd name="connsiteY36" fmla="*/ 140114 h 458916"/>
                  <a:gd name="connsiteX37" fmla="*/ 596457 w 855348"/>
                  <a:gd name="connsiteY37" fmla="*/ 457583 h 458916"/>
                  <a:gd name="connsiteX38" fmla="*/ 602934 w 855348"/>
                  <a:gd name="connsiteY38" fmla="*/ 457583 h 458916"/>
                  <a:gd name="connsiteX39" fmla="*/ 615793 w 855348"/>
                  <a:gd name="connsiteY39" fmla="*/ 444724 h 458916"/>
                  <a:gd name="connsiteX40" fmla="*/ 616080 w 855348"/>
                  <a:gd name="connsiteY40" fmla="*/ 438534 h 458916"/>
                  <a:gd name="connsiteX41" fmla="*/ 615793 w 855348"/>
                  <a:gd name="connsiteY41" fmla="*/ 438247 h 458916"/>
                  <a:gd name="connsiteX42" fmla="*/ 338330 w 855348"/>
                  <a:gd name="connsiteY42" fmla="*/ 80774 h 458916"/>
                  <a:gd name="connsiteX43" fmla="*/ 332277 w 855348"/>
                  <a:gd name="connsiteY43" fmla="*/ 80445 h 458916"/>
                  <a:gd name="connsiteX44" fmla="*/ 331948 w 855348"/>
                  <a:gd name="connsiteY44" fmla="*/ 80774 h 458916"/>
                  <a:gd name="connsiteX45" fmla="*/ 318994 w 855348"/>
                  <a:gd name="connsiteY45" fmla="*/ 93823 h 458916"/>
                  <a:gd name="connsiteX46" fmla="*/ 318665 w 855348"/>
                  <a:gd name="connsiteY46" fmla="*/ 99876 h 458916"/>
                  <a:gd name="connsiteX47" fmla="*/ 318994 w 855348"/>
                  <a:gd name="connsiteY47" fmla="*/ 100205 h 458916"/>
                  <a:gd name="connsiteX48" fmla="*/ 675800 w 855348"/>
                  <a:gd name="connsiteY48" fmla="*/ 457011 h 458916"/>
                  <a:gd name="connsiteX49" fmla="*/ 682277 w 855348"/>
                  <a:gd name="connsiteY49" fmla="*/ 457011 h 458916"/>
                  <a:gd name="connsiteX50" fmla="*/ 695136 w 855348"/>
                  <a:gd name="connsiteY50" fmla="*/ 444152 h 458916"/>
                  <a:gd name="connsiteX51" fmla="*/ 695567 w 855348"/>
                  <a:gd name="connsiteY51" fmla="*/ 438106 h 458916"/>
                  <a:gd name="connsiteX52" fmla="*/ 695136 w 855348"/>
                  <a:gd name="connsiteY52" fmla="*/ 437675 h 458916"/>
                  <a:gd name="connsiteX53" fmla="*/ 377763 w 855348"/>
                  <a:gd name="connsiteY53" fmla="*/ 41435 h 458916"/>
                  <a:gd name="connsiteX54" fmla="*/ 371573 w 855348"/>
                  <a:gd name="connsiteY54" fmla="*/ 41148 h 458916"/>
                  <a:gd name="connsiteX55" fmla="*/ 371286 w 855348"/>
                  <a:gd name="connsiteY55" fmla="*/ 41435 h 458916"/>
                  <a:gd name="connsiteX56" fmla="*/ 358332 w 855348"/>
                  <a:gd name="connsiteY56" fmla="*/ 54389 h 458916"/>
                  <a:gd name="connsiteX57" fmla="*/ 358332 w 855348"/>
                  <a:gd name="connsiteY57" fmla="*/ 60771 h 458916"/>
                  <a:gd name="connsiteX58" fmla="*/ 755144 w 855348"/>
                  <a:gd name="connsiteY58" fmla="*/ 457583 h 458916"/>
                  <a:gd name="connsiteX59" fmla="*/ 761621 w 855348"/>
                  <a:gd name="connsiteY59" fmla="*/ 457583 h 458916"/>
                  <a:gd name="connsiteX60" fmla="*/ 774479 w 855348"/>
                  <a:gd name="connsiteY60" fmla="*/ 444724 h 458916"/>
                  <a:gd name="connsiteX61" fmla="*/ 774910 w 855348"/>
                  <a:gd name="connsiteY61" fmla="*/ 438677 h 458916"/>
                  <a:gd name="connsiteX62" fmla="*/ 774479 w 855348"/>
                  <a:gd name="connsiteY62" fmla="*/ 438247 h 458916"/>
                  <a:gd name="connsiteX63" fmla="*/ 853918 w 855348"/>
                  <a:gd name="connsiteY63" fmla="*/ 437580 h 458916"/>
                  <a:gd name="connsiteX64" fmla="*/ 417768 w 855348"/>
                  <a:gd name="connsiteY64" fmla="*/ 1430 h 458916"/>
                  <a:gd name="connsiteX65" fmla="*/ 411578 w 855348"/>
                  <a:gd name="connsiteY65" fmla="*/ 1143 h 458916"/>
                  <a:gd name="connsiteX66" fmla="*/ 411291 w 855348"/>
                  <a:gd name="connsiteY66" fmla="*/ 1430 h 458916"/>
                  <a:gd name="connsiteX67" fmla="*/ 398337 w 855348"/>
                  <a:gd name="connsiteY67" fmla="*/ 14384 h 458916"/>
                  <a:gd name="connsiteX68" fmla="*/ 398337 w 855348"/>
                  <a:gd name="connsiteY68" fmla="*/ 20766 h 458916"/>
                  <a:gd name="connsiteX69" fmla="*/ 834487 w 855348"/>
                  <a:gd name="connsiteY69" fmla="*/ 456916 h 458916"/>
                  <a:gd name="connsiteX70" fmla="*/ 840964 w 855348"/>
                  <a:gd name="connsiteY70" fmla="*/ 456916 h 458916"/>
                  <a:gd name="connsiteX71" fmla="*/ 853918 w 855348"/>
                  <a:gd name="connsiteY71" fmla="*/ 444057 h 458916"/>
                  <a:gd name="connsiteX72" fmla="*/ 854205 w 855348"/>
                  <a:gd name="connsiteY72" fmla="*/ 437867 h 458916"/>
                  <a:gd name="connsiteX73" fmla="*/ 853918 w 855348"/>
                  <a:gd name="connsiteY73" fmla="*/ 437580 h 458916"/>
                  <a:gd name="connsiteX74" fmla="*/ 139638 w 855348"/>
                  <a:gd name="connsiteY74" fmla="*/ 279560 h 458916"/>
                  <a:gd name="connsiteX75" fmla="*/ 133592 w 855348"/>
                  <a:gd name="connsiteY75" fmla="*/ 279130 h 458916"/>
                  <a:gd name="connsiteX76" fmla="*/ 133161 w 855348"/>
                  <a:gd name="connsiteY76" fmla="*/ 279560 h 458916"/>
                  <a:gd name="connsiteX77" fmla="*/ 120302 w 855348"/>
                  <a:gd name="connsiteY77" fmla="*/ 292419 h 458916"/>
                  <a:gd name="connsiteX78" fmla="*/ 120015 w 855348"/>
                  <a:gd name="connsiteY78" fmla="*/ 298609 h 458916"/>
                  <a:gd name="connsiteX79" fmla="*/ 120302 w 855348"/>
                  <a:gd name="connsiteY79" fmla="*/ 298896 h 458916"/>
                  <a:gd name="connsiteX80" fmla="*/ 278417 w 855348"/>
                  <a:gd name="connsiteY80" fmla="*/ 456916 h 458916"/>
                  <a:gd name="connsiteX81" fmla="*/ 284799 w 855348"/>
                  <a:gd name="connsiteY81" fmla="*/ 456916 h 458916"/>
                  <a:gd name="connsiteX82" fmla="*/ 297753 w 855348"/>
                  <a:gd name="connsiteY82" fmla="*/ 444057 h 458916"/>
                  <a:gd name="connsiteX83" fmla="*/ 298040 w 855348"/>
                  <a:gd name="connsiteY83" fmla="*/ 437867 h 458916"/>
                  <a:gd name="connsiteX84" fmla="*/ 297753 w 855348"/>
                  <a:gd name="connsiteY84" fmla="*/ 437580 h 458916"/>
                  <a:gd name="connsiteX85" fmla="*/ 100300 w 855348"/>
                  <a:gd name="connsiteY85" fmla="*/ 318899 h 458916"/>
                  <a:gd name="connsiteX86" fmla="*/ 94253 w 855348"/>
                  <a:gd name="connsiteY86" fmla="*/ 318468 h 458916"/>
                  <a:gd name="connsiteX87" fmla="*/ 93823 w 855348"/>
                  <a:gd name="connsiteY87" fmla="*/ 318899 h 458916"/>
                  <a:gd name="connsiteX88" fmla="*/ 80964 w 855348"/>
                  <a:gd name="connsiteY88" fmla="*/ 331948 h 458916"/>
                  <a:gd name="connsiteX89" fmla="*/ 80533 w 855348"/>
                  <a:gd name="connsiteY89" fmla="*/ 337994 h 458916"/>
                  <a:gd name="connsiteX90" fmla="*/ 80964 w 855348"/>
                  <a:gd name="connsiteY90" fmla="*/ 338425 h 458916"/>
                  <a:gd name="connsiteX91" fmla="*/ 199646 w 855348"/>
                  <a:gd name="connsiteY91" fmla="*/ 457106 h 458916"/>
                  <a:gd name="connsiteX92" fmla="*/ 206123 w 855348"/>
                  <a:gd name="connsiteY92" fmla="*/ 457106 h 458916"/>
                  <a:gd name="connsiteX93" fmla="*/ 218981 w 855348"/>
                  <a:gd name="connsiteY93" fmla="*/ 444248 h 458916"/>
                  <a:gd name="connsiteX94" fmla="*/ 219412 w 855348"/>
                  <a:gd name="connsiteY94" fmla="*/ 438201 h 458916"/>
                  <a:gd name="connsiteX95" fmla="*/ 218981 w 855348"/>
                  <a:gd name="connsiteY95" fmla="*/ 437771 h 458916"/>
                  <a:gd name="connsiteX96" fmla="*/ 60295 w 855348"/>
                  <a:gd name="connsiteY96" fmla="*/ 358237 h 458916"/>
                  <a:gd name="connsiteX97" fmla="*/ 54105 w 855348"/>
                  <a:gd name="connsiteY97" fmla="*/ 357950 h 458916"/>
                  <a:gd name="connsiteX98" fmla="*/ 53818 w 855348"/>
                  <a:gd name="connsiteY98" fmla="*/ 358237 h 458916"/>
                  <a:gd name="connsiteX99" fmla="*/ 40959 w 855348"/>
                  <a:gd name="connsiteY99" fmla="*/ 371096 h 458916"/>
                  <a:gd name="connsiteX100" fmla="*/ 40959 w 855348"/>
                  <a:gd name="connsiteY100" fmla="*/ 377573 h 458916"/>
                  <a:gd name="connsiteX101" fmla="*/ 120302 w 855348"/>
                  <a:gd name="connsiteY101" fmla="*/ 456916 h 458916"/>
                  <a:gd name="connsiteX102" fmla="*/ 126779 w 855348"/>
                  <a:gd name="connsiteY102" fmla="*/ 456916 h 458916"/>
                  <a:gd name="connsiteX103" fmla="*/ 139638 w 855348"/>
                  <a:gd name="connsiteY103" fmla="*/ 444057 h 458916"/>
                  <a:gd name="connsiteX104" fmla="*/ 139638 w 855348"/>
                  <a:gd name="connsiteY104" fmla="*/ 437580 h 458916"/>
                  <a:gd name="connsiteX105" fmla="*/ 20766 w 855348"/>
                  <a:gd name="connsiteY105" fmla="*/ 398623 h 458916"/>
                  <a:gd name="connsiteX106" fmla="*/ 14576 w 855348"/>
                  <a:gd name="connsiteY106" fmla="*/ 398336 h 458916"/>
                  <a:gd name="connsiteX107" fmla="*/ 14289 w 855348"/>
                  <a:gd name="connsiteY107" fmla="*/ 398623 h 458916"/>
                  <a:gd name="connsiteX108" fmla="*/ 1430 w 855348"/>
                  <a:gd name="connsiteY108" fmla="*/ 411482 h 458916"/>
                  <a:gd name="connsiteX109" fmla="*/ 1143 w 855348"/>
                  <a:gd name="connsiteY109" fmla="*/ 417671 h 458916"/>
                  <a:gd name="connsiteX110" fmla="*/ 1430 w 855348"/>
                  <a:gd name="connsiteY110" fmla="*/ 417959 h 458916"/>
                  <a:gd name="connsiteX111" fmla="*/ 40769 w 855348"/>
                  <a:gd name="connsiteY111" fmla="*/ 457297 h 458916"/>
                  <a:gd name="connsiteX112" fmla="*/ 47246 w 855348"/>
                  <a:gd name="connsiteY112" fmla="*/ 457297 h 458916"/>
                  <a:gd name="connsiteX113" fmla="*/ 60104 w 855348"/>
                  <a:gd name="connsiteY113" fmla="*/ 444438 h 458916"/>
                  <a:gd name="connsiteX114" fmla="*/ 60104 w 855348"/>
                  <a:gd name="connsiteY114" fmla="*/ 437961 h 458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855348" h="458916">
                    <a:moveTo>
                      <a:pt x="258891" y="160498"/>
                    </a:moveTo>
                    <a:cubicBezTo>
                      <a:pt x="257310" y="158736"/>
                      <a:pt x="254601" y="158588"/>
                      <a:pt x="252838" y="160169"/>
                    </a:cubicBezTo>
                    <a:cubicBezTo>
                      <a:pt x="252723" y="160272"/>
                      <a:pt x="252613" y="160382"/>
                      <a:pt x="252509" y="160498"/>
                    </a:cubicBezTo>
                    <a:lnTo>
                      <a:pt x="239841" y="173071"/>
                    </a:lnTo>
                    <a:cubicBezTo>
                      <a:pt x="238053" y="174701"/>
                      <a:pt x="237924" y="177472"/>
                      <a:pt x="239554" y="179261"/>
                    </a:cubicBezTo>
                    <a:cubicBezTo>
                      <a:pt x="239645" y="179361"/>
                      <a:pt x="239741" y="179457"/>
                      <a:pt x="239841" y="179548"/>
                    </a:cubicBezTo>
                    <a:lnTo>
                      <a:pt x="517304" y="456916"/>
                    </a:lnTo>
                    <a:cubicBezTo>
                      <a:pt x="519080" y="458646"/>
                      <a:pt x="521911" y="458646"/>
                      <a:pt x="523686" y="456916"/>
                    </a:cubicBezTo>
                    <a:lnTo>
                      <a:pt x="536640" y="444057"/>
                    </a:lnTo>
                    <a:cubicBezTo>
                      <a:pt x="538429" y="442427"/>
                      <a:pt x="538557" y="439656"/>
                      <a:pt x="536927" y="437867"/>
                    </a:cubicBezTo>
                    <a:cubicBezTo>
                      <a:pt x="536836" y="437767"/>
                      <a:pt x="536740" y="437671"/>
                      <a:pt x="536640" y="437580"/>
                    </a:cubicBezTo>
                    <a:close/>
                    <a:moveTo>
                      <a:pt x="218981" y="199550"/>
                    </a:moveTo>
                    <a:cubicBezTo>
                      <a:pt x="218116" y="198702"/>
                      <a:pt x="216954" y="198224"/>
                      <a:pt x="215743" y="198217"/>
                    </a:cubicBezTo>
                    <a:cubicBezTo>
                      <a:pt x="214562" y="198239"/>
                      <a:pt x="213436" y="198717"/>
                      <a:pt x="212600" y="199550"/>
                    </a:cubicBezTo>
                    <a:lnTo>
                      <a:pt x="199646" y="212409"/>
                    </a:lnTo>
                    <a:cubicBezTo>
                      <a:pt x="197857" y="214039"/>
                      <a:pt x="197728" y="216810"/>
                      <a:pt x="199358" y="218599"/>
                    </a:cubicBezTo>
                    <a:cubicBezTo>
                      <a:pt x="199450" y="218699"/>
                      <a:pt x="199545" y="218795"/>
                      <a:pt x="199646" y="218886"/>
                    </a:cubicBezTo>
                    <a:lnTo>
                      <a:pt x="437104" y="457583"/>
                    </a:lnTo>
                    <a:cubicBezTo>
                      <a:pt x="437980" y="458414"/>
                      <a:pt x="439135" y="458890"/>
                      <a:pt x="440342" y="458916"/>
                    </a:cubicBezTo>
                    <a:cubicBezTo>
                      <a:pt x="441546" y="458872"/>
                      <a:pt x="442695" y="458399"/>
                      <a:pt x="443581" y="457583"/>
                    </a:cubicBezTo>
                    <a:lnTo>
                      <a:pt x="456440" y="444724"/>
                    </a:lnTo>
                    <a:cubicBezTo>
                      <a:pt x="458228" y="443094"/>
                      <a:pt x="458357" y="440323"/>
                      <a:pt x="456727" y="438534"/>
                    </a:cubicBezTo>
                    <a:cubicBezTo>
                      <a:pt x="456636" y="438434"/>
                      <a:pt x="456540" y="438338"/>
                      <a:pt x="456440" y="438247"/>
                    </a:cubicBezTo>
                    <a:close/>
                    <a:moveTo>
                      <a:pt x="179643" y="239555"/>
                    </a:moveTo>
                    <a:cubicBezTo>
                      <a:pt x="178092" y="237767"/>
                      <a:pt x="175385" y="237574"/>
                      <a:pt x="173597" y="239125"/>
                    </a:cubicBezTo>
                    <a:cubicBezTo>
                      <a:pt x="173443" y="239258"/>
                      <a:pt x="173299" y="239402"/>
                      <a:pt x="173166" y="239555"/>
                    </a:cubicBezTo>
                    <a:lnTo>
                      <a:pt x="160307" y="252414"/>
                    </a:lnTo>
                    <a:cubicBezTo>
                      <a:pt x="158613" y="254241"/>
                      <a:pt x="158613" y="257064"/>
                      <a:pt x="160307" y="258891"/>
                    </a:cubicBezTo>
                    <a:lnTo>
                      <a:pt x="358332" y="456916"/>
                    </a:lnTo>
                    <a:cubicBezTo>
                      <a:pt x="360159" y="458610"/>
                      <a:pt x="362982" y="458610"/>
                      <a:pt x="364809" y="456916"/>
                    </a:cubicBezTo>
                    <a:lnTo>
                      <a:pt x="377763" y="444057"/>
                    </a:lnTo>
                    <a:cubicBezTo>
                      <a:pt x="379457" y="442230"/>
                      <a:pt x="379457" y="439407"/>
                      <a:pt x="377763" y="437580"/>
                    </a:cubicBezTo>
                    <a:close/>
                    <a:moveTo>
                      <a:pt x="298420" y="120779"/>
                    </a:moveTo>
                    <a:cubicBezTo>
                      <a:pt x="296790" y="118990"/>
                      <a:pt x="294019" y="118861"/>
                      <a:pt x="292230" y="120491"/>
                    </a:cubicBezTo>
                    <a:cubicBezTo>
                      <a:pt x="292130" y="120583"/>
                      <a:pt x="292034" y="120678"/>
                      <a:pt x="291943" y="120779"/>
                    </a:cubicBezTo>
                    <a:lnTo>
                      <a:pt x="278989" y="133733"/>
                    </a:lnTo>
                    <a:cubicBezTo>
                      <a:pt x="277259" y="135508"/>
                      <a:pt x="277259" y="138339"/>
                      <a:pt x="278989" y="140114"/>
                    </a:cubicBezTo>
                    <a:lnTo>
                      <a:pt x="596457" y="457583"/>
                    </a:lnTo>
                    <a:cubicBezTo>
                      <a:pt x="598284" y="459277"/>
                      <a:pt x="601107" y="459277"/>
                      <a:pt x="602934" y="457583"/>
                    </a:cubicBezTo>
                    <a:lnTo>
                      <a:pt x="615793" y="444724"/>
                    </a:lnTo>
                    <a:cubicBezTo>
                      <a:pt x="617581" y="443094"/>
                      <a:pt x="617710" y="440323"/>
                      <a:pt x="616080" y="438534"/>
                    </a:cubicBezTo>
                    <a:cubicBezTo>
                      <a:pt x="615989" y="438434"/>
                      <a:pt x="615893" y="438338"/>
                      <a:pt x="615793" y="438247"/>
                    </a:cubicBezTo>
                    <a:close/>
                    <a:moveTo>
                      <a:pt x="338330" y="80774"/>
                    </a:moveTo>
                    <a:cubicBezTo>
                      <a:pt x="336749" y="79011"/>
                      <a:pt x="334039" y="78864"/>
                      <a:pt x="332277" y="80445"/>
                    </a:cubicBezTo>
                    <a:cubicBezTo>
                      <a:pt x="332161" y="80548"/>
                      <a:pt x="332051" y="80658"/>
                      <a:pt x="331948" y="80774"/>
                    </a:cubicBezTo>
                    <a:lnTo>
                      <a:pt x="318994" y="93823"/>
                    </a:lnTo>
                    <a:cubicBezTo>
                      <a:pt x="317232" y="95403"/>
                      <a:pt x="317084" y="98113"/>
                      <a:pt x="318665" y="99876"/>
                    </a:cubicBezTo>
                    <a:cubicBezTo>
                      <a:pt x="318768" y="99991"/>
                      <a:pt x="318878" y="100101"/>
                      <a:pt x="318994" y="100205"/>
                    </a:cubicBezTo>
                    <a:lnTo>
                      <a:pt x="675800" y="457011"/>
                    </a:lnTo>
                    <a:cubicBezTo>
                      <a:pt x="677627" y="458705"/>
                      <a:pt x="680451" y="458705"/>
                      <a:pt x="682277" y="457011"/>
                    </a:cubicBezTo>
                    <a:lnTo>
                      <a:pt x="695136" y="444152"/>
                    </a:lnTo>
                    <a:cubicBezTo>
                      <a:pt x="696925" y="442602"/>
                      <a:pt x="697117" y="439895"/>
                      <a:pt x="695567" y="438106"/>
                    </a:cubicBezTo>
                    <a:cubicBezTo>
                      <a:pt x="695434" y="437952"/>
                      <a:pt x="695290" y="437808"/>
                      <a:pt x="695136" y="437675"/>
                    </a:cubicBezTo>
                    <a:close/>
                    <a:moveTo>
                      <a:pt x="377763" y="41435"/>
                    </a:moveTo>
                    <a:cubicBezTo>
                      <a:pt x="376133" y="39647"/>
                      <a:pt x="373362" y="39518"/>
                      <a:pt x="371573" y="41148"/>
                    </a:cubicBezTo>
                    <a:cubicBezTo>
                      <a:pt x="371473" y="41239"/>
                      <a:pt x="371377" y="41335"/>
                      <a:pt x="371286" y="41435"/>
                    </a:cubicBezTo>
                    <a:lnTo>
                      <a:pt x="358332" y="54389"/>
                    </a:lnTo>
                    <a:cubicBezTo>
                      <a:pt x="356602" y="56165"/>
                      <a:pt x="356602" y="58996"/>
                      <a:pt x="358332" y="60771"/>
                    </a:cubicBezTo>
                    <a:lnTo>
                      <a:pt x="755144" y="457583"/>
                    </a:lnTo>
                    <a:cubicBezTo>
                      <a:pt x="756970" y="459277"/>
                      <a:pt x="759794" y="459277"/>
                      <a:pt x="761621" y="457583"/>
                    </a:cubicBezTo>
                    <a:lnTo>
                      <a:pt x="774479" y="444724"/>
                    </a:lnTo>
                    <a:cubicBezTo>
                      <a:pt x="776268" y="443173"/>
                      <a:pt x="776461" y="440466"/>
                      <a:pt x="774910" y="438677"/>
                    </a:cubicBezTo>
                    <a:cubicBezTo>
                      <a:pt x="774777" y="438524"/>
                      <a:pt x="774633" y="438380"/>
                      <a:pt x="774479" y="438247"/>
                    </a:cubicBezTo>
                    <a:close/>
                    <a:moveTo>
                      <a:pt x="853918" y="437580"/>
                    </a:moveTo>
                    <a:lnTo>
                      <a:pt x="417768" y="1430"/>
                    </a:lnTo>
                    <a:cubicBezTo>
                      <a:pt x="416138" y="-358"/>
                      <a:pt x="413367" y="-487"/>
                      <a:pt x="411578" y="1143"/>
                    </a:cubicBezTo>
                    <a:cubicBezTo>
                      <a:pt x="411478" y="1234"/>
                      <a:pt x="411382" y="1330"/>
                      <a:pt x="411291" y="1430"/>
                    </a:cubicBezTo>
                    <a:lnTo>
                      <a:pt x="398337" y="14384"/>
                    </a:lnTo>
                    <a:cubicBezTo>
                      <a:pt x="396607" y="16160"/>
                      <a:pt x="396607" y="18991"/>
                      <a:pt x="398337" y="20766"/>
                    </a:cubicBezTo>
                    <a:lnTo>
                      <a:pt x="834487" y="456916"/>
                    </a:lnTo>
                    <a:cubicBezTo>
                      <a:pt x="836313" y="458610"/>
                      <a:pt x="839137" y="458610"/>
                      <a:pt x="840964" y="456916"/>
                    </a:cubicBezTo>
                    <a:lnTo>
                      <a:pt x="853918" y="444057"/>
                    </a:lnTo>
                    <a:cubicBezTo>
                      <a:pt x="855706" y="442427"/>
                      <a:pt x="855835" y="439656"/>
                      <a:pt x="854205" y="437867"/>
                    </a:cubicBezTo>
                    <a:cubicBezTo>
                      <a:pt x="854114" y="437767"/>
                      <a:pt x="854018" y="437671"/>
                      <a:pt x="853918" y="437580"/>
                    </a:cubicBezTo>
                    <a:close/>
                    <a:moveTo>
                      <a:pt x="139638" y="279560"/>
                    </a:moveTo>
                    <a:cubicBezTo>
                      <a:pt x="138087" y="277772"/>
                      <a:pt x="135380" y="277579"/>
                      <a:pt x="133592" y="279130"/>
                    </a:cubicBezTo>
                    <a:cubicBezTo>
                      <a:pt x="133438" y="279263"/>
                      <a:pt x="133294" y="279407"/>
                      <a:pt x="133161" y="279560"/>
                    </a:cubicBezTo>
                    <a:lnTo>
                      <a:pt x="120302" y="292419"/>
                    </a:lnTo>
                    <a:cubicBezTo>
                      <a:pt x="118514" y="294049"/>
                      <a:pt x="118385" y="296820"/>
                      <a:pt x="120015" y="298609"/>
                    </a:cubicBezTo>
                    <a:cubicBezTo>
                      <a:pt x="120106" y="298709"/>
                      <a:pt x="120202" y="298805"/>
                      <a:pt x="120302" y="298896"/>
                    </a:cubicBezTo>
                    <a:lnTo>
                      <a:pt x="278417" y="456916"/>
                    </a:lnTo>
                    <a:cubicBezTo>
                      <a:pt x="280193" y="458646"/>
                      <a:pt x="283024" y="458646"/>
                      <a:pt x="284799" y="456916"/>
                    </a:cubicBezTo>
                    <a:lnTo>
                      <a:pt x="297753" y="444057"/>
                    </a:lnTo>
                    <a:cubicBezTo>
                      <a:pt x="299542" y="442427"/>
                      <a:pt x="299670" y="439656"/>
                      <a:pt x="298040" y="437867"/>
                    </a:cubicBezTo>
                    <a:cubicBezTo>
                      <a:pt x="297949" y="437767"/>
                      <a:pt x="297853" y="437671"/>
                      <a:pt x="297753" y="437580"/>
                    </a:cubicBezTo>
                    <a:close/>
                    <a:moveTo>
                      <a:pt x="100300" y="318899"/>
                    </a:moveTo>
                    <a:cubicBezTo>
                      <a:pt x="98749" y="317110"/>
                      <a:pt x="96042" y="316917"/>
                      <a:pt x="94253" y="318468"/>
                    </a:cubicBezTo>
                    <a:cubicBezTo>
                      <a:pt x="94100" y="318601"/>
                      <a:pt x="93956" y="318745"/>
                      <a:pt x="93823" y="318899"/>
                    </a:cubicBezTo>
                    <a:lnTo>
                      <a:pt x="80964" y="331948"/>
                    </a:lnTo>
                    <a:cubicBezTo>
                      <a:pt x="79175" y="333499"/>
                      <a:pt x="78983" y="336206"/>
                      <a:pt x="80533" y="337994"/>
                    </a:cubicBezTo>
                    <a:cubicBezTo>
                      <a:pt x="80667" y="338148"/>
                      <a:pt x="80810" y="338292"/>
                      <a:pt x="80964" y="338425"/>
                    </a:cubicBezTo>
                    <a:lnTo>
                      <a:pt x="199646" y="457106"/>
                    </a:lnTo>
                    <a:cubicBezTo>
                      <a:pt x="201472" y="458800"/>
                      <a:pt x="204296" y="458800"/>
                      <a:pt x="206123" y="457106"/>
                    </a:cubicBezTo>
                    <a:lnTo>
                      <a:pt x="218981" y="444248"/>
                    </a:lnTo>
                    <a:cubicBezTo>
                      <a:pt x="220770" y="442697"/>
                      <a:pt x="220963" y="439990"/>
                      <a:pt x="219412" y="438201"/>
                    </a:cubicBezTo>
                    <a:cubicBezTo>
                      <a:pt x="219279" y="438048"/>
                      <a:pt x="219135" y="437904"/>
                      <a:pt x="218981" y="437771"/>
                    </a:cubicBezTo>
                    <a:close/>
                    <a:moveTo>
                      <a:pt x="60295" y="358237"/>
                    </a:moveTo>
                    <a:cubicBezTo>
                      <a:pt x="58665" y="356448"/>
                      <a:pt x="55894" y="356320"/>
                      <a:pt x="54105" y="357950"/>
                    </a:cubicBezTo>
                    <a:cubicBezTo>
                      <a:pt x="54005" y="358041"/>
                      <a:pt x="53909" y="358137"/>
                      <a:pt x="53818" y="358237"/>
                    </a:cubicBezTo>
                    <a:lnTo>
                      <a:pt x="40959" y="371096"/>
                    </a:lnTo>
                    <a:cubicBezTo>
                      <a:pt x="39265" y="372922"/>
                      <a:pt x="39265" y="375746"/>
                      <a:pt x="40959" y="377573"/>
                    </a:cubicBezTo>
                    <a:lnTo>
                      <a:pt x="120302" y="456916"/>
                    </a:lnTo>
                    <a:cubicBezTo>
                      <a:pt x="122129" y="458610"/>
                      <a:pt x="124953" y="458610"/>
                      <a:pt x="126779" y="456916"/>
                    </a:cubicBezTo>
                    <a:lnTo>
                      <a:pt x="139638" y="444057"/>
                    </a:lnTo>
                    <a:cubicBezTo>
                      <a:pt x="141332" y="442230"/>
                      <a:pt x="141332" y="439407"/>
                      <a:pt x="139638" y="437580"/>
                    </a:cubicBezTo>
                    <a:close/>
                    <a:moveTo>
                      <a:pt x="20766" y="398623"/>
                    </a:moveTo>
                    <a:cubicBezTo>
                      <a:pt x="19136" y="396834"/>
                      <a:pt x="16365" y="396706"/>
                      <a:pt x="14576" y="398336"/>
                    </a:cubicBezTo>
                    <a:cubicBezTo>
                      <a:pt x="14476" y="398427"/>
                      <a:pt x="14380" y="398523"/>
                      <a:pt x="14289" y="398623"/>
                    </a:cubicBezTo>
                    <a:lnTo>
                      <a:pt x="1430" y="411482"/>
                    </a:lnTo>
                    <a:cubicBezTo>
                      <a:pt x="-358" y="413111"/>
                      <a:pt x="-487" y="415883"/>
                      <a:pt x="1143" y="417671"/>
                    </a:cubicBezTo>
                    <a:cubicBezTo>
                      <a:pt x="1234" y="417771"/>
                      <a:pt x="1330" y="417867"/>
                      <a:pt x="1430" y="417959"/>
                    </a:cubicBezTo>
                    <a:lnTo>
                      <a:pt x="40769" y="457297"/>
                    </a:lnTo>
                    <a:cubicBezTo>
                      <a:pt x="42595" y="458991"/>
                      <a:pt x="45419" y="458991"/>
                      <a:pt x="47246" y="457297"/>
                    </a:cubicBezTo>
                    <a:lnTo>
                      <a:pt x="60104" y="444438"/>
                    </a:lnTo>
                    <a:cubicBezTo>
                      <a:pt x="61798" y="442611"/>
                      <a:pt x="61798" y="439788"/>
                      <a:pt x="60104" y="4379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458F30-EE62-F682-47CD-76FF30312AA1}"/>
                  </a:ext>
                </a:extLst>
              </p:cNvPr>
              <p:cNvSpPr/>
              <p:nvPr/>
            </p:nvSpPr>
            <p:spPr>
              <a:xfrm>
                <a:off x="7819250" y="6463662"/>
                <a:ext cx="144403" cy="107182"/>
              </a:xfrm>
              <a:custGeom>
                <a:avLst/>
                <a:gdLst>
                  <a:gd name="connsiteX0" fmla="*/ 616269 w 617145"/>
                  <a:gd name="connsiteY0" fmla="*/ 278894 h 458070"/>
                  <a:gd name="connsiteX1" fmla="*/ 338234 w 617145"/>
                  <a:gd name="connsiteY1" fmla="*/ 1430 h 458070"/>
                  <a:gd name="connsiteX2" fmla="*/ 332045 w 617145"/>
                  <a:gd name="connsiteY2" fmla="*/ 1143 h 458070"/>
                  <a:gd name="connsiteX3" fmla="*/ 331757 w 617145"/>
                  <a:gd name="connsiteY3" fmla="*/ 1430 h 458070"/>
                  <a:gd name="connsiteX4" fmla="*/ 318899 w 617145"/>
                  <a:gd name="connsiteY4" fmla="*/ 14384 h 458070"/>
                  <a:gd name="connsiteX5" fmla="*/ 318611 w 617145"/>
                  <a:gd name="connsiteY5" fmla="*/ 20574 h 458070"/>
                  <a:gd name="connsiteX6" fmla="*/ 318899 w 617145"/>
                  <a:gd name="connsiteY6" fmla="*/ 20861 h 458070"/>
                  <a:gd name="connsiteX7" fmla="*/ 596362 w 617145"/>
                  <a:gd name="connsiteY7" fmla="*/ 298229 h 458070"/>
                  <a:gd name="connsiteX8" fmla="*/ 602744 w 617145"/>
                  <a:gd name="connsiteY8" fmla="*/ 298229 h 458070"/>
                  <a:gd name="connsiteX9" fmla="*/ 615698 w 617145"/>
                  <a:gd name="connsiteY9" fmla="*/ 285275 h 458070"/>
                  <a:gd name="connsiteX10" fmla="*/ 616269 w 617145"/>
                  <a:gd name="connsiteY10" fmla="*/ 278894 h 458070"/>
                  <a:gd name="connsiteX11" fmla="*/ 258891 w 617145"/>
                  <a:gd name="connsiteY11" fmla="*/ 1430 h 458070"/>
                  <a:gd name="connsiteX12" fmla="*/ 252701 w 617145"/>
                  <a:gd name="connsiteY12" fmla="*/ 1143 h 458070"/>
                  <a:gd name="connsiteX13" fmla="*/ 252414 w 617145"/>
                  <a:gd name="connsiteY13" fmla="*/ 1430 h 458070"/>
                  <a:gd name="connsiteX14" fmla="*/ 239555 w 617145"/>
                  <a:gd name="connsiteY14" fmla="*/ 14384 h 458070"/>
                  <a:gd name="connsiteX15" fmla="*/ 239125 w 617145"/>
                  <a:gd name="connsiteY15" fmla="*/ 20431 h 458070"/>
                  <a:gd name="connsiteX16" fmla="*/ 239555 w 617145"/>
                  <a:gd name="connsiteY16" fmla="*/ 20861 h 458070"/>
                  <a:gd name="connsiteX17" fmla="*/ 556928 w 617145"/>
                  <a:gd name="connsiteY17" fmla="*/ 338234 h 458070"/>
                  <a:gd name="connsiteX18" fmla="*/ 563405 w 617145"/>
                  <a:gd name="connsiteY18" fmla="*/ 338234 h 458070"/>
                  <a:gd name="connsiteX19" fmla="*/ 576359 w 617145"/>
                  <a:gd name="connsiteY19" fmla="*/ 325376 h 458070"/>
                  <a:gd name="connsiteX20" fmla="*/ 576647 w 617145"/>
                  <a:gd name="connsiteY20" fmla="*/ 319186 h 458070"/>
                  <a:gd name="connsiteX21" fmla="*/ 576359 w 617145"/>
                  <a:gd name="connsiteY21" fmla="*/ 318899 h 458070"/>
                  <a:gd name="connsiteX22" fmla="*/ 179548 w 617145"/>
                  <a:gd name="connsiteY22" fmla="*/ 1430 h 458070"/>
                  <a:gd name="connsiteX23" fmla="*/ 173358 w 617145"/>
                  <a:gd name="connsiteY23" fmla="*/ 1143 h 458070"/>
                  <a:gd name="connsiteX24" fmla="*/ 173071 w 617145"/>
                  <a:gd name="connsiteY24" fmla="*/ 1430 h 458070"/>
                  <a:gd name="connsiteX25" fmla="*/ 160212 w 617145"/>
                  <a:gd name="connsiteY25" fmla="*/ 14384 h 458070"/>
                  <a:gd name="connsiteX26" fmla="*/ 159781 w 617145"/>
                  <a:gd name="connsiteY26" fmla="*/ 20431 h 458070"/>
                  <a:gd name="connsiteX27" fmla="*/ 160212 w 617145"/>
                  <a:gd name="connsiteY27" fmla="*/ 20861 h 458070"/>
                  <a:gd name="connsiteX28" fmla="*/ 516923 w 617145"/>
                  <a:gd name="connsiteY28" fmla="*/ 377573 h 458070"/>
                  <a:gd name="connsiteX29" fmla="*/ 523400 w 617145"/>
                  <a:gd name="connsiteY29" fmla="*/ 377573 h 458070"/>
                  <a:gd name="connsiteX30" fmla="*/ 536354 w 617145"/>
                  <a:gd name="connsiteY30" fmla="*/ 364714 h 458070"/>
                  <a:gd name="connsiteX31" fmla="*/ 536642 w 617145"/>
                  <a:gd name="connsiteY31" fmla="*/ 358524 h 458070"/>
                  <a:gd name="connsiteX32" fmla="*/ 536354 w 617145"/>
                  <a:gd name="connsiteY32" fmla="*/ 358237 h 458070"/>
                  <a:gd name="connsiteX33" fmla="*/ 100205 w 617145"/>
                  <a:gd name="connsiteY33" fmla="*/ 1430 h 458070"/>
                  <a:gd name="connsiteX34" fmla="*/ 94015 w 617145"/>
                  <a:gd name="connsiteY34" fmla="*/ 1143 h 458070"/>
                  <a:gd name="connsiteX35" fmla="*/ 93728 w 617145"/>
                  <a:gd name="connsiteY35" fmla="*/ 1430 h 458070"/>
                  <a:gd name="connsiteX36" fmla="*/ 80774 w 617145"/>
                  <a:gd name="connsiteY36" fmla="*/ 14384 h 458070"/>
                  <a:gd name="connsiteX37" fmla="*/ 80774 w 617145"/>
                  <a:gd name="connsiteY37" fmla="*/ 20861 h 458070"/>
                  <a:gd name="connsiteX38" fmla="*/ 477585 w 617145"/>
                  <a:gd name="connsiteY38" fmla="*/ 417578 h 458070"/>
                  <a:gd name="connsiteX39" fmla="*/ 484062 w 617145"/>
                  <a:gd name="connsiteY39" fmla="*/ 417578 h 458070"/>
                  <a:gd name="connsiteX40" fmla="*/ 496921 w 617145"/>
                  <a:gd name="connsiteY40" fmla="*/ 404719 h 458070"/>
                  <a:gd name="connsiteX41" fmla="*/ 496921 w 617145"/>
                  <a:gd name="connsiteY41" fmla="*/ 398242 h 458070"/>
                  <a:gd name="connsiteX42" fmla="*/ 20766 w 617145"/>
                  <a:gd name="connsiteY42" fmla="*/ 1430 h 458070"/>
                  <a:gd name="connsiteX43" fmla="*/ 14713 w 617145"/>
                  <a:gd name="connsiteY43" fmla="*/ 1101 h 458070"/>
                  <a:gd name="connsiteX44" fmla="*/ 14384 w 617145"/>
                  <a:gd name="connsiteY44" fmla="*/ 1430 h 458070"/>
                  <a:gd name="connsiteX45" fmla="*/ 1430 w 617145"/>
                  <a:gd name="connsiteY45" fmla="*/ 14384 h 458070"/>
                  <a:gd name="connsiteX46" fmla="*/ 1143 w 617145"/>
                  <a:gd name="connsiteY46" fmla="*/ 20574 h 458070"/>
                  <a:gd name="connsiteX47" fmla="*/ 1430 w 617145"/>
                  <a:gd name="connsiteY47" fmla="*/ 20861 h 458070"/>
                  <a:gd name="connsiteX48" fmla="*/ 437580 w 617145"/>
                  <a:gd name="connsiteY48" fmla="*/ 456725 h 458070"/>
                  <a:gd name="connsiteX49" fmla="*/ 444046 w 617145"/>
                  <a:gd name="connsiteY49" fmla="*/ 456737 h 458070"/>
                  <a:gd name="connsiteX50" fmla="*/ 444057 w 617145"/>
                  <a:gd name="connsiteY50" fmla="*/ 456725 h 458070"/>
                  <a:gd name="connsiteX51" fmla="*/ 457202 w 617145"/>
                  <a:gd name="connsiteY51" fmla="*/ 444057 h 458070"/>
                  <a:gd name="connsiteX52" fmla="*/ 457202 w 617145"/>
                  <a:gd name="connsiteY52" fmla="*/ 437675 h 45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17145" h="458070">
                    <a:moveTo>
                      <a:pt x="616269" y="278894"/>
                    </a:moveTo>
                    <a:lnTo>
                      <a:pt x="338234" y="1430"/>
                    </a:lnTo>
                    <a:cubicBezTo>
                      <a:pt x="336604" y="-358"/>
                      <a:pt x="333833" y="-487"/>
                      <a:pt x="332045" y="1143"/>
                    </a:cubicBezTo>
                    <a:cubicBezTo>
                      <a:pt x="331944" y="1234"/>
                      <a:pt x="331849" y="1330"/>
                      <a:pt x="331757" y="1430"/>
                    </a:cubicBezTo>
                    <a:lnTo>
                      <a:pt x="318899" y="14384"/>
                    </a:lnTo>
                    <a:cubicBezTo>
                      <a:pt x="317110" y="16014"/>
                      <a:pt x="316981" y="18785"/>
                      <a:pt x="318611" y="20574"/>
                    </a:cubicBezTo>
                    <a:cubicBezTo>
                      <a:pt x="318703" y="20674"/>
                      <a:pt x="318798" y="20770"/>
                      <a:pt x="318899" y="20861"/>
                    </a:cubicBezTo>
                    <a:lnTo>
                      <a:pt x="596362" y="298229"/>
                    </a:lnTo>
                    <a:cubicBezTo>
                      <a:pt x="598137" y="299960"/>
                      <a:pt x="600968" y="299960"/>
                      <a:pt x="602744" y="298229"/>
                    </a:cubicBezTo>
                    <a:lnTo>
                      <a:pt x="615698" y="285275"/>
                    </a:lnTo>
                    <a:cubicBezTo>
                      <a:pt x="617387" y="283557"/>
                      <a:pt x="617626" y="280885"/>
                      <a:pt x="616269" y="278894"/>
                    </a:cubicBezTo>
                    <a:close/>
                    <a:moveTo>
                      <a:pt x="258891" y="1430"/>
                    </a:moveTo>
                    <a:cubicBezTo>
                      <a:pt x="257261" y="-358"/>
                      <a:pt x="254490" y="-487"/>
                      <a:pt x="252701" y="1143"/>
                    </a:cubicBezTo>
                    <a:cubicBezTo>
                      <a:pt x="252601" y="1234"/>
                      <a:pt x="252505" y="1330"/>
                      <a:pt x="252414" y="1430"/>
                    </a:cubicBezTo>
                    <a:lnTo>
                      <a:pt x="239555" y="14384"/>
                    </a:lnTo>
                    <a:cubicBezTo>
                      <a:pt x="237767" y="15935"/>
                      <a:pt x="237574" y="18642"/>
                      <a:pt x="239125" y="20431"/>
                    </a:cubicBezTo>
                    <a:cubicBezTo>
                      <a:pt x="239258" y="20584"/>
                      <a:pt x="239402" y="20728"/>
                      <a:pt x="239555" y="20861"/>
                    </a:cubicBezTo>
                    <a:lnTo>
                      <a:pt x="556928" y="338234"/>
                    </a:lnTo>
                    <a:cubicBezTo>
                      <a:pt x="558755" y="339928"/>
                      <a:pt x="561579" y="339928"/>
                      <a:pt x="563405" y="338234"/>
                    </a:cubicBezTo>
                    <a:lnTo>
                      <a:pt x="576359" y="325376"/>
                    </a:lnTo>
                    <a:cubicBezTo>
                      <a:pt x="578148" y="323746"/>
                      <a:pt x="578277" y="320974"/>
                      <a:pt x="576647" y="319186"/>
                    </a:cubicBezTo>
                    <a:cubicBezTo>
                      <a:pt x="576555" y="319086"/>
                      <a:pt x="576460" y="318990"/>
                      <a:pt x="576359" y="318899"/>
                    </a:cubicBezTo>
                    <a:close/>
                    <a:moveTo>
                      <a:pt x="179548" y="1430"/>
                    </a:moveTo>
                    <a:cubicBezTo>
                      <a:pt x="177918" y="-358"/>
                      <a:pt x="175147" y="-487"/>
                      <a:pt x="173358" y="1143"/>
                    </a:cubicBezTo>
                    <a:cubicBezTo>
                      <a:pt x="173258" y="1234"/>
                      <a:pt x="173162" y="1330"/>
                      <a:pt x="173071" y="1430"/>
                    </a:cubicBezTo>
                    <a:lnTo>
                      <a:pt x="160212" y="14384"/>
                    </a:lnTo>
                    <a:cubicBezTo>
                      <a:pt x="158423" y="15935"/>
                      <a:pt x="158231" y="18642"/>
                      <a:pt x="159781" y="20431"/>
                    </a:cubicBezTo>
                    <a:cubicBezTo>
                      <a:pt x="159915" y="20584"/>
                      <a:pt x="160059" y="20728"/>
                      <a:pt x="160212" y="20861"/>
                    </a:cubicBezTo>
                    <a:lnTo>
                      <a:pt x="516923" y="377573"/>
                    </a:lnTo>
                    <a:cubicBezTo>
                      <a:pt x="518750" y="379267"/>
                      <a:pt x="521574" y="379267"/>
                      <a:pt x="523400" y="377573"/>
                    </a:cubicBezTo>
                    <a:lnTo>
                      <a:pt x="536354" y="364714"/>
                    </a:lnTo>
                    <a:cubicBezTo>
                      <a:pt x="538143" y="363084"/>
                      <a:pt x="538272" y="360313"/>
                      <a:pt x="536642" y="358524"/>
                    </a:cubicBezTo>
                    <a:cubicBezTo>
                      <a:pt x="536550" y="358424"/>
                      <a:pt x="536455" y="358328"/>
                      <a:pt x="536354" y="358237"/>
                    </a:cubicBezTo>
                    <a:close/>
                    <a:moveTo>
                      <a:pt x="100205" y="1430"/>
                    </a:moveTo>
                    <a:cubicBezTo>
                      <a:pt x="98575" y="-358"/>
                      <a:pt x="95803" y="-487"/>
                      <a:pt x="94015" y="1143"/>
                    </a:cubicBezTo>
                    <a:cubicBezTo>
                      <a:pt x="93915" y="1234"/>
                      <a:pt x="93819" y="1330"/>
                      <a:pt x="93728" y="1430"/>
                    </a:cubicBezTo>
                    <a:lnTo>
                      <a:pt x="80774" y="14384"/>
                    </a:lnTo>
                    <a:cubicBezTo>
                      <a:pt x="79079" y="16211"/>
                      <a:pt x="79079" y="19035"/>
                      <a:pt x="80774" y="20861"/>
                    </a:cubicBezTo>
                    <a:lnTo>
                      <a:pt x="477585" y="417578"/>
                    </a:lnTo>
                    <a:cubicBezTo>
                      <a:pt x="479412" y="419272"/>
                      <a:pt x="482235" y="419272"/>
                      <a:pt x="484062" y="417578"/>
                    </a:cubicBezTo>
                    <a:lnTo>
                      <a:pt x="496921" y="404719"/>
                    </a:lnTo>
                    <a:cubicBezTo>
                      <a:pt x="498615" y="402892"/>
                      <a:pt x="498615" y="400069"/>
                      <a:pt x="496921" y="398242"/>
                    </a:cubicBezTo>
                    <a:close/>
                    <a:moveTo>
                      <a:pt x="20766" y="1430"/>
                    </a:moveTo>
                    <a:cubicBezTo>
                      <a:pt x="19186" y="-332"/>
                      <a:pt x="16476" y="-479"/>
                      <a:pt x="14713" y="1101"/>
                    </a:cubicBezTo>
                    <a:cubicBezTo>
                      <a:pt x="14598" y="1205"/>
                      <a:pt x="14488" y="1315"/>
                      <a:pt x="14384" y="1430"/>
                    </a:cubicBezTo>
                    <a:lnTo>
                      <a:pt x="1430" y="14384"/>
                    </a:lnTo>
                    <a:cubicBezTo>
                      <a:pt x="-358" y="16014"/>
                      <a:pt x="-487" y="18785"/>
                      <a:pt x="1143" y="20574"/>
                    </a:cubicBezTo>
                    <a:cubicBezTo>
                      <a:pt x="1234" y="20674"/>
                      <a:pt x="1330" y="20770"/>
                      <a:pt x="1430" y="20861"/>
                    </a:cubicBezTo>
                    <a:lnTo>
                      <a:pt x="437580" y="456725"/>
                    </a:lnTo>
                    <a:cubicBezTo>
                      <a:pt x="439362" y="458514"/>
                      <a:pt x="442257" y="458519"/>
                      <a:pt x="444046" y="456737"/>
                    </a:cubicBezTo>
                    <a:cubicBezTo>
                      <a:pt x="444050" y="456733"/>
                      <a:pt x="444053" y="456729"/>
                      <a:pt x="444057" y="456725"/>
                    </a:cubicBezTo>
                    <a:lnTo>
                      <a:pt x="457202" y="444057"/>
                    </a:lnTo>
                    <a:cubicBezTo>
                      <a:pt x="458838" y="442244"/>
                      <a:pt x="458838" y="439488"/>
                      <a:pt x="457202" y="437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FA73ED-B31D-F3F4-EA4F-EDBC5B980632}"/>
                  </a:ext>
                </a:extLst>
              </p:cNvPr>
              <p:cNvSpPr/>
              <p:nvPr/>
            </p:nvSpPr>
            <p:spPr>
              <a:xfrm>
                <a:off x="7825535" y="6599836"/>
                <a:ext cx="138151" cy="107371"/>
              </a:xfrm>
              <a:custGeom>
                <a:avLst/>
                <a:gdLst>
                  <a:gd name="connsiteX0" fmla="*/ 589409 w 590423"/>
                  <a:gd name="connsiteY0" fmla="*/ 173738 h 458880"/>
                  <a:gd name="connsiteX1" fmla="*/ 417197 w 590423"/>
                  <a:gd name="connsiteY1" fmla="*/ 1430 h 458880"/>
                  <a:gd name="connsiteX2" fmla="*/ 411007 w 590423"/>
                  <a:gd name="connsiteY2" fmla="*/ 1143 h 458880"/>
                  <a:gd name="connsiteX3" fmla="*/ 410720 w 590423"/>
                  <a:gd name="connsiteY3" fmla="*/ 1430 h 458880"/>
                  <a:gd name="connsiteX4" fmla="*/ 397861 w 590423"/>
                  <a:gd name="connsiteY4" fmla="*/ 14384 h 458880"/>
                  <a:gd name="connsiteX5" fmla="*/ 397861 w 590423"/>
                  <a:gd name="connsiteY5" fmla="*/ 20766 h 458880"/>
                  <a:gd name="connsiteX6" fmla="*/ 570073 w 590423"/>
                  <a:gd name="connsiteY6" fmla="*/ 193073 h 458880"/>
                  <a:gd name="connsiteX7" fmla="*/ 576550 w 590423"/>
                  <a:gd name="connsiteY7" fmla="*/ 193073 h 458880"/>
                  <a:gd name="connsiteX8" fmla="*/ 589409 w 590423"/>
                  <a:gd name="connsiteY8" fmla="*/ 180119 h 458880"/>
                  <a:gd name="connsiteX9" fmla="*/ 589409 w 590423"/>
                  <a:gd name="connsiteY9" fmla="*/ 173738 h 458880"/>
                  <a:gd name="connsiteX10" fmla="*/ 377858 w 590423"/>
                  <a:gd name="connsiteY10" fmla="*/ 41435 h 458880"/>
                  <a:gd name="connsiteX11" fmla="*/ 371669 w 590423"/>
                  <a:gd name="connsiteY11" fmla="*/ 41148 h 458880"/>
                  <a:gd name="connsiteX12" fmla="*/ 371381 w 590423"/>
                  <a:gd name="connsiteY12" fmla="*/ 41435 h 458880"/>
                  <a:gd name="connsiteX13" fmla="*/ 358523 w 590423"/>
                  <a:gd name="connsiteY13" fmla="*/ 54389 h 458880"/>
                  <a:gd name="connsiteX14" fmla="*/ 358049 w 590423"/>
                  <a:gd name="connsiteY14" fmla="*/ 60297 h 458880"/>
                  <a:gd name="connsiteX15" fmla="*/ 358523 w 590423"/>
                  <a:gd name="connsiteY15" fmla="*/ 60771 h 458880"/>
                  <a:gd name="connsiteX16" fmla="*/ 530735 w 590423"/>
                  <a:gd name="connsiteY16" fmla="*/ 233078 h 458880"/>
                  <a:gd name="connsiteX17" fmla="*/ 537212 w 590423"/>
                  <a:gd name="connsiteY17" fmla="*/ 233078 h 458880"/>
                  <a:gd name="connsiteX18" fmla="*/ 550070 w 590423"/>
                  <a:gd name="connsiteY18" fmla="*/ 220124 h 458880"/>
                  <a:gd name="connsiteX19" fmla="*/ 550544 w 590423"/>
                  <a:gd name="connsiteY19" fmla="*/ 214216 h 458880"/>
                  <a:gd name="connsiteX20" fmla="*/ 550070 w 590423"/>
                  <a:gd name="connsiteY20" fmla="*/ 213743 h 458880"/>
                  <a:gd name="connsiteX21" fmla="*/ 337853 w 590423"/>
                  <a:gd name="connsiteY21" fmla="*/ 80774 h 458880"/>
                  <a:gd name="connsiteX22" fmla="*/ 331664 w 590423"/>
                  <a:gd name="connsiteY22" fmla="*/ 80486 h 458880"/>
                  <a:gd name="connsiteX23" fmla="*/ 331376 w 590423"/>
                  <a:gd name="connsiteY23" fmla="*/ 80774 h 458880"/>
                  <a:gd name="connsiteX24" fmla="*/ 318518 w 590423"/>
                  <a:gd name="connsiteY24" fmla="*/ 93823 h 458880"/>
                  <a:gd name="connsiteX25" fmla="*/ 318044 w 590423"/>
                  <a:gd name="connsiteY25" fmla="*/ 99731 h 458880"/>
                  <a:gd name="connsiteX26" fmla="*/ 318518 w 590423"/>
                  <a:gd name="connsiteY26" fmla="*/ 100205 h 458880"/>
                  <a:gd name="connsiteX27" fmla="*/ 490730 w 590423"/>
                  <a:gd name="connsiteY27" fmla="*/ 272417 h 458880"/>
                  <a:gd name="connsiteX28" fmla="*/ 497207 w 590423"/>
                  <a:gd name="connsiteY28" fmla="*/ 272417 h 458880"/>
                  <a:gd name="connsiteX29" fmla="*/ 510065 w 590423"/>
                  <a:gd name="connsiteY29" fmla="*/ 259558 h 458880"/>
                  <a:gd name="connsiteX30" fmla="*/ 510496 w 590423"/>
                  <a:gd name="connsiteY30" fmla="*/ 253511 h 458880"/>
                  <a:gd name="connsiteX31" fmla="*/ 510065 w 590423"/>
                  <a:gd name="connsiteY31" fmla="*/ 253081 h 458880"/>
                  <a:gd name="connsiteX32" fmla="*/ 298515 w 590423"/>
                  <a:gd name="connsiteY32" fmla="*/ 120112 h 458880"/>
                  <a:gd name="connsiteX33" fmla="*/ 292325 w 590423"/>
                  <a:gd name="connsiteY33" fmla="*/ 119825 h 458880"/>
                  <a:gd name="connsiteX34" fmla="*/ 292038 w 590423"/>
                  <a:gd name="connsiteY34" fmla="*/ 120112 h 458880"/>
                  <a:gd name="connsiteX35" fmla="*/ 279084 w 590423"/>
                  <a:gd name="connsiteY35" fmla="*/ 133066 h 458880"/>
                  <a:gd name="connsiteX36" fmla="*/ 278797 w 590423"/>
                  <a:gd name="connsiteY36" fmla="*/ 139256 h 458880"/>
                  <a:gd name="connsiteX37" fmla="*/ 279084 w 590423"/>
                  <a:gd name="connsiteY37" fmla="*/ 139543 h 458880"/>
                  <a:gd name="connsiteX38" fmla="*/ 451391 w 590423"/>
                  <a:gd name="connsiteY38" fmla="*/ 311755 h 458880"/>
                  <a:gd name="connsiteX39" fmla="*/ 457868 w 590423"/>
                  <a:gd name="connsiteY39" fmla="*/ 311755 h 458880"/>
                  <a:gd name="connsiteX40" fmla="*/ 470727 w 590423"/>
                  <a:gd name="connsiteY40" fmla="*/ 298896 h 458880"/>
                  <a:gd name="connsiteX41" fmla="*/ 470727 w 590423"/>
                  <a:gd name="connsiteY41" fmla="*/ 292419 h 458880"/>
                  <a:gd name="connsiteX42" fmla="*/ 258891 w 590423"/>
                  <a:gd name="connsiteY42" fmla="*/ 160498 h 458880"/>
                  <a:gd name="connsiteX43" fmla="*/ 252701 w 590423"/>
                  <a:gd name="connsiteY43" fmla="*/ 160211 h 458880"/>
                  <a:gd name="connsiteX44" fmla="*/ 252414 w 590423"/>
                  <a:gd name="connsiteY44" fmla="*/ 160498 h 458880"/>
                  <a:gd name="connsiteX45" fmla="*/ 239460 w 590423"/>
                  <a:gd name="connsiteY45" fmla="*/ 173452 h 458880"/>
                  <a:gd name="connsiteX46" fmla="*/ 239173 w 590423"/>
                  <a:gd name="connsiteY46" fmla="*/ 179642 h 458880"/>
                  <a:gd name="connsiteX47" fmla="*/ 239460 w 590423"/>
                  <a:gd name="connsiteY47" fmla="*/ 179929 h 458880"/>
                  <a:gd name="connsiteX48" fmla="*/ 411291 w 590423"/>
                  <a:gd name="connsiteY48" fmla="*/ 351760 h 458880"/>
                  <a:gd name="connsiteX49" fmla="*/ 417768 w 590423"/>
                  <a:gd name="connsiteY49" fmla="*/ 351760 h 458880"/>
                  <a:gd name="connsiteX50" fmla="*/ 430341 w 590423"/>
                  <a:gd name="connsiteY50" fmla="*/ 338901 h 458880"/>
                  <a:gd name="connsiteX51" fmla="*/ 430628 w 590423"/>
                  <a:gd name="connsiteY51" fmla="*/ 332711 h 458880"/>
                  <a:gd name="connsiteX52" fmla="*/ 430341 w 590423"/>
                  <a:gd name="connsiteY52" fmla="*/ 332424 h 458880"/>
                  <a:gd name="connsiteX53" fmla="*/ 219077 w 590423"/>
                  <a:gd name="connsiteY53" fmla="*/ 199550 h 458880"/>
                  <a:gd name="connsiteX54" fmla="*/ 213169 w 590423"/>
                  <a:gd name="connsiteY54" fmla="*/ 199077 h 458880"/>
                  <a:gd name="connsiteX55" fmla="*/ 212695 w 590423"/>
                  <a:gd name="connsiteY55" fmla="*/ 199550 h 458880"/>
                  <a:gd name="connsiteX56" fmla="*/ 199741 w 590423"/>
                  <a:gd name="connsiteY56" fmla="*/ 212409 h 458880"/>
                  <a:gd name="connsiteX57" fmla="*/ 199454 w 590423"/>
                  <a:gd name="connsiteY57" fmla="*/ 218599 h 458880"/>
                  <a:gd name="connsiteX58" fmla="*/ 199741 w 590423"/>
                  <a:gd name="connsiteY58" fmla="*/ 218886 h 458880"/>
                  <a:gd name="connsiteX59" fmla="*/ 372048 w 590423"/>
                  <a:gd name="connsiteY59" fmla="*/ 391098 h 458880"/>
                  <a:gd name="connsiteX60" fmla="*/ 378525 w 590423"/>
                  <a:gd name="connsiteY60" fmla="*/ 391098 h 458880"/>
                  <a:gd name="connsiteX61" fmla="*/ 391384 w 590423"/>
                  <a:gd name="connsiteY61" fmla="*/ 378239 h 458880"/>
                  <a:gd name="connsiteX62" fmla="*/ 391671 w 590423"/>
                  <a:gd name="connsiteY62" fmla="*/ 372050 h 458880"/>
                  <a:gd name="connsiteX63" fmla="*/ 391384 w 590423"/>
                  <a:gd name="connsiteY63" fmla="*/ 371762 h 458880"/>
                  <a:gd name="connsiteX64" fmla="*/ 179738 w 590423"/>
                  <a:gd name="connsiteY64" fmla="*/ 239555 h 458880"/>
                  <a:gd name="connsiteX65" fmla="*/ 173830 w 590423"/>
                  <a:gd name="connsiteY65" fmla="*/ 239082 h 458880"/>
                  <a:gd name="connsiteX66" fmla="*/ 173357 w 590423"/>
                  <a:gd name="connsiteY66" fmla="*/ 239555 h 458880"/>
                  <a:gd name="connsiteX67" fmla="*/ 160403 w 590423"/>
                  <a:gd name="connsiteY67" fmla="*/ 252414 h 458880"/>
                  <a:gd name="connsiteX68" fmla="*/ 160115 w 590423"/>
                  <a:gd name="connsiteY68" fmla="*/ 258604 h 458880"/>
                  <a:gd name="connsiteX69" fmla="*/ 160403 w 590423"/>
                  <a:gd name="connsiteY69" fmla="*/ 258891 h 458880"/>
                  <a:gd name="connsiteX70" fmla="*/ 332710 w 590423"/>
                  <a:gd name="connsiteY70" fmla="*/ 431103 h 458880"/>
                  <a:gd name="connsiteX71" fmla="*/ 339092 w 590423"/>
                  <a:gd name="connsiteY71" fmla="*/ 431103 h 458880"/>
                  <a:gd name="connsiteX72" fmla="*/ 352046 w 590423"/>
                  <a:gd name="connsiteY72" fmla="*/ 418244 h 458880"/>
                  <a:gd name="connsiteX73" fmla="*/ 352046 w 590423"/>
                  <a:gd name="connsiteY73" fmla="*/ 411767 h 458880"/>
                  <a:gd name="connsiteX74" fmla="*/ 139733 w 590423"/>
                  <a:gd name="connsiteY74" fmla="*/ 278894 h 458880"/>
                  <a:gd name="connsiteX75" fmla="*/ 133825 w 590423"/>
                  <a:gd name="connsiteY75" fmla="*/ 278420 h 458880"/>
                  <a:gd name="connsiteX76" fmla="*/ 133352 w 590423"/>
                  <a:gd name="connsiteY76" fmla="*/ 278894 h 458880"/>
                  <a:gd name="connsiteX77" fmla="*/ 120398 w 590423"/>
                  <a:gd name="connsiteY77" fmla="*/ 291752 h 458880"/>
                  <a:gd name="connsiteX78" fmla="*/ 120398 w 590423"/>
                  <a:gd name="connsiteY78" fmla="*/ 298229 h 458880"/>
                  <a:gd name="connsiteX79" fmla="*/ 278513 w 590423"/>
                  <a:gd name="connsiteY79" fmla="*/ 456249 h 458880"/>
                  <a:gd name="connsiteX80" fmla="*/ 284843 w 590423"/>
                  <a:gd name="connsiteY80" fmla="*/ 456300 h 458880"/>
                  <a:gd name="connsiteX81" fmla="*/ 284894 w 590423"/>
                  <a:gd name="connsiteY81" fmla="*/ 456249 h 458880"/>
                  <a:gd name="connsiteX82" fmla="*/ 297848 w 590423"/>
                  <a:gd name="connsiteY82" fmla="*/ 443390 h 458880"/>
                  <a:gd name="connsiteX83" fmla="*/ 297848 w 590423"/>
                  <a:gd name="connsiteY83" fmla="*/ 436913 h 458880"/>
                  <a:gd name="connsiteX84" fmla="*/ 99157 w 590423"/>
                  <a:gd name="connsiteY84" fmla="*/ 319470 h 458880"/>
                  <a:gd name="connsiteX85" fmla="*/ 92967 w 590423"/>
                  <a:gd name="connsiteY85" fmla="*/ 319183 h 458880"/>
                  <a:gd name="connsiteX86" fmla="*/ 92680 w 590423"/>
                  <a:gd name="connsiteY86" fmla="*/ 319470 h 458880"/>
                  <a:gd name="connsiteX87" fmla="*/ 79726 w 590423"/>
                  <a:gd name="connsiteY87" fmla="*/ 332424 h 458880"/>
                  <a:gd name="connsiteX88" fmla="*/ 79439 w 590423"/>
                  <a:gd name="connsiteY88" fmla="*/ 338614 h 458880"/>
                  <a:gd name="connsiteX89" fmla="*/ 79726 w 590423"/>
                  <a:gd name="connsiteY89" fmla="*/ 338901 h 458880"/>
                  <a:gd name="connsiteX90" fmla="*/ 198503 w 590423"/>
                  <a:gd name="connsiteY90" fmla="*/ 457583 h 458880"/>
                  <a:gd name="connsiteX91" fmla="*/ 204884 w 590423"/>
                  <a:gd name="connsiteY91" fmla="*/ 457583 h 458880"/>
                  <a:gd name="connsiteX92" fmla="*/ 217838 w 590423"/>
                  <a:gd name="connsiteY92" fmla="*/ 444724 h 458880"/>
                  <a:gd name="connsiteX93" fmla="*/ 217838 w 590423"/>
                  <a:gd name="connsiteY93" fmla="*/ 438247 h 458880"/>
                  <a:gd name="connsiteX94" fmla="*/ 59723 w 590423"/>
                  <a:gd name="connsiteY94" fmla="*/ 358904 h 458880"/>
                  <a:gd name="connsiteX95" fmla="*/ 53815 w 590423"/>
                  <a:gd name="connsiteY95" fmla="*/ 358430 h 458880"/>
                  <a:gd name="connsiteX96" fmla="*/ 53342 w 590423"/>
                  <a:gd name="connsiteY96" fmla="*/ 358904 h 458880"/>
                  <a:gd name="connsiteX97" fmla="*/ 40388 w 590423"/>
                  <a:gd name="connsiteY97" fmla="*/ 371762 h 458880"/>
                  <a:gd name="connsiteX98" fmla="*/ 40388 w 590423"/>
                  <a:gd name="connsiteY98" fmla="*/ 378239 h 458880"/>
                  <a:gd name="connsiteX99" fmla="*/ 119731 w 590423"/>
                  <a:gd name="connsiteY99" fmla="*/ 457583 h 458880"/>
                  <a:gd name="connsiteX100" fmla="*/ 126208 w 590423"/>
                  <a:gd name="connsiteY100" fmla="*/ 457583 h 458880"/>
                  <a:gd name="connsiteX101" fmla="*/ 139162 w 590423"/>
                  <a:gd name="connsiteY101" fmla="*/ 444724 h 458880"/>
                  <a:gd name="connsiteX102" fmla="*/ 139162 w 590423"/>
                  <a:gd name="connsiteY102" fmla="*/ 438247 h 458880"/>
                  <a:gd name="connsiteX103" fmla="*/ 20766 w 590423"/>
                  <a:gd name="connsiteY103" fmla="*/ 398623 h 458880"/>
                  <a:gd name="connsiteX104" fmla="*/ 14720 w 590423"/>
                  <a:gd name="connsiteY104" fmla="*/ 398192 h 458880"/>
                  <a:gd name="connsiteX105" fmla="*/ 14289 w 590423"/>
                  <a:gd name="connsiteY105" fmla="*/ 398623 h 458880"/>
                  <a:gd name="connsiteX106" fmla="*/ 1430 w 590423"/>
                  <a:gd name="connsiteY106" fmla="*/ 411482 h 458880"/>
                  <a:gd name="connsiteX107" fmla="*/ 1143 w 590423"/>
                  <a:gd name="connsiteY107" fmla="*/ 417671 h 458880"/>
                  <a:gd name="connsiteX108" fmla="*/ 1430 w 590423"/>
                  <a:gd name="connsiteY108" fmla="*/ 417959 h 458880"/>
                  <a:gd name="connsiteX109" fmla="*/ 40769 w 590423"/>
                  <a:gd name="connsiteY109" fmla="*/ 457297 h 458880"/>
                  <a:gd name="connsiteX110" fmla="*/ 47246 w 590423"/>
                  <a:gd name="connsiteY110" fmla="*/ 457297 h 458880"/>
                  <a:gd name="connsiteX111" fmla="*/ 60104 w 590423"/>
                  <a:gd name="connsiteY111" fmla="*/ 444438 h 458880"/>
                  <a:gd name="connsiteX112" fmla="*/ 60535 w 590423"/>
                  <a:gd name="connsiteY112" fmla="*/ 438392 h 458880"/>
                  <a:gd name="connsiteX113" fmla="*/ 60104 w 590423"/>
                  <a:gd name="connsiteY113" fmla="*/ 437961 h 45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590423" h="458880">
                    <a:moveTo>
                      <a:pt x="589409" y="173738"/>
                    </a:moveTo>
                    <a:lnTo>
                      <a:pt x="417197" y="1430"/>
                    </a:lnTo>
                    <a:cubicBezTo>
                      <a:pt x="415567" y="-358"/>
                      <a:pt x="412795" y="-487"/>
                      <a:pt x="411007" y="1143"/>
                    </a:cubicBezTo>
                    <a:cubicBezTo>
                      <a:pt x="410907" y="1234"/>
                      <a:pt x="410811" y="1330"/>
                      <a:pt x="410720" y="1430"/>
                    </a:cubicBezTo>
                    <a:lnTo>
                      <a:pt x="397861" y="14384"/>
                    </a:lnTo>
                    <a:cubicBezTo>
                      <a:pt x="396131" y="16160"/>
                      <a:pt x="396131" y="18991"/>
                      <a:pt x="397861" y="20766"/>
                    </a:cubicBezTo>
                    <a:lnTo>
                      <a:pt x="570073" y="193073"/>
                    </a:lnTo>
                    <a:cubicBezTo>
                      <a:pt x="571899" y="194767"/>
                      <a:pt x="574723" y="194767"/>
                      <a:pt x="576550" y="193073"/>
                    </a:cubicBezTo>
                    <a:lnTo>
                      <a:pt x="589409" y="180119"/>
                    </a:lnTo>
                    <a:cubicBezTo>
                      <a:pt x="590761" y="178207"/>
                      <a:pt x="590761" y="175650"/>
                      <a:pt x="589409" y="173738"/>
                    </a:cubicBezTo>
                    <a:close/>
                    <a:moveTo>
                      <a:pt x="377858" y="41435"/>
                    </a:moveTo>
                    <a:cubicBezTo>
                      <a:pt x="376228" y="39647"/>
                      <a:pt x="373457" y="39518"/>
                      <a:pt x="371669" y="41148"/>
                    </a:cubicBezTo>
                    <a:cubicBezTo>
                      <a:pt x="371569" y="41239"/>
                      <a:pt x="371473" y="41335"/>
                      <a:pt x="371381" y="41435"/>
                    </a:cubicBezTo>
                    <a:lnTo>
                      <a:pt x="358523" y="54389"/>
                    </a:lnTo>
                    <a:cubicBezTo>
                      <a:pt x="356760" y="55890"/>
                      <a:pt x="356548" y="58535"/>
                      <a:pt x="358049" y="60297"/>
                    </a:cubicBezTo>
                    <a:cubicBezTo>
                      <a:pt x="358194" y="60468"/>
                      <a:pt x="358352" y="60626"/>
                      <a:pt x="358523" y="60771"/>
                    </a:cubicBezTo>
                    <a:lnTo>
                      <a:pt x="530735" y="233078"/>
                    </a:lnTo>
                    <a:cubicBezTo>
                      <a:pt x="532561" y="234772"/>
                      <a:pt x="535385" y="234772"/>
                      <a:pt x="537212" y="233078"/>
                    </a:cubicBezTo>
                    <a:lnTo>
                      <a:pt x="550070" y="220124"/>
                    </a:lnTo>
                    <a:cubicBezTo>
                      <a:pt x="551833" y="218624"/>
                      <a:pt x="552045" y="215979"/>
                      <a:pt x="550544" y="214216"/>
                    </a:cubicBezTo>
                    <a:cubicBezTo>
                      <a:pt x="550399" y="214046"/>
                      <a:pt x="550241" y="213888"/>
                      <a:pt x="550070" y="213743"/>
                    </a:cubicBezTo>
                    <a:close/>
                    <a:moveTo>
                      <a:pt x="337853" y="80774"/>
                    </a:moveTo>
                    <a:cubicBezTo>
                      <a:pt x="336223" y="78985"/>
                      <a:pt x="333452" y="78856"/>
                      <a:pt x="331664" y="80486"/>
                    </a:cubicBezTo>
                    <a:cubicBezTo>
                      <a:pt x="331563" y="80578"/>
                      <a:pt x="331468" y="80673"/>
                      <a:pt x="331376" y="80774"/>
                    </a:cubicBezTo>
                    <a:lnTo>
                      <a:pt x="318518" y="93823"/>
                    </a:lnTo>
                    <a:cubicBezTo>
                      <a:pt x="316755" y="95323"/>
                      <a:pt x="316543" y="97969"/>
                      <a:pt x="318044" y="99731"/>
                    </a:cubicBezTo>
                    <a:cubicBezTo>
                      <a:pt x="318189" y="99901"/>
                      <a:pt x="318347" y="100060"/>
                      <a:pt x="318518" y="100205"/>
                    </a:cubicBezTo>
                    <a:lnTo>
                      <a:pt x="490730" y="272417"/>
                    </a:lnTo>
                    <a:cubicBezTo>
                      <a:pt x="492556" y="274111"/>
                      <a:pt x="495380" y="274111"/>
                      <a:pt x="497207" y="272417"/>
                    </a:cubicBezTo>
                    <a:lnTo>
                      <a:pt x="510065" y="259558"/>
                    </a:lnTo>
                    <a:cubicBezTo>
                      <a:pt x="511854" y="258007"/>
                      <a:pt x="512047" y="255300"/>
                      <a:pt x="510496" y="253511"/>
                    </a:cubicBezTo>
                    <a:cubicBezTo>
                      <a:pt x="510363" y="253358"/>
                      <a:pt x="510219" y="253214"/>
                      <a:pt x="510065" y="253081"/>
                    </a:cubicBezTo>
                    <a:close/>
                    <a:moveTo>
                      <a:pt x="298515" y="120112"/>
                    </a:moveTo>
                    <a:cubicBezTo>
                      <a:pt x="296885" y="118323"/>
                      <a:pt x="294114" y="118195"/>
                      <a:pt x="292325" y="119825"/>
                    </a:cubicBezTo>
                    <a:cubicBezTo>
                      <a:pt x="292225" y="119916"/>
                      <a:pt x="292129" y="120012"/>
                      <a:pt x="292038" y="120112"/>
                    </a:cubicBezTo>
                    <a:lnTo>
                      <a:pt x="279084" y="133066"/>
                    </a:lnTo>
                    <a:cubicBezTo>
                      <a:pt x="277295" y="134696"/>
                      <a:pt x="277167" y="137467"/>
                      <a:pt x="278797" y="139256"/>
                    </a:cubicBezTo>
                    <a:cubicBezTo>
                      <a:pt x="278888" y="139356"/>
                      <a:pt x="278984" y="139452"/>
                      <a:pt x="279084" y="139543"/>
                    </a:cubicBezTo>
                    <a:lnTo>
                      <a:pt x="451391" y="311755"/>
                    </a:lnTo>
                    <a:cubicBezTo>
                      <a:pt x="453218" y="313449"/>
                      <a:pt x="456042" y="313449"/>
                      <a:pt x="457868" y="311755"/>
                    </a:cubicBezTo>
                    <a:lnTo>
                      <a:pt x="470727" y="298896"/>
                    </a:lnTo>
                    <a:cubicBezTo>
                      <a:pt x="472421" y="297069"/>
                      <a:pt x="472421" y="294246"/>
                      <a:pt x="470727" y="292419"/>
                    </a:cubicBezTo>
                    <a:close/>
                    <a:moveTo>
                      <a:pt x="258891" y="160498"/>
                    </a:moveTo>
                    <a:cubicBezTo>
                      <a:pt x="257261" y="158709"/>
                      <a:pt x="254490" y="158581"/>
                      <a:pt x="252701" y="160211"/>
                    </a:cubicBezTo>
                    <a:cubicBezTo>
                      <a:pt x="252601" y="160302"/>
                      <a:pt x="252505" y="160398"/>
                      <a:pt x="252414" y="160498"/>
                    </a:cubicBezTo>
                    <a:lnTo>
                      <a:pt x="239460" y="173452"/>
                    </a:lnTo>
                    <a:cubicBezTo>
                      <a:pt x="237671" y="175082"/>
                      <a:pt x="237543" y="177853"/>
                      <a:pt x="239173" y="179642"/>
                    </a:cubicBezTo>
                    <a:cubicBezTo>
                      <a:pt x="239264" y="179742"/>
                      <a:pt x="239360" y="179838"/>
                      <a:pt x="239460" y="179929"/>
                    </a:cubicBezTo>
                    <a:lnTo>
                      <a:pt x="411291" y="351760"/>
                    </a:lnTo>
                    <a:cubicBezTo>
                      <a:pt x="413118" y="353454"/>
                      <a:pt x="415941" y="353454"/>
                      <a:pt x="417768" y="351760"/>
                    </a:cubicBezTo>
                    <a:lnTo>
                      <a:pt x="430341" y="338901"/>
                    </a:lnTo>
                    <a:cubicBezTo>
                      <a:pt x="432130" y="337271"/>
                      <a:pt x="432258" y="334500"/>
                      <a:pt x="430628" y="332711"/>
                    </a:cubicBezTo>
                    <a:cubicBezTo>
                      <a:pt x="430537" y="332611"/>
                      <a:pt x="430441" y="332515"/>
                      <a:pt x="430341" y="332424"/>
                    </a:cubicBezTo>
                    <a:close/>
                    <a:moveTo>
                      <a:pt x="219077" y="199550"/>
                    </a:moveTo>
                    <a:cubicBezTo>
                      <a:pt x="217576" y="197788"/>
                      <a:pt x="214931" y="197576"/>
                      <a:pt x="213169" y="199077"/>
                    </a:cubicBezTo>
                    <a:cubicBezTo>
                      <a:pt x="212998" y="199222"/>
                      <a:pt x="212840" y="199380"/>
                      <a:pt x="212695" y="199550"/>
                    </a:cubicBezTo>
                    <a:lnTo>
                      <a:pt x="199741" y="212409"/>
                    </a:lnTo>
                    <a:cubicBezTo>
                      <a:pt x="197952" y="214039"/>
                      <a:pt x="197824" y="216810"/>
                      <a:pt x="199454" y="218599"/>
                    </a:cubicBezTo>
                    <a:cubicBezTo>
                      <a:pt x="199545" y="218699"/>
                      <a:pt x="199641" y="218795"/>
                      <a:pt x="199741" y="218886"/>
                    </a:cubicBezTo>
                    <a:lnTo>
                      <a:pt x="372048" y="391098"/>
                    </a:lnTo>
                    <a:cubicBezTo>
                      <a:pt x="373875" y="392792"/>
                      <a:pt x="376698" y="392792"/>
                      <a:pt x="378525" y="391098"/>
                    </a:cubicBezTo>
                    <a:lnTo>
                      <a:pt x="391384" y="378239"/>
                    </a:lnTo>
                    <a:cubicBezTo>
                      <a:pt x="393172" y="376609"/>
                      <a:pt x="393301" y="373838"/>
                      <a:pt x="391671" y="372050"/>
                    </a:cubicBezTo>
                    <a:cubicBezTo>
                      <a:pt x="391580" y="371949"/>
                      <a:pt x="391484" y="371854"/>
                      <a:pt x="391384" y="371762"/>
                    </a:cubicBezTo>
                    <a:close/>
                    <a:moveTo>
                      <a:pt x="179738" y="239555"/>
                    </a:moveTo>
                    <a:cubicBezTo>
                      <a:pt x="178238" y="237793"/>
                      <a:pt x="175593" y="237581"/>
                      <a:pt x="173830" y="239082"/>
                    </a:cubicBezTo>
                    <a:cubicBezTo>
                      <a:pt x="173660" y="239227"/>
                      <a:pt x="173502" y="239385"/>
                      <a:pt x="173357" y="239555"/>
                    </a:cubicBezTo>
                    <a:lnTo>
                      <a:pt x="160403" y="252414"/>
                    </a:lnTo>
                    <a:cubicBezTo>
                      <a:pt x="158614" y="254044"/>
                      <a:pt x="158485" y="256815"/>
                      <a:pt x="160115" y="258604"/>
                    </a:cubicBezTo>
                    <a:cubicBezTo>
                      <a:pt x="160207" y="258704"/>
                      <a:pt x="160302" y="258800"/>
                      <a:pt x="160403" y="258891"/>
                    </a:cubicBezTo>
                    <a:lnTo>
                      <a:pt x="332710" y="431103"/>
                    </a:lnTo>
                    <a:cubicBezTo>
                      <a:pt x="334485" y="432833"/>
                      <a:pt x="337316" y="432833"/>
                      <a:pt x="339092" y="431103"/>
                    </a:cubicBezTo>
                    <a:lnTo>
                      <a:pt x="352046" y="418244"/>
                    </a:lnTo>
                    <a:cubicBezTo>
                      <a:pt x="353740" y="416418"/>
                      <a:pt x="353740" y="413594"/>
                      <a:pt x="352046" y="411767"/>
                    </a:cubicBezTo>
                    <a:close/>
                    <a:moveTo>
                      <a:pt x="139733" y="278894"/>
                    </a:moveTo>
                    <a:cubicBezTo>
                      <a:pt x="138233" y="277131"/>
                      <a:pt x="135588" y="276919"/>
                      <a:pt x="133825" y="278420"/>
                    </a:cubicBezTo>
                    <a:cubicBezTo>
                      <a:pt x="133655" y="278565"/>
                      <a:pt x="133497" y="278723"/>
                      <a:pt x="133352" y="278894"/>
                    </a:cubicBezTo>
                    <a:lnTo>
                      <a:pt x="120398" y="291752"/>
                    </a:lnTo>
                    <a:cubicBezTo>
                      <a:pt x="118703" y="293579"/>
                      <a:pt x="118703" y="296403"/>
                      <a:pt x="120398" y="298229"/>
                    </a:cubicBezTo>
                    <a:lnTo>
                      <a:pt x="278513" y="456249"/>
                    </a:lnTo>
                    <a:cubicBezTo>
                      <a:pt x="280247" y="458011"/>
                      <a:pt x="283081" y="458034"/>
                      <a:pt x="284843" y="456300"/>
                    </a:cubicBezTo>
                    <a:cubicBezTo>
                      <a:pt x="284861" y="456283"/>
                      <a:pt x="284878" y="456266"/>
                      <a:pt x="284894" y="456249"/>
                    </a:cubicBezTo>
                    <a:lnTo>
                      <a:pt x="297848" y="443390"/>
                    </a:lnTo>
                    <a:cubicBezTo>
                      <a:pt x="299542" y="441564"/>
                      <a:pt x="299542" y="438740"/>
                      <a:pt x="297848" y="436913"/>
                    </a:cubicBezTo>
                    <a:close/>
                    <a:moveTo>
                      <a:pt x="99157" y="319470"/>
                    </a:moveTo>
                    <a:cubicBezTo>
                      <a:pt x="97527" y="317682"/>
                      <a:pt x="94756" y="317553"/>
                      <a:pt x="92967" y="319183"/>
                    </a:cubicBezTo>
                    <a:cubicBezTo>
                      <a:pt x="92867" y="319274"/>
                      <a:pt x="92771" y="319370"/>
                      <a:pt x="92680" y="319470"/>
                    </a:cubicBezTo>
                    <a:lnTo>
                      <a:pt x="79726" y="332424"/>
                    </a:lnTo>
                    <a:cubicBezTo>
                      <a:pt x="77937" y="334054"/>
                      <a:pt x="77809" y="336825"/>
                      <a:pt x="79439" y="338614"/>
                    </a:cubicBezTo>
                    <a:cubicBezTo>
                      <a:pt x="79530" y="338714"/>
                      <a:pt x="79626" y="338810"/>
                      <a:pt x="79726" y="338901"/>
                    </a:cubicBezTo>
                    <a:lnTo>
                      <a:pt x="198503" y="457583"/>
                    </a:lnTo>
                    <a:cubicBezTo>
                      <a:pt x="200278" y="459313"/>
                      <a:pt x="203109" y="459313"/>
                      <a:pt x="204884" y="457583"/>
                    </a:cubicBezTo>
                    <a:lnTo>
                      <a:pt x="217838" y="444724"/>
                    </a:lnTo>
                    <a:cubicBezTo>
                      <a:pt x="219532" y="442897"/>
                      <a:pt x="219532" y="440074"/>
                      <a:pt x="217838" y="438247"/>
                    </a:cubicBezTo>
                    <a:close/>
                    <a:moveTo>
                      <a:pt x="59723" y="358904"/>
                    </a:moveTo>
                    <a:cubicBezTo>
                      <a:pt x="58223" y="357141"/>
                      <a:pt x="55578" y="356929"/>
                      <a:pt x="53815" y="358430"/>
                    </a:cubicBezTo>
                    <a:cubicBezTo>
                      <a:pt x="53645" y="358575"/>
                      <a:pt x="53487" y="358733"/>
                      <a:pt x="53342" y="358904"/>
                    </a:cubicBezTo>
                    <a:lnTo>
                      <a:pt x="40388" y="371762"/>
                    </a:lnTo>
                    <a:cubicBezTo>
                      <a:pt x="38693" y="373589"/>
                      <a:pt x="38693" y="376413"/>
                      <a:pt x="40388" y="378239"/>
                    </a:cubicBezTo>
                    <a:lnTo>
                      <a:pt x="119731" y="457583"/>
                    </a:lnTo>
                    <a:cubicBezTo>
                      <a:pt x="121557" y="459277"/>
                      <a:pt x="124381" y="459277"/>
                      <a:pt x="126208" y="457583"/>
                    </a:cubicBezTo>
                    <a:lnTo>
                      <a:pt x="139162" y="444724"/>
                    </a:lnTo>
                    <a:cubicBezTo>
                      <a:pt x="140856" y="442897"/>
                      <a:pt x="140856" y="440074"/>
                      <a:pt x="139162" y="438247"/>
                    </a:cubicBezTo>
                    <a:close/>
                    <a:moveTo>
                      <a:pt x="20766" y="398623"/>
                    </a:moveTo>
                    <a:cubicBezTo>
                      <a:pt x="19215" y="396834"/>
                      <a:pt x="16508" y="396641"/>
                      <a:pt x="14720" y="398192"/>
                    </a:cubicBezTo>
                    <a:cubicBezTo>
                      <a:pt x="14566" y="398325"/>
                      <a:pt x="14422" y="398469"/>
                      <a:pt x="14289" y="398623"/>
                    </a:cubicBezTo>
                    <a:lnTo>
                      <a:pt x="1430" y="411482"/>
                    </a:lnTo>
                    <a:cubicBezTo>
                      <a:pt x="-358" y="413111"/>
                      <a:pt x="-487" y="415883"/>
                      <a:pt x="1143" y="417671"/>
                    </a:cubicBezTo>
                    <a:cubicBezTo>
                      <a:pt x="1234" y="417771"/>
                      <a:pt x="1330" y="417867"/>
                      <a:pt x="1430" y="417959"/>
                    </a:cubicBezTo>
                    <a:lnTo>
                      <a:pt x="40769" y="457297"/>
                    </a:lnTo>
                    <a:cubicBezTo>
                      <a:pt x="42595" y="458991"/>
                      <a:pt x="45419" y="458991"/>
                      <a:pt x="47246" y="457297"/>
                    </a:cubicBezTo>
                    <a:lnTo>
                      <a:pt x="60104" y="444438"/>
                    </a:lnTo>
                    <a:cubicBezTo>
                      <a:pt x="61893" y="442887"/>
                      <a:pt x="62086" y="440180"/>
                      <a:pt x="60535" y="438392"/>
                    </a:cubicBezTo>
                    <a:cubicBezTo>
                      <a:pt x="60402" y="438238"/>
                      <a:pt x="60258" y="438094"/>
                      <a:pt x="60104" y="4379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3A64A11-0E08-1768-E412-26912D4A542D}"/>
                  </a:ext>
                </a:extLst>
              </p:cNvPr>
              <p:cNvSpPr/>
              <p:nvPr/>
            </p:nvSpPr>
            <p:spPr>
              <a:xfrm>
                <a:off x="8150750" y="6516082"/>
                <a:ext cx="424949" cy="155699"/>
              </a:xfrm>
              <a:custGeom>
                <a:avLst/>
                <a:gdLst>
                  <a:gd name="connsiteX0" fmla="*/ 50101 w 1816131"/>
                  <a:gd name="connsiteY0" fmla="*/ 254889 h 665421"/>
                  <a:gd name="connsiteX1" fmla="*/ 476 w 1816131"/>
                  <a:gd name="connsiteY1" fmla="*/ 254889 h 665421"/>
                  <a:gd name="connsiteX2" fmla="*/ 476 w 1816131"/>
                  <a:gd name="connsiteY2" fmla="*/ 667 h 665421"/>
                  <a:gd name="connsiteX3" fmla="*/ 63627 w 1816131"/>
                  <a:gd name="connsiteY3" fmla="*/ 667 h 665421"/>
                  <a:gd name="connsiteX4" fmla="*/ 134398 w 1816131"/>
                  <a:gd name="connsiteY4" fmla="*/ 166021 h 665421"/>
                  <a:gd name="connsiteX5" fmla="*/ 137636 w 1816131"/>
                  <a:gd name="connsiteY5" fmla="*/ 166021 h 665421"/>
                  <a:gd name="connsiteX6" fmla="*/ 208597 w 1816131"/>
                  <a:gd name="connsiteY6" fmla="*/ 857 h 665421"/>
                  <a:gd name="connsiteX7" fmla="*/ 271843 w 1816131"/>
                  <a:gd name="connsiteY7" fmla="*/ 857 h 665421"/>
                  <a:gd name="connsiteX8" fmla="*/ 271843 w 1816131"/>
                  <a:gd name="connsiteY8" fmla="*/ 254889 h 665421"/>
                  <a:gd name="connsiteX9" fmla="*/ 222218 w 1816131"/>
                  <a:gd name="connsiteY9" fmla="*/ 254889 h 665421"/>
                  <a:gd name="connsiteX10" fmla="*/ 222218 w 1816131"/>
                  <a:gd name="connsiteY10" fmla="*/ 98774 h 665421"/>
                  <a:gd name="connsiteX11" fmla="*/ 219646 w 1816131"/>
                  <a:gd name="connsiteY11" fmla="*/ 98774 h 665421"/>
                  <a:gd name="connsiteX12" fmla="*/ 154876 w 1816131"/>
                  <a:gd name="connsiteY12" fmla="*/ 254889 h 665421"/>
                  <a:gd name="connsiteX13" fmla="*/ 119443 w 1816131"/>
                  <a:gd name="connsiteY13" fmla="*/ 254889 h 665421"/>
                  <a:gd name="connsiteX14" fmla="*/ 53150 w 1816131"/>
                  <a:gd name="connsiteY14" fmla="*/ 99346 h 665421"/>
                  <a:gd name="connsiteX15" fmla="*/ 50578 w 1816131"/>
                  <a:gd name="connsiteY15" fmla="*/ 99346 h 665421"/>
                  <a:gd name="connsiteX16" fmla="*/ 50578 w 1816131"/>
                  <a:gd name="connsiteY16" fmla="*/ 254889 h 665421"/>
                  <a:gd name="connsiteX17" fmla="*/ 513207 w 1816131"/>
                  <a:gd name="connsiteY17" fmla="*/ 254889 h 665421"/>
                  <a:gd name="connsiteX18" fmla="*/ 513207 w 1816131"/>
                  <a:gd name="connsiteY18" fmla="*/ 12954 h 665421"/>
                  <a:gd name="connsiteX19" fmla="*/ 564451 w 1816131"/>
                  <a:gd name="connsiteY19" fmla="*/ 0 h 665421"/>
                  <a:gd name="connsiteX20" fmla="*/ 564451 w 1816131"/>
                  <a:gd name="connsiteY20" fmla="*/ 254889 h 665421"/>
                  <a:gd name="connsiteX21" fmla="*/ 586073 w 1816131"/>
                  <a:gd name="connsiteY21" fmla="*/ 58103 h 665421"/>
                  <a:gd name="connsiteX22" fmla="*/ 641509 w 1816131"/>
                  <a:gd name="connsiteY22" fmla="*/ 58103 h 665421"/>
                  <a:gd name="connsiteX23" fmla="*/ 682180 w 1816131"/>
                  <a:gd name="connsiteY23" fmla="*/ 204121 h 665421"/>
                  <a:gd name="connsiteX24" fmla="*/ 685419 w 1816131"/>
                  <a:gd name="connsiteY24" fmla="*/ 204121 h 665421"/>
                  <a:gd name="connsiteX25" fmla="*/ 725424 w 1816131"/>
                  <a:gd name="connsiteY25" fmla="*/ 57721 h 665421"/>
                  <a:gd name="connsiteX26" fmla="*/ 780288 w 1816131"/>
                  <a:gd name="connsiteY26" fmla="*/ 57721 h 665421"/>
                  <a:gd name="connsiteX27" fmla="*/ 713613 w 1816131"/>
                  <a:gd name="connsiteY27" fmla="*/ 254508 h 665421"/>
                  <a:gd name="connsiteX28" fmla="*/ 655606 w 1816131"/>
                  <a:gd name="connsiteY28" fmla="*/ 254508 h 665421"/>
                  <a:gd name="connsiteX29" fmla="*/ 920305 w 1816131"/>
                  <a:gd name="connsiteY29" fmla="*/ 198692 h 665421"/>
                  <a:gd name="connsiteX30" fmla="*/ 968693 w 1816131"/>
                  <a:gd name="connsiteY30" fmla="*/ 198692 h 665421"/>
                  <a:gd name="connsiteX31" fmla="*/ 938975 w 1816131"/>
                  <a:gd name="connsiteY31" fmla="*/ 242221 h 665421"/>
                  <a:gd name="connsiteX32" fmla="*/ 878967 w 1816131"/>
                  <a:gd name="connsiteY32" fmla="*/ 258318 h 665421"/>
                  <a:gd name="connsiteX33" fmla="*/ 809339 w 1816131"/>
                  <a:gd name="connsiteY33" fmla="*/ 231267 h 665421"/>
                  <a:gd name="connsiteX34" fmla="*/ 784098 w 1816131"/>
                  <a:gd name="connsiteY34" fmla="*/ 156496 h 665421"/>
                  <a:gd name="connsiteX35" fmla="*/ 809339 w 1816131"/>
                  <a:gd name="connsiteY35" fmla="*/ 81058 h 665421"/>
                  <a:gd name="connsiteX36" fmla="*/ 946118 w 1816131"/>
                  <a:gd name="connsiteY36" fmla="*/ 80296 h 665421"/>
                  <a:gd name="connsiteX37" fmla="*/ 970598 w 1816131"/>
                  <a:gd name="connsiteY37" fmla="*/ 153257 h 665421"/>
                  <a:gd name="connsiteX38" fmla="*/ 970597 w 1816131"/>
                  <a:gd name="connsiteY38" fmla="*/ 169354 h 665421"/>
                  <a:gd name="connsiteX39" fmla="*/ 835723 w 1816131"/>
                  <a:gd name="connsiteY39" fmla="*/ 169354 h 665421"/>
                  <a:gd name="connsiteX40" fmla="*/ 835723 w 1816131"/>
                  <a:gd name="connsiteY40" fmla="*/ 171926 h 665421"/>
                  <a:gd name="connsiteX41" fmla="*/ 848011 w 1816131"/>
                  <a:gd name="connsiteY41" fmla="*/ 206788 h 665421"/>
                  <a:gd name="connsiteX42" fmla="*/ 880300 w 1816131"/>
                  <a:gd name="connsiteY42" fmla="*/ 219646 h 665421"/>
                  <a:gd name="connsiteX43" fmla="*/ 906113 w 1816131"/>
                  <a:gd name="connsiteY43" fmla="*/ 214503 h 665421"/>
                  <a:gd name="connsiteX44" fmla="*/ 920305 w 1816131"/>
                  <a:gd name="connsiteY44" fmla="*/ 198691 h 665421"/>
                  <a:gd name="connsiteX45" fmla="*/ 878300 w 1816131"/>
                  <a:gd name="connsiteY45" fmla="*/ 93917 h 665421"/>
                  <a:gd name="connsiteX46" fmla="*/ 848677 w 1816131"/>
                  <a:gd name="connsiteY46" fmla="*/ 105537 h 665421"/>
                  <a:gd name="connsiteX47" fmla="*/ 835723 w 1816131"/>
                  <a:gd name="connsiteY47" fmla="*/ 135922 h 665421"/>
                  <a:gd name="connsiteX48" fmla="*/ 919639 w 1816131"/>
                  <a:gd name="connsiteY48" fmla="*/ 135922 h 665421"/>
                  <a:gd name="connsiteX49" fmla="*/ 908018 w 1816131"/>
                  <a:gd name="connsiteY49" fmla="*/ 104966 h 665421"/>
                  <a:gd name="connsiteX50" fmla="*/ 878776 w 1816131"/>
                  <a:gd name="connsiteY50" fmla="*/ 93536 h 665421"/>
                  <a:gd name="connsiteX51" fmla="*/ 999649 w 1816131"/>
                  <a:gd name="connsiteY51" fmla="*/ 254889 h 665421"/>
                  <a:gd name="connsiteX52" fmla="*/ 999649 w 1816131"/>
                  <a:gd name="connsiteY52" fmla="*/ 58103 h 665421"/>
                  <a:gd name="connsiteX53" fmla="*/ 1050227 w 1816131"/>
                  <a:gd name="connsiteY53" fmla="*/ 58103 h 665421"/>
                  <a:gd name="connsiteX54" fmla="*/ 1050227 w 1816131"/>
                  <a:gd name="connsiteY54" fmla="*/ 89821 h 665421"/>
                  <a:gd name="connsiteX55" fmla="*/ 1053465 w 1816131"/>
                  <a:gd name="connsiteY55" fmla="*/ 89821 h 665421"/>
                  <a:gd name="connsiteX56" fmla="*/ 1071562 w 1816131"/>
                  <a:gd name="connsiteY56" fmla="*/ 65246 h 665421"/>
                  <a:gd name="connsiteX57" fmla="*/ 1103757 w 1816131"/>
                  <a:gd name="connsiteY57" fmla="*/ 55721 h 665421"/>
                  <a:gd name="connsiteX58" fmla="*/ 1123760 w 1816131"/>
                  <a:gd name="connsiteY58" fmla="*/ 58293 h 665421"/>
                  <a:gd name="connsiteX59" fmla="*/ 1123760 w 1816131"/>
                  <a:gd name="connsiteY59" fmla="*/ 105347 h 665421"/>
                  <a:gd name="connsiteX60" fmla="*/ 1112806 w 1816131"/>
                  <a:gd name="connsiteY60" fmla="*/ 103442 h 665421"/>
                  <a:gd name="connsiteX61" fmla="*/ 1099280 w 1816131"/>
                  <a:gd name="connsiteY61" fmla="*/ 102108 h 665421"/>
                  <a:gd name="connsiteX62" fmla="*/ 1065085 w 1816131"/>
                  <a:gd name="connsiteY62" fmla="*/ 113729 h 665421"/>
                  <a:gd name="connsiteX63" fmla="*/ 1052132 w 1816131"/>
                  <a:gd name="connsiteY63" fmla="*/ 146018 h 665421"/>
                  <a:gd name="connsiteX64" fmla="*/ 1052132 w 1816131"/>
                  <a:gd name="connsiteY64" fmla="*/ 254889 h 665421"/>
                  <a:gd name="connsiteX65" fmla="*/ 1150620 w 1816131"/>
                  <a:gd name="connsiteY65" fmla="*/ 254889 h 665421"/>
                  <a:gd name="connsiteX66" fmla="*/ 1150620 w 1816131"/>
                  <a:gd name="connsiteY66" fmla="*/ 58103 h 665421"/>
                  <a:gd name="connsiteX67" fmla="*/ 1200912 w 1816131"/>
                  <a:gd name="connsiteY67" fmla="*/ 58103 h 665421"/>
                  <a:gd name="connsiteX68" fmla="*/ 1200912 w 1816131"/>
                  <a:gd name="connsiteY68" fmla="*/ 89821 h 665421"/>
                  <a:gd name="connsiteX69" fmla="*/ 1204151 w 1816131"/>
                  <a:gd name="connsiteY69" fmla="*/ 89821 h 665421"/>
                  <a:gd name="connsiteX70" fmla="*/ 1227392 w 1816131"/>
                  <a:gd name="connsiteY70" fmla="*/ 63341 h 665421"/>
                  <a:gd name="connsiteX71" fmla="*/ 1265492 w 1816131"/>
                  <a:gd name="connsiteY71" fmla="*/ 53816 h 665421"/>
                  <a:gd name="connsiteX72" fmla="*/ 1315784 w 1816131"/>
                  <a:gd name="connsiteY72" fmla="*/ 72866 h 665421"/>
                  <a:gd name="connsiteX73" fmla="*/ 1333881 w 1816131"/>
                  <a:gd name="connsiteY73" fmla="*/ 127064 h 665421"/>
                  <a:gd name="connsiteX74" fmla="*/ 1333881 w 1816131"/>
                  <a:gd name="connsiteY74" fmla="*/ 254889 h 665421"/>
                  <a:gd name="connsiteX75" fmla="*/ 1282255 w 1816131"/>
                  <a:gd name="connsiteY75" fmla="*/ 254889 h 665421"/>
                  <a:gd name="connsiteX76" fmla="*/ 1282255 w 1816131"/>
                  <a:gd name="connsiteY76" fmla="*/ 140018 h 665421"/>
                  <a:gd name="connsiteX77" fmla="*/ 1272730 w 1816131"/>
                  <a:gd name="connsiteY77" fmla="*/ 109061 h 665421"/>
                  <a:gd name="connsiteX78" fmla="*/ 1245013 w 1816131"/>
                  <a:gd name="connsiteY78" fmla="*/ 98774 h 665421"/>
                  <a:gd name="connsiteX79" fmla="*/ 1214628 w 1816131"/>
                  <a:gd name="connsiteY79" fmla="*/ 110299 h 665421"/>
                  <a:gd name="connsiteX80" fmla="*/ 1202626 w 1816131"/>
                  <a:gd name="connsiteY80" fmla="*/ 141351 h 665421"/>
                  <a:gd name="connsiteX81" fmla="*/ 1202627 w 1816131"/>
                  <a:gd name="connsiteY81" fmla="*/ 254889 h 665421"/>
                  <a:gd name="connsiteX82" fmla="*/ 286 w 1816131"/>
                  <a:gd name="connsiteY82" fmla="*/ 340043 h 665421"/>
                  <a:gd name="connsiteX83" fmla="*/ 107251 w 1816131"/>
                  <a:gd name="connsiteY83" fmla="*/ 340043 h 665421"/>
                  <a:gd name="connsiteX84" fmla="*/ 171736 w 1816131"/>
                  <a:gd name="connsiteY84" fmla="*/ 364522 h 665421"/>
                  <a:gd name="connsiteX85" fmla="*/ 196310 w 1816131"/>
                  <a:gd name="connsiteY85" fmla="*/ 429101 h 665421"/>
                  <a:gd name="connsiteX86" fmla="*/ 171164 w 1816131"/>
                  <a:gd name="connsiteY86" fmla="*/ 492919 h 665421"/>
                  <a:gd name="connsiteX87" fmla="*/ 104489 w 1816131"/>
                  <a:gd name="connsiteY87" fmla="*/ 517493 h 665421"/>
                  <a:gd name="connsiteX88" fmla="*/ 53530 w 1816131"/>
                  <a:gd name="connsiteY88" fmla="*/ 517493 h 665421"/>
                  <a:gd name="connsiteX89" fmla="*/ 53530 w 1816131"/>
                  <a:gd name="connsiteY89" fmla="*/ 594646 h 665421"/>
                  <a:gd name="connsiteX90" fmla="*/ 0 w 1816131"/>
                  <a:gd name="connsiteY90" fmla="*/ 594646 h 665421"/>
                  <a:gd name="connsiteX91" fmla="*/ 0 w 1816131"/>
                  <a:gd name="connsiteY91" fmla="*/ 340043 h 665421"/>
                  <a:gd name="connsiteX92" fmla="*/ 54483 w 1816131"/>
                  <a:gd name="connsiteY92" fmla="*/ 383953 h 665421"/>
                  <a:gd name="connsiteX93" fmla="*/ 54483 w 1816131"/>
                  <a:gd name="connsiteY93" fmla="*/ 472916 h 665421"/>
                  <a:gd name="connsiteX94" fmla="*/ 93154 w 1816131"/>
                  <a:gd name="connsiteY94" fmla="*/ 472916 h 665421"/>
                  <a:gd name="connsiteX95" fmla="*/ 129254 w 1816131"/>
                  <a:gd name="connsiteY95" fmla="*/ 461296 h 665421"/>
                  <a:gd name="connsiteX96" fmla="*/ 142208 w 1816131"/>
                  <a:gd name="connsiteY96" fmla="*/ 428435 h 665421"/>
                  <a:gd name="connsiteX97" fmla="*/ 129254 w 1816131"/>
                  <a:gd name="connsiteY97" fmla="*/ 394621 h 665421"/>
                  <a:gd name="connsiteX98" fmla="*/ 93154 w 1816131"/>
                  <a:gd name="connsiteY98" fmla="*/ 383000 h 665421"/>
                  <a:gd name="connsiteX99" fmla="*/ 54483 w 1816131"/>
                  <a:gd name="connsiteY99" fmla="*/ 383000 h 665421"/>
                  <a:gd name="connsiteX100" fmla="*/ 419005 w 1816131"/>
                  <a:gd name="connsiteY100" fmla="*/ 593598 h 665421"/>
                  <a:gd name="connsiteX101" fmla="*/ 419005 w 1816131"/>
                  <a:gd name="connsiteY101" fmla="*/ 397478 h 665421"/>
                  <a:gd name="connsiteX102" fmla="*/ 469201 w 1816131"/>
                  <a:gd name="connsiteY102" fmla="*/ 397478 h 665421"/>
                  <a:gd name="connsiteX103" fmla="*/ 469201 w 1816131"/>
                  <a:gd name="connsiteY103" fmla="*/ 429101 h 665421"/>
                  <a:gd name="connsiteX104" fmla="*/ 472440 w 1816131"/>
                  <a:gd name="connsiteY104" fmla="*/ 429101 h 665421"/>
                  <a:gd name="connsiteX105" fmla="*/ 495681 w 1816131"/>
                  <a:gd name="connsiteY105" fmla="*/ 402622 h 665421"/>
                  <a:gd name="connsiteX106" fmla="*/ 533781 w 1816131"/>
                  <a:gd name="connsiteY106" fmla="*/ 393097 h 665421"/>
                  <a:gd name="connsiteX107" fmla="*/ 584168 w 1816131"/>
                  <a:gd name="connsiteY107" fmla="*/ 412147 h 665421"/>
                  <a:gd name="connsiteX108" fmla="*/ 602551 w 1816131"/>
                  <a:gd name="connsiteY108" fmla="*/ 466535 h 665421"/>
                  <a:gd name="connsiteX109" fmla="*/ 602551 w 1816131"/>
                  <a:gd name="connsiteY109" fmla="*/ 593598 h 665421"/>
                  <a:gd name="connsiteX110" fmla="*/ 550926 w 1816131"/>
                  <a:gd name="connsiteY110" fmla="*/ 593598 h 665421"/>
                  <a:gd name="connsiteX111" fmla="*/ 550926 w 1816131"/>
                  <a:gd name="connsiteY111" fmla="*/ 478727 h 665421"/>
                  <a:gd name="connsiteX112" fmla="*/ 541401 w 1816131"/>
                  <a:gd name="connsiteY112" fmla="*/ 447770 h 665421"/>
                  <a:gd name="connsiteX113" fmla="*/ 513683 w 1816131"/>
                  <a:gd name="connsiteY113" fmla="*/ 437483 h 665421"/>
                  <a:gd name="connsiteX114" fmla="*/ 483298 w 1816131"/>
                  <a:gd name="connsiteY114" fmla="*/ 449104 h 665421"/>
                  <a:gd name="connsiteX115" fmla="*/ 471202 w 1816131"/>
                  <a:gd name="connsiteY115" fmla="*/ 480346 h 665421"/>
                  <a:gd name="connsiteX116" fmla="*/ 471202 w 1816131"/>
                  <a:gd name="connsiteY116" fmla="*/ 592931 h 665421"/>
                  <a:gd name="connsiteX117" fmla="*/ 419005 w 1816131"/>
                  <a:gd name="connsiteY117" fmla="*/ 592931 h 665421"/>
                  <a:gd name="connsiteX118" fmla="*/ 838295 w 1816131"/>
                  <a:gd name="connsiteY118" fmla="*/ 593598 h 665421"/>
                  <a:gd name="connsiteX119" fmla="*/ 838295 w 1816131"/>
                  <a:gd name="connsiteY119" fmla="*/ 352330 h 665421"/>
                  <a:gd name="connsiteX120" fmla="*/ 889921 w 1816131"/>
                  <a:gd name="connsiteY120" fmla="*/ 339376 h 665421"/>
                  <a:gd name="connsiteX121" fmla="*/ 889921 w 1816131"/>
                  <a:gd name="connsiteY121" fmla="*/ 593598 h 665421"/>
                  <a:gd name="connsiteX122" fmla="*/ 950595 w 1816131"/>
                  <a:gd name="connsiteY122" fmla="*/ 665226 h 665421"/>
                  <a:gd name="connsiteX123" fmla="*/ 930592 w 1816131"/>
                  <a:gd name="connsiteY123" fmla="*/ 664559 h 665421"/>
                  <a:gd name="connsiteX124" fmla="*/ 930593 w 1816131"/>
                  <a:gd name="connsiteY124" fmla="*/ 622649 h 665421"/>
                  <a:gd name="connsiteX125" fmla="*/ 965454 w 1816131"/>
                  <a:gd name="connsiteY125" fmla="*/ 618077 h 665421"/>
                  <a:gd name="connsiteX126" fmla="*/ 977075 w 1816131"/>
                  <a:gd name="connsiteY126" fmla="*/ 601980 h 665421"/>
                  <a:gd name="connsiteX127" fmla="*/ 978980 w 1816131"/>
                  <a:gd name="connsiteY127" fmla="*/ 594836 h 665421"/>
                  <a:gd name="connsiteX128" fmla="*/ 909923 w 1816131"/>
                  <a:gd name="connsiteY128" fmla="*/ 397478 h 665421"/>
                  <a:gd name="connsiteX129" fmla="*/ 967073 w 1816131"/>
                  <a:gd name="connsiteY129" fmla="*/ 397478 h 665421"/>
                  <a:gd name="connsiteX130" fmla="*/ 1008412 w 1816131"/>
                  <a:gd name="connsiteY130" fmla="*/ 546449 h 665421"/>
                  <a:gd name="connsiteX131" fmla="*/ 1012126 w 1816131"/>
                  <a:gd name="connsiteY131" fmla="*/ 546449 h 665421"/>
                  <a:gd name="connsiteX132" fmla="*/ 1053370 w 1816131"/>
                  <a:gd name="connsiteY132" fmla="*/ 397478 h 665421"/>
                  <a:gd name="connsiteX133" fmla="*/ 1108234 w 1816131"/>
                  <a:gd name="connsiteY133" fmla="*/ 397478 h 665421"/>
                  <a:gd name="connsiteX134" fmla="*/ 1040701 w 1816131"/>
                  <a:gd name="connsiteY134" fmla="*/ 596837 h 665421"/>
                  <a:gd name="connsiteX135" fmla="*/ 1007745 w 1816131"/>
                  <a:gd name="connsiteY135" fmla="*/ 650367 h 665421"/>
                  <a:gd name="connsiteX136" fmla="*/ 950595 w 1816131"/>
                  <a:gd name="connsiteY136" fmla="*/ 665226 h 665421"/>
                  <a:gd name="connsiteX137" fmla="*/ 1144143 w 1816131"/>
                  <a:gd name="connsiteY137" fmla="*/ 397478 h 665421"/>
                  <a:gd name="connsiteX138" fmla="*/ 1144143 w 1816131"/>
                  <a:gd name="connsiteY138" fmla="*/ 351663 h 665421"/>
                  <a:gd name="connsiteX139" fmla="*/ 1195768 w 1816131"/>
                  <a:gd name="connsiteY139" fmla="*/ 338138 h 665421"/>
                  <a:gd name="connsiteX140" fmla="*/ 1195768 w 1816131"/>
                  <a:gd name="connsiteY140" fmla="*/ 397478 h 665421"/>
                  <a:gd name="connsiteX141" fmla="*/ 1237678 w 1816131"/>
                  <a:gd name="connsiteY141" fmla="*/ 397478 h 665421"/>
                  <a:gd name="connsiteX142" fmla="*/ 1237678 w 1816131"/>
                  <a:gd name="connsiteY142" fmla="*/ 440055 h 665421"/>
                  <a:gd name="connsiteX143" fmla="*/ 1195768 w 1816131"/>
                  <a:gd name="connsiteY143" fmla="*/ 440055 h 665421"/>
                  <a:gd name="connsiteX144" fmla="*/ 1195768 w 1816131"/>
                  <a:gd name="connsiteY144" fmla="*/ 528447 h 665421"/>
                  <a:gd name="connsiteX145" fmla="*/ 1202245 w 1816131"/>
                  <a:gd name="connsiteY145" fmla="*/ 547497 h 665421"/>
                  <a:gd name="connsiteX146" fmla="*/ 1221295 w 1816131"/>
                  <a:gd name="connsiteY146" fmla="*/ 553307 h 665421"/>
                  <a:gd name="connsiteX147" fmla="*/ 1236154 w 1816131"/>
                  <a:gd name="connsiteY147" fmla="*/ 552641 h 665421"/>
                  <a:gd name="connsiteX148" fmla="*/ 1236154 w 1816131"/>
                  <a:gd name="connsiteY148" fmla="*/ 592074 h 665421"/>
                  <a:gd name="connsiteX149" fmla="*/ 1210342 w 1816131"/>
                  <a:gd name="connsiteY149" fmla="*/ 594646 h 665421"/>
                  <a:gd name="connsiteX150" fmla="*/ 1159383 w 1816131"/>
                  <a:gd name="connsiteY150" fmla="*/ 582359 h 665421"/>
                  <a:gd name="connsiteX151" fmla="*/ 1143857 w 1816131"/>
                  <a:gd name="connsiteY151" fmla="*/ 541020 h 665421"/>
                  <a:gd name="connsiteX152" fmla="*/ 1143857 w 1816131"/>
                  <a:gd name="connsiteY152" fmla="*/ 440055 h 665421"/>
                  <a:gd name="connsiteX153" fmla="*/ 1121283 w 1816131"/>
                  <a:gd name="connsiteY153" fmla="*/ 440055 h 665421"/>
                  <a:gd name="connsiteX154" fmla="*/ 1134237 w 1816131"/>
                  <a:gd name="connsiteY154" fmla="*/ 397478 h 665421"/>
                  <a:gd name="connsiteX155" fmla="*/ 1274445 w 1816131"/>
                  <a:gd name="connsiteY155" fmla="*/ 593598 h 665421"/>
                  <a:gd name="connsiteX156" fmla="*/ 1274445 w 1816131"/>
                  <a:gd name="connsiteY156" fmla="*/ 397478 h 665421"/>
                  <a:gd name="connsiteX157" fmla="*/ 1326452 w 1816131"/>
                  <a:gd name="connsiteY157" fmla="*/ 397478 h 665421"/>
                  <a:gd name="connsiteX158" fmla="*/ 1326452 w 1816131"/>
                  <a:gd name="connsiteY158" fmla="*/ 593598 h 665421"/>
                  <a:gd name="connsiteX159" fmla="*/ 1274445 w 1816131"/>
                  <a:gd name="connsiteY159" fmla="*/ 379381 h 665421"/>
                  <a:gd name="connsiteX160" fmla="*/ 1274445 w 1816131"/>
                  <a:gd name="connsiteY160" fmla="*/ 340709 h 665421"/>
                  <a:gd name="connsiteX161" fmla="*/ 1326452 w 1816131"/>
                  <a:gd name="connsiteY161" fmla="*/ 340709 h 665421"/>
                  <a:gd name="connsiteX162" fmla="*/ 1326452 w 1816131"/>
                  <a:gd name="connsiteY162" fmla="*/ 379381 h 665421"/>
                  <a:gd name="connsiteX163" fmla="*/ 1764602 w 1816131"/>
                  <a:gd name="connsiteY163" fmla="*/ 593598 h 665421"/>
                  <a:gd name="connsiteX164" fmla="*/ 1764602 w 1816131"/>
                  <a:gd name="connsiteY164" fmla="*/ 352330 h 665421"/>
                  <a:gd name="connsiteX165" fmla="*/ 1816132 w 1816131"/>
                  <a:gd name="connsiteY165" fmla="*/ 339376 h 665421"/>
                  <a:gd name="connsiteX166" fmla="*/ 1816132 w 1816131"/>
                  <a:gd name="connsiteY166" fmla="*/ 593598 h 665421"/>
                  <a:gd name="connsiteX167" fmla="*/ 1486757 w 1816131"/>
                  <a:gd name="connsiteY167" fmla="*/ 538734 h 665421"/>
                  <a:gd name="connsiteX168" fmla="*/ 1478375 w 1816131"/>
                  <a:gd name="connsiteY168" fmla="*/ 548259 h 665421"/>
                  <a:gd name="connsiteX169" fmla="*/ 1452562 w 1816131"/>
                  <a:gd name="connsiteY169" fmla="*/ 555974 h 665421"/>
                  <a:gd name="connsiteX170" fmla="*/ 1420273 w 1816131"/>
                  <a:gd name="connsiteY170" fmla="*/ 540544 h 665421"/>
                  <a:gd name="connsiteX171" fmla="*/ 1408652 w 1816131"/>
                  <a:gd name="connsiteY171" fmla="*/ 495967 h 665421"/>
                  <a:gd name="connsiteX172" fmla="*/ 1420273 w 1816131"/>
                  <a:gd name="connsiteY172" fmla="*/ 452152 h 665421"/>
                  <a:gd name="connsiteX173" fmla="*/ 1452562 w 1816131"/>
                  <a:gd name="connsiteY173" fmla="*/ 436626 h 665421"/>
                  <a:gd name="connsiteX174" fmla="*/ 1479042 w 1816131"/>
                  <a:gd name="connsiteY174" fmla="*/ 445008 h 665421"/>
                  <a:gd name="connsiteX175" fmla="*/ 1486090 w 1816131"/>
                  <a:gd name="connsiteY175" fmla="*/ 452818 h 665421"/>
                  <a:gd name="connsiteX176" fmla="*/ 1537716 w 1816131"/>
                  <a:gd name="connsiteY176" fmla="*/ 452819 h 665421"/>
                  <a:gd name="connsiteX177" fmla="*/ 1513808 w 1816131"/>
                  <a:gd name="connsiteY177" fmla="*/ 413385 h 665421"/>
                  <a:gd name="connsiteX178" fmla="*/ 1452562 w 1816131"/>
                  <a:gd name="connsiteY178" fmla="*/ 393383 h 665421"/>
                  <a:gd name="connsiteX179" fmla="*/ 1381601 w 1816131"/>
                  <a:gd name="connsiteY179" fmla="*/ 419862 h 665421"/>
                  <a:gd name="connsiteX180" fmla="*/ 1356455 w 1816131"/>
                  <a:gd name="connsiteY180" fmla="*/ 495395 h 665421"/>
                  <a:gd name="connsiteX181" fmla="*/ 1381601 w 1816131"/>
                  <a:gd name="connsiteY181" fmla="*/ 571595 h 665421"/>
                  <a:gd name="connsiteX182" fmla="*/ 1452562 w 1816131"/>
                  <a:gd name="connsiteY182" fmla="*/ 598646 h 665421"/>
                  <a:gd name="connsiteX183" fmla="*/ 1513808 w 1816131"/>
                  <a:gd name="connsiteY183" fmla="*/ 579596 h 665421"/>
                  <a:gd name="connsiteX184" fmla="*/ 1537716 w 1816131"/>
                  <a:gd name="connsiteY184" fmla="*/ 539591 h 665421"/>
                  <a:gd name="connsiteX185" fmla="*/ 324136 w 1816131"/>
                  <a:gd name="connsiteY185" fmla="*/ 470821 h 665421"/>
                  <a:gd name="connsiteX186" fmla="*/ 330613 w 1816131"/>
                  <a:gd name="connsiteY186" fmla="*/ 470821 h 665421"/>
                  <a:gd name="connsiteX187" fmla="*/ 330613 w 1816131"/>
                  <a:gd name="connsiteY187" fmla="*/ 468249 h 665421"/>
                  <a:gd name="connsiteX188" fmla="*/ 292513 w 1816131"/>
                  <a:gd name="connsiteY188" fmla="*/ 433388 h 665421"/>
                  <a:gd name="connsiteX189" fmla="*/ 238315 w 1816131"/>
                  <a:gd name="connsiteY189" fmla="*/ 452438 h 665421"/>
                  <a:gd name="connsiteX190" fmla="*/ 219265 w 1816131"/>
                  <a:gd name="connsiteY190" fmla="*/ 416909 h 665421"/>
                  <a:gd name="connsiteX191" fmla="*/ 296608 w 1816131"/>
                  <a:gd name="connsiteY191" fmla="*/ 392430 h 665421"/>
                  <a:gd name="connsiteX192" fmla="*/ 385000 w 1816131"/>
                  <a:gd name="connsiteY192" fmla="*/ 471107 h 665421"/>
                  <a:gd name="connsiteX193" fmla="*/ 385000 w 1816131"/>
                  <a:gd name="connsiteY193" fmla="*/ 593598 h 665421"/>
                  <a:gd name="connsiteX194" fmla="*/ 333375 w 1816131"/>
                  <a:gd name="connsiteY194" fmla="*/ 593598 h 665421"/>
                  <a:gd name="connsiteX195" fmla="*/ 333375 w 1816131"/>
                  <a:gd name="connsiteY195" fmla="*/ 563309 h 665421"/>
                  <a:gd name="connsiteX196" fmla="*/ 273463 w 1816131"/>
                  <a:gd name="connsiteY196" fmla="*/ 598075 h 665421"/>
                  <a:gd name="connsiteX197" fmla="*/ 206311 w 1816131"/>
                  <a:gd name="connsiteY197" fmla="*/ 536829 h 665421"/>
                  <a:gd name="connsiteX198" fmla="*/ 324136 w 1816131"/>
                  <a:gd name="connsiteY198" fmla="*/ 470821 h 665421"/>
                  <a:gd name="connsiteX199" fmla="*/ 286702 w 1816131"/>
                  <a:gd name="connsiteY199" fmla="*/ 560546 h 665421"/>
                  <a:gd name="connsiteX200" fmla="*/ 331184 w 1816131"/>
                  <a:gd name="connsiteY200" fmla="*/ 508921 h 665421"/>
                  <a:gd name="connsiteX201" fmla="*/ 331184 w 1816131"/>
                  <a:gd name="connsiteY201" fmla="*/ 504349 h 665421"/>
                  <a:gd name="connsiteX202" fmla="*/ 322802 w 1816131"/>
                  <a:gd name="connsiteY202" fmla="*/ 504349 h 665421"/>
                  <a:gd name="connsiteX203" fmla="*/ 256984 w 1816131"/>
                  <a:gd name="connsiteY203" fmla="*/ 535400 h 665421"/>
                  <a:gd name="connsiteX204" fmla="*/ 286702 w 1816131"/>
                  <a:gd name="connsiteY204" fmla="*/ 560070 h 665421"/>
                  <a:gd name="connsiteX205" fmla="*/ 417005 w 1816131"/>
                  <a:gd name="connsiteY205" fmla="*/ 130302 h 665421"/>
                  <a:gd name="connsiteX206" fmla="*/ 423481 w 1816131"/>
                  <a:gd name="connsiteY206" fmla="*/ 130302 h 665421"/>
                  <a:gd name="connsiteX207" fmla="*/ 423481 w 1816131"/>
                  <a:gd name="connsiteY207" fmla="*/ 127921 h 665421"/>
                  <a:gd name="connsiteX208" fmla="*/ 385381 w 1816131"/>
                  <a:gd name="connsiteY208" fmla="*/ 93154 h 665421"/>
                  <a:gd name="connsiteX209" fmla="*/ 331184 w 1816131"/>
                  <a:gd name="connsiteY209" fmla="*/ 112204 h 665421"/>
                  <a:gd name="connsiteX210" fmla="*/ 312134 w 1816131"/>
                  <a:gd name="connsiteY210" fmla="*/ 76676 h 665421"/>
                  <a:gd name="connsiteX211" fmla="*/ 389953 w 1816131"/>
                  <a:gd name="connsiteY211" fmla="*/ 51721 h 665421"/>
                  <a:gd name="connsiteX212" fmla="*/ 478346 w 1816131"/>
                  <a:gd name="connsiteY212" fmla="*/ 130397 h 665421"/>
                  <a:gd name="connsiteX213" fmla="*/ 478346 w 1816131"/>
                  <a:gd name="connsiteY213" fmla="*/ 253555 h 665421"/>
                  <a:gd name="connsiteX214" fmla="*/ 426720 w 1816131"/>
                  <a:gd name="connsiteY214" fmla="*/ 253555 h 665421"/>
                  <a:gd name="connsiteX215" fmla="*/ 426720 w 1816131"/>
                  <a:gd name="connsiteY215" fmla="*/ 223171 h 665421"/>
                  <a:gd name="connsiteX216" fmla="*/ 366712 w 1816131"/>
                  <a:gd name="connsiteY216" fmla="*/ 258032 h 665421"/>
                  <a:gd name="connsiteX217" fmla="*/ 299561 w 1816131"/>
                  <a:gd name="connsiteY217" fmla="*/ 196691 h 665421"/>
                  <a:gd name="connsiteX218" fmla="*/ 417005 w 1816131"/>
                  <a:gd name="connsiteY218" fmla="*/ 130302 h 665421"/>
                  <a:gd name="connsiteX219" fmla="*/ 379571 w 1816131"/>
                  <a:gd name="connsiteY219" fmla="*/ 220694 h 665421"/>
                  <a:gd name="connsiteX220" fmla="*/ 424148 w 1816131"/>
                  <a:gd name="connsiteY220" fmla="*/ 169069 h 665421"/>
                  <a:gd name="connsiteX221" fmla="*/ 424148 w 1816131"/>
                  <a:gd name="connsiteY221" fmla="*/ 164497 h 665421"/>
                  <a:gd name="connsiteX222" fmla="*/ 415766 w 1816131"/>
                  <a:gd name="connsiteY222" fmla="*/ 164497 h 665421"/>
                  <a:gd name="connsiteX223" fmla="*/ 349948 w 1816131"/>
                  <a:gd name="connsiteY223" fmla="*/ 195548 h 665421"/>
                  <a:gd name="connsiteX224" fmla="*/ 379571 w 1816131"/>
                  <a:gd name="connsiteY224" fmla="*/ 220694 h 665421"/>
                  <a:gd name="connsiteX225" fmla="*/ 738950 w 1816131"/>
                  <a:gd name="connsiteY225" fmla="*/ 470821 h 665421"/>
                  <a:gd name="connsiteX226" fmla="*/ 745426 w 1816131"/>
                  <a:gd name="connsiteY226" fmla="*/ 470821 h 665421"/>
                  <a:gd name="connsiteX227" fmla="*/ 745426 w 1816131"/>
                  <a:gd name="connsiteY227" fmla="*/ 468249 h 665421"/>
                  <a:gd name="connsiteX228" fmla="*/ 707326 w 1816131"/>
                  <a:gd name="connsiteY228" fmla="*/ 432721 h 665421"/>
                  <a:gd name="connsiteX229" fmla="*/ 653129 w 1816131"/>
                  <a:gd name="connsiteY229" fmla="*/ 451771 h 665421"/>
                  <a:gd name="connsiteX230" fmla="*/ 634079 w 1816131"/>
                  <a:gd name="connsiteY230" fmla="*/ 416242 h 665421"/>
                  <a:gd name="connsiteX231" fmla="*/ 711518 w 1816131"/>
                  <a:gd name="connsiteY231" fmla="*/ 391763 h 665421"/>
                  <a:gd name="connsiteX232" fmla="*/ 799909 w 1816131"/>
                  <a:gd name="connsiteY232" fmla="*/ 470440 h 665421"/>
                  <a:gd name="connsiteX233" fmla="*/ 799909 w 1816131"/>
                  <a:gd name="connsiteY233" fmla="*/ 593598 h 665421"/>
                  <a:gd name="connsiteX234" fmla="*/ 748284 w 1816131"/>
                  <a:gd name="connsiteY234" fmla="*/ 593598 h 665421"/>
                  <a:gd name="connsiteX235" fmla="*/ 748284 w 1816131"/>
                  <a:gd name="connsiteY235" fmla="*/ 563309 h 665421"/>
                  <a:gd name="connsiteX236" fmla="*/ 688276 w 1816131"/>
                  <a:gd name="connsiteY236" fmla="*/ 598075 h 665421"/>
                  <a:gd name="connsiteX237" fmla="*/ 621601 w 1816131"/>
                  <a:gd name="connsiteY237" fmla="*/ 536829 h 665421"/>
                  <a:gd name="connsiteX238" fmla="*/ 738950 w 1816131"/>
                  <a:gd name="connsiteY238" fmla="*/ 470821 h 665421"/>
                  <a:gd name="connsiteX239" fmla="*/ 701516 w 1816131"/>
                  <a:gd name="connsiteY239" fmla="*/ 560546 h 665421"/>
                  <a:gd name="connsiteX240" fmla="*/ 746093 w 1816131"/>
                  <a:gd name="connsiteY240" fmla="*/ 508921 h 665421"/>
                  <a:gd name="connsiteX241" fmla="*/ 746093 w 1816131"/>
                  <a:gd name="connsiteY241" fmla="*/ 504349 h 665421"/>
                  <a:gd name="connsiteX242" fmla="*/ 737711 w 1816131"/>
                  <a:gd name="connsiteY242" fmla="*/ 504349 h 665421"/>
                  <a:gd name="connsiteX243" fmla="*/ 671893 w 1816131"/>
                  <a:gd name="connsiteY243" fmla="*/ 535400 h 665421"/>
                  <a:gd name="connsiteX244" fmla="*/ 701516 w 1816131"/>
                  <a:gd name="connsiteY244" fmla="*/ 560070 h 665421"/>
                  <a:gd name="connsiteX245" fmla="*/ 1671257 w 1816131"/>
                  <a:gd name="connsiteY245" fmla="*/ 469678 h 665421"/>
                  <a:gd name="connsiteX246" fmla="*/ 1677734 w 1816131"/>
                  <a:gd name="connsiteY246" fmla="*/ 469678 h 665421"/>
                  <a:gd name="connsiteX247" fmla="*/ 1677734 w 1816131"/>
                  <a:gd name="connsiteY247" fmla="*/ 467106 h 665421"/>
                  <a:gd name="connsiteX248" fmla="*/ 1639634 w 1816131"/>
                  <a:gd name="connsiteY248" fmla="*/ 432340 h 665421"/>
                  <a:gd name="connsiteX249" fmla="*/ 1585436 w 1816131"/>
                  <a:gd name="connsiteY249" fmla="*/ 451390 h 665421"/>
                  <a:gd name="connsiteX250" fmla="*/ 1566386 w 1816131"/>
                  <a:gd name="connsiteY250" fmla="*/ 415862 h 665421"/>
                  <a:gd name="connsiteX251" fmla="*/ 1643825 w 1816131"/>
                  <a:gd name="connsiteY251" fmla="*/ 391382 h 665421"/>
                  <a:gd name="connsiteX252" fmla="*/ 1732217 w 1816131"/>
                  <a:gd name="connsiteY252" fmla="*/ 470059 h 665421"/>
                  <a:gd name="connsiteX253" fmla="*/ 1732217 w 1816131"/>
                  <a:gd name="connsiteY253" fmla="*/ 592931 h 665421"/>
                  <a:gd name="connsiteX254" fmla="*/ 1680591 w 1816131"/>
                  <a:gd name="connsiteY254" fmla="*/ 592931 h 665421"/>
                  <a:gd name="connsiteX255" fmla="*/ 1680591 w 1816131"/>
                  <a:gd name="connsiteY255" fmla="*/ 563309 h 665421"/>
                  <a:gd name="connsiteX256" fmla="*/ 1620584 w 1816131"/>
                  <a:gd name="connsiteY256" fmla="*/ 598075 h 665421"/>
                  <a:gd name="connsiteX257" fmla="*/ 1553432 w 1816131"/>
                  <a:gd name="connsiteY257" fmla="*/ 536829 h 665421"/>
                  <a:gd name="connsiteX258" fmla="*/ 1671257 w 1816131"/>
                  <a:gd name="connsiteY258" fmla="*/ 469678 h 665421"/>
                  <a:gd name="connsiteX259" fmla="*/ 1633823 w 1816131"/>
                  <a:gd name="connsiteY259" fmla="*/ 560070 h 665421"/>
                  <a:gd name="connsiteX260" fmla="*/ 1678877 w 1816131"/>
                  <a:gd name="connsiteY260" fmla="*/ 508921 h 665421"/>
                  <a:gd name="connsiteX261" fmla="*/ 1678877 w 1816131"/>
                  <a:gd name="connsiteY261" fmla="*/ 504349 h 665421"/>
                  <a:gd name="connsiteX262" fmla="*/ 1670494 w 1816131"/>
                  <a:gd name="connsiteY262" fmla="*/ 504349 h 665421"/>
                  <a:gd name="connsiteX263" fmla="*/ 1604677 w 1816131"/>
                  <a:gd name="connsiteY263" fmla="*/ 535400 h 665421"/>
                  <a:gd name="connsiteX264" fmla="*/ 1633823 w 1816131"/>
                  <a:gd name="connsiteY264" fmla="*/ 560070 h 66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1816131" h="665421">
                    <a:moveTo>
                      <a:pt x="50101" y="254889"/>
                    </a:moveTo>
                    <a:lnTo>
                      <a:pt x="476" y="254889"/>
                    </a:lnTo>
                    <a:lnTo>
                      <a:pt x="476" y="667"/>
                    </a:lnTo>
                    <a:lnTo>
                      <a:pt x="63627" y="667"/>
                    </a:lnTo>
                    <a:lnTo>
                      <a:pt x="134398" y="166021"/>
                    </a:lnTo>
                    <a:lnTo>
                      <a:pt x="137636" y="166021"/>
                    </a:lnTo>
                    <a:lnTo>
                      <a:pt x="208597" y="857"/>
                    </a:lnTo>
                    <a:lnTo>
                      <a:pt x="271843" y="857"/>
                    </a:lnTo>
                    <a:lnTo>
                      <a:pt x="271843" y="254889"/>
                    </a:lnTo>
                    <a:lnTo>
                      <a:pt x="222218" y="254889"/>
                    </a:lnTo>
                    <a:lnTo>
                      <a:pt x="222218" y="98774"/>
                    </a:lnTo>
                    <a:lnTo>
                      <a:pt x="219646" y="98774"/>
                    </a:lnTo>
                    <a:lnTo>
                      <a:pt x="154876" y="254889"/>
                    </a:lnTo>
                    <a:lnTo>
                      <a:pt x="119443" y="254889"/>
                    </a:lnTo>
                    <a:lnTo>
                      <a:pt x="53150" y="99346"/>
                    </a:lnTo>
                    <a:lnTo>
                      <a:pt x="50578" y="99346"/>
                    </a:lnTo>
                    <a:lnTo>
                      <a:pt x="50578" y="254889"/>
                    </a:lnTo>
                    <a:close/>
                    <a:moveTo>
                      <a:pt x="513207" y="254889"/>
                    </a:moveTo>
                    <a:lnTo>
                      <a:pt x="513207" y="12954"/>
                    </a:lnTo>
                    <a:lnTo>
                      <a:pt x="564451" y="0"/>
                    </a:lnTo>
                    <a:lnTo>
                      <a:pt x="564451" y="254889"/>
                    </a:lnTo>
                    <a:close/>
                    <a:moveTo>
                      <a:pt x="586073" y="58103"/>
                    </a:moveTo>
                    <a:lnTo>
                      <a:pt x="641509" y="58103"/>
                    </a:lnTo>
                    <a:lnTo>
                      <a:pt x="682180" y="204121"/>
                    </a:lnTo>
                    <a:lnTo>
                      <a:pt x="685419" y="204121"/>
                    </a:lnTo>
                    <a:lnTo>
                      <a:pt x="725424" y="57721"/>
                    </a:lnTo>
                    <a:lnTo>
                      <a:pt x="780288" y="57721"/>
                    </a:lnTo>
                    <a:lnTo>
                      <a:pt x="713613" y="254508"/>
                    </a:lnTo>
                    <a:lnTo>
                      <a:pt x="655606" y="254508"/>
                    </a:lnTo>
                    <a:close/>
                    <a:moveTo>
                      <a:pt x="920305" y="198692"/>
                    </a:moveTo>
                    <a:lnTo>
                      <a:pt x="968693" y="198692"/>
                    </a:lnTo>
                    <a:cubicBezTo>
                      <a:pt x="965271" y="216703"/>
                      <a:pt x="954503" y="232475"/>
                      <a:pt x="938975" y="242221"/>
                    </a:cubicBezTo>
                    <a:cubicBezTo>
                      <a:pt x="921077" y="253569"/>
                      <a:pt x="900142" y="259185"/>
                      <a:pt x="878967" y="258318"/>
                    </a:cubicBezTo>
                    <a:cubicBezTo>
                      <a:pt x="852939" y="259786"/>
                      <a:pt x="827549" y="249922"/>
                      <a:pt x="809339" y="231267"/>
                    </a:cubicBezTo>
                    <a:cubicBezTo>
                      <a:pt x="793051" y="213646"/>
                      <a:pt x="784098" y="189071"/>
                      <a:pt x="784098" y="156496"/>
                    </a:cubicBezTo>
                    <a:cubicBezTo>
                      <a:pt x="784098" y="123920"/>
                      <a:pt x="792575" y="99346"/>
                      <a:pt x="809339" y="81058"/>
                    </a:cubicBezTo>
                    <a:cubicBezTo>
                      <a:pt x="847548" y="44651"/>
                      <a:pt x="907506" y="44317"/>
                      <a:pt x="946118" y="80296"/>
                    </a:cubicBezTo>
                    <a:cubicBezTo>
                      <a:pt x="963315" y="100587"/>
                      <a:pt x="972076" y="126700"/>
                      <a:pt x="970598" y="153257"/>
                    </a:cubicBezTo>
                    <a:lnTo>
                      <a:pt x="970597" y="169354"/>
                    </a:lnTo>
                    <a:lnTo>
                      <a:pt x="835723" y="169354"/>
                    </a:lnTo>
                    <a:lnTo>
                      <a:pt x="835723" y="171926"/>
                    </a:lnTo>
                    <a:cubicBezTo>
                      <a:pt x="835516" y="184643"/>
                      <a:pt x="839876" y="197012"/>
                      <a:pt x="848011" y="206788"/>
                    </a:cubicBezTo>
                    <a:cubicBezTo>
                      <a:pt x="856427" y="215514"/>
                      <a:pt x="868190" y="220198"/>
                      <a:pt x="880300" y="219646"/>
                    </a:cubicBezTo>
                    <a:cubicBezTo>
                      <a:pt x="889175" y="219820"/>
                      <a:pt x="897982" y="218065"/>
                      <a:pt x="906113" y="214503"/>
                    </a:cubicBezTo>
                    <a:cubicBezTo>
                      <a:pt x="912446" y="210927"/>
                      <a:pt x="917432" y="205373"/>
                      <a:pt x="920305" y="198691"/>
                    </a:cubicBezTo>
                    <a:close/>
                    <a:moveTo>
                      <a:pt x="878300" y="93917"/>
                    </a:moveTo>
                    <a:cubicBezTo>
                      <a:pt x="867242" y="93516"/>
                      <a:pt x="856514" y="97724"/>
                      <a:pt x="848677" y="105537"/>
                    </a:cubicBezTo>
                    <a:cubicBezTo>
                      <a:pt x="840716" y="113692"/>
                      <a:pt x="836095" y="124531"/>
                      <a:pt x="835723" y="135922"/>
                    </a:cubicBezTo>
                    <a:lnTo>
                      <a:pt x="919639" y="135922"/>
                    </a:lnTo>
                    <a:cubicBezTo>
                      <a:pt x="919586" y="124546"/>
                      <a:pt x="915464" y="113565"/>
                      <a:pt x="908018" y="104966"/>
                    </a:cubicBezTo>
                    <a:cubicBezTo>
                      <a:pt x="900120" y="97511"/>
                      <a:pt x="889636" y="93413"/>
                      <a:pt x="878776" y="93536"/>
                    </a:cubicBezTo>
                    <a:close/>
                    <a:moveTo>
                      <a:pt x="999649" y="254889"/>
                    </a:moveTo>
                    <a:lnTo>
                      <a:pt x="999649" y="58103"/>
                    </a:lnTo>
                    <a:lnTo>
                      <a:pt x="1050227" y="58103"/>
                    </a:lnTo>
                    <a:lnTo>
                      <a:pt x="1050227" y="89821"/>
                    </a:lnTo>
                    <a:lnTo>
                      <a:pt x="1053465" y="89821"/>
                    </a:lnTo>
                    <a:cubicBezTo>
                      <a:pt x="1056186" y="79642"/>
                      <a:pt x="1062649" y="70865"/>
                      <a:pt x="1071562" y="65246"/>
                    </a:cubicBezTo>
                    <a:cubicBezTo>
                      <a:pt x="1081038" y="58791"/>
                      <a:pt x="1092295" y="55460"/>
                      <a:pt x="1103757" y="55721"/>
                    </a:cubicBezTo>
                    <a:cubicBezTo>
                      <a:pt x="1110525" y="55365"/>
                      <a:pt x="1117301" y="56237"/>
                      <a:pt x="1123760" y="58293"/>
                    </a:cubicBezTo>
                    <a:lnTo>
                      <a:pt x="1123760" y="105347"/>
                    </a:lnTo>
                    <a:cubicBezTo>
                      <a:pt x="1120153" y="104475"/>
                      <a:pt x="1116494" y="103839"/>
                      <a:pt x="1112806" y="103442"/>
                    </a:cubicBezTo>
                    <a:cubicBezTo>
                      <a:pt x="1108328" y="102726"/>
                      <a:pt x="1103812" y="102281"/>
                      <a:pt x="1099280" y="102108"/>
                    </a:cubicBezTo>
                    <a:cubicBezTo>
                      <a:pt x="1086818" y="101482"/>
                      <a:pt x="1074586" y="105639"/>
                      <a:pt x="1065085" y="113729"/>
                    </a:cubicBezTo>
                    <a:cubicBezTo>
                      <a:pt x="1056356" y="122149"/>
                      <a:pt x="1051642" y="133899"/>
                      <a:pt x="1052132" y="146018"/>
                    </a:cubicBezTo>
                    <a:lnTo>
                      <a:pt x="1052132" y="254889"/>
                    </a:lnTo>
                    <a:close/>
                    <a:moveTo>
                      <a:pt x="1150620" y="254889"/>
                    </a:moveTo>
                    <a:lnTo>
                      <a:pt x="1150620" y="58103"/>
                    </a:lnTo>
                    <a:lnTo>
                      <a:pt x="1200912" y="58103"/>
                    </a:lnTo>
                    <a:lnTo>
                      <a:pt x="1200912" y="89821"/>
                    </a:lnTo>
                    <a:lnTo>
                      <a:pt x="1204151" y="89821"/>
                    </a:lnTo>
                    <a:cubicBezTo>
                      <a:pt x="1208745" y="78660"/>
                      <a:pt x="1216921" y="69345"/>
                      <a:pt x="1227392" y="63341"/>
                    </a:cubicBezTo>
                    <a:cubicBezTo>
                      <a:pt x="1239004" y="56798"/>
                      <a:pt x="1252166" y="53507"/>
                      <a:pt x="1265492" y="53816"/>
                    </a:cubicBezTo>
                    <a:cubicBezTo>
                      <a:pt x="1284238" y="52487"/>
                      <a:pt x="1302622" y="59451"/>
                      <a:pt x="1315784" y="72866"/>
                    </a:cubicBezTo>
                    <a:cubicBezTo>
                      <a:pt x="1328428" y="88007"/>
                      <a:pt x="1334891" y="107363"/>
                      <a:pt x="1333881" y="127064"/>
                    </a:cubicBezTo>
                    <a:lnTo>
                      <a:pt x="1333881" y="254889"/>
                    </a:lnTo>
                    <a:lnTo>
                      <a:pt x="1282255" y="254889"/>
                    </a:lnTo>
                    <a:lnTo>
                      <a:pt x="1282255" y="140018"/>
                    </a:lnTo>
                    <a:cubicBezTo>
                      <a:pt x="1283093" y="128867"/>
                      <a:pt x="1279691" y="117812"/>
                      <a:pt x="1272730" y="109061"/>
                    </a:cubicBezTo>
                    <a:cubicBezTo>
                      <a:pt x="1265460" y="101713"/>
                      <a:pt x="1255317" y="97948"/>
                      <a:pt x="1245013" y="98774"/>
                    </a:cubicBezTo>
                    <a:cubicBezTo>
                      <a:pt x="1233700" y="98083"/>
                      <a:pt x="1222635" y="102280"/>
                      <a:pt x="1214628" y="110299"/>
                    </a:cubicBezTo>
                    <a:cubicBezTo>
                      <a:pt x="1206531" y="118562"/>
                      <a:pt x="1202191" y="129791"/>
                      <a:pt x="1202626" y="141351"/>
                    </a:cubicBezTo>
                    <a:lnTo>
                      <a:pt x="1202627" y="254889"/>
                    </a:lnTo>
                    <a:close/>
                    <a:moveTo>
                      <a:pt x="286" y="340043"/>
                    </a:moveTo>
                    <a:lnTo>
                      <a:pt x="107251" y="340043"/>
                    </a:lnTo>
                    <a:cubicBezTo>
                      <a:pt x="131162" y="339210"/>
                      <a:pt x="154402" y="348032"/>
                      <a:pt x="171736" y="364522"/>
                    </a:cubicBezTo>
                    <a:cubicBezTo>
                      <a:pt x="188379" y="381804"/>
                      <a:pt x="197254" y="405127"/>
                      <a:pt x="196310" y="429101"/>
                    </a:cubicBezTo>
                    <a:cubicBezTo>
                      <a:pt x="197329" y="452972"/>
                      <a:pt x="188193" y="476159"/>
                      <a:pt x="171164" y="492919"/>
                    </a:cubicBezTo>
                    <a:cubicBezTo>
                      <a:pt x="153082" y="509635"/>
                      <a:pt x="129095" y="518475"/>
                      <a:pt x="104489" y="517493"/>
                    </a:cubicBezTo>
                    <a:lnTo>
                      <a:pt x="53530" y="517493"/>
                    </a:lnTo>
                    <a:lnTo>
                      <a:pt x="53530" y="594646"/>
                    </a:lnTo>
                    <a:lnTo>
                      <a:pt x="0" y="594646"/>
                    </a:lnTo>
                    <a:lnTo>
                      <a:pt x="0" y="340043"/>
                    </a:lnTo>
                    <a:close/>
                    <a:moveTo>
                      <a:pt x="54483" y="383953"/>
                    </a:moveTo>
                    <a:lnTo>
                      <a:pt x="54483" y="472916"/>
                    </a:lnTo>
                    <a:lnTo>
                      <a:pt x="93154" y="472916"/>
                    </a:lnTo>
                    <a:cubicBezTo>
                      <a:pt x="106229" y="473782"/>
                      <a:pt x="119140" y="469626"/>
                      <a:pt x="129254" y="461296"/>
                    </a:cubicBezTo>
                    <a:cubicBezTo>
                      <a:pt x="138116" y="452727"/>
                      <a:pt x="142839" y="440745"/>
                      <a:pt x="142208" y="428435"/>
                    </a:cubicBezTo>
                    <a:cubicBezTo>
                      <a:pt x="142918" y="415831"/>
                      <a:pt x="138203" y="403525"/>
                      <a:pt x="129254" y="394621"/>
                    </a:cubicBezTo>
                    <a:cubicBezTo>
                      <a:pt x="119140" y="386291"/>
                      <a:pt x="106229" y="382134"/>
                      <a:pt x="93154" y="383000"/>
                    </a:cubicBezTo>
                    <a:lnTo>
                      <a:pt x="54483" y="383000"/>
                    </a:lnTo>
                    <a:close/>
                    <a:moveTo>
                      <a:pt x="419005" y="593598"/>
                    </a:moveTo>
                    <a:lnTo>
                      <a:pt x="419005" y="397478"/>
                    </a:lnTo>
                    <a:lnTo>
                      <a:pt x="469201" y="397478"/>
                    </a:lnTo>
                    <a:lnTo>
                      <a:pt x="469201" y="429101"/>
                    </a:lnTo>
                    <a:lnTo>
                      <a:pt x="472440" y="429101"/>
                    </a:lnTo>
                    <a:cubicBezTo>
                      <a:pt x="477003" y="417921"/>
                      <a:pt x="485187" y="408596"/>
                      <a:pt x="495681" y="402622"/>
                    </a:cubicBezTo>
                    <a:cubicBezTo>
                      <a:pt x="507286" y="396060"/>
                      <a:pt x="520453" y="392769"/>
                      <a:pt x="533781" y="393097"/>
                    </a:cubicBezTo>
                    <a:cubicBezTo>
                      <a:pt x="552559" y="391739"/>
                      <a:pt x="570985" y="398705"/>
                      <a:pt x="584168" y="412147"/>
                    </a:cubicBezTo>
                    <a:cubicBezTo>
                      <a:pt x="596970" y="427290"/>
                      <a:pt x="603541" y="446730"/>
                      <a:pt x="602551" y="466535"/>
                    </a:cubicBezTo>
                    <a:lnTo>
                      <a:pt x="602551" y="593598"/>
                    </a:lnTo>
                    <a:lnTo>
                      <a:pt x="550926" y="593598"/>
                    </a:lnTo>
                    <a:lnTo>
                      <a:pt x="550926" y="478727"/>
                    </a:lnTo>
                    <a:cubicBezTo>
                      <a:pt x="551754" y="467577"/>
                      <a:pt x="548353" y="456525"/>
                      <a:pt x="541401" y="447770"/>
                    </a:cubicBezTo>
                    <a:cubicBezTo>
                      <a:pt x="534109" y="440455"/>
                      <a:pt x="523982" y="436697"/>
                      <a:pt x="513683" y="437483"/>
                    </a:cubicBezTo>
                    <a:cubicBezTo>
                      <a:pt x="502351" y="436779"/>
                      <a:pt x="491269" y="441017"/>
                      <a:pt x="483298" y="449104"/>
                    </a:cubicBezTo>
                    <a:cubicBezTo>
                      <a:pt x="475088" y="457377"/>
                      <a:pt x="470704" y="468701"/>
                      <a:pt x="471202" y="480346"/>
                    </a:cubicBezTo>
                    <a:lnTo>
                      <a:pt x="471202" y="592931"/>
                    </a:lnTo>
                    <a:lnTo>
                      <a:pt x="419005" y="592931"/>
                    </a:lnTo>
                    <a:close/>
                    <a:moveTo>
                      <a:pt x="838295" y="593598"/>
                    </a:moveTo>
                    <a:lnTo>
                      <a:pt x="838295" y="352330"/>
                    </a:lnTo>
                    <a:lnTo>
                      <a:pt x="889921" y="339376"/>
                    </a:lnTo>
                    <a:lnTo>
                      <a:pt x="889921" y="593598"/>
                    </a:lnTo>
                    <a:close/>
                    <a:moveTo>
                      <a:pt x="950595" y="665226"/>
                    </a:moveTo>
                    <a:cubicBezTo>
                      <a:pt x="943920" y="665528"/>
                      <a:pt x="937232" y="665305"/>
                      <a:pt x="930592" y="664559"/>
                    </a:cubicBezTo>
                    <a:lnTo>
                      <a:pt x="930593" y="622649"/>
                    </a:lnTo>
                    <a:cubicBezTo>
                      <a:pt x="942412" y="624420"/>
                      <a:pt x="954491" y="622836"/>
                      <a:pt x="965454" y="618077"/>
                    </a:cubicBezTo>
                    <a:cubicBezTo>
                      <a:pt x="971326" y="614483"/>
                      <a:pt x="975512" y="608685"/>
                      <a:pt x="977075" y="601980"/>
                    </a:cubicBezTo>
                    <a:lnTo>
                      <a:pt x="978980" y="594836"/>
                    </a:lnTo>
                    <a:lnTo>
                      <a:pt x="909923" y="397478"/>
                    </a:lnTo>
                    <a:lnTo>
                      <a:pt x="967073" y="397478"/>
                    </a:lnTo>
                    <a:lnTo>
                      <a:pt x="1008412" y="546449"/>
                    </a:lnTo>
                    <a:lnTo>
                      <a:pt x="1012126" y="546449"/>
                    </a:lnTo>
                    <a:lnTo>
                      <a:pt x="1053370" y="397478"/>
                    </a:lnTo>
                    <a:lnTo>
                      <a:pt x="1108234" y="397478"/>
                    </a:lnTo>
                    <a:lnTo>
                      <a:pt x="1040701" y="596837"/>
                    </a:lnTo>
                    <a:cubicBezTo>
                      <a:pt x="1035208" y="617528"/>
                      <a:pt x="1023746" y="636145"/>
                      <a:pt x="1007745" y="650367"/>
                    </a:cubicBezTo>
                    <a:cubicBezTo>
                      <a:pt x="990780" y="661317"/>
                      <a:pt x="970745" y="666526"/>
                      <a:pt x="950595" y="665226"/>
                    </a:cubicBezTo>
                    <a:close/>
                    <a:moveTo>
                      <a:pt x="1144143" y="397478"/>
                    </a:moveTo>
                    <a:lnTo>
                      <a:pt x="1144143" y="351663"/>
                    </a:lnTo>
                    <a:lnTo>
                      <a:pt x="1195768" y="338138"/>
                    </a:lnTo>
                    <a:lnTo>
                      <a:pt x="1195768" y="397478"/>
                    </a:lnTo>
                    <a:lnTo>
                      <a:pt x="1237678" y="397478"/>
                    </a:lnTo>
                    <a:lnTo>
                      <a:pt x="1237678" y="440055"/>
                    </a:lnTo>
                    <a:lnTo>
                      <a:pt x="1195768" y="440055"/>
                    </a:lnTo>
                    <a:lnTo>
                      <a:pt x="1195768" y="528447"/>
                    </a:lnTo>
                    <a:cubicBezTo>
                      <a:pt x="1194924" y="535451"/>
                      <a:pt x="1197307" y="542459"/>
                      <a:pt x="1202245" y="547497"/>
                    </a:cubicBezTo>
                    <a:cubicBezTo>
                      <a:pt x="1207592" y="551848"/>
                      <a:pt x="1214430" y="553934"/>
                      <a:pt x="1221295" y="553307"/>
                    </a:cubicBezTo>
                    <a:cubicBezTo>
                      <a:pt x="1226258" y="553464"/>
                      <a:pt x="1231226" y="553241"/>
                      <a:pt x="1236154" y="552641"/>
                    </a:cubicBezTo>
                    <a:lnTo>
                      <a:pt x="1236154" y="592074"/>
                    </a:lnTo>
                    <a:cubicBezTo>
                      <a:pt x="1227631" y="593605"/>
                      <a:pt x="1219000" y="594465"/>
                      <a:pt x="1210342" y="594646"/>
                    </a:cubicBezTo>
                    <a:cubicBezTo>
                      <a:pt x="1186434" y="594646"/>
                      <a:pt x="1169670" y="590740"/>
                      <a:pt x="1159383" y="582359"/>
                    </a:cubicBezTo>
                    <a:cubicBezTo>
                      <a:pt x="1149096" y="573977"/>
                      <a:pt x="1143857" y="560451"/>
                      <a:pt x="1143857" y="541020"/>
                    </a:cubicBezTo>
                    <a:lnTo>
                      <a:pt x="1143857" y="440055"/>
                    </a:lnTo>
                    <a:lnTo>
                      <a:pt x="1121283" y="440055"/>
                    </a:lnTo>
                    <a:lnTo>
                      <a:pt x="1134237" y="397478"/>
                    </a:lnTo>
                    <a:close/>
                    <a:moveTo>
                      <a:pt x="1274445" y="593598"/>
                    </a:moveTo>
                    <a:lnTo>
                      <a:pt x="1274445" y="397478"/>
                    </a:lnTo>
                    <a:lnTo>
                      <a:pt x="1326452" y="397478"/>
                    </a:lnTo>
                    <a:lnTo>
                      <a:pt x="1326452" y="593598"/>
                    </a:lnTo>
                    <a:close/>
                    <a:moveTo>
                      <a:pt x="1274445" y="379381"/>
                    </a:moveTo>
                    <a:lnTo>
                      <a:pt x="1274445" y="340709"/>
                    </a:lnTo>
                    <a:lnTo>
                      <a:pt x="1326452" y="340709"/>
                    </a:lnTo>
                    <a:lnTo>
                      <a:pt x="1326452" y="379381"/>
                    </a:lnTo>
                    <a:close/>
                    <a:moveTo>
                      <a:pt x="1764602" y="593598"/>
                    </a:moveTo>
                    <a:lnTo>
                      <a:pt x="1764602" y="352330"/>
                    </a:lnTo>
                    <a:lnTo>
                      <a:pt x="1816132" y="339376"/>
                    </a:lnTo>
                    <a:lnTo>
                      <a:pt x="1816132" y="593598"/>
                    </a:lnTo>
                    <a:close/>
                    <a:moveTo>
                      <a:pt x="1486757" y="538734"/>
                    </a:moveTo>
                    <a:cubicBezTo>
                      <a:pt x="1484752" y="542524"/>
                      <a:pt x="1481880" y="545788"/>
                      <a:pt x="1478375" y="548259"/>
                    </a:cubicBezTo>
                    <a:cubicBezTo>
                      <a:pt x="1470880" y="553654"/>
                      <a:pt x="1461789" y="556372"/>
                      <a:pt x="1452562" y="555974"/>
                    </a:cubicBezTo>
                    <a:cubicBezTo>
                      <a:pt x="1439903" y="556520"/>
                      <a:pt x="1427800" y="550737"/>
                      <a:pt x="1420273" y="540544"/>
                    </a:cubicBezTo>
                    <a:cubicBezTo>
                      <a:pt x="1411725" y="527313"/>
                      <a:pt x="1407651" y="511687"/>
                      <a:pt x="1408652" y="495967"/>
                    </a:cubicBezTo>
                    <a:cubicBezTo>
                      <a:pt x="1407537" y="480475"/>
                      <a:pt x="1411627" y="465055"/>
                      <a:pt x="1420273" y="452152"/>
                    </a:cubicBezTo>
                    <a:cubicBezTo>
                      <a:pt x="1427711" y="441841"/>
                      <a:pt x="1439864" y="435998"/>
                      <a:pt x="1452562" y="436626"/>
                    </a:cubicBezTo>
                    <a:cubicBezTo>
                      <a:pt x="1462111" y="436134"/>
                      <a:pt x="1471516" y="439111"/>
                      <a:pt x="1479042" y="445008"/>
                    </a:cubicBezTo>
                    <a:cubicBezTo>
                      <a:pt x="1481595" y="447420"/>
                      <a:pt x="1483952" y="450032"/>
                      <a:pt x="1486090" y="452818"/>
                    </a:cubicBezTo>
                    <a:lnTo>
                      <a:pt x="1537716" y="452819"/>
                    </a:lnTo>
                    <a:cubicBezTo>
                      <a:pt x="1534318" y="437395"/>
                      <a:pt x="1525912" y="423530"/>
                      <a:pt x="1513808" y="413385"/>
                    </a:cubicBezTo>
                    <a:cubicBezTo>
                      <a:pt x="1496467" y="399562"/>
                      <a:pt x="1474720" y="392459"/>
                      <a:pt x="1452562" y="393383"/>
                    </a:cubicBezTo>
                    <a:cubicBezTo>
                      <a:pt x="1426230" y="391785"/>
                      <a:pt x="1400450" y="401405"/>
                      <a:pt x="1381601" y="419862"/>
                    </a:cubicBezTo>
                    <a:cubicBezTo>
                      <a:pt x="1364837" y="437325"/>
                      <a:pt x="1356455" y="462502"/>
                      <a:pt x="1356455" y="495395"/>
                    </a:cubicBezTo>
                    <a:cubicBezTo>
                      <a:pt x="1356455" y="528257"/>
                      <a:pt x="1364837" y="553403"/>
                      <a:pt x="1381601" y="571595"/>
                    </a:cubicBezTo>
                    <a:cubicBezTo>
                      <a:pt x="1398365" y="589788"/>
                      <a:pt x="1421606" y="598646"/>
                      <a:pt x="1452562" y="598646"/>
                    </a:cubicBezTo>
                    <a:cubicBezTo>
                      <a:pt x="1474597" y="599805"/>
                      <a:pt x="1496319" y="593049"/>
                      <a:pt x="1513808" y="579596"/>
                    </a:cubicBezTo>
                    <a:cubicBezTo>
                      <a:pt x="1525953" y="569247"/>
                      <a:pt x="1534354" y="555189"/>
                      <a:pt x="1537716" y="539591"/>
                    </a:cubicBezTo>
                    <a:close/>
                    <a:moveTo>
                      <a:pt x="324136" y="470821"/>
                    </a:moveTo>
                    <a:lnTo>
                      <a:pt x="330613" y="470821"/>
                    </a:lnTo>
                    <a:lnTo>
                      <a:pt x="330613" y="468249"/>
                    </a:lnTo>
                    <a:cubicBezTo>
                      <a:pt x="330613" y="442436"/>
                      <a:pt x="314420" y="433388"/>
                      <a:pt x="292513" y="433388"/>
                    </a:cubicBezTo>
                    <a:cubicBezTo>
                      <a:pt x="273035" y="434614"/>
                      <a:pt x="254277" y="441207"/>
                      <a:pt x="238315" y="452438"/>
                    </a:cubicBezTo>
                    <a:lnTo>
                      <a:pt x="219265" y="416909"/>
                    </a:lnTo>
                    <a:cubicBezTo>
                      <a:pt x="241827" y="400811"/>
                      <a:pt x="268893" y="392244"/>
                      <a:pt x="296608" y="392430"/>
                    </a:cubicBezTo>
                    <a:cubicBezTo>
                      <a:pt x="348234" y="392430"/>
                      <a:pt x="385000" y="421005"/>
                      <a:pt x="385000" y="471107"/>
                    </a:cubicBezTo>
                    <a:lnTo>
                      <a:pt x="385000" y="593598"/>
                    </a:lnTo>
                    <a:lnTo>
                      <a:pt x="333375" y="593598"/>
                    </a:lnTo>
                    <a:lnTo>
                      <a:pt x="333375" y="563309"/>
                    </a:lnTo>
                    <a:cubicBezTo>
                      <a:pt x="322166" y="585847"/>
                      <a:pt x="298593" y="599526"/>
                      <a:pt x="273463" y="598075"/>
                    </a:cubicBezTo>
                    <a:cubicBezTo>
                      <a:pt x="237934" y="598075"/>
                      <a:pt x="206311" y="576167"/>
                      <a:pt x="206311" y="536829"/>
                    </a:cubicBezTo>
                    <a:cubicBezTo>
                      <a:pt x="207359" y="474250"/>
                      <a:pt x="291846" y="470821"/>
                      <a:pt x="324136" y="470821"/>
                    </a:cubicBezTo>
                    <a:close/>
                    <a:moveTo>
                      <a:pt x="286702" y="560546"/>
                    </a:moveTo>
                    <a:cubicBezTo>
                      <a:pt x="312515" y="560546"/>
                      <a:pt x="331184" y="532733"/>
                      <a:pt x="331184" y="508921"/>
                    </a:cubicBezTo>
                    <a:lnTo>
                      <a:pt x="331184" y="504349"/>
                    </a:lnTo>
                    <a:lnTo>
                      <a:pt x="322802" y="504349"/>
                    </a:lnTo>
                    <a:cubicBezTo>
                      <a:pt x="297656" y="504349"/>
                      <a:pt x="256984" y="507587"/>
                      <a:pt x="256984" y="535400"/>
                    </a:cubicBezTo>
                    <a:cubicBezTo>
                      <a:pt x="256984" y="547783"/>
                      <a:pt x="266700" y="560070"/>
                      <a:pt x="286702" y="560070"/>
                    </a:cubicBezTo>
                    <a:close/>
                    <a:moveTo>
                      <a:pt x="417005" y="130302"/>
                    </a:moveTo>
                    <a:lnTo>
                      <a:pt x="423481" y="130302"/>
                    </a:lnTo>
                    <a:lnTo>
                      <a:pt x="423481" y="127921"/>
                    </a:lnTo>
                    <a:cubicBezTo>
                      <a:pt x="423481" y="102108"/>
                      <a:pt x="407384" y="93154"/>
                      <a:pt x="385381" y="93154"/>
                    </a:cubicBezTo>
                    <a:cubicBezTo>
                      <a:pt x="365908" y="94400"/>
                      <a:pt x="347155" y="100992"/>
                      <a:pt x="331184" y="112204"/>
                    </a:cubicBezTo>
                    <a:lnTo>
                      <a:pt x="312134" y="76676"/>
                    </a:lnTo>
                    <a:cubicBezTo>
                      <a:pt x="334776" y="60324"/>
                      <a:pt x="362025" y="51586"/>
                      <a:pt x="389953" y="51721"/>
                    </a:cubicBezTo>
                    <a:cubicBezTo>
                      <a:pt x="441579" y="51721"/>
                      <a:pt x="478346" y="80296"/>
                      <a:pt x="478346" y="130397"/>
                    </a:cubicBezTo>
                    <a:lnTo>
                      <a:pt x="478346" y="253555"/>
                    </a:lnTo>
                    <a:lnTo>
                      <a:pt x="426720" y="253555"/>
                    </a:lnTo>
                    <a:lnTo>
                      <a:pt x="426720" y="223171"/>
                    </a:lnTo>
                    <a:cubicBezTo>
                      <a:pt x="415486" y="245744"/>
                      <a:pt x="391886" y="259454"/>
                      <a:pt x="366712" y="258032"/>
                    </a:cubicBezTo>
                    <a:cubicBezTo>
                      <a:pt x="331184" y="258032"/>
                      <a:pt x="299561" y="236029"/>
                      <a:pt x="299561" y="196691"/>
                    </a:cubicBezTo>
                    <a:cubicBezTo>
                      <a:pt x="300228" y="134874"/>
                      <a:pt x="384810" y="130302"/>
                      <a:pt x="417005" y="130302"/>
                    </a:cubicBezTo>
                    <a:close/>
                    <a:moveTo>
                      <a:pt x="379571" y="220694"/>
                    </a:moveTo>
                    <a:cubicBezTo>
                      <a:pt x="405384" y="220694"/>
                      <a:pt x="424148" y="192977"/>
                      <a:pt x="424148" y="169069"/>
                    </a:cubicBezTo>
                    <a:lnTo>
                      <a:pt x="424148" y="164497"/>
                    </a:lnTo>
                    <a:lnTo>
                      <a:pt x="415766" y="164497"/>
                    </a:lnTo>
                    <a:cubicBezTo>
                      <a:pt x="390620" y="164497"/>
                      <a:pt x="349948" y="167735"/>
                      <a:pt x="349948" y="195548"/>
                    </a:cubicBezTo>
                    <a:cubicBezTo>
                      <a:pt x="349948" y="208407"/>
                      <a:pt x="359569" y="220694"/>
                      <a:pt x="379571" y="220694"/>
                    </a:cubicBezTo>
                    <a:close/>
                    <a:moveTo>
                      <a:pt x="738950" y="470821"/>
                    </a:moveTo>
                    <a:lnTo>
                      <a:pt x="745426" y="470821"/>
                    </a:lnTo>
                    <a:lnTo>
                      <a:pt x="745426" y="468249"/>
                    </a:lnTo>
                    <a:cubicBezTo>
                      <a:pt x="745426" y="442246"/>
                      <a:pt x="729329" y="432721"/>
                      <a:pt x="707326" y="432721"/>
                    </a:cubicBezTo>
                    <a:cubicBezTo>
                      <a:pt x="687849" y="433947"/>
                      <a:pt x="669090" y="440540"/>
                      <a:pt x="653129" y="451771"/>
                    </a:cubicBezTo>
                    <a:lnTo>
                      <a:pt x="634079" y="416242"/>
                    </a:lnTo>
                    <a:cubicBezTo>
                      <a:pt x="656673" y="400137"/>
                      <a:pt x="683772" y="391570"/>
                      <a:pt x="711518" y="391763"/>
                    </a:cubicBezTo>
                    <a:cubicBezTo>
                      <a:pt x="763143" y="391763"/>
                      <a:pt x="799909" y="420338"/>
                      <a:pt x="799909" y="470440"/>
                    </a:cubicBezTo>
                    <a:lnTo>
                      <a:pt x="799909" y="593598"/>
                    </a:lnTo>
                    <a:lnTo>
                      <a:pt x="748284" y="593598"/>
                    </a:lnTo>
                    <a:lnTo>
                      <a:pt x="748284" y="563309"/>
                    </a:lnTo>
                    <a:cubicBezTo>
                      <a:pt x="737023" y="585844"/>
                      <a:pt x="713428" y="599514"/>
                      <a:pt x="688276" y="598075"/>
                    </a:cubicBezTo>
                    <a:cubicBezTo>
                      <a:pt x="652748" y="598075"/>
                      <a:pt x="621601" y="576167"/>
                      <a:pt x="621601" y="536829"/>
                    </a:cubicBezTo>
                    <a:cubicBezTo>
                      <a:pt x="622173" y="474250"/>
                      <a:pt x="707326" y="470821"/>
                      <a:pt x="738950" y="470821"/>
                    </a:cubicBezTo>
                    <a:close/>
                    <a:moveTo>
                      <a:pt x="701516" y="560546"/>
                    </a:moveTo>
                    <a:cubicBezTo>
                      <a:pt x="727329" y="560546"/>
                      <a:pt x="746093" y="532733"/>
                      <a:pt x="746093" y="508921"/>
                    </a:cubicBezTo>
                    <a:lnTo>
                      <a:pt x="746093" y="504349"/>
                    </a:lnTo>
                    <a:lnTo>
                      <a:pt x="737711" y="504349"/>
                    </a:lnTo>
                    <a:cubicBezTo>
                      <a:pt x="712565" y="504349"/>
                      <a:pt x="671893" y="507587"/>
                      <a:pt x="671893" y="535400"/>
                    </a:cubicBezTo>
                    <a:cubicBezTo>
                      <a:pt x="671893" y="547783"/>
                      <a:pt x="681514" y="560070"/>
                      <a:pt x="701516" y="560070"/>
                    </a:cubicBezTo>
                    <a:close/>
                    <a:moveTo>
                      <a:pt x="1671257" y="469678"/>
                    </a:moveTo>
                    <a:lnTo>
                      <a:pt x="1677734" y="469678"/>
                    </a:lnTo>
                    <a:lnTo>
                      <a:pt x="1677734" y="467106"/>
                    </a:lnTo>
                    <a:cubicBezTo>
                      <a:pt x="1677734" y="441293"/>
                      <a:pt x="1661636" y="432340"/>
                      <a:pt x="1639634" y="432340"/>
                    </a:cubicBezTo>
                    <a:cubicBezTo>
                      <a:pt x="1620160" y="433585"/>
                      <a:pt x="1601407" y="440177"/>
                      <a:pt x="1585436" y="451390"/>
                    </a:cubicBezTo>
                    <a:lnTo>
                      <a:pt x="1566386" y="415862"/>
                    </a:lnTo>
                    <a:cubicBezTo>
                      <a:pt x="1588980" y="399756"/>
                      <a:pt x="1616079" y="391189"/>
                      <a:pt x="1643825" y="391382"/>
                    </a:cubicBezTo>
                    <a:cubicBezTo>
                      <a:pt x="1695450" y="391382"/>
                      <a:pt x="1732217" y="419957"/>
                      <a:pt x="1732217" y="470059"/>
                    </a:cubicBezTo>
                    <a:lnTo>
                      <a:pt x="1732217" y="592931"/>
                    </a:lnTo>
                    <a:lnTo>
                      <a:pt x="1680591" y="592931"/>
                    </a:lnTo>
                    <a:lnTo>
                      <a:pt x="1680591" y="563309"/>
                    </a:lnTo>
                    <a:cubicBezTo>
                      <a:pt x="1669330" y="585844"/>
                      <a:pt x="1645735" y="599514"/>
                      <a:pt x="1620584" y="598075"/>
                    </a:cubicBezTo>
                    <a:cubicBezTo>
                      <a:pt x="1585055" y="598075"/>
                      <a:pt x="1553432" y="576167"/>
                      <a:pt x="1553432" y="536829"/>
                    </a:cubicBezTo>
                    <a:cubicBezTo>
                      <a:pt x="1554480" y="474250"/>
                      <a:pt x="1638967" y="469678"/>
                      <a:pt x="1671257" y="469678"/>
                    </a:cubicBezTo>
                    <a:close/>
                    <a:moveTo>
                      <a:pt x="1633823" y="560070"/>
                    </a:moveTo>
                    <a:cubicBezTo>
                      <a:pt x="1659827" y="560070"/>
                      <a:pt x="1678877" y="532257"/>
                      <a:pt x="1678877" y="508921"/>
                    </a:cubicBezTo>
                    <a:lnTo>
                      <a:pt x="1678877" y="504349"/>
                    </a:lnTo>
                    <a:lnTo>
                      <a:pt x="1670494" y="504349"/>
                    </a:lnTo>
                    <a:cubicBezTo>
                      <a:pt x="1645253" y="504349"/>
                      <a:pt x="1604677" y="507587"/>
                      <a:pt x="1604677" y="535400"/>
                    </a:cubicBezTo>
                    <a:cubicBezTo>
                      <a:pt x="1604201" y="547783"/>
                      <a:pt x="1613821" y="560070"/>
                      <a:pt x="1633823" y="5600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971D297-BA1B-B91D-ABA6-CBD80F6A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533" y="6198805"/>
            <a:ext cx="1134675" cy="365125"/>
          </a:xfrm>
        </p:spPr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DA99C72-4849-8029-2302-95225F80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481" y="6198805"/>
            <a:ext cx="282967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B987C3E-4B68-6185-8EFA-1E608E2D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911" y="6252779"/>
            <a:ext cx="276224" cy="257177"/>
          </a:xfrm>
        </p:spPr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D9FD749-CAC3-379E-D4AB-474F8D3C3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74" t="24085" r="3274" b="24490"/>
          <a:stretch/>
        </p:blipFill>
        <p:spPr>
          <a:xfrm>
            <a:off x="5024437" y="223837"/>
            <a:ext cx="2143125" cy="5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6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2" userDrawn="1">
          <p15:clr>
            <a:srgbClr val="FBAE40"/>
          </p15:clr>
        </p15:guide>
        <p15:guide id="2" orient="horz" pos="384" userDrawn="1">
          <p15:clr>
            <a:srgbClr val="FBAE40"/>
          </p15:clr>
        </p15:guide>
        <p15:guide id="3" pos="7224" userDrawn="1">
          <p15:clr>
            <a:srgbClr val="FBAE40"/>
          </p15:clr>
        </p15:guide>
        <p15:guide id="4" orient="horz" pos="1656" userDrawn="1">
          <p15:clr>
            <a:srgbClr val="FBAE40"/>
          </p15:clr>
        </p15:guide>
        <p15:guide id="5" orient="horz" pos="1872" userDrawn="1">
          <p15:clr>
            <a:srgbClr val="FBAE40"/>
          </p15:clr>
        </p15:guide>
        <p15:guide id="6" orient="horz" pos="37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3A16-5890-14BA-EC22-2223A026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599" y="1409700"/>
            <a:ext cx="5771147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5A4B-36E4-225C-4D43-31E471DA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252" y="1409700"/>
            <a:ext cx="5771148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DA1E5-D380-1FA2-3698-2820A13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A0055D-9FBB-895E-889F-B28EA4682B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3C3755-7325-1DB3-0D52-75C6A7C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17DB-ACCB-8A70-E7ED-5DD01A67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421113"/>
            <a:ext cx="5771148" cy="823912"/>
          </a:xfrm>
        </p:spPr>
        <p:txBody>
          <a:bodyPr anchor="b"/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0BEB-3CBD-4E60-69E0-C147BA16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599" y="2324885"/>
            <a:ext cx="5771148" cy="3787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48075-69B3-0709-AF71-66CA2EB1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3830" y="1410786"/>
            <a:ext cx="5799570" cy="823912"/>
          </a:xfrm>
        </p:spPr>
        <p:txBody>
          <a:bodyPr anchor="b"/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E751B-6A98-6536-1D50-2C28E5268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3830" y="2324885"/>
            <a:ext cx="579957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9FDF7-1C35-FBCD-FD64-B930A86A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6F838F-8450-9FB8-17B1-F1CBA740BA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6C2AE7-4435-F031-377C-6BC2955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D8364-4791-3C18-0297-78F67E91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35C23-9B11-762B-1B48-DD4CC26A069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CA2832-F146-6109-3F29-86E304F6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CF7C-B1EE-B720-EFE3-24F642C3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3F62D-DF87-A716-AA00-6A4B9218E8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5CE3-4B25-B0A8-8EAA-1956926E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947" y="1409699"/>
            <a:ext cx="8554454" cy="46100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58A2-5D29-79B8-1F0B-8EBE0C56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409700"/>
            <a:ext cx="3011905" cy="46101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79EB-6AB8-5E35-991F-014FF66C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664F80-3160-95ED-884E-790C6C9FA2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3419C88-BCA0-477F-9017-214152F95F3E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356FA9-5E53-DE8A-964E-DE93CD8A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630BA-4CBE-8549-6597-2CB74C268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00" y="1409701"/>
            <a:ext cx="9356558" cy="4610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15AC-6392-91F3-C072-180A72D2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77663" y="1409700"/>
            <a:ext cx="2185737" cy="46100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F3AC7-F337-4857-304E-70EE3FF8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7E79-1EFD-4B7E-8763-3CA433B00D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97591A-F17B-BD66-2B31-D80EBC04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1963400" cy="1066800"/>
          </a:xfrm>
          <a:blipFill>
            <a:blip r:embed="rId2"/>
            <a:stretch>
              <a:fillRect r="98000"/>
            </a:stretch>
          </a:blipFill>
        </p:spPr>
        <p:txBody>
          <a:bodyPr lIns="45720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6F4CE54-BA6C-8BF3-0812-6819E295780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3252"/>
            <a:ext cx="12192000" cy="51880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E73C43-1390-B039-4243-8EB004293293}"/>
              </a:ext>
            </a:extLst>
          </p:cNvPr>
          <p:cNvGrpSpPr/>
          <p:nvPr userDrawn="1"/>
        </p:nvGrpSpPr>
        <p:grpSpPr>
          <a:xfrm>
            <a:off x="7041604" y="6296314"/>
            <a:ext cx="4264571" cy="267390"/>
            <a:chOff x="7413080" y="6475331"/>
            <a:chExt cx="4264571" cy="2673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DACCD5-C8A5-5356-9619-33792783D749}"/>
                </a:ext>
              </a:extLst>
            </p:cNvPr>
            <p:cNvSpPr/>
            <p:nvPr/>
          </p:nvSpPr>
          <p:spPr>
            <a:xfrm>
              <a:off x="8302725" y="6475331"/>
              <a:ext cx="262434" cy="262432"/>
            </a:xfrm>
            <a:custGeom>
              <a:avLst/>
              <a:gdLst>
                <a:gd name="connsiteX0" fmla="*/ 2420197 w 5399999"/>
                <a:gd name="connsiteY0" fmla="*/ 1523990 h 5399999"/>
                <a:gd name="connsiteX1" fmla="*/ 2420197 w 5399999"/>
                <a:gd name="connsiteY1" fmla="*/ 1648539 h 5399999"/>
                <a:gd name="connsiteX2" fmla="*/ 2448810 w 5399999"/>
                <a:gd name="connsiteY2" fmla="*/ 1648539 h 5399999"/>
                <a:gd name="connsiteX3" fmla="*/ 2543898 w 5399999"/>
                <a:gd name="connsiteY3" fmla="*/ 1742008 h 5399999"/>
                <a:gd name="connsiteX4" fmla="*/ 2543898 w 5399999"/>
                <a:gd name="connsiteY4" fmla="*/ 1742789 h 5399999"/>
                <a:gd name="connsiteX5" fmla="*/ 2543898 w 5399999"/>
                <a:gd name="connsiteY5" fmla="*/ 2479957 h 5399999"/>
                <a:gd name="connsiteX6" fmla="*/ 2449591 w 5399999"/>
                <a:gd name="connsiteY6" fmla="*/ 2574207 h 5399999"/>
                <a:gd name="connsiteX7" fmla="*/ 2448810 w 5399999"/>
                <a:gd name="connsiteY7" fmla="*/ 2574207 h 5399999"/>
                <a:gd name="connsiteX8" fmla="*/ 2420197 w 5399999"/>
                <a:gd name="connsiteY8" fmla="*/ 2574207 h 5399999"/>
                <a:gd name="connsiteX9" fmla="*/ 2420197 w 5399999"/>
                <a:gd name="connsiteY9" fmla="*/ 2698756 h 5399999"/>
                <a:gd name="connsiteX10" fmla="*/ 3047123 w 5399999"/>
                <a:gd name="connsiteY10" fmla="*/ 2698737 h 5399999"/>
                <a:gd name="connsiteX11" fmla="*/ 3047123 w 5399999"/>
                <a:gd name="connsiteY11" fmla="*/ 2574197 h 5399999"/>
                <a:gd name="connsiteX12" fmla="*/ 3018510 w 5399999"/>
                <a:gd name="connsiteY12" fmla="*/ 2574197 h 5399999"/>
                <a:gd name="connsiteX13" fmla="*/ 2924260 w 5399999"/>
                <a:gd name="connsiteY13" fmla="*/ 2480262 h 5399999"/>
                <a:gd name="connsiteX14" fmla="*/ 2924260 w 5399999"/>
                <a:gd name="connsiteY14" fmla="*/ 2479948 h 5399999"/>
                <a:gd name="connsiteX15" fmla="*/ 2924260 w 5399999"/>
                <a:gd name="connsiteY15" fmla="*/ 1742779 h 5399999"/>
                <a:gd name="connsiteX16" fmla="*/ 3018196 w 5399999"/>
                <a:gd name="connsiteY16" fmla="*/ 1648529 h 5399999"/>
                <a:gd name="connsiteX17" fmla="*/ 3018510 w 5399999"/>
                <a:gd name="connsiteY17" fmla="*/ 1648529 h 5399999"/>
                <a:gd name="connsiteX18" fmla="*/ 3047123 w 5399999"/>
                <a:gd name="connsiteY18" fmla="*/ 1648529 h 5399999"/>
                <a:gd name="connsiteX19" fmla="*/ 3047123 w 5399999"/>
                <a:gd name="connsiteY19" fmla="*/ 1523990 h 5399999"/>
                <a:gd name="connsiteX20" fmla="*/ 4253855 w 5399999"/>
                <a:gd name="connsiteY20" fmla="*/ 1523971 h 5399999"/>
                <a:gd name="connsiteX21" fmla="*/ 4484427 w 5399999"/>
                <a:gd name="connsiteY21" fmla="*/ 2130704 h 5399999"/>
                <a:gd name="connsiteX22" fmla="*/ 4756232 w 5399999"/>
                <a:gd name="connsiteY22" fmla="*/ 2575026 h 5399999"/>
                <a:gd name="connsiteX23" fmla="*/ 4603918 w 5399999"/>
                <a:gd name="connsiteY23" fmla="*/ 2575026 h 5399999"/>
                <a:gd name="connsiteX24" fmla="*/ 4360716 w 5399999"/>
                <a:gd name="connsiteY24" fmla="*/ 2317527 h 5399999"/>
                <a:gd name="connsiteX25" fmla="*/ 4234491 w 5399999"/>
                <a:gd name="connsiteY25" fmla="*/ 2317527 h 5399999"/>
                <a:gd name="connsiteX26" fmla="*/ 4234491 w 5399999"/>
                <a:gd name="connsiteY26" fmla="*/ 2699575 h 5399999"/>
                <a:gd name="connsiteX27" fmla="*/ 5145005 w 5399999"/>
                <a:gd name="connsiteY27" fmla="*/ 2699575 h 5399999"/>
                <a:gd name="connsiteX28" fmla="*/ 4900964 w 5399999"/>
                <a:gd name="connsiteY28" fmla="*/ 2059181 h 5399999"/>
                <a:gd name="connsiteX29" fmla="*/ 4647666 w 5399999"/>
                <a:gd name="connsiteY29" fmla="*/ 1646834 h 5399999"/>
                <a:gd name="connsiteX30" fmla="*/ 4761290 w 5399999"/>
                <a:gd name="connsiteY30" fmla="*/ 1647682 h 5399999"/>
                <a:gd name="connsiteX31" fmla="*/ 5034781 w 5399999"/>
                <a:gd name="connsiteY31" fmla="*/ 1905181 h 5399999"/>
                <a:gd name="connsiteX32" fmla="*/ 5155958 w 5399999"/>
                <a:gd name="connsiteY32" fmla="*/ 1905181 h 5399999"/>
                <a:gd name="connsiteX33" fmla="*/ 5155958 w 5399999"/>
                <a:gd name="connsiteY33" fmla="*/ 1523971 h 5399999"/>
                <a:gd name="connsiteX34" fmla="*/ 3197751 w 5399999"/>
                <a:gd name="connsiteY34" fmla="*/ 1523971 h 5399999"/>
                <a:gd name="connsiteX35" fmla="*/ 3428323 w 5399999"/>
                <a:gd name="connsiteY35" fmla="*/ 2130704 h 5399999"/>
                <a:gd name="connsiteX36" fmla="*/ 3700128 w 5399999"/>
                <a:gd name="connsiteY36" fmla="*/ 2575026 h 5399999"/>
                <a:gd name="connsiteX37" fmla="*/ 3547814 w 5399999"/>
                <a:gd name="connsiteY37" fmla="*/ 2575026 h 5399999"/>
                <a:gd name="connsiteX38" fmla="*/ 3304612 w 5399999"/>
                <a:gd name="connsiteY38" fmla="*/ 2317527 h 5399999"/>
                <a:gd name="connsiteX39" fmla="*/ 3177539 w 5399999"/>
                <a:gd name="connsiteY39" fmla="*/ 2317527 h 5399999"/>
                <a:gd name="connsiteX40" fmla="*/ 3177539 w 5399999"/>
                <a:gd name="connsiteY40" fmla="*/ 2699575 h 5399999"/>
                <a:gd name="connsiteX41" fmla="*/ 4088062 w 5399999"/>
                <a:gd name="connsiteY41" fmla="*/ 2699575 h 5399999"/>
                <a:gd name="connsiteX42" fmla="*/ 3844022 w 5399999"/>
                <a:gd name="connsiteY42" fmla="*/ 2059181 h 5399999"/>
                <a:gd name="connsiteX43" fmla="*/ 3589886 w 5399999"/>
                <a:gd name="connsiteY43" fmla="*/ 1646834 h 5399999"/>
                <a:gd name="connsiteX44" fmla="*/ 3705186 w 5399999"/>
                <a:gd name="connsiteY44" fmla="*/ 1647682 h 5399999"/>
                <a:gd name="connsiteX45" fmla="*/ 3978677 w 5399999"/>
                <a:gd name="connsiteY45" fmla="*/ 1905181 h 5399999"/>
                <a:gd name="connsiteX46" fmla="*/ 4100693 w 5399999"/>
                <a:gd name="connsiteY46" fmla="*/ 1905181 h 5399999"/>
                <a:gd name="connsiteX47" fmla="*/ 4100693 w 5399999"/>
                <a:gd name="connsiteY47" fmla="*/ 1523971 h 5399999"/>
                <a:gd name="connsiteX48" fmla="*/ 244878 w 5399999"/>
                <a:gd name="connsiteY48" fmla="*/ 1523971 h 5399999"/>
                <a:gd name="connsiteX49" fmla="*/ 244878 w 5399999"/>
                <a:gd name="connsiteY49" fmla="*/ 1905181 h 5399999"/>
                <a:gd name="connsiteX50" fmla="*/ 366064 w 5399999"/>
                <a:gd name="connsiteY50" fmla="*/ 1905181 h 5399999"/>
                <a:gd name="connsiteX51" fmla="*/ 640394 w 5399999"/>
                <a:gd name="connsiteY51" fmla="*/ 1647682 h 5399999"/>
                <a:gd name="connsiteX52" fmla="*/ 754837 w 5399999"/>
                <a:gd name="connsiteY52" fmla="*/ 1646834 h 5399999"/>
                <a:gd name="connsiteX53" fmla="*/ 500700 w 5399999"/>
                <a:gd name="connsiteY53" fmla="*/ 2059181 h 5399999"/>
                <a:gd name="connsiteX54" fmla="*/ 201120 w 5399999"/>
                <a:gd name="connsiteY54" fmla="*/ 2699575 h 5399999"/>
                <a:gd name="connsiteX55" fmla="*/ 1167174 w 5399999"/>
                <a:gd name="connsiteY55" fmla="*/ 2699575 h 5399999"/>
                <a:gd name="connsiteX56" fmla="*/ 1167174 w 5399999"/>
                <a:gd name="connsiteY56" fmla="*/ 2317527 h 5399999"/>
                <a:gd name="connsiteX57" fmla="*/ 1040949 w 5399999"/>
                <a:gd name="connsiteY57" fmla="*/ 2317527 h 5399999"/>
                <a:gd name="connsiteX58" fmla="*/ 798594 w 5399999"/>
                <a:gd name="connsiteY58" fmla="*/ 2575026 h 5399999"/>
                <a:gd name="connsiteX59" fmla="*/ 645442 w 5399999"/>
                <a:gd name="connsiteY59" fmla="*/ 2575026 h 5399999"/>
                <a:gd name="connsiteX60" fmla="*/ 918095 w 5399999"/>
                <a:gd name="connsiteY60" fmla="*/ 2130704 h 5399999"/>
                <a:gd name="connsiteX61" fmla="*/ 1189900 w 5399999"/>
                <a:gd name="connsiteY61" fmla="*/ 1523971 h 5399999"/>
                <a:gd name="connsiteX62" fmla="*/ 1295095 w 5399999"/>
                <a:gd name="connsiteY62" fmla="*/ 1523133 h 5399999"/>
                <a:gd name="connsiteX63" fmla="*/ 1295095 w 5399999"/>
                <a:gd name="connsiteY63" fmla="*/ 1648520 h 5399999"/>
                <a:gd name="connsiteX64" fmla="*/ 1323708 w 5399999"/>
                <a:gd name="connsiteY64" fmla="*/ 1648520 h 5399999"/>
                <a:gd name="connsiteX65" fmla="*/ 1417958 w 5399999"/>
                <a:gd name="connsiteY65" fmla="*/ 1742456 h 5399999"/>
                <a:gd name="connsiteX66" fmla="*/ 1417958 w 5399999"/>
                <a:gd name="connsiteY66" fmla="*/ 1742770 h 5399999"/>
                <a:gd name="connsiteX67" fmla="*/ 1417958 w 5399999"/>
                <a:gd name="connsiteY67" fmla="*/ 2479938 h 5399999"/>
                <a:gd name="connsiteX68" fmla="*/ 1324022 w 5399999"/>
                <a:gd name="connsiteY68" fmla="*/ 2574188 h 5399999"/>
                <a:gd name="connsiteX69" fmla="*/ 1323708 w 5399999"/>
                <a:gd name="connsiteY69" fmla="*/ 2574188 h 5399999"/>
                <a:gd name="connsiteX70" fmla="*/ 1295095 w 5399999"/>
                <a:gd name="connsiteY70" fmla="*/ 2574188 h 5399999"/>
                <a:gd name="connsiteX71" fmla="*/ 1295095 w 5399999"/>
                <a:gd name="connsiteY71" fmla="*/ 2698728 h 5399999"/>
                <a:gd name="connsiteX72" fmla="*/ 2290600 w 5399999"/>
                <a:gd name="connsiteY72" fmla="*/ 2699575 h 5399999"/>
                <a:gd name="connsiteX73" fmla="*/ 2290600 w 5399999"/>
                <a:gd name="connsiteY73" fmla="*/ 2317528 h 5399999"/>
                <a:gd name="connsiteX74" fmla="*/ 2164375 w 5399999"/>
                <a:gd name="connsiteY74" fmla="*/ 2317528 h 5399999"/>
                <a:gd name="connsiteX75" fmla="*/ 1921173 w 5399999"/>
                <a:gd name="connsiteY75" fmla="*/ 2575026 h 5399999"/>
                <a:gd name="connsiteX76" fmla="*/ 1794948 w 5399999"/>
                <a:gd name="connsiteY76" fmla="*/ 2575026 h 5399999"/>
                <a:gd name="connsiteX77" fmla="*/ 1794948 w 5399999"/>
                <a:gd name="connsiteY77" fmla="*/ 2174462 h 5399999"/>
                <a:gd name="connsiteX78" fmla="*/ 1839544 w 5399999"/>
                <a:gd name="connsiteY78" fmla="*/ 2174462 h 5399999"/>
                <a:gd name="connsiteX79" fmla="*/ 1934632 w 5399999"/>
                <a:gd name="connsiteY79" fmla="*/ 2268293 h 5399999"/>
                <a:gd name="connsiteX80" fmla="*/ 1934632 w 5399999"/>
                <a:gd name="connsiteY80" fmla="*/ 2269560 h 5399999"/>
                <a:gd name="connsiteX81" fmla="*/ 1934632 w 5399999"/>
                <a:gd name="connsiteY81" fmla="*/ 2316680 h 5399999"/>
                <a:gd name="connsiteX82" fmla="*/ 2059181 w 5399999"/>
                <a:gd name="connsiteY82" fmla="*/ 2316680 h 5399999"/>
                <a:gd name="connsiteX83" fmla="*/ 2059181 w 5399999"/>
                <a:gd name="connsiteY83" fmla="*/ 1905190 h 5399999"/>
                <a:gd name="connsiteX84" fmla="*/ 1934632 w 5399999"/>
                <a:gd name="connsiteY84" fmla="*/ 1905190 h 5399999"/>
                <a:gd name="connsiteX85" fmla="*/ 1934632 w 5399999"/>
                <a:gd name="connsiteY85" fmla="*/ 1953158 h 5399999"/>
                <a:gd name="connsiteX86" fmla="*/ 1840801 w 5399999"/>
                <a:gd name="connsiteY86" fmla="*/ 2048246 h 5399999"/>
                <a:gd name="connsiteX87" fmla="*/ 1839534 w 5399999"/>
                <a:gd name="connsiteY87" fmla="*/ 2048246 h 5399999"/>
                <a:gd name="connsiteX88" fmla="*/ 1794938 w 5399999"/>
                <a:gd name="connsiteY88" fmla="*/ 2048246 h 5399999"/>
                <a:gd name="connsiteX89" fmla="*/ 1794938 w 5399999"/>
                <a:gd name="connsiteY89" fmla="*/ 1647682 h 5399999"/>
                <a:gd name="connsiteX90" fmla="*/ 1921164 w 5399999"/>
                <a:gd name="connsiteY90" fmla="*/ 1647682 h 5399999"/>
                <a:gd name="connsiteX91" fmla="*/ 2164366 w 5399999"/>
                <a:gd name="connsiteY91" fmla="*/ 1905181 h 5399999"/>
                <a:gd name="connsiteX92" fmla="*/ 2290591 w 5399999"/>
                <a:gd name="connsiteY92" fmla="*/ 1905181 h 5399999"/>
                <a:gd name="connsiteX93" fmla="*/ 2290591 w 5399999"/>
                <a:gd name="connsiteY93" fmla="*/ 1523133 h 5399999"/>
                <a:gd name="connsiteX94" fmla="*/ 0 w 5399999"/>
                <a:gd name="connsiteY94" fmla="*/ 0 h 5399999"/>
                <a:gd name="connsiteX95" fmla="*/ 5399999 w 5399999"/>
                <a:gd name="connsiteY95" fmla="*/ 0 h 5399999"/>
                <a:gd name="connsiteX96" fmla="*/ 5399999 w 5399999"/>
                <a:gd name="connsiteY96" fmla="*/ 5399999 h 5399999"/>
                <a:gd name="connsiteX97" fmla="*/ 0 w 5399999"/>
                <a:gd name="connsiteY97" fmla="*/ 5399999 h 53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99999" h="5399999">
                  <a:moveTo>
                    <a:pt x="2420197" y="1523990"/>
                  </a:moveTo>
                  <a:lnTo>
                    <a:pt x="2420197" y="1648539"/>
                  </a:lnTo>
                  <a:lnTo>
                    <a:pt x="2448810" y="1648539"/>
                  </a:lnTo>
                  <a:cubicBezTo>
                    <a:pt x="2500874" y="1648091"/>
                    <a:pt x="2543450" y="1689935"/>
                    <a:pt x="2543898" y="1742008"/>
                  </a:cubicBezTo>
                  <a:cubicBezTo>
                    <a:pt x="2543898" y="1742265"/>
                    <a:pt x="2543898" y="1742532"/>
                    <a:pt x="2543898" y="1742789"/>
                  </a:cubicBezTo>
                  <a:lnTo>
                    <a:pt x="2543898" y="2479957"/>
                  </a:lnTo>
                  <a:cubicBezTo>
                    <a:pt x="2543879" y="2532030"/>
                    <a:pt x="2501664" y="2574226"/>
                    <a:pt x="2449591" y="2574207"/>
                  </a:cubicBezTo>
                  <a:cubicBezTo>
                    <a:pt x="2449334" y="2574207"/>
                    <a:pt x="2449067" y="2574207"/>
                    <a:pt x="2448810" y="2574207"/>
                  </a:cubicBezTo>
                  <a:lnTo>
                    <a:pt x="2420197" y="2574207"/>
                  </a:lnTo>
                  <a:lnTo>
                    <a:pt x="2420197" y="2698756"/>
                  </a:lnTo>
                  <a:lnTo>
                    <a:pt x="3047123" y="2698737"/>
                  </a:lnTo>
                  <a:lnTo>
                    <a:pt x="3047123" y="2574197"/>
                  </a:lnTo>
                  <a:lnTo>
                    <a:pt x="3018510" y="2574197"/>
                  </a:lnTo>
                  <a:cubicBezTo>
                    <a:pt x="2966541" y="2574283"/>
                    <a:pt x="2924346" y="2532221"/>
                    <a:pt x="2924260" y="2480262"/>
                  </a:cubicBezTo>
                  <a:cubicBezTo>
                    <a:pt x="2924260" y="2480157"/>
                    <a:pt x="2924260" y="2480052"/>
                    <a:pt x="2924260" y="2479948"/>
                  </a:cubicBezTo>
                  <a:lnTo>
                    <a:pt x="2924260" y="1742779"/>
                  </a:lnTo>
                  <a:cubicBezTo>
                    <a:pt x="2924174" y="1690811"/>
                    <a:pt x="2966237" y="1648615"/>
                    <a:pt x="3018196" y="1648529"/>
                  </a:cubicBezTo>
                  <a:cubicBezTo>
                    <a:pt x="3018300" y="1648529"/>
                    <a:pt x="3018405" y="1648529"/>
                    <a:pt x="3018510" y="1648529"/>
                  </a:cubicBezTo>
                  <a:lnTo>
                    <a:pt x="3047123" y="1648529"/>
                  </a:lnTo>
                  <a:lnTo>
                    <a:pt x="3047123" y="1523990"/>
                  </a:lnTo>
                  <a:close/>
                  <a:moveTo>
                    <a:pt x="4253855" y="1523971"/>
                  </a:moveTo>
                  <a:cubicBezTo>
                    <a:pt x="4253855" y="1523971"/>
                    <a:pt x="4110799" y="1710785"/>
                    <a:pt x="4484427" y="2130704"/>
                  </a:cubicBezTo>
                  <a:cubicBezTo>
                    <a:pt x="4484427" y="2130704"/>
                    <a:pt x="4749507" y="2439543"/>
                    <a:pt x="4756232" y="2575026"/>
                  </a:cubicBezTo>
                  <a:lnTo>
                    <a:pt x="4603918" y="2575026"/>
                  </a:lnTo>
                  <a:cubicBezTo>
                    <a:pt x="4384281" y="2575026"/>
                    <a:pt x="4360716" y="2317527"/>
                    <a:pt x="4360716" y="2317527"/>
                  </a:cubicBezTo>
                  <a:lnTo>
                    <a:pt x="4234491" y="2317527"/>
                  </a:lnTo>
                  <a:lnTo>
                    <a:pt x="4234491" y="2699575"/>
                  </a:lnTo>
                  <a:lnTo>
                    <a:pt x="5145005" y="2699575"/>
                  </a:lnTo>
                  <a:cubicBezTo>
                    <a:pt x="5145005" y="2699575"/>
                    <a:pt x="5309939" y="2521172"/>
                    <a:pt x="4900964" y="2059181"/>
                  </a:cubicBezTo>
                  <a:cubicBezTo>
                    <a:pt x="4900964" y="2059181"/>
                    <a:pt x="4686376" y="1838706"/>
                    <a:pt x="4647666" y="1646834"/>
                  </a:cubicBezTo>
                  <a:lnTo>
                    <a:pt x="4761290" y="1647682"/>
                  </a:lnTo>
                  <a:cubicBezTo>
                    <a:pt x="4905898" y="1648444"/>
                    <a:pt x="5025323" y="1760877"/>
                    <a:pt x="5034781" y="1905181"/>
                  </a:cubicBezTo>
                  <a:lnTo>
                    <a:pt x="5155958" y="1905181"/>
                  </a:lnTo>
                  <a:lnTo>
                    <a:pt x="5155958" y="1523971"/>
                  </a:lnTo>
                  <a:close/>
                  <a:moveTo>
                    <a:pt x="3197751" y="1523971"/>
                  </a:moveTo>
                  <a:cubicBezTo>
                    <a:pt x="3197751" y="1523971"/>
                    <a:pt x="3054695" y="1710785"/>
                    <a:pt x="3428323" y="2130704"/>
                  </a:cubicBezTo>
                  <a:cubicBezTo>
                    <a:pt x="3428323" y="2130704"/>
                    <a:pt x="3693404" y="2439543"/>
                    <a:pt x="3700128" y="2575026"/>
                  </a:cubicBezTo>
                  <a:lnTo>
                    <a:pt x="3547814" y="2575026"/>
                  </a:lnTo>
                  <a:cubicBezTo>
                    <a:pt x="3328177" y="2575026"/>
                    <a:pt x="3304612" y="2317527"/>
                    <a:pt x="3304612" y="2317527"/>
                  </a:cubicBezTo>
                  <a:lnTo>
                    <a:pt x="3177539" y="2317527"/>
                  </a:lnTo>
                  <a:lnTo>
                    <a:pt x="3177539" y="2699575"/>
                  </a:lnTo>
                  <a:lnTo>
                    <a:pt x="4088062" y="2699575"/>
                  </a:lnTo>
                  <a:cubicBezTo>
                    <a:pt x="4088062" y="2699575"/>
                    <a:pt x="4253845" y="2521172"/>
                    <a:pt x="3844022" y="2059181"/>
                  </a:cubicBezTo>
                  <a:cubicBezTo>
                    <a:pt x="3844022" y="2059181"/>
                    <a:pt x="3629434" y="1838706"/>
                    <a:pt x="3589886" y="1646834"/>
                  </a:cubicBezTo>
                  <a:lnTo>
                    <a:pt x="3705186" y="1647682"/>
                  </a:lnTo>
                  <a:cubicBezTo>
                    <a:pt x="3849957" y="1648044"/>
                    <a:pt x="3969609" y="1760696"/>
                    <a:pt x="3978677" y="1905181"/>
                  </a:cubicBezTo>
                  <a:lnTo>
                    <a:pt x="4100693" y="1905181"/>
                  </a:lnTo>
                  <a:lnTo>
                    <a:pt x="4100693" y="1523971"/>
                  </a:lnTo>
                  <a:close/>
                  <a:moveTo>
                    <a:pt x="244878" y="1523971"/>
                  </a:moveTo>
                  <a:lnTo>
                    <a:pt x="244878" y="1905181"/>
                  </a:lnTo>
                  <a:lnTo>
                    <a:pt x="366064" y="1905181"/>
                  </a:lnTo>
                  <a:cubicBezTo>
                    <a:pt x="376065" y="1760801"/>
                    <a:pt x="495671" y="1648539"/>
                    <a:pt x="640394" y="1647682"/>
                  </a:cubicBezTo>
                  <a:lnTo>
                    <a:pt x="754837" y="1646834"/>
                  </a:lnTo>
                  <a:cubicBezTo>
                    <a:pt x="706869" y="1828609"/>
                    <a:pt x="500700" y="2059181"/>
                    <a:pt x="500700" y="2059181"/>
                  </a:cubicBezTo>
                  <a:cubicBezTo>
                    <a:pt x="165772" y="2410091"/>
                    <a:pt x="201120" y="2699575"/>
                    <a:pt x="201120" y="2699575"/>
                  </a:cubicBezTo>
                  <a:lnTo>
                    <a:pt x="1167174" y="2699575"/>
                  </a:lnTo>
                  <a:lnTo>
                    <a:pt x="1167174" y="2317527"/>
                  </a:lnTo>
                  <a:lnTo>
                    <a:pt x="1040949" y="2317527"/>
                  </a:lnTo>
                  <a:cubicBezTo>
                    <a:pt x="1040949" y="2317527"/>
                    <a:pt x="1018231" y="2575026"/>
                    <a:pt x="798594" y="2575026"/>
                  </a:cubicBezTo>
                  <a:lnTo>
                    <a:pt x="645442" y="2575026"/>
                  </a:lnTo>
                  <a:cubicBezTo>
                    <a:pt x="652176" y="2439543"/>
                    <a:pt x="918095" y="2130704"/>
                    <a:pt x="918095" y="2130704"/>
                  </a:cubicBezTo>
                  <a:cubicBezTo>
                    <a:pt x="1197473" y="1818503"/>
                    <a:pt x="1189900" y="1523971"/>
                    <a:pt x="1189900" y="1523971"/>
                  </a:cubicBezTo>
                  <a:close/>
                  <a:moveTo>
                    <a:pt x="1295095" y="1523133"/>
                  </a:moveTo>
                  <a:lnTo>
                    <a:pt x="1295095" y="1648520"/>
                  </a:lnTo>
                  <a:lnTo>
                    <a:pt x="1323708" y="1648520"/>
                  </a:lnTo>
                  <a:cubicBezTo>
                    <a:pt x="1375676" y="1648434"/>
                    <a:pt x="1417872" y="1690497"/>
                    <a:pt x="1417958" y="1742456"/>
                  </a:cubicBezTo>
                  <a:cubicBezTo>
                    <a:pt x="1417958" y="1742560"/>
                    <a:pt x="1417958" y="1742665"/>
                    <a:pt x="1417958" y="1742770"/>
                  </a:cubicBezTo>
                  <a:lnTo>
                    <a:pt x="1417958" y="2479938"/>
                  </a:lnTo>
                  <a:cubicBezTo>
                    <a:pt x="1418044" y="2531907"/>
                    <a:pt x="1375981" y="2574103"/>
                    <a:pt x="1324022" y="2574188"/>
                  </a:cubicBezTo>
                  <a:cubicBezTo>
                    <a:pt x="1323918" y="2574188"/>
                    <a:pt x="1323813" y="2574188"/>
                    <a:pt x="1323708" y="2574188"/>
                  </a:cubicBezTo>
                  <a:lnTo>
                    <a:pt x="1295095" y="2574188"/>
                  </a:lnTo>
                  <a:lnTo>
                    <a:pt x="1295095" y="2698728"/>
                  </a:lnTo>
                  <a:lnTo>
                    <a:pt x="2290600" y="2699575"/>
                  </a:lnTo>
                  <a:lnTo>
                    <a:pt x="2290600" y="2317528"/>
                  </a:lnTo>
                  <a:lnTo>
                    <a:pt x="2164375" y="2317528"/>
                  </a:lnTo>
                  <a:cubicBezTo>
                    <a:pt x="2164375" y="2317528"/>
                    <a:pt x="2140810" y="2575026"/>
                    <a:pt x="1921173" y="2575026"/>
                  </a:cubicBezTo>
                  <a:lnTo>
                    <a:pt x="1794948" y="2575026"/>
                  </a:lnTo>
                  <a:lnTo>
                    <a:pt x="1794948" y="2174462"/>
                  </a:lnTo>
                  <a:lnTo>
                    <a:pt x="1839544" y="2174462"/>
                  </a:lnTo>
                  <a:cubicBezTo>
                    <a:pt x="1891712" y="2174110"/>
                    <a:pt x="1934289" y="2216124"/>
                    <a:pt x="1934632" y="2268293"/>
                  </a:cubicBezTo>
                  <a:cubicBezTo>
                    <a:pt x="1934632" y="2268712"/>
                    <a:pt x="1934632" y="2269141"/>
                    <a:pt x="1934632" y="2269560"/>
                  </a:cubicBezTo>
                  <a:lnTo>
                    <a:pt x="1934632" y="2316680"/>
                  </a:lnTo>
                  <a:lnTo>
                    <a:pt x="2059181" y="2316680"/>
                  </a:lnTo>
                  <a:lnTo>
                    <a:pt x="2059181" y="1905190"/>
                  </a:lnTo>
                  <a:lnTo>
                    <a:pt x="1934632" y="1905190"/>
                  </a:lnTo>
                  <a:lnTo>
                    <a:pt x="1934632" y="1953158"/>
                  </a:lnTo>
                  <a:cubicBezTo>
                    <a:pt x="1934984" y="2005327"/>
                    <a:pt x="1892970" y="2047903"/>
                    <a:pt x="1840801" y="2048246"/>
                  </a:cubicBezTo>
                  <a:cubicBezTo>
                    <a:pt x="1840382" y="2048246"/>
                    <a:pt x="1839954" y="2048246"/>
                    <a:pt x="1839534" y="2048246"/>
                  </a:cubicBezTo>
                  <a:lnTo>
                    <a:pt x="1794938" y="2048246"/>
                  </a:lnTo>
                  <a:lnTo>
                    <a:pt x="1794938" y="1647682"/>
                  </a:lnTo>
                  <a:lnTo>
                    <a:pt x="1921164" y="1647682"/>
                  </a:lnTo>
                  <a:cubicBezTo>
                    <a:pt x="2140801" y="1647682"/>
                    <a:pt x="2164366" y="1905181"/>
                    <a:pt x="2164366" y="1905181"/>
                  </a:cubicBezTo>
                  <a:lnTo>
                    <a:pt x="2290591" y="1905181"/>
                  </a:lnTo>
                  <a:lnTo>
                    <a:pt x="2290591" y="1523133"/>
                  </a:lnTo>
                  <a:close/>
                  <a:moveTo>
                    <a:pt x="0" y="0"/>
                  </a:moveTo>
                  <a:lnTo>
                    <a:pt x="5399999" y="0"/>
                  </a:lnTo>
                  <a:lnTo>
                    <a:pt x="5399999" y="5399999"/>
                  </a:lnTo>
                  <a:cubicBezTo>
                    <a:pt x="3682527" y="4629169"/>
                    <a:pt x="1717472" y="4629169"/>
                    <a:pt x="0" y="539999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55">
              <a:extLst>
                <a:ext uri="{FF2B5EF4-FFF2-40B4-BE49-F238E27FC236}">
                  <a16:creationId xmlns:a16="http://schemas.microsoft.com/office/drawing/2014/main" id="{4DB514E5-983C-C784-53E7-CB9078FB4E97}"/>
                </a:ext>
              </a:extLst>
            </p:cNvPr>
            <p:cNvSpPr/>
            <p:nvPr/>
          </p:nvSpPr>
          <p:spPr>
            <a:xfrm>
              <a:off x="7413080" y="6494151"/>
              <a:ext cx="809782" cy="224792"/>
            </a:xfrm>
            <a:custGeom>
              <a:avLst/>
              <a:gdLst>
                <a:gd name="connsiteX0" fmla="*/ 3853815 w 5715000"/>
                <a:gd name="connsiteY0" fmla="*/ 1535981 h 1586462"/>
                <a:gd name="connsiteX1" fmla="*/ 4053840 w 5715000"/>
                <a:gd name="connsiteY1" fmla="*/ 598721 h 1586462"/>
                <a:gd name="connsiteX2" fmla="*/ 4130040 w 5715000"/>
                <a:gd name="connsiteY2" fmla="*/ 1535981 h 1586462"/>
                <a:gd name="connsiteX3" fmla="*/ 4561523 w 5715000"/>
                <a:gd name="connsiteY3" fmla="*/ 1535981 h 1586462"/>
                <a:gd name="connsiteX4" fmla="*/ 4361498 w 5715000"/>
                <a:gd name="connsiteY4" fmla="*/ 47223 h 1586462"/>
                <a:gd name="connsiteX5" fmla="*/ 3899535 w 5715000"/>
                <a:gd name="connsiteY5" fmla="*/ 47223 h 1586462"/>
                <a:gd name="connsiteX6" fmla="*/ 3684270 w 5715000"/>
                <a:gd name="connsiteY6" fmla="*/ 939716 h 1586462"/>
                <a:gd name="connsiteX7" fmla="*/ 3469005 w 5715000"/>
                <a:gd name="connsiteY7" fmla="*/ 47223 h 1586462"/>
                <a:gd name="connsiteX8" fmla="*/ 3007043 w 5715000"/>
                <a:gd name="connsiteY8" fmla="*/ 47223 h 1586462"/>
                <a:gd name="connsiteX9" fmla="*/ 2807018 w 5715000"/>
                <a:gd name="connsiteY9" fmla="*/ 1535981 h 1586462"/>
                <a:gd name="connsiteX10" fmla="*/ 3238500 w 5715000"/>
                <a:gd name="connsiteY10" fmla="*/ 1535981 h 1586462"/>
                <a:gd name="connsiteX11" fmla="*/ 3315653 w 5715000"/>
                <a:gd name="connsiteY11" fmla="*/ 598721 h 1586462"/>
                <a:gd name="connsiteX12" fmla="*/ 3515678 w 5715000"/>
                <a:gd name="connsiteY12" fmla="*/ 1535981 h 1586462"/>
                <a:gd name="connsiteX13" fmla="*/ 3853815 w 5715000"/>
                <a:gd name="connsiteY13" fmla="*/ 1535981 h 1586462"/>
                <a:gd name="connsiteX14" fmla="*/ 4762500 w 5715000"/>
                <a:gd name="connsiteY14" fmla="*/ 48176 h 1586462"/>
                <a:gd name="connsiteX15" fmla="*/ 4762500 w 5715000"/>
                <a:gd name="connsiteY15" fmla="*/ 1535981 h 1586462"/>
                <a:gd name="connsiteX16" fmla="*/ 5715000 w 5715000"/>
                <a:gd name="connsiteY16" fmla="*/ 1535981 h 1586462"/>
                <a:gd name="connsiteX17" fmla="*/ 5715000 w 5715000"/>
                <a:gd name="connsiteY17" fmla="*/ 1223561 h 1586462"/>
                <a:gd name="connsiteX18" fmla="*/ 5164455 w 5715000"/>
                <a:gd name="connsiteY18" fmla="*/ 1223561 h 1586462"/>
                <a:gd name="connsiteX19" fmla="*/ 5164455 w 5715000"/>
                <a:gd name="connsiteY19" fmla="*/ 48176 h 1586462"/>
                <a:gd name="connsiteX20" fmla="*/ 4762500 w 5715000"/>
                <a:gd name="connsiteY20" fmla="*/ 48176 h 1586462"/>
                <a:gd name="connsiteX21" fmla="*/ 463867 w 5715000"/>
                <a:gd name="connsiteY21" fmla="*/ 48176 h 1586462"/>
                <a:gd name="connsiteX22" fmla="*/ 0 w 5715000"/>
                <a:gd name="connsiteY22" fmla="*/ 1535981 h 1586462"/>
                <a:gd name="connsiteX23" fmla="*/ 463867 w 5715000"/>
                <a:gd name="connsiteY23" fmla="*/ 1535981 h 1586462"/>
                <a:gd name="connsiteX24" fmla="*/ 525780 w 5715000"/>
                <a:gd name="connsiteY24" fmla="*/ 1268328 h 1586462"/>
                <a:gd name="connsiteX25" fmla="*/ 927735 w 5715000"/>
                <a:gd name="connsiteY25" fmla="*/ 1268328 h 1586462"/>
                <a:gd name="connsiteX26" fmla="*/ 989648 w 5715000"/>
                <a:gd name="connsiteY26" fmla="*/ 1535981 h 1586462"/>
                <a:gd name="connsiteX27" fmla="*/ 1453515 w 5715000"/>
                <a:gd name="connsiteY27" fmla="*/ 1535981 h 1586462"/>
                <a:gd name="connsiteX28" fmla="*/ 989648 w 5715000"/>
                <a:gd name="connsiteY28" fmla="*/ 47223 h 1586462"/>
                <a:gd name="connsiteX29" fmla="*/ 463867 w 5715000"/>
                <a:gd name="connsiteY29" fmla="*/ 47223 h 1586462"/>
                <a:gd name="connsiteX30" fmla="*/ 726758 w 5715000"/>
                <a:gd name="connsiteY30" fmla="*/ 375836 h 1586462"/>
                <a:gd name="connsiteX31" fmla="*/ 865823 w 5715000"/>
                <a:gd name="connsiteY31" fmla="*/ 986388 h 1586462"/>
                <a:gd name="connsiteX32" fmla="*/ 587693 w 5715000"/>
                <a:gd name="connsiteY32" fmla="*/ 986388 h 1586462"/>
                <a:gd name="connsiteX33" fmla="*/ 726758 w 5715000"/>
                <a:gd name="connsiteY33" fmla="*/ 375836 h 1586462"/>
                <a:gd name="connsiteX34" fmla="*/ 2528888 w 5715000"/>
                <a:gd name="connsiteY34" fmla="*/ 468228 h 1586462"/>
                <a:gd name="connsiteX35" fmla="*/ 1537335 w 5715000"/>
                <a:gd name="connsiteY35" fmla="*/ 573956 h 1586462"/>
                <a:gd name="connsiteX36" fmla="*/ 2528888 w 5715000"/>
                <a:gd name="connsiteY36" fmla="*/ 75798 h 1586462"/>
                <a:gd name="connsiteX37" fmla="*/ 2528888 w 5715000"/>
                <a:gd name="connsiteY37" fmla="*/ 468228 h 1586462"/>
                <a:gd name="connsiteX38" fmla="*/ 2209800 w 5715000"/>
                <a:gd name="connsiteY38" fmla="*/ 646346 h 1586462"/>
                <a:gd name="connsiteX39" fmla="*/ 2652713 w 5715000"/>
                <a:gd name="connsiteY39" fmla="*/ 1102593 h 1586462"/>
                <a:gd name="connsiteX40" fmla="*/ 2233613 w 5715000"/>
                <a:gd name="connsiteY40" fmla="*/ 1551221 h 1586462"/>
                <a:gd name="connsiteX41" fmla="*/ 1506855 w 5715000"/>
                <a:gd name="connsiteY41" fmla="*/ 1480736 h 1586462"/>
                <a:gd name="connsiteX42" fmla="*/ 1506855 w 5715000"/>
                <a:gd name="connsiteY42" fmla="*/ 1118786 h 1586462"/>
                <a:gd name="connsiteX43" fmla="*/ 1934528 w 5715000"/>
                <a:gd name="connsiteY43" fmla="*/ 1274996 h 1586462"/>
                <a:gd name="connsiteX44" fmla="*/ 2172653 w 5715000"/>
                <a:gd name="connsiteY44" fmla="*/ 1103546 h 1586462"/>
                <a:gd name="connsiteX45" fmla="*/ 2008823 w 5715000"/>
                <a:gd name="connsiteY45" fmla="*/ 928286 h 1586462"/>
                <a:gd name="connsiteX46" fmla="*/ 2079308 w 5715000"/>
                <a:gd name="connsiteY46" fmla="*/ 348213 h 1586462"/>
                <a:gd name="connsiteX47" fmla="*/ 1970723 w 5715000"/>
                <a:gd name="connsiteY47" fmla="*/ 469181 h 1586462"/>
                <a:gd name="connsiteX48" fmla="*/ 2209800 w 5715000"/>
                <a:gd name="connsiteY48" fmla="*/ 646346 h 158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15000" h="1586462">
                  <a:moveTo>
                    <a:pt x="3853815" y="1535981"/>
                  </a:moveTo>
                  <a:lnTo>
                    <a:pt x="4053840" y="598721"/>
                  </a:lnTo>
                  <a:lnTo>
                    <a:pt x="4130040" y="1535981"/>
                  </a:lnTo>
                  <a:lnTo>
                    <a:pt x="4561523" y="1535981"/>
                  </a:lnTo>
                  <a:lnTo>
                    <a:pt x="4361498" y="47223"/>
                  </a:lnTo>
                  <a:lnTo>
                    <a:pt x="3899535" y="47223"/>
                  </a:lnTo>
                  <a:lnTo>
                    <a:pt x="3684270" y="939716"/>
                  </a:lnTo>
                  <a:lnTo>
                    <a:pt x="3469005" y="47223"/>
                  </a:lnTo>
                  <a:lnTo>
                    <a:pt x="3007043" y="47223"/>
                  </a:lnTo>
                  <a:lnTo>
                    <a:pt x="2807018" y="1535981"/>
                  </a:lnTo>
                  <a:lnTo>
                    <a:pt x="3238500" y="1535981"/>
                  </a:lnTo>
                  <a:lnTo>
                    <a:pt x="3315653" y="598721"/>
                  </a:lnTo>
                  <a:lnTo>
                    <a:pt x="3515678" y="1535981"/>
                  </a:lnTo>
                  <a:lnTo>
                    <a:pt x="3853815" y="1535981"/>
                  </a:lnTo>
                  <a:close/>
                  <a:moveTo>
                    <a:pt x="4762500" y="48176"/>
                  </a:moveTo>
                  <a:lnTo>
                    <a:pt x="4762500" y="1535981"/>
                  </a:lnTo>
                  <a:lnTo>
                    <a:pt x="5715000" y="1535981"/>
                  </a:lnTo>
                  <a:lnTo>
                    <a:pt x="5715000" y="1223561"/>
                  </a:lnTo>
                  <a:lnTo>
                    <a:pt x="5164455" y="1223561"/>
                  </a:lnTo>
                  <a:lnTo>
                    <a:pt x="5164455" y="48176"/>
                  </a:lnTo>
                  <a:lnTo>
                    <a:pt x="4762500" y="48176"/>
                  </a:lnTo>
                  <a:close/>
                  <a:moveTo>
                    <a:pt x="463867" y="48176"/>
                  </a:moveTo>
                  <a:lnTo>
                    <a:pt x="0" y="1535981"/>
                  </a:lnTo>
                  <a:lnTo>
                    <a:pt x="463867" y="1535981"/>
                  </a:lnTo>
                  <a:lnTo>
                    <a:pt x="525780" y="1268328"/>
                  </a:lnTo>
                  <a:lnTo>
                    <a:pt x="927735" y="1268328"/>
                  </a:lnTo>
                  <a:lnTo>
                    <a:pt x="989648" y="1535981"/>
                  </a:lnTo>
                  <a:lnTo>
                    <a:pt x="1453515" y="1535981"/>
                  </a:lnTo>
                  <a:lnTo>
                    <a:pt x="989648" y="47223"/>
                  </a:lnTo>
                  <a:lnTo>
                    <a:pt x="463867" y="47223"/>
                  </a:lnTo>
                  <a:close/>
                  <a:moveTo>
                    <a:pt x="726758" y="375836"/>
                  </a:moveTo>
                  <a:lnTo>
                    <a:pt x="865823" y="986388"/>
                  </a:lnTo>
                  <a:lnTo>
                    <a:pt x="587693" y="986388"/>
                  </a:lnTo>
                  <a:cubicBezTo>
                    <a:pt x="587693" y="985436"/>
                    <a:pt x="726758" y="375836"/>
                    <a:pt x="726758" y="375836"/>
                  </a:cubicBezTo>
                  <a:close/>
                  <a:moveTo>
                    <a:pt x="2528888" y="468228"/>
                  </a:moveTo>
                  <a:cubicBezTo>
                    <a:pt x="2144078" y="140568"/>
                    <a:pt x="1543050" y="273918"/>
                    <a:pt x="1537335" y="573956"/>
                  </a:cubicBezTo>
                  <a:cubicBezTo>
                    <a:pt x="1449705" y="16743"/>
                    <a:pt x="2141220" y="-100414"/>
                    <a:pt x="2528888" y="75798"/>
                  </a:cubicBezTo>
                  <a:cubicBezTo>
                    <a:pt x="2535555" y="165333"/>
                    <a:pt x="2542223" y="261536"/>
                    <a:pt x="2528888" y="468228"/>
                  </a:cubicBezTo>
                  <a:close/>
                  <a:moveTo>
                    <a:pt x="2209800" y="646346"/>
                  </a:moveTo>
                  <a:cubicBezTo>
                    <a:pt x="2368868" y="706353"/>
                    <a:pt x="2652713" y="783506"/>
                    <a:pt x="2652713" y="1102593"/>
                  </a:cubicBezTo>
                  <a:cubicBezTo>
                    <a:pt x="2652713" y="1298808"/>
                    <a:pt x="2458403" y="1483593"/>
                    <a:pt x="2233613" y="1551221"/>
                  </a:cubicBezTo>
                  <a:cubicBezTo>
                    <a:pt x="1955483" y="1635041"/>
                    <a:pt x="1677353" y="1552173"/>
                    <a:pt x="1506855" y="1480736"/>
                  </a:cubicBezTo>
                  <a:lnTo>
                    <a:pt x="1506855" y="1118786"/>
                  </a:lnTo>
                  <a:cubicBezTo>
                    <a:pt x="1650683" y="1218798"/>
                    <a:pt x="1777365" y="1272138"/>
                    <a:pt x="1934528" y="1274996"/>
                  </a:cubicBezTo>
                  <a:cubicBezTo>
                    <a:pt x="2028825" y="1276901"/>
                    <a:pt x="2172653" y="1231181"/>
                    <a:pt x="2172653" y="1103546"/>
                  </a:cubicBezTo>
                  <a:cubicBezTo>
                    <a:pt x="2172653" y="994008"/>
                    <a:pt x="2068830" y="960671"/>
                    <a:pt x="2008823" y="928286"/>
                  </a:cubicBezTo>
                  <a:cubicBezTo>
                    <a:pt x="1665923" y="745406"/>
                    <a:pt x="1769745" y="378693"/>
                    <a:pt x="2079308" y="348213"/>
                  </a:cubicBezTo>
                  <a:cubicBezTo>
                    <a:pt x="1989773" y="377741"/>
                    <a:pt x="1970723" y="425366"/>
                    <a:pt x="1970723" y="469181"/>
                  </a:cubicBezTo>
                  <a:cubicBezTo>
                    <a:pt x="1971675" y="575861"/>
                    <a:pt x="2112645" y="609198"/>
                    <a:pt x="2209800" y="6463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F36A714-DB9B-610D-E8D1-DF8801D22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01263" y="6481157"/>
              <a:ext cx="1576388" cy="261564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E3352A-5C4E-EABB-1218-E1CF805CA5F2}"/>
                </a:ext>
              </a:extLst>
            </p:cNvPr>
            <p:cNvSpPr/>
            <p:nvPr userDrawn="1"/>
          </p:nvSpPr>
          <p:spPr>
            <a:xfrm>
              <a:off x="9491896" y="6480680"/>
              <a:ext cx="155392" cy="251734"/>
            </a:xfrm>
            <a:custGeom>
              <a:avLst/>
              <a:gdLst>
                <a:gd name="connsiteX0" fmla="*/ 500102 w 784329"/>
                <a:gd name="connsiteY0" fmla="*/ 1270612 h 1270613"/>
                <a:gd name="connsiteX1" fmla="*/ 625930 w 784329"/>
                <a:gd name="connsiteY1" fmla="*/ 1270612 h 1270613"/>
                <a:gd name="connsiteX2" fmla="*/ 625932 w 784329"/>
                <a:gd name="connsiteY2" fmla="*/ 1270613 h 1270613"/>
                <a:gd name="connsiteX3" fmla="*/ 500102 w 784329"/>
                <a:gd name="connsiteY3" fmla="*/ 1270613 h 1270613"/>
                <a:gd name="connsiteX4" fmla="*/ 364572 w 784329"/>
                <a:gd name="connsiteY4" fmla="*/ 1270612 h 1270613"/>
                <a:gd name="connsiteX5" fmla="*/ 453025 w 784329"/>
                <a:gd name="connsiteY5" fmla="*/ 1270612 h 1270613"/>
                <a:gd name="connsiteX6" fmla="*/ 453025 w 784329"/>
                <a:gd name="connsiteY6" fmla="*/ 1270613 h 1270613"/>
                <a:gd name="connsiteX7" fmla="*/ 364572 w 784329"/>
                <a:gd name="connsiteY7" fmla="*/ 1270613 h 1270613"/>
                <a:gd name="connsiteX8" fmla="*/ 247979 w 784329"/>
                <a:gd name="connsiteY8" fmla="*/ 1270612 h 1270613"/>
                <a:gd name="connsiteX9" fmla="*/ 317806 w 784329"/>
                <a:gd name="connsiteY9" fmla="*/ 1270612 h 1270613"/>
                <a:gd name="connsiteX10" fmla="*/ 317806 w 784329"/>
                <a:gd name="connsiteY10" fmla="*/ 1270613 h 1270613"/>
                <a:gd name="connsiteX11" fmla="*/ 247979 w 784329"/>
                <a:gd name="connsiteY11" fmla="*/ 1270613 h 1270613"/>
                <a:gd name="connsiteX12" fmla="*/ 110429 w 784329"/>
                <a:gd name="connsiteY12" fmla="*/ 1270612 h 1270613"/>
                <a:gd name="connsiteX13" fmla="*/ 209510 w 784329"/>
                <a:gd name="connsiteY13" fmla="*/ 1270612 h 1270613"/>
                <a:gd name="connsiteX14" fmla="*/ 209511 w 784329"/>
                <a:gd name="connsiteY14" fmla="*/ 1270613 h 1270613"/>
                <a:gd name="connsiteX15" fmla="*/ 110429 w 784329"/>
                <a:gd name="connsiteY15" fmla="*/ 1270613 h 1270613"/>
                <a:gd name="connsiteX16" fmla="*/ 0 w 784329"/>
                <a:gd name="connsiteY16" fmla="*/ 1270612 h 1270613"/>
                <a:gd name="connsiteX17" fmla="*/ 60756 w 784329"/>
                <a:gd name="connsiteY17" fmla="*/ 1270612 h 1270613"/>
                <a:gd name="connsiteX18" fmla="*/ 60756 w 784329"/>
                <a:gd name="connsiteY18" fmla="*/ 1270613 h 1270613"/>
                <a:gd name="connsiteX19" fmla="*/ 0 w 784329"/>
                <a:gd name="connsiteY19" fmla="*/ 1270613 h 1270613"/>
                <a:gd name="connsiteX20" fmla="*/ 784329 w 784329"/>
                <a:gd name="connsiteY20" fmla="*/ 1202197 h 1270613"/>
                <a:gd name="connsiteX21" fmla="*/ 784329 w 784329"/>
                <a:gd name="connsiteY21" fmla="*/ 1270613 h 1270613"/>
                <a:gd name="connsiteX22" fmla="*/ 714967 w 784329"/>
                <a:gd name="connsiteY22" fmla="*/ 1270613 h 1270613"/>
                <a:gd name="connsiteX23" fmla="*/ 714969 w 784329"/>
                <a:gd name="connsiteY23" fmla="*/ 1270612 h 1270613"/>
                <a:gd name="connsiteX24" fmla="*/ 784328 w 784329"/>
                <a:gd name="connsiteY24" fmla="*/ 1270612 h 1270613"/>
                <a:gd name="connsiteX25" fmla="*/ 784328 w 784329"/>
                <a:gd name="connsiteY25" fmla="*/ 1202199 h 1270613"/>
                <a:gd name="connsiteX26" fmla="*/ 670486 w 784329"/>
                <a:gd name="connsiteY26" fmla="*/ 1084735 h 1270613"/>
                <a:gd name="connsiteX27" fmla="*/ 601235 w 784329"/>
                <a:gd name="connsiteY27" fmla="*/ 1155851 h 1270613"/>
                <a:gd name="connsiteX28" fmla="*/ 601235 w 784329"/>
                <a:gd name="connsiteY28" fmla="*/ 1156526 h 1270613"/>
                <a:gd name="connsiteX29" fmla="*/ 671144 w 784329"/>
                <a:gd name="connsiteY29" fmla="*/ 1229252 h 1270613"/>
                <a:gd name="connsiteX30" fmla="*/ 741336 w 784329"/>
                <a:gd name="connsiteY30" fmla="*/ 1157196 h 1270613"/>
                <a:gd name="connsiteX31" fmla="*/ 741336 w 784329"/>
                <a:gd name="connsiteY31" fmla="*/ 1156526 h 1270613"/>
                <a:gd name="connsiteX32" fmla="*/ 670486 w 784329"/>
                <a:gd name="connsiteY32" fmla="*/ 1084735 h 1270613"/>
                <a:gd name="connsiteX33" fmla="*/ 60756 w 784329"/>
                <a:gd name="connsiteY33" fmla="*/ 1043225 h 1270613"/>
                <a:gd name="connsiteX34" fmla="*/ 101132 w 784329"/>
                <a:gd name="connsiteY34" fmla="*/ 1043225 h 1270613"/>
                <a:gd name="connsiteX35" fmla="*/ 198622 w 784329"/>
                <a:gd name="connsiteY35" fmla="*/ 1174849 h 1270613"/>
                <a:gd name="connsiteX36" fmla="*/ 198622 w 784329"/>
                <a:gd name="connsiteY36" fmla="*/ 1043225 h 1270613"/>
                <a:gd name="connsiteX37" fmla="*/ 247979 w 784329"/>
                <a:gd name="connsiteY37" fmla="*/ 1043225 h 1270613"/>
                <a:gd name="connsiteX38" fmla="*/ 247979 w 784329"/>
                <a:gd name="connsiteY38" fmla="*/ 1270612 h 1270613"/>
                <a:gd name="connsiteX39" fmla="*/ 209510 w 784329"/>
                <a:gd name="connsiteY39" fmla="*/ 1270612 h 1270613"/>
                <a:gd name="connsiteX40" fmla="*/ 110429 w 784329"/>
                <a:gd name="connsiteY40" fmla="*/ 1136527 h 1270613"/>
                <a:gd name="connsiteX41" fmla="*/ 110429 w 784329"/>
                <a:gd name="connsiteY41" fmla="*/ 1270612 h 1270613"/>
                <a:gd name="connsiteX42" fmla="*/ 60756 w 784329"/>
                <a:gd name="connsiteY42" fmla="*/ 1270612 h 1270613"/>
                <a:gd name="connsiteX43" fmla="*/ 388374 w 784329"/>
                <a:gd name="connsiteY43" fmla="*/ 1042572 h 1270613"/>
                <a:gd name="connsiteX44" fmla="*/ 430027 w 784329"/>
                <a:gd name="connsiteY44" fmla="*/ 1042572 h 1270613"/>
                <a:gd name="connsiteX45" fmla="*/ 471006 w 784329"/>
                <a:gd name="connsiteY45" fmla="*/ 1177749 h 1270613"/>
                <a:gd name="connsiteX46" fmla="*/ 501603 w 784329"/>
                <a:gd name="connsiteY46" fmla="*/ 1043225 h 1270613"/>
                <a:gd name="connsiteX47" fmla="*/ 556947 w 784329"/>
                <a:gd name="connsiteY47" fmla="*/ 1043225 h 1270613"/>
                <a:gd name="connsiteX48" fmla="*/ 500102 w 784329"/>
                <a:gd name="connsiteY48" fmla="*/ 1270612 h 1270613"/>
                <a:gd name="connsiteX49" fmla="*/ 453025 w 784329"/>
                <a:gd name="connsiteY49" fmla="*/ 1270612 h 1270613"/>
                <a:gd name="connsiteX50" fmla="*/ 408572 w 784329"/>
                <a:gd name="connsiteY50" fmla="*/ 1136654 h 1270613"/>
                <a:gd name="connsiteX51" fmla="*/ 364572 w 784329"/>
                <a:gd name="connsiteY51" fmla="*/ 1270612 h 1270613"/>
                <a:gd name="connsiteX52" fmla="*/ 317806 w 784329"/>
                <a:gd name="connsiteY52" fmla="*/ 1270612 h 1270613"/>
                <a:gd name="connsiteX53" fmla="*/ 260962 w 784329"/>
                <a:gd name="connsiteY53" fmla="*/ 1043225 h 1270613"/>
                <a:gd name="connsiteX54" fmla="*/ 317108 w 784329"/>
                <a:gd name="connsiteY54" fmla="*/ 1043225 h 1270613"/>
                <a:gd name="connsiteX55" fmla="*/ 347395 w 784329"/>
                <a:gd name="connsiteY55" fmla="*/ 1176498 h 1270613"/>
                <a:gd name="connsiteX56" fmla="*/ 671144 w 784329"/>
                <a:gd name="connsiteY56" fmla="*/ 1035102 h 1270613"/>
                <a:gd name="connsiteX57" fmla="*/ 766967 w 784329"/>
                <a:gd name="connsiteY57" fmla="*/ 1079784 h 1270613"/>
                <a:gd name="connsiteX58" fmla="*/ 784328 w 784329"/>
                <a:gd name="connsiteY58" fmla="*/ 1110095 h 1270613"/>
                <a:gd name="connsiteX59" fmla="*/ 784328 w 784329"/>
                <a:gd name="connsiteY59" fmla="*/ 1202199 h 1270613"/>
                <a:gd name="connsiteX60" fmla="*/ 757231 w 784329"/>
                <a:gd name="connsiteY60" fmla="*/ 1243660 h 1270613"/>
                <a:gd name="connsiteX61" fmla="*/ 714969 w 784329"/>
                <a:gd name="connsiteY61" fmla="*/ 1270612 h 1270613"/>
                <a:gd name="connsiteX62" fmla="*/ 625930 w 784329"/>
                <a:gd name="connsiteY62" fmla="*/ 1270612 h 1270613"/>
                <a:gd name="connsiteX63" fmla="*/ 594330 w 784329"/>
                <a:gd name="connsiteY63" fmla="*/ 1252849 h 1270613"/>
                <a:gd name="connsiteX64" fmla="*/ 549399 w 784329"/>
                <a:gd name="connsiteY64" fmla="*/ 1157196 h 1270613"/>
                <a:gd name="connsiteX65" fmla="*/ 549399 w 784329"/>
                <a:gd name="connsiteY65" fmla="*/ 1156526 h 1270613"/>
                <a:gd name="connsiteX66" fmla="*/ 671144 w 784329"/>
                <a:gd name="connsiteY66" fmla="*/ 1035102 h 1270613"/>
                <a:gd name="connsiteX67" fmla="*/ 784329 w 784329"/>
                <a:gd name="connsiteY67" fmla="*/ 570101 h 1270613"/>
                <a:gd name="connsiteX68" fmla="*/ 784329 w 784329"/>
                <a:gd name="connsiteY68" fmla="*/ 1110097 h 1270613"/>
                <a:gd name="connsiteX69" fmla="*/ 784328 w 784329"/>
                <a:gd name="connsiteY69" fmla="*/ 1110095 h 1270613"/>
                <a:gd name="connsiteX70" fmla="*/ 784328 w 784329"/>
                <a:gd name="connsiteY70" fmla="*/ 570103 h 1270613"/>
                <a:gd name="connsiteX71" fmla="*/ 473815 w 784329"/>
                <a:gd name="connsiteY71" fmla="*/ 73448 h 1270613"/>
                <a:gd name="connsiteX72" fmla="*/ 418345 w 784329"/>
                <a:gd name="connsiteY72" fmla="*/ 89876 h 1270613"/>
                <a:gd name="connsiteX73" fmla="*/ 363034 w 784329"/>
                <a:gd name="connsiteY73" fmla="*/ 141535 h 1270613"/>
                <a:gd name="connsiteX74" fmla="*/ 411948 w 784329"/>
                <a:gd name="connsiteY74" fmla="*/ 127052 h 1270613"/>
                <a:gd name="connsiteX75" fmla="*/ 502189 w 784329"/>
                <a:gd name="connsiteY75" fmla="*/ 217299 h 1270613"/>
                <a:gd name="connsiteX76" fmla="*/ 411948 w 784329"/>
                <a:gd name="connsiteY76" fmla="*/ 307540 h 1270613"/>
                <a:gd name="connsiteX77" fmla="*/ 360151 w 784329"/>
                <a:gd name="connsiteY77" fmla="*/ 291121 h 1270613"/>
                <a:gd name="connsiteX78" fmla="*/ 443912 w 784329"/>
                <a:gd name="connsiteY78" fmla="*/ 358109 h 1270613"/>
                <a:gd name="connsiteX79" fmla="*/ 554994 w 784329"/>
                <a:gd name="connsiteY79" fmla="*/ 347522 h 1270613"/>
                <a:gd name="connsiteX80" fmla="*/ 626071 w 784329"/>
                <a:gd name="connsiteY80" fmla="*/ 261465 h 1270613"/>
                <a:gd name="connsiteX81" fmla="*/ 615490 w 784329"/>
                <a:gd name="connsiteY81" fmla="*/ 150367 h 1270613"/>
                <a:gd name="connsiteX82" fmla="*/ 473815 w 784329"/>
                <a:gd name="connsiteY82" fmla="*/ 73448 h 1270613"/>
                <a:gd name="connsiteX83" fmla="*/ 430414 w 784329"/>
                <a:gd name="connsiteY83" fmla="*/ 54110 h 1270613"/>
                <a:gd name="connsiteX84" fmla="*/ 318342 w 784329"/>
                <a:gd name="connsiteY84" fmla="*/ 81951 h 1270613"/>
                <a:gd name="connsiteX85" fmla="*/ 218976 w 784329"/>
                <a:gd name="connsiteY85" fmla="*/ 405783 h 1270613"/>
                <a:gd name="connsiteX86" fmla="*/ 360305 w 784329"/>
                <a:gd name="connsiteY86" fmla="*/ 522526 h 1270613"/>
                <a:gd name="connsiteX87" fmla="*/ 542808 w 784329"/>
                <a:gd name="connsiteY87" fmla="*/ 505138 h 1270613"/>
                <a:gd name="connsiteX88" fmla="*/ 659545 w 784329"/>
                <a:gd name="connsiteY88" fmla="*/ 363803 h 1270613"/>
                <a:gd name="connsiteX89" fmla="*/ 649911 w 784329"/>
                <a:gd name="connsiteY89" fmla="*/ 197471 h 1270613"/>
                <a:gd name="connsiteX90" fmla="*/ 644908 w 784329"/>
                <a:gd name="connsiteY90" fmla="*/ 283534 h 1270613"/>
                <a:gd name="connsiteX91" fmla="*/ 556632 w 784329"/>
                <a:gd name="connsiteY91" fmla="*/ 390410 h 1270613"/>
                <a:gd name="connsiteX92" fmla="*/ 472007 w 784329"/>
                <a:gd name="connsiteY92" fmla="*/ 411605 h 1270613"/>
                <a:gd name="connsiteX93" fmla="*/ 418661 w 784329"/>
                <a:gd name="connsiteY93" fmla="*/ 403553 h 1270613"/>
                <a:gd name="connsiteX94" fmla="*/ 311784 w 784329"/>
                <a:gd name="connsiteY94" fmla="*/ 315282 h 1270613"/>
                <a:gd name="connsiteX95" fmla="*/ 386913 w 784329"/>
                <a:gd name="connsiteY95" fmla="*/ 70435 h 1270613"/>
                <a:gd name="connsiteX96" fmla="*/ 430414 w 784329"/>
                <a:gd name="connsiteY96" fmla="*/ 54110 h 1270613"/>
                <a:gd name="connsiteX97" fmla="*/ 395806 w 784329"/>
                <a:gd name="connsiteY97" fmla="*/ 36784 h 1270613"/>
                <a:gd name="connsiteX98" fmla="*/ 214372 w 784329"/>
                <a:gd name="connsiteY98" fmla="*/ 80014 h 1270613"/>
                <a:gd name="connsiteX99" fmla="*/ 33530 w 784329"/>
                <a:gd name="connsiteY99" fmla="*/ 298957 h 1270613"/>
                <a:gd name="connsiteX100" fmla="*/ 60458 w 784329"/>
                <a:gd name="connsiteY100" fmla="*/ 581650 h 1270613"/>
                <a:gd name="connsiteX101" fmla="*/ 279395 w 784329"/>
                <a:gd name="connsiteY101" fmla="*/ 762492 h 1270613"/>
                <a:gd name="connsiteX102" fmla="*/ 562088 w 784329"/>
                <a:gd name="connsiteY102" fmla="*/ 735564 h 1270613"/>
                <a:gd name="connsiteX103" fmla="*/ 742930 w 784329"/>
                <a:gd name="connsiteY103" fmla="*/ 516627 h 1270613"/>
                <a:gd name="connsiteX104" fmla="*/ 759426 w 784329"/>
                <a:gd name="connsiteY104" fmla="*/ 407321 h 1270613"/>
                <a:gd name="connsiteX105" fmla="*/ 730645 w 784329"/>
                <a:gd name="connsiteY105" fmla="*/ 264841 h 1270613"/>
                <a:gd name="connsiteX106" fmla="*/ 723097 w 784329"/>
                <a:gd name="connsiteY106" fmla="*/ 403597 h 1270613"/>
                <a:gd name="connsiteX107" fmla="*/ 583012 w 784329"/>
                <a:gd name="connsiteY107" fmla="*/ 573117 h 1270613"/>
                <a:gd name="connsiteX108" fmla="*/ 448715 w 784329"/>
                <a:gd name="connsiteY108" fmla="*/ 606746 h 1270613"/>
                <a:gd name="connsiteX109" fmla="*/ 364052 w 784329"/>
                <a:gd name="connsiteY109" fmla="*/ 593974 h 1270613"/>
                <a:gd name="connsiteX110" fmla="*/ 194477 w 784329"/>
                <a:gd name="connsiteY110" fmla="*/ 453939 h 1270613"/>
                <a:gd name="connsiteX111" fmla="*/ 313694 w 784329"/>
                <a:gd name="connsiteY111" fmla="*/ 65527 h 1270613"/>
                <a:gd name="connsiteX112" fmla="*/ 395806 w 784329"/>
                <a:gd name="connsiteY112" fmla="*/ 36784 h 1270613"/>
                <a:gd name="connsiteX113" fmla="*/ 784328 w 784329"/>
                <a:gd name="connsiteY113" fmla="*/ 0 h 1270613"/>
                <a:gd name="connsiteX114" fmla="*/ 784329 w 784329"/>
                <a:gd name="connsiteY114" fmla="*/ 0 h 1270613"/>
                <a:gd name="connsiteX115" fmla="*/ 784329 w 784329"/>
                <a:gd name="connsiteY115" fmla="*/ 209801 h 1270613"/>
                <a:gd name="connsiteX116" fmla="*/ 784328 w 784329"/>
                <a:gd name="connsiteY116" fmla="*/ 209799 h 1270613"/>
                <a:gd name="connsiteX117" fmla="*/ 211034 w 784329"/>
                <a:gd name="connsiteY117" fmla="*/ 0 h 1270613"/>
                <a:gd name="connsiteX118" fmla="*/ 575884 w 784329"/>
                <a:gd name="connsiteY118" fmla="*/ 0 h 1270613"/>
                <a:gd name="connsiteX119" fmla="*/ 773687 w 784329"/>
                <a:gd name="connsiteY119" fmla="*/ 188218 h 1270613"/>
                <a:gd name="connsiteX120" fmla="*/ 784328 w 784329"/>
                <a:gd name="connsiteY120" fmla="*/ 209799 h 1270613"/>
                <a:gd name="connsiteX121" fmla="*/ 784328 w 784329"/>
                <a:gd name="connsiteY121" fmla="*/ 570103 h 1270613"/>
                <a:gd name="connsiteX122" fmla="*/ 750122 w 784329"/>
                <a:gd name="connsiteY122" fmla="*/ 631127 h 1270613"/>
                <a:gd name="connsiteX123" fmla="*/ 595136 w 784329"/>
                <a:gd name="connsiteY123" fmla="*/ 770278 h 1270613"/>
                <a:gd name="connsiteX124" fmla="*/ 13248 w 784329"/>
                <a:gd name="connsiteY124" fmla="*/ 591672 h 1270613"/>
                <a:gd name="connsiteX125" fmla="*/ 0 w 784329"/>
                <a:gd name="connsiteY125" fmla="*/ 564224 h 1270613"/>
                <a:gd name="connsiteX126" fmla="*/ 0 w 784329"/>
                <a:gd name="connsiteY126" fmla="*/ 215650 h 1270613"/>
                <a:gd name="connsiteX127" fmla="*/ 191799 w 784329"/>
                <a:gd name="connsiteY127" fmla="*/ 9612 h 1270613"/>
                <a:gd name="connsiteX128" fmla="*/ 211034 w 784329"/>
                <a:gd name="connsiteY128" fmla="*/ 0 h 12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784329" h="1270613">
                  <a:moveTo>
                    <a:pt x="500102" y="1270612"/>
                  </a:moveTo>
                  <a:lnTo>
                    <a:pt x="625930" y="1270612"/>
                  </a:lnTo>
                  <a:lnTo>
                    <a:pt x="625932" y="1270613"/>
                  </a:lnTo>
                  <a:lnTo>
                    <a:pt x="500102" y="1270613"/>
                  </a:lnTo>
                  <a:close/>
                  <a:moveTo>
                    <a:pt x="364572" y="1270612"/>
                  </a:moveTo>
                  <a:lnTo>
                    <a:pt x="453025" y="1270612"/>
                  </a:lnTo>
                  <a:lnTo>
                    <a:pt x="453025" y="1270613"/>
                  </a:lnTo>
                  <a:lnTo>
                    <a:pt x="364572" y="1270613"/>
                  </a:lnTo>
                  <a:close/>
                  <a:moveTo>
                    <a:pt x="247979" y="1270612"/>
                  </a:moveTo>
                  <a:lnTo>
                    <a:pt x="317806" y="1270612"/>
                  </a:lnTo>
                  <a:lnTo>
                    <a:pt x="317806" y="1270613"/>
                  </a:lnTo>
                  <a:lnTo>
                    <a:pt x="247979" y="1270613"/>
                  </a:lnTo>
                  <a:close/>
                  <a:moveTo>
                    <a:pt x="110429" y="1270612"/>
                  </a:moveTo>
                  <a:lnTo>
                    <a:pt x="209510" y="1270612"/>
                  </a:lnTo>
                  <a:lnTo>
                    <a:pt x="209511" y="1270613"/>
                  </a:lnTo>
                  <a:lnTo>
                    <a:pt x="110429" y="1270613"/>
                  </a:lnTo>
                  <a:close/>
                  <a:moveTo>
                    <a:pt x="0" y="1270612"/>
                  </a:moveTo>
                  <a:lnTo>
                    <a:pt x="60756" y="1270612"/>
                  </a:lnTo>
                  <a:lnTo>
                    <a:pt x="60756" y="1270613"/>
                  </a:lnTo>
                  <a:lnTo>
                    <a:pt x="0" y="1270613"/>
                  </a:lnTo>
                  <a:close/>
                  <a:moveTo>
                    <a:pt x="784329" y="1202197"/>
                  </a:moveTo>
                  <a:lnTo>
                    <a:pt x="784329" y="1270613"/>
                  </a:lnTo>
                  <a:lnTo>
                    <a:pt x="714967" y="1270613"/>
                  </a:lnTo>
                  <a:lnTo>
                    <a:pt x="714969" y="1270612"/>
                  </a:lnTo>
                  <a:lnTo>
                    <a:pt x="784328" y="1270612"/>
                  </a:lnTo>
                  <a:lnTo>
                    <a:pt x="784328" y="1202199"/>
                  </a:lnTo>
                  <a:close/>
                  <a:moveTo>
                    <a:pt x="670486" y="1084735"/>
                  </a:moveTo>
                  <a:cubicBezTo>
                    <a:pt x="629596" y="1084735"/>
                    <a:pt x="601235" y="1115498"/>
                    <a:pt x="601235" y="1155851"/>
                  </a:cubicBezTo>
                  <a:lnTo>
                    <a:pt x="601235" y="1156526"/>
                  </a:lnTo>
                  <a:cubicBezTo>
                    <a:pt x="601235" y="1196879"/>
                    <a:pt x="630254" y="1229252"/>
                    <a:pt x="671144" y="1229252"/>
                  </a:cubicBezTo>
                  <a:cubicBezTo>
                    <a:pt x="712034" y="1229252"/>
                    <a:pt x="741336" y="1197554"/>
                    <a:pt x="741336" y="1157196"/>
                  </a:cubicBezTo>
                  <a:lnTo>
                    <a:pt x="741336" y="1156526"/>
                  </a:lnTo>
                  <a:cubicBezTo>
                    <a:pt x="741336" y="1116168"/>
                    <a:pt x="711376" y="1084735"/>
                    <a:pt x="670486" y="1084735"/>
                  </a:cubicBezTo>
                  <a:close/>
                  <a:moveTo>
                    <a:pt x="60756" y="1043225"/>
                  </a:moveTo>
                  <a:lnTo>
                    <a:pt x="101132" y="1043225"/>
                  </a:lnTo>
                  <a:lnTo>
                    <a:pt x="198622" y="1174849"/>
                  </a:lnTo>
                  <a:lnTo>
                    <a:pt x="198622" y="1043225"/>
                  </a:lnTo>
                  <a:lnTo>
                    <a:pt x="247979" y="1043225"/>
                  </a:lnTo>
                  <a:lnTo>
                    <a:pt x="247979" y="1270612"/>
                  </a:lnTo>
                  <a:lnTo>
                    <a:pt x="209510" y="1270612"/>
                  </a:lnTo>
                  <a:lnTo>
                    <a:pt x="110429" y="1136527"/>
                  </a:lnTo>
                  <a:lnTo>
                    <a:pt x="110429" y="1270612"/>
                  </a:lnTo>
                  <a:lnTo>
                    <a:pt x="60756" y="1270612"/>
                  </a:lnTo>
                  <a:close/>
                  <a:moveTo>
                    <a:pt x="388374" y="1042572"/>
                  </a:moveTo>
                  <a:lnTo>
                    <a:pt x="430027" y="1042572"/>
                  </a:lnTo>
                  <a:lnTo>
                    <a:pt x="471006" y="1177749"/>
                  </a:lnTo>
                  <a:lnTo>
                    <a:pt x="501603" y="1043225"/>
                  </a:lnTo>
                  <a:lnTo>
                    <a:pt x="556947" y="1043225"/>
                  </a:lnTo>
                  <a:lnTo>
                    <a:pt x="500102" y="1270612"/>
                  </a:lnTo>
                  <a:lnTo>
                    <a:pt x="453025" y="1270612"/>
                  </a:lnTo>
                  <a:lnTo>
                    <a:pt x="408572" y="1136654"/>
                  </a:lnTo>
                  <a:lnTo>
                    <a:pt x="364572" y="1270612"/>
                  </a:lnTo>
                  <a:lnTo>
                    <a:pt x="317806" y="1270612"/>
                  </a:lnTo>
                  <a:lnTo>
                    <a:pt x="260962" y="1043225"/>
                  </a:lnTo>
                  <a:lnTo>
                    <a:pt x="317108" y="1043225"/>
                  </a:lnTo>
                  <a:lnTo>
                    <a:pt x="347395" y="1176498"/>
                  </a:lnTo>
                  <a:close/>
                  <a:moveTo>
                    <a:pt x="671144" y="1035102"/>
                  </a:moveTo>
                  <a:cubicBezTo>
                    <a:pt x="711615" y="1035102"/>
                    <a:pt x="745359" y="1052494"/>
                    <a:pt x="766967" y="1079784"/>
                  </a:cubicBezTo>
                  <a:lnTo>
                    <a:pt x="784328" y="1110095"/>
                  </a:lnTo>
                  <a:lnTo>
                    <a:pt x="784328" y="1202199"/>
                  </a:lnTo>
                  <a:lnTo>
                    <a:pt x="757231" y="1243660"/>
                  </a:lnTo>
                  <a:lnTo>
                    <a:pt x="714969" y="1270612"/>
                  </a:lnTo>
                  <a:lnTo>
                    <a:pt x="625930" y="1270612"/>
                  </a:lnTo>
                  <a:lnTo>
                    <a:pt x="594330" y="1252849"/>
                  </a:lnTo>
                  <a:cubicBezTo>
                    <a:pt x="566258" y="1230653"/>
                    <a:pt x="549399" y="1196065"/>
                    <a:pt x="549399" y="1157196"/>
                  </a:cubicBezTo>
                  <a:lnTo>
                    <a:pt x="549399" y="1156526"/>
                  </a:lnTo>
                  <a:cubicBezTo>
                    <a:pt x="549399" y="1089605"/>
                    <a:pt x="599918" y="1035102"/>
                    <a:pt x="671144" y="1035102"/>
                  </a:cubicBezTo>
                  <a:close/>
                  <a:moveTo>
                    <a:pt x="784329" y="570101"/>
                  </a:moveTo>
                  <a:lnTo>
                    <a:pt x="784329" y="1110097"/>
                  </a:lnTo>
                  <a:lnTo>
                    <a:pt x="784328" y="1110095"/>
                  </a:lnTo>
                  <a:lnTo>
                    <a:pt x="784328" y="570103"/>
                  </a:lnTo>
                  <a:close/>
                  <a:moveTo>
                    <a:pt x="473815" y="73448"/>
                  </a:moveTo>
                  <a:cubicBezTo>
                    <a:pt x="454947" y="75092"/>
                    <a:pt x="436102" y="80459"/>
                    <a:pt x="418345" y="89876"/>
                  </a:cubicBezTo>
                  <a:cubicBezTo>
                    <a:pt x="394832" y="102349"/>
                    <a:pt x="376166" y="120406"/>
                    <a:pt x="363034" y="141535"/>
                  </a:cubicBezTo>
                  <a:cubicBezTo>
                    <a:pt x="377134" y="132409"/>
                    <a:pt x="393902" y="127052"/>
                    <a:pt x="411948" y="127052"/>
                  </a:cubicBezTo>
                  <a:cubicBezTo>
                    <a:pt x="461781" y="127052"/>
                    <a:pt x="502189" y="167461"/>
                    <a:pt x="502189" y="217299"/>
                  </a:cubicBezTo>
                  <a:cubicBezTo>
                    <a:pt x="502189" y="267132"/>
                    <a:pt x="461781" y="307540"/>
                    <a:pt x="411948" y="307540"/>
                  </a:cubicBezTo>
                  <a:cubicBezTo>
                    <a:pt x="392657" y="307540"/>
                    <a:pt x="374821" y="301436"/>
                    <a:pt x="360151" y="291121"/>
                  </a:cubicBezTo>
                  <a:cubicBezTo>
                    <a:pt x="378612" y="323417"/>
                    <a:pt x="408168" y="347129"/>
                    <a:pt x="443912" y="358109"/>
                  </a:cubicBezTo>
                  <a:cubicBezTo>
                    <a:pt x="481138" y="369531"/>
                    <a:pt x="520595" y="365762"/>
                    <a:pt x="554994" y="347522"/>
                  </a:cubicBezTo>
                  <a:cubicBezTo>
                    <a:pt x="589409" y="329266"/>
                    <a:pt x="614654" y="298708"/>
                    <a:pt x="626071" y="261465"/>
                  </a:cubicBezTo>
                  <a:cubicBezTo>
                    <a:pt x="637509" y="224238"/>
                    <a:pt x="633741" y="184782"/>
                    <a:pt x="615490" y="150367"/>
                  </a:cubicBezTo>
                  <a:cubicBezTo>
                    <a:pt x="587234" y="97096"/>
                    <a:pt x="530421" y="68517"/>
                    <a:pt x="473815" y="73448"/>
                  </a:cubicBezTo>
                  <a:close/>
                  <a:moveTo>
                    <a:pt x="430414" y="54110"/>
                  </a:moveTo>
                  <a:cubicBezTo>
                    <a:pt x="392519" y="54071"/>
                    <a:pt x="354091" y="62992"/>
                    <a:pt x="318342" y="81951"/>
                  </a:cubicBezTo>
                  <a:cubicBezTo>
                    <a:pt x="201666" y="143837"/>
                    <a:pt x="157090" y="289112"/>
                    <a:pt x="218976" y="405783"/>
                  </a:cubicBezTo>
                  <a:cubicBezTo>
                    <a:pt x="248959" y="462295"/>
                    <a:pt x="299151" y="503760"/>
                    <a:pt x="360305" y="522526"/>
                  </a:cubicBezTo>
                  <a:cubicBezTo>
                    <a:pt x="421461" y="541291"/>
                    <a:pt x="486279" y="535121"/>
                    <a:pt x="542808" y="505138"/>
                  </a:cubicBezTo>
                  <a:cubicBezTo>
                    <a:pt x="599320" y="475156"/>
                    <a:pt x="640780" y="424975"/>
                    <a:pt x="659545" y="363803"/>
                  </a:cubicBezTo>
                  <a:cubicBezTo>
                    <a:pt x="676545" y="308387"/>
                    <a:pt x="673015" y="249999"/>
                    <a:pt x="649911" y="197471"/>
                  </a:cubicBezTo>
                  <a:cubicBezTo>
                    <a:pt x="655185" y="225810"/>
                    <a:pt x="653607" y="255189"/>
                    <a:pt x="644908" y="283534"/>
                  </a:cubicBezTo>
                  <a:cubicBezTo>
                    <a:pt x="630725" y="329792"/>
                    <a:pt x="599370" y="367738"/>
                    <a:pt x="556632" y="390410"/>
                  </a:cubicBezTo>
                  <a:cubicBezTo>
                    <a:pt x="530129" y="404466"/>
                    <a:pt x="501193" y="411605"/>
                    <a:pt x="472007" y="411605"/>
                  </a:cubicBezTo>
                  <a:cubicBezTo>
                    <a:pt x="454155" y="411605"/>
                    <a:pt x="436203" y="408943"/>
                    <a:pt x="418661" y="403553"/>
                  </a:cubicBezTo>
                  <a:cubicBezTo>
                    <a:pt x="372420" y="389353"/>
                    <a:pt x="334457" y="358015"/>
                    <a:pt x="311784" y="315282"/>
                  </a:cubicBezTo>
                  <a:cubicBezTo>
                    <a:pt x="265006" y="227066"/>
                    <a:pt x="298703" y="117224"/>
                    <a:pt x="386913" y="70435"/>
                  </a:cubicBezTo>
                  <a:cubicBezTo>
                    <a:pt x="400980" y="62976"/>
                    <a:pt x="415595" y="57580"/>
                    <a:pt x="430414" y="54110"/>
                  </a:cubicBezTo>
                  <a:close/>
                  <a:moveTo>
                    <a:pt x="395806" y="36784"/>
                  </a:moveTo>
                  <a:cubicBezTo>
                    <a:pt x="333289" y="35417"/>
                    <a:pt x="271127" y="49916"/>
                    <a:pt x="214372" y="80014"/>
                  </a:cubicBezTo>
                  <a:cubicBezTo>
                    <a:pt x="126826" y="126460"/>
                    <a:pt x="62599" y="204211"/>
                    <a:pt x="33530" y="298957"/>
                  </a:cubicBezTo>
                  <a:cubicBezTo>
                    <a:pt x="4460" y="393680"/>
                    <a:pt x="14012" y="494087"/>
                    <a:pt x="60458" y="581650"/>
                  </a:cubicBezTo>
                  <a:cubicBezTo>
                    <a:pt x="106898" y="669196"/>
                    <a:pt x="184655" y="733422"/>
                    <a:pt x="279395" y="762492"/>
                  </a:cubicBezTo>
                  <a:cubicBezTo>
                    <a:pt x="374135" y="791556"/>
                    <a:pt x="474542" y="781993"/>
                    <a:pt x="562088" y="735564"/>
                  </a:cubicBezTo>
                  <a:cubicBezTo>
                    <a:pt x="649634" y="689118"/>
                    <a:pt x="713860" y="611367"/>
                    <a:pt x="742930" y="516627"/>
                  </a:cubicBezTo>
                  <a:cubicBezTo>
                    <a:pt x="753953" y="480673"/>
                    <a:pt x="759426" y="443889"/>
                    <a:pt x="759426" y="407321"/>
                  </a:cubicBezTo>
                  <a:cubicBezTo>
                    <a:pt x="759426" y="358684"/>
                    <a:pt x="749759" y="310395"/>
                    <a:pt x="730645" y="264841"/>
                  </a:cubicBezTo>
                  <a:cubicBezTo>
                    <a:pt x="739521" y="310478"/>
                    <a:pt x="737125" y="357882"/>
                    <a:pt x="723097" y="403597"/>
                  </a:cubicBezTo>
                  <a:cubicBezTo>
                    <a:pt x="700579" y="476949"/>
                    <a:pt x="650824" y="537157"/>
                    <a:pt x="583012" y="573117"/>
                  </a:cubicBezTo>
                  <a:cubicBezTo>
                    <a:pt x="540937" y="595435"/>
                    <a:pt x="495028" y="606746"/>
                    <a:pt x="448715" y="606746"/>
                  </a:cubicBezTo>
                  <a:cubicBezTo>
                    <a:pt x="420382" y="606746"/>
                    <a:pt x="391909" y="602507"/>
                    <a:pt x="364052" y="593974"/>
                  </a:cubicBezTo>
                  <a:cubicBezTo>
                    <a:pt x="290679" y="571462"/>
                    <a:pt x="230447" y="521723"/>
                    <a:pt x="194477" y="453939"/>
                  </a:cubicBezTo>
                  <a:cubicBezTo>
                    <a:pt x="120240" y="313998"/>
                    <a:pt x="173714" y="139753"/>
                    <a:pt x="313694" y="65527"/>
                  </a:cubicBezTo>
                  <a:cubicBezTo>
                    <a:pt x="339858" y="51659"/>
                    <a:pt x="367505" y="42080"/>
                    <a:pt x="395806" y="36784"/>
                  </a:cubicBezTo>
                  <a:close/>
                  <a:moveTo>
                    <a:pt x="784328" y="0"/>
                  </a:moveTo>
                  <a:lnTo>
                    <a:pt x="784329" y="0"/>
                  </a:lnTo>
                  <a:lnTo>
                    <a:pt x="784329" y="209801"/>
                  </a:lnTo>
                  <a:lnTo>
                    <a:pt x="784328" y="209799"/>
                  </a:lnTo>
                  <a:close/>
                  <a:moveTo>
                    <a:pt x="211034" y="0"/>
                  </a:moveTo>
                  <a:lnTo>
                    <a:pt x="575884" y="0"/>
                  </a:lnTo>
                  <a:cubicBezTo>
                    <a:pt x="660265" y="39290"/>
                    <a:pt x="729317" y="104541"/>
                    <a:pt x="773687" y="188218"/>
                  </a:cubicBezTo>
                  <a:lnTo>
                    <a:pt x="784328" y="209799"/>
                  </a:lnTo>
                  <a:lnTo>
                    <a:pt x="784328" y="570103"/>
                  </a:lnTo>
                  <a:lnTo>
                    <a:pt x="750122" y="631127"/>
                  </a:lnTo>
                  <a:cubicBezTo>
                    <a:pt x="711192" y="688946"/>
                    <a:pt x="658451" y="736689"/>
                    <a:pt x="595136" y="770278"/>
                  </a:cubicBezTo>
                  <a:cubicBezTo>
                    <a:pt x="385485" y="881520"/>
                    <a:pt x="124452" y="801384"/>
                    <a:pt x="13248" y="591672"/>
                  </a:cubicBezTo>
                  <a:cubicBezTo>
                    <a:pt x="8461" y="582646"/>
                    <a:pt x="4106" y="573471"/>
                    <a:pt x="0" y="564224"/>
                  </a:cubicBezTo>
                  <a:lnTo>
                    <a:pt x="0" y="215650"/>
                  </a:lnTo>
                  <a:cubicBezTo>
                    <a:pt x="38792" y="127550"/>
                    <a:pt x="105470" y="55416"/>
                    <a:pt x="191799" y="9612"/>
                  </a:cubicBezTo>
                  <a:cubicBezTo>
                    <a:pt x="198151" y="6237"/>
                    <a:pt x="204565" y="3038"/>
                    <a:pt x="211034" y="0"/>
                  </a:cubicBezTo>
                  <a:close/>
                </a:path>
              </a:pathLst>
            </a:custGeom>
            <a:solidFill>
              <a:schemeClr val="bg1"/>
            </a:solidFill>
            <a:ln w="5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8214F9-8C80-7C59-2396-1152274FBB14}"/>
                </a:ext>
              </a:extLst>
            </p:cNvPr>
            <p:cNvGrpSpPr/>
            <p:nvPr userDrawn="1"/>
          </p:nvGrpSpPr>
          <p:grpSpPr>
            <a:xfrm>
              <a:off x="8651306" y="6484714"/>
              <a:ext cx="756449" cy="243666"/>
              <a:chOff x="7819250" y="6463550"/>
              <a:chExt cx="756449" cy="24366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D3E664-0C09-D89D-C335-46D0B04F8161}"/>
                  </a:ext>
                </a:extLst>
              </p:cNvPr>
              <p:cNvSpPr/>
              <p:nvPr/>
            </p:nvSpPr>
            <p:spPr>
              <a:xfrm>
                <a:off x="7936859" y="6463550"/>
                <a:ext cx="200285" cy="163201"/>
              </a:xfrm>
              <a:custGeom>
                <a:avLst/>
                <a:gdLst>
                  <a:gd name="connsiteX0" fmla="*/ 536926 w 855971"/>
                  <a:gd name="connsiteY0" fmla="*/ 14196 h 697483"/>
                  <a:gd name="connsiteX1" fmla="*/ 523972 w 855971"/>
                  <a:gd name="connsiteY1" fmla="*/ 1337 h 697483"/>
                  <a:gd name="connsiteX2" fmla="*/ 517641 w 855971"/>
                  <a:gd name="connsiteY2" fmla="*/ 1286 h 697483"/>
                  <a:gd name="connsiteX3" fmla="*/ 517590 w 855971"/>
                  <a:gd name="connsiteY3" fmla="*/ 1337 h 697483"/>
                  <a:gd name="connsiteX4" fmla="*/ 1430 w 855971"/>
                  <a:gd name="connsiteY4" fmla="*/ 517401 h 697483"/>
                  <a:gd name="connsiteX5" fmla="*/ 1143 w 855971"/>
                  <a:gd name="connsiteY5" fmla="*/ 523591 h 697483"/>
                  <a:gd name="connsiteX6" fmla="*/ 1430 w 855971"/>
                  <a:gd name="connsiteY6" fmla="*/ 523878 h 697483"/>
                  <a:gd name="connsiteX7" fmla="*/ 14289 w 855971"/>
                  <a:gd name="connsiteY7" fmla="*/ 536832 h 697483"/>
                  <a:gd name="connsiteX8" fmla="*/ 20766 w 855971"/>
                  <a:gd name="connsiteY8" fmla="*/ 536832 h 697483"/>
                  <a:gd name="connsiteX9" fmla="*/ 536926 w 855971"/>
                  <a:gd name="connsiteY9" fmla="*/ 20673 h 697483"/>
                  <a:gd name="connsiteX10" fmla="*/ 537213 w 855971"/>
                  <a:gd name="connsiteY10" fmla="*/ 14483 h 697483"/>
                  <a:gd name="connsiteX11" fmla="*/ 536926 w 855971"/>
                  <a:gd name="connsiteY11" fmla="*/ 14196 h 697483"/>
                  <a:gd name="connsiteX12" fmla="*/ 616269 w 855971"/>
                  <a:gd name="connsiteY12" fmla="*/ 14862 h 697483"/>
                  <a:gd name="connsiteX13" fmla="*/ 603410 w 855971"/>
                  <a:gd name="connsiteY13" fmla="*/ 1908 h 697483"/>
                  <a:gd name="connsiteX14" fmla="*/ 596933 w 855971"/>
                  <a:gd name="connsiteY14" fmla="*/ 1908 h 697483"/>
                  <a:gd name="connsiteX15" fmla="*/ 40769 w 855971"/>
                  <a:gd name="connsiteY15" fmla="*/ 558073 h 697483"/>
                  <a:gd name="connsiteX16" fmla="*/ 40481 w 855971"/>
                  <a:gd name="connsiteY16" fmla="*/ 564263 h 697483"/>
                  <a:gd name="connsiteX17" fmla="*/ 40769 w 855971"/>
                  <a:gd name="connsiteY17" fmla="*/ 564550 h 697483"/>
                  <a:gd name="connsiteX18" fmla="*/ 53723 w 855971"/>
                  <a:gd name="connsiteY18" fmla="*/ 577409 h 697483"/>
                  <a:gd name="connsiteX19" fmla="*/ 60104 w 855971"/>
                  <a:gd name="connsiteY19" fmla="*/ 577409 h 697483"/>
                  <a:gd name="connsiteX20" fmla="*/ 616269 w 855971"/>
                  <a:gd name="connsiteY20" fmla="*/ 20673 h 697483"/>
                  <a:gd name="connsiteX21" fmla="*/ 616859 w 855971"/>
                  <a:gd name="connsiteY21" fmla="*/ 15452 h 697483"/>
                  <a:gd name="connsiteX22" fmla="*/ 616269 w 855971"/>
                  <a:gd name="connsiteY22" fmla="*/ 14862 h 697483"/>
                  <a:gd name="connsiteX23" fmla="*/ 696946 w 855971"/>
                  <a:gd name="connsiteY23" fmla="*/ 18101 h 697483"/>
                  <a:gd name="connsiteX24" fmla="*/ 695612 w 855971"/>
                  <a:gd name="connsiteY24" fmla="*/ 14862 h 697483"/>
                  <a:gd name="connsiteX25" fmla="*/ 682754 w 855971"/>
                  <a:gd name="connsiteY25" fmla="*/ 1908 h 697483"/>
                  <a:gd name="connsiteX26" fmla="*/ 676564 w 855971"/>
                  <a:gd name="connsiteY26" fmla="*/ 1621 h 697483"/>
                  <a:gd name="connsiteX27" fmla="*/ 676277 w 855971"/>
                  <a:gd name="connsiteY27" fmla="*/ 1908 h 697483"/>
                  <a:gd name="connsiteX28" fmla="*/ 80774 w 855971"/>
                  <a:gd name="connsiteY28" fmla="*/ 596840 h 697483"/>
                  <a:gd name="connsiteX29" fmla="*/ 80445 w 855971"/>
                  <a:gd name="connsiteY29" fmla="*/ 602892 h 697483"/>
                  <a:gd name="connsiteX30" fmla="*/ 80774 w 855971"/>
                  <a:gd name="connsiteY30" fmla="*/ 603222 h 697483"/>
                  <a:gd name="connsiteX31" fmla="*/ 93728 w 855971"/>
                  <a:gd name="connsiteY31" fmla="*/ 616176 h 697483"/>
                  <a:gd name="connsiteX32" fmla="*/ 100109 w 855971"/>
                  <a:gd name="connsiteY32" fmla="*/ 616176 h 697483"/>
                  <a:gd name="connsiteX33" fmla="*/ 695612 w 855971"/>
                  <a:gd name="connsiteY33" fmla="*/ 20673 h 697483"/>
                  <a:gd name="connsiteX34" fmla="*/ 696946 w 855971"/>
                  <a:gd name="connsiteY34" fmla="*/ 18101 h 697483"/>
                  <a:gd name="connsiteX35" fmla="*/ 776289 w 855971"/>
                  <a:gd name="connsiteY35" fmla="*/ 18101 h 697483"/>
                  <a:gd name="connsiteX36" fmla="*/ 774956 w 855971"/>
                  <a:gd name="connsiteY36" fmla="*/ 14862 h 697483"/>
                  <a:gd name="connsiteX37" fmla="*/ 762097 w 855971"/>
                  <a:gd name="connsiteY37" fmla="*/ 1908 h 697483"/>
                  <a:gd name="connsiteX38" fmla="*/ 755907 w 855971"/>
                  <a:gd name="connsiteY38" fmla="*/ 1621 h 697483"/>
                  <a:gd name="connsiteX39" fmla="*/ 755620 w 855971"/>
                  <a:gd name="connsiteY39" fmla="*/ 1908 h 697483"/>
                  <a:gd name="connsiteX40" fmla="*/ 120112 w 855971"/>
                  <a:gd name="connsiteY40" fmla="*/ 637416 h 697483"/>
                  <a:gd name="connsiteX41" fmla="*/ 119825 w 855971"/>
                  <a:gd name="connsiteY41" fmla="*/ 643606 h 697483"/>
                  <a:gd name="connsiteX42" fmla="*/ 120112 w 855971"/>
                  <a:gd name="connsiteY42" fmla="*/ 643893 h 697483"/>
                  <a:gd name="connsiteX43" fmla="*/ 133066 w 855971"/>
                  <a:gd name="connsiteY43" fmla="*/ 657228 h 697483"/>
                  <a:gd name="connsiteX44" fmla="*/ 139448 w 855971"/>
                  <a:gd name="connsiteY44" fmla="*/ 657228 h 697483"/>
                  <a:gd name="connsiteX45" fmla="*/ 774956 w 855971"/>
                  <a:gd name="connsiteY45" fmla="*/ 21339 h 697483"/>
                  <a:gd name="connsiteX46" fmla="*/ 776289 w 855971"/>
                  <a:gd name="connsiteY46" fmla="*/ 18101 h 697483"/>
                  <a:gd name="connsiteX47" fmla="*/ 854966 w 855971"/>
                  <a:gd name="connsiteY47" fmla="*/ 14862 h 697483"/>
                  <a:gd name="connsiteX48" fmla="*/ 842107 w 855971"/>
                  <a:gd name="connsiteY48" fmla="*/ 1908 h 697483"/>
                  <a:gd name="connsiteX49" fmla="*/ 835630 w 855971"/>
                  <a:gd name="connsiteY49" fmla="*/ 1908 h 697483"/>
                  <a:gd name="connsiteX50" fmla="*/ 160117 w 855971"/>
                  <a:gd name="connsiteY50" fmla="*/ 676850 h 697483"/>
                  <a:gd name="connsiteX51" fmla="*/ 159788 w 855971"/>
                  <a:gd name="connsiteY51" fmla="*/ 682903 h 697483"/>
                  <a:gd name="connsiteX52" fmla="*/ 160117 w 855971"/>
                  <a:gd name="connsiteY52" fmla="*/ 683231 h 697483"/>
                  <a:gd name="connsiteX53" fmla="*/ 173071 w 855971"/>
                  <a:gd name="connsiteY53" fmla="*/ 696185 h 697483"/>
                  <a:gd name="connsiteX54" fmla="*/ 179453 w 855971"/>
                  <a:gd name="connsiteY54" fmla="*/ 696185 h 697483"/>
                  <a:gd name="connsiteX55" fmla="*/ 854966 w 855971"/>
                  <a:gd name="connsiteY55" fmla="*/ 21339 h 697483"/>
                  <a:gd name="connsiteX56" fmla="*/ 854966 w 855971"/>
                  <a:gd name="connsiteY56" fmla="*/ 14862 h 69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55971" h="697483">
                    <a:moveTo>
                      <a:pt x="536926" y="14196"/>
                    </a:moveTo>
                    <a:lnTo>
                      <a:pt x="523972" y="1337"/>
                    </a:lnTo>
                    <a:cubicBezTo>
                      <a:pt x="522238" y="-426"/>
                      <a:pt x="519403" y="-448"/>
                      <a:pt x="517641" y="1286"/>
                    </a:cubicBezTo>
                    <a:cubicBezTo>
                      <a:pt x="517624" y="1303"/>
                      <a:pt x="517607" y="1320"/>
                      <a:pt x="517590" y="1337"/>
                    </a:cubicBezTo>
                    <a:lnTo>
                      <a:pt x="1430" y="517401"/>
                    </a:lnTo>
                    <a:cubicBezTo>
                      <a:pt x="-358" y="519031"/>
                      <a:pt x="-487" y="521802"/>
                      <a:pt x="1143" y="523591"/>
                    </a:cubicBezTo>
                    <a:cubicBezTo>
                      <a:pt x="1234" y="523691"/>
                      <a:pt x="1330" y="523787"/>
                      <a:pt x="1430" y="523878"/>
                    </a:cubicBezTo>
                    <a:lnTo>
                      <a:pt x="14289" y="536832"/>
                    </a:lnTo>
                    <a:cubicBezTo>
                      <a:pt x="16116" y="538526"/>
                      <a:pt x="18939" y="538526"/>
                      <a:pt x="20766" y="536832"/>
                    </a:cubicBezTo>
                    <a:lnTo>
                      <a:pt x="536926" y="20673"/>
                    </a:lnTo>
                    <a:cubicBezTo>
                      <a:pt x="538714" y="19043"/>
                      <a:pt x="538843" y="16271"/>
                      <a:pt x="537213" y="14483"/>
                    </a:cubicBezTo>
                    <a:cubicBezTo>
                      <a:pt x="537122" y="14383"/>
                      <a:pt x="537026" y="14287"/>
                      <a:pt x="536926" y="14196"/>
                    </a:cubicBezTo>
                    <a:close/>
                    <a:moveTo>
                      <a:pt x="616269" y="14862"/>
                    </a:moveTo>
                    <a:lnTo>
                      <a:pt x="603410" y="1908"/>
                    </a:lnTo>
                    <a:cubicBezTo>
                      <a:pt x="601584" y="214"/>
                      <a:pt x="598760" y="214"/>
                      <a:pt x="596933" y="1908"/>
                    </a:cubicBezTo>
                    <a:lnTo>
                      <a:pt x="40769" y="558073"/>
                    </a:lnTo>
                    <a:cubicBezTo>
                      <a:pt x="38980" y="559703"/>
                      <a:pt x="38851" y="562474"/>
                      <a:pt x="40481" y="564263"/>
                    </a:cubicBezTo>
                    <a:cubicBezTo>
                      <a:pt x="40573" y="564363"/>
                      <a:pt x="40668" y="564459"/>
                      <a:pt x="40769" y="564550"/>
                    </a:cubicBezTo>
                    <a:lnTo>
                      <a:pt x="53723" y="577409"/>
                    </a:lnTo>
                    <a:cubicBezTo>
                      <a:pt x="55498" y="579139"/>
                      <a:pt x="58329" y="579139"/>
                      <a:pt x="60104" y="577409"/>
                    </a:cubicBezTo>
                    <a:lnTo>
                      <a:pt x="616269" y="20673"/>
                    </a:lnTo>
                    <a:cubicBezTo>
                      <a:pt x="617874" y="19394"/>
                      <a:pt x="618138" y="17057"/>
                      <a:pt x="616859" y="15452"/>
                    </a:cubicBezTo>
                    <a:cubicBezTo>
                      <a:pt x="616685" y="15234"/>
                      <a:pt x="616487" y="15036"/>
                      <a:pt x="616269" y="14862"/>
                    </a:cubicBezTo>
                    <a:close/>
                    <a:moveTo>
                      <a:pt x="696946" y="18101"/>
                    </a:moveTo>
                    <a:cubicBezTo>
                      <a:pt x="696920" y="16893"/>
                      <a:pt x="696444" y="15738"/>
                      <a:pt x="695612" y="14862"/>
                    </a:cubicBezTo>
                    <a:lnTo>
                      <a:pt x="682754" y="1908"/>
                    </a:lnTo>
                    <a:cubicBezTo>
                      <a:pt x="681124" y="120"/>
                      <a:pt x="678352" y="-9"/>
                      <a:pt x="676564" y="1621"/>
                    </a:cubicBezTo>
                    <a:cubicBezTo>
                      <a:pt x="676464" y="1712"/>
                      <a:pt x="676368" y="1808"/>
                      <a:pt x="676277" y="1908"/>
                    </a:cubicBezTo>
                    <a:lnTo>
                      <a:pt x="80774" y="596840"/>
                    </a:lnTo>
                    <a:cubicBezTo>
                      <a:pt x="79011" y="598420"/>
                      <a:pt x="78864" y="601130"/>
                      <a:pt x="80445" y="602892"/>
                    </a:cubicBezTo>
                    <a:cubicBezTo>
                      <a:pt x="80548" y="603008"/>
                      <a:pt x="80658" y="603118"/>
                      <a:pt x="80774" y="603222"/>
                    </a:cubicBezTo>
                    <a:lnTo>
                      <a:pt x="93728" y="616176"/>
                    </a:lnTo>
                    <a:cubicBezTo>
                      <a:pt x="95503" y="617906"/>
                      <a:pt x="98334" y="617906"/>
                      <a:pt x="100109" y="616176"/>
                    </a:cubicBezTo>
                    <a:lnTo>
                      <a:pt x="695612" y="20673"/>
                    </a:lnTo>
                    <a:cubicBezTo>
                      <a:pt x="696294" y="19961"/>
                      <a:pt x="696757" y="19068"/>
                      <a:pt x="696946" y="18101"/>
                    </a:cubicBezTo>
                    <a:close/>
                    <a:moveTo>
                      <a:pt x="776289" y="18101"/>
                    </a:moveTo>
                    <a:cubicBezTo>
                      <a:pt x="776263" y="16893"/>
                      <a:pt x="775787" y="15738"/>
                      <a:pt x="774956" y="14862"/>
                    </a:cubicBezTo>
                    <a:lnTo>
                      <a:pt x="762097" y="1908"/>
                    </a:lnTo>
                    <a:cubicBezTo>
                      <a:pt x="760467" y="120"/>
                      <a:pt x="757696" y="-9"/>
                      <a:pt x="755907" y="1621"/>
                    </a:cubicBezTo>
                    <a:cubicBezTo>
                      <a:pt x="755807" y="1712"/>
                      <a:pt x="755711" y="1808"/>
                      <a:pt x="755620" y="1908"/>
                    </a:cubicBezTo>
                    <a:lnTo>
                      <a:pt x="120112" y="637416"/>
                    </a:lnTo>
                    <a:cubicBezTo>
                      <a:pt x="118323" y="639046"/>
                      <a:pt x="118195" y="641817"/>
                      <a:pt x="119825" y="643606"/>
                    </a:cubicBezTo>
                    <a:cubicBezTo>
                      <a:pt x="119916" y="643706"/>
                      <a:pt x="120012" y="643802"/>
                      <a:pt x="120112" y="643893"/>
                    </a:cubicBezTo>
                    <a:lnTo>
                      <a:pt x="133066" y="657228"/>
                    </a:lnTo>
                    <a:cubicBezTo>
                      <a:pt x="134841" y="658958"/>
                      <a:pt x="137672" y="658958"/>
                      <a:pt x="139448" y="657228"/>
                    </a:cubicBezTo>
                    <a:lnTo>
                      <a:pt x="774956" y="21339"/>
                    </a:lnTo>
                    <a:cubicBezTo>
                      <a:pt x="775841" y="20499"/>
                      <a:pt x="776326" y="19321"/>
                      <a:pt x="776289" y="18101"/>
                    </a:cubicBezTo>
                    <a:close/>
                    <a:moveTo>
                      <a:pt x="854966" y="14862"/>
                    </a:moveTo>
                    <a:lnTo>
                      <a:pt x="842107" y="1908"/>
                    </a:lnTo>
                    <a:cubicBezTo>
                      <a:pt x="840280" y="214"/>
                      <a:pt x="837456" y="214"/>
                      <a:pt x="835630" y="1908"/>
                    </a:cubicBezTo>
                    <a:lnTo>
                      <a:pt x="160117" y="676850"/>
                    </a:lnTo>
                    <a:cubicBezTo>
                      <a:pt x="158355" y="678430"/>
                      <a:pt x="158207" y="681140"/>
                      <a:pt x="159788" y="682903"/>
                    </a:cubicBezTo>
                    <a:cubicBezTo>
                      <a:pt x="159892" y="683018"/>
                      <a:pt x="160001" y="683128"/>
                      <a:pt x="160117" y="683231"/>
                    </a:cubicBezTo>
                    <a:lnTo>
                      <a:pt x="173071" y="696185"/>
                    </a:lnTo>
                    <a:cubicBezTo>
                      <a:pt x="174846" y="697916"/>
                      <a:pt x="177677" y="697916"/>
                      <a:pt x="179453" y="696185"/>
                    </a:cubicBezTo>
                    <a:lnTo>
                      <a:pt x="854966" y="21339"/>
                    </a:lnTo>
                    <a:cubicBezTo>
                      <a:pt x="856307" y="19389"/>
                      <a:pt x="856307" y="16813"/>
                      <a:pt x="854966" y="1486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EDE2107-92F0-4AF4-BBF2-665C17387349}"/>
                  </a:ext>
                </a:extLst>
              </p:cNvPr>
              <p:cNvSpPr/>
              <p:nvPr/>
            </p:nvSpPr>
            <p:spPr>
              <a:xfrm>
                <a:off x="7936971" y="6599836"/>
                <a:ext cx="200139" cy="107380"/>
              </a:xfrm>
              <a:custGeom>
                <a:avLst/>
                <a:gdLst>
                  <a:gd name="connsiteX0" fmla="*/ 258891 w 855348"/>
                  <a:gd name="connsiteY0" fmla="*/ 160498 h 458916"/>
                  <a:gd name="connsiteX1" fmla="*/ 252838 w 855348"/>
                  <a:gd name="connsiteY1" fmla="*/ 160169 h 458916"/>
                  <a:gd name="connsiteX2" fmla="*/ 252509 w 855348"/>
                  <a:gd name="connsiteY2" fmla="*/ 160498 h 458916"/>
                  <a:gd name="connsiteX3" fmla="*/ 239841 w 855348"/>
                  <a:gd name="connsiteY3" fmla="*/ 173071 h 458916"/>
                  <a:gd name="connsiteX4" fmla="*/ 239554 w 855348"/>
                  <a:gd name="connsiteY4" fmla="*/ 179261 h 458916"/>
                  <a:gd name="connsiteX5" fmla="*/ 239841 w 855348"/>
                  <a:gd name="connsiteY5" fmla="*/ 179548 h 458916"/>
                  <a:gd name="connsiteX6" fmla="*/ 517304 w 855348"/>
                  <a:gd name="connsiteY6" fmla="*/ 456916 h 458916"/>
                  <a:gd name="connsiteX7" fmla="*/ 523686 w 855348"/>
                  <a:gd name="connsiteY7" fmla="*/ 456916 h 458916"/>
                  <a:gd name="connsiteX8" fmla="*/ 536640 w 855348"/>
                  <a:gd name="connsiteY8" fmla="*/ 444057 h 458916"/>
                  <a:gd name="connsiteX9" fmla="*/ 536927 w 855348"/>
                  <a:gd name="connsiteY9" fmla="*/ 437867 h 458916"/>
                  <a:gd name="connsiteX10" fmla="*/ 536640 w 855348"/>
                  <a:gd name="connsiteY10" fmla="*/ 437580 h 458916"/>
                  <a:gd name="connsiteX11" fmla="*/ 218981 w 855348"/>
                  <a:gd name="connsiteY11" fmla="*/ 199550 h 458916"/>
                  <a:gd name="connsiteX12" fmla="*/ 215743 w 855348"/>
                  <a:gd name="connsiteY12" fmla="*/ 198217 h 458916"/>
                  <a:gd name="connsiteX13" fmla="*/ 212600 w 855348"/>
                  <a:gd name="connsiteY13" fmla="*/ 199550 h 458916"/>
                  <a:gd name="connsiteX14" fmla="*/ 199646 w 855348"/>
                  <a:gd name="connsiteY14" fmla="*/ 212409 h 458916"/>
                  <a:gd name="connsiteX15" fmla="*/ 199358 w 855348"/>
                  <a:gd name="connsiteY15" fmla="*/ 218599 h 458916"/>
                  <a:gd name="connsiteX16" fmla="*/ 199646 w 855348"/>
                  <a:gd name="connsiteY16" fmla="*/ 218886 h 458916"/>
                  <a:gd name="connsiteX17" fmla="*/ 437104 w 855348"/>
                  <a:gd name="connsiteY17" fmla="*/ 457583 h 458916"/>
                  <a:gd name="connsiteX18" fmla="*/ 440342 w 855348"/>
                  <a:gd name="connsiteY18" fmla="*/ 458916 h 458916"/>
                  <a:gd name="connsiteX19" fmla="*/ 443581 w 855348"/>
                  <a:gd name="connsiteY19" fmla="*/ 457583 h 458916"/>
                  <a:gd name="connsiteX20" fmla="*/ 456440 w 855348"/>
                  <a:gd name="connsiteY20" fmla="*/ 444724 h 458916"/>
                  <a:gd name="connsiteX21" fmla="*/ 456727 w 855348"/>
                  <a:gd name="connsiteY21" fmla="*/ 438534 h 458916"/>
                  <a:gd name="connsiteX22" fmla="*/ 456440 w 855348"/>
                  <a:gd name="connsiteY22" fmla="*/ 438247 h 458916"/>
                  <a:gd name="connsiteX23" fmla="*/ 179643 w 855348"/>
                  <a:gd name="connsiteY23" fmla="*/ 239555 h 458916"/>
                  <a:gd name="connsiteX24" fmla="*/ 173597 w 855348"/>
                  <a:gd name="connsiteY24" fmla="*/ 239125 h 458916"/>
                  <a:gd name="connsiteX25" fmla="*/ 173166 w 855348"/>
                  <a:gd name="connsiteY25" fmla="*/ 239555 h 458916"/>
                  <a:gd name="connsiteX26" fmla="*/ 160307 w 855348"/>
                  <a:gd name="connsiteY26" fmla="*/ 252414 h 458916"/>
                  <a:gd name="connsiteX27" fmla="*/ 160307 w 855348"/>
                  <a:gd name="connsiteY27" fmla="*/ 258891 h 458916"/>
                  <a:gd name="connsiteX28" fmla="*/ 358332 w 855348"/>
                  <a:gd name="connsiteY28" fmla="*/ 456916 h 458916"/>
                  <a:gd name="connsiteX29" fmla="*/ 364809 w 855348"/>
                  <a:gd name="connsiteY29" fmla="*/ 456916 h 458916"/>
                  <a:gd name="connsiteX30" fmla="*/ 377763 w 855348"/>
                  <a:gd name="connsiteY30" fmla="*/ 444057 h 458916"/>
                  <a:gd name="connsiteX31" fmla="*/ 377763 w 855348"/>
                  <a:gd name="connsiteY31" fmla="*/ 437580 h 458916"/>
                  <a:gd name="connsiteX32" fmla="*/ 298420 w 855348"/>
                  <a:gd name="connsiteY32" fmla="*/ 120779 h 458916"/>
                  <a:gd name="connsiteX33" fmla="*/ 292230 w 855348"/>
                  <a:gd name="connsiteY33" fmla="*/ 120491 h 458916"/>
                  <a:gd name="connsiteX34" fmla="*/ 291943 w 855348"/>
                  <a:gd name="connsiteY34" fmla="*/ 120779 h 458916"/>
                  <a:gd name="connsiteX35" fmla="*/ 278989 w 855348"/>
                  <a:gd name="connsiteY35" fmla="*/ 133733 h 458916"/>
                  <a:gd name="connsiteX36" fmla="*/ 278989 w 855348"/>
                  <a:gd name="connsiteY36" fmla="*/ 140114 h 458916"/>
                  <a:gd name="connsiteX37" fmla="*/ 596457 w 855348"/>
                  <a:gd name="connsiteY37" fmla="*/ 457583 h 458916"/>
                  <a:gd name="connsiteX38" fmla="*/ 602934 w 855348"/>
                  <a:gd name="connsiteY38" fmla="*/ 457583 h 458916"/>
                  <a:gd name="connsiteX39" fmla="*/ 615793 w 855348"/>
                  <a:gd name="connsiteY39" fmla="*/ 444724 h 458916"/>
                  <a:gd name="connsiteX40" fmla="*/ 616080 w 855348"/>
                  <a:gd name="connsiteY40" fmla="*/ 438534 h 458916"/>
                  <a:gd name="connsiteX41" fmla="*/ 615793 w 855348"/>
                  <a:gd name="connsiteY41" fmla="*/ 438247 h 458916"/>
                  <a:gd name="connsiteX42" fmla="*/ 338330 w 855348"/>
                  <a:gd name="connsiteY42" fmla="*/ 80774 h 458916"/>
                  <a:gd name="connsiteX43" fmla="*/ 332277 w 855348"/>
                  <a:gd name="connsiteY43" fmla="*/ 80445 h 458916"/>
                  <a:gd name="connsiteX44" fmla="*/ 331948 w 855348"/>
                  <a:gd name="connsiteY44" fmla="*/ 80774 h 458916"/>
                  <a:gd name="connsiteX45" fmla="*/ 318994 w 855348"/>
                  <a:gd name="connsiteY45" fmla="*/ 93823 h 458916"/>
                  <a:gd name="connsiteX46" fmla="*/ 318665 w 855348"/>
                  <a:gd name="connsiteY46" fmla="*/ 99876 h 458916"/>
                  <a:gd name="connsiteX47" fmla="*/ 318994 w 855348"/>
                  <a:gd name="connsiteY47" fmla="*/ 100205 h 458916"/>
                  <a:gd name="connsiteX48" fmla="*/ 675800 w 855348"/>
                  <a:gd name="connsiteY48" fmla="*/ 457011 h 458916"/>
                  <a:gd name="connsiteX49" fmla="*/ 682277 w 855348"/>
                  <a:gd name="connsiteY49" fmla="*/ 457011 h 458916"/>
                  <a:gd name="connsiteX50" fmla="*/ 695136 w 855348"/>
                  <a:gd name="connsiteY50" fmla="*/ 444152 h 458916"/>
                  <a:gd name="connsiteX51" fmla="*/ 695567 w 855348"/>
                  <a:gd name="connsiteY51" fmla="*/ 438106 h 458916"/>
                  <a:gd name="connsiteX52" fmla="*/ 695136 w 855348"/>
                  <a:gd name="connsiteY52" fmla="*/ 437675 h 458916"/>
                  <a:gd name="connsiteX53" fmla="*/ 377763 w 855348"/>
                  <a:gd name="connsiteY53" fmla="*/ 41435 h 458916"/>
                  <a:gd name="connsiteX54" fmla="*/ 371573 w 855348"/>
                  <a:gd name="connsiteY54" fmla="*/ 41148 h 458916"/>
                  <a:gd name="connsiteX55" fmla="*/ 371286 w 855348"/>
                  <a:gd name="connsiteY55" fmla="*/ 41435 h 458916"/>
                  <a:gd name="connsiteX56" fmla="*/ 358332 w 855348"/>
                  <a:gd name="connsiteY56" fmla="*/ 54389 h 458916"/>
                  <a:gd name="connsiteX57" fmla="*/ 358332 w 855348"/>
                  <a:gd name="connsiteY57" fmla="*/ 60771 h 458916"/>
                  <a:gd name="connsiteX58" fmla="*/ 755144 w 855348"/>
                  <a:gd name="connsiteY58" fmla="*/ 457583 h 458916"/>
                  <a:gd name="connsiteX59" fmla="*/ 761621 w 855348"/>
                  <a:gd name="connsiteY59" fmla="*/ 457583 h 458916"/>
                  <a:gd name="connsiteX60" fmla="*/ 774479 w 855348"/>
                  <a:gd name="connsiteY60" fmla="*/ 444724 h 458916"/>
                  <a:gd name="connsiteX61" fmla="*/ 774910 w 855348"/>
                  <a:gd name="connsiteY61" fmla="*/ 438677 h 458916"/>
                  <a:gd name="connsiteX62" fmla="*/ 774479 w 855348"/>
                  <a:gd name="connsiteY62" fmla="*/ 438247 h 458916"/>
                  <a:gd name="connsiteX63" fmla="*/ 853918 w 855348"/>
                  <a:gd name="connsiteY63" fmla="*/ 437580 h 458916"/>
                  <a:gd name="connsiteX64" fmla="*/ 417768 w 855348"/>
                  <a:gd name="connsiteY64" fmla="*/ 1430 h 458916"/>
                  <a:gd name="connsiteX65" fmla="*/ 411578 w 855348"/>
                  <a:gd name="connsiteY65" fmla="*/ 1143 h 458916"/>
                  <a:gd name="connsiteX66" fmla="*/ 411291 w 855348"/>
                  <a:gd name="connsiteY66" fmla="*/ 1430 h 458916"/>
                  <a:gd name="connsiteX67" fmla="*/ 398337 w 855348"/>
                  <a:gd name="connsiteY67" fmla="*/ 14384 h 458916"/>
                  <a:gd name="connsiteX68" fmla="*/ 398337 w 855348"/>
                  <a:gd name="connsiteY68" fmla="*/ 20766 h 458916"/>
                  <a:gd name="connsiteX69" fmla="*/ 834487 w 855348"/>
                  <a:gd name="connsiteY69" fmla="*/ 456916 h 458916"/>
                  <a:gd name="connsiteX70" fmla="*/ 840964 w 855348"/>
                  <a:gd name="connsiteY70" fmla="*/ 456916 h 458916"/>
                  <a:gd name="connsiteX71" fmla="*/ 853918 w 855348"/>
                  <a:gd name="connsiteY71" fmla="*/ 444057 h 458916"/>
                  <a:gd name="connsiteX72" fmla="*/ 854205 w 855348"/>
                  <a:gd name="connsiteY72" fmla="*/ 437867 h 458916"/>
                  <a:gd name="connsiteX73" fmla="*/ 853918 w 855348"/>
                  <a:gd name="connsiteY73" fmla="*/ 437580 h 458916"/>
                  <a:gd name="connsiteX74" fmla="*/ 139638 w 855348"/>
                  <a:gd name="connsiteY74" fmla="*/ 279560 h 458916"/>
                  <a:gd name="connsiteX75" fmla="*/ 133592 w 855348"/>
                  <a:gd name="connsiteY75" fmla="*/ 279130 h 458916"/>
                  <a:gd name="connsiteX76" fmla="*/ 133161 w 855348"/>
                  <a:gd name="connsiteY76" fmla="*/ 279560 h 458916"/>
                  <a:gd name="connsiteX77" fmla="*/ 120302 w 855348"/>
                  <a:gd name="connsiteY77" fmla="*/ 292419 h 458916"/>
                  <a:gd name="connsiteX78" fmla="*/ 120015 w 855348"/>
                  <a:gd name="connsiteY78" fmla="*/ 298609 h 458916"/>
                  <a:gd name="connsiteX79" fmla="*/ 120302 w 855348"/>
                  <a:gd name="connsiteY79" fmla="*/ 298896 h 458916"/>
                  <a:gd name="connsiteX80" fmla="*/ 278417 w 855348"/>
                  <a:gd name="connsiteY80" fmla="*/ 456916 h 458916"/>
                  <a:gd name="connsiteX81" fmla="*/ 284799 w 855348"/>
                  <a:gd name="connsiteY81" fmla="*/ 456916 h 458916"/>
                  <a:gd name="connsiteX82" fmla="*/ 297753 w 855348"/>
                  <a:gd name="connsiteY82" fmla="*/ 444057 h 458916"/>
                  <a:gd name="connsiteX83" fmla="*/ 298040 w 855348"/>
                  <a:gd name="connsiteY83" fmla="*/ 437867 h 458916"/>
                  <a:gd name="connsiteX84" fmla="*/ 297753 w 855348"/>
                  <a:gd name="connsiteY84" fmla="*/ 437580 h 458916"/>
                  <a:gd name="connsiteX85" fmla="*/ 100300 w 855348"/>
                  <a:gd name="connsiteY85" fmla="*/ 318899 h 458916"/>
                  <a:gd name="connsiteX86" fmla="*/ 94253 w 855348"/>
                  <a:gd name="connsiteY86" fmla="*/ 318468 h 458916"/>
                  <a:gd name="connsiteX87" fmla="*/ 93823 w 855348"/>
                  <a:gd name="connsiteY87" fmla="*/ 318899 h 458916"/>
                  <a:gd name="connsiteX88" fmla="*/ 80964 w 855348"/>
                  <a:gd name="connsiteY88" fmla="*/ 331948 h 458916"/>
                  <a:gd name="connsiteX89" fmla="*/ 80533 w 855348"/>
                  <a:gd name="connsiteY89" fmla="*/ 337994 h 458916"/>
                  <a:gd name="connsiteX90" fmla="*/ 80964 w 855348"/>
                  <a:gd name="connsiteY90" fmla="*/ 338425 h 458916"/>
                  <a:gd name="connsiteX91" fmla="*/ 199646 w 855348"/>
                  <a:gd name="connsiteY91" fmla="*/ 457106 h 458916"/>
                  <a:gd name="connsiteX92" fmla="*/ 206123 w 855348"/>
                  <a:gd name="connsiteY92" fmla="*/ 457106 h 458916"/>
                  <a:gd name="connsiteX93" fmla="*/ 218981 w 855348"/>
                  <a:gd name="connsiteY93" fmla="*/ 444248 h 458916"/>
                  <a:gd name="connsiteX94" fmla="*/ 219412 w 855348"/>
                  <a:gd name="connsiteY94" fmla="*/ 438201 h 458916"/>
                  <a:gd name="connsiteX95" fmla="*/ 218981 w 855348"/>
                  <a:gd name="connsiteY95" fmla="*/ 437771 h 458916"/>
                  <a:gd name="connsiteX96" fmla="*/ 60295 w 855348"/>
                  <a:gd name="connsiteY96" fmla="*/ 358237 h 458916"/>
                  <a:gd name="connsiteX97" fmla="*/ 54105 w 855348"/>
                  <a:gd name="connsiteY97" fmla="*/ 357950 h 458916"/>
                  <a:gd name="connsiteX98" fmla="*/ 53818 w 855348"/>
                  <a:gd name="connsiteY98" fmla="*/ 358237 h 458916"/>
                  <a:gd name="connsiteX99" fmla="*/ 40959 w 855348"/>
                  <a:gd name="connsiteY99" fmla="*/ 371096 h 458916"/>
                  <a:gd name="connsiteX100" fmla="*/ 40959 w 855348"/>
                  <a:gd name="connsiteY100" fmla="*/ 377573 h 458916"/>
                  <a:gd name="connsiteX101" fmla="*/ 120302 w 855348"/>
                  <a:gd name="connsiteY101" fmla="*/ 456916 h 458916"/>
                  <a:gd name="connsiteX102" fmla="*/ 126779 w 855348"/>
                  <a:gd name="connsiteY102" fmla="*/ 456916 h 458916"/>
                  <a:gd name="connsiteX103" fmla="*/ 139638 w 855348"/>
                  <a:gd name="connsiteY103" fmla="*/ 444057 h 458916"/>
                  <a:gd name="connsiteX104" fmla="*/ 139638 w 855348"/>
                  <a:gd name="connsiteY104" fmla="*/ 437580 h 458916"/>
                  <a:gd name="connsiteX105" fmla="*/ 20766 w 855348"/>
                  <a:gd name="connsiteY105" fmla="*/ 398623 h 458916"/>
                  <a:gd name="connsiteX106" fmla="*/ 14576 w 855348"/>
                  <a:gd name="connsiteY106" fmla="*/ 398336 h 458916"/>
                  <a:gd name="connsiteX107" fmla="*/ 14289 w 855348"/>
                  <a:gd name="connsiteY107" fmla="*/ 398623 h 458916"/>
                  <a:gd name="connsiteX108" fmla="*/ 1430 w 855348"/>
                  <a:gd name="connsiteY108" fmla="*/ 411482 h 458916"/>
                  <a:gd name="connsiteX109" fmla="*/ 1143 w 855348"/>
                  <a:gd name="connsiteY109" fmla="*/ 417671 h 458916"/>
                  <a:gd name="connsiteX110" fmla="*/ 1430 w 855348"/>
                  <a:gd name="connsiteY110" fmla="*/ 417959 h 458916"/>
                  <a:gd name="connsiteX111" fmla="*/ 40769 w 855348"/>
                  <a:gd name="connsiteY111" fmla="*/ 457297 h 458916"/>
                  <a:gd name="connsiteX112" fmla="*/ 47246 w 855348"/>
                  <a:gd name="connsiteY112" fmla="*/ 457297 h 458916"/>
                  <a:gd name="connsiteX113" fmla="*/ 60104 w 855348"/>
                  <a:gd name="connsiteY113" fmla="*/ 444438 h 458916"/>
                  <a:gd name="connsiteX114" fmla="*/ 60104 w 855348"/>
                  <a:gd name="connsiteY114" fmla="*/ 437961 h 458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855348" h="458916">
                    <a:moveTo>
                      <a:pt x="258891" y="160498"/>
                    </a:moveTo>
                    <a:cubicBezTo>
                      <a:pt x="257310" y="158736"/>
                      <a:pt x="254601" y="158588"/>
                      <a:pt x="252838" y="160169"/>
                    </a:cubicBezTo>
                    <a:cubicBezTo>
                      <a:pt x="252723" y="160272"/>
                      <a:pt x="252613" y="160382"/>
                      <a:pt x="252509" y="160498"/>
                    </a:cubicBezTo>
                    <a:lnTo>
                      <a:pt x="239841" y="173071"/>
                    </a:lnTo>
                    <a:cubicBezTo>
                      <a:pt x="238053" y="174701"/>
                      <a:pt x="237924" y="177472"/>
                      <a:pt x="239554" y="179261"/>
                    </a:cubicBezTo>
                    <a:cubicBezTo>
                      <a:pt x="239645" y="179361"/>
                      <a:pt x="239741" y="179457"/>
                      <a:pt x="239841" y="179548"/>
                    </a:cubicBezTo>
                    <a:lnTo>
                      <a:pt x="517304" y="456916"/>
                    </a:lnTo>
                    <a:cubicBezTo>
                      <a:pt x="519080" y="458646"/>
                      <a:pt x="521911" y="458646"/>
                      <a:pt x="523686" y="456916"/>
                    </a:cubicBezTo>
                    <a:lnTo>
                      <a:pt x="536640" y="444057"/>
                    </a:lnTo>
                    <a:cubicBezTo>
                      <a:pt x="538429" y="442427"/>
                      <a:pt x="538557" y="439656"/>
                      <a:pt x="536927" y="437867"/>
                    </a:cubicBezTo>
                    <a:cubicBezTo>
                      <a:pt x="536836" y="437767"/>
                      <a:pt x="536740" y="437671"/>
                      <a:pt x="536640" y="437580"/>
                    </a:cubicBezTo>
                    <a:close/>
                    <a:moveTo>
                      <a:pt x="218981" y="199550"/>
                    </a:moveTo>
                    <a:cubicBezTo>
                      <a:pt x="218116" y="198702"/>
                      <a:pt x="216954" y="198224"/>
                      <a:pt x="215743" y="198217"/>
                    </a:cubicBezTo>
                    <a:cubicBezTo>
                      <a:pt x="214562" y="198239"/>
                      <a:pt x="213436" y="198717"/>
                      <a:pt x="212600" y="199550"/>
                    </a:cubicBezTo>
                    <a:lnTo>
                      <a:pt x="199646" y="212409"/>
                    </a:lnTo>
                    <a:cubicBezTo>
                      <a:pt x="197857" y="214039"/>
                      <a:pt x="197728" y="216810"/>
                      <a:pt x="199358" y="218599"/>
                    </a:cubicBezTo>
                    <a:cubicBezTo>
                      <a:pt x="199450" y="218699"/>
                      <a:pt x="199545" y="218795"/>
                      <a:pt x="199646" y="218886"/>
                    </a:cubicBezTo>
                    <a:lnTo>
                      <a:pt x="437104" y="457583"/>
                    </a:lnTo>
                    <a:cubicBezTo>
                      <a:pt x="437980" y="458414"/>
                      <a:pt x="439135" y="458890"/>
                      <a:pt x="440342" y="458916"/>
                    </a:cubicBezTo>
                    <a:cubicBezTo>
                      <a:pt x="441546" y="458872"/>
                      <a:pt x="442695" y="458399"/>
                      <a:pt x="443581" y="457583"/>
                    </a:cubicBezTo>
                    <a:lnTo>
                      <a:pt x="456440" y="444724"/>
                    </a:lnTo>
                    <a:cubicBezTo>
                      <a:pt x="458228" y="443094"/>
                      <a:pt x="458357" y="440323"/>
                      <a:pt x="456727" y="438534"/>
                    </a:cubicBezTo>
                    <a:cubicBezTo>
                      <a:pt x="456636" y="438434"/>
                      <a:pt x="456540" y="438338"/>
                      <a:pt x="456440" y="438247"/>
                    </a:cubicBezTo>
                    <a:close/>
                    <a:moveTo>
                      <a:pt x="179643" y="239555"/>
                    </a:moveTo>
                    <a:cubicBezTo>
                      <a:pt x="178092" y="237767"/>
                      <a:pt x="175385" y="237574"/>
                      <a:pt x="173597" y="239125"/>
                    </a:cubicBezTo>
                    <a:cubicBezTo>
                      <a:pt x="173443" y="239258"/>
                      <a:pt x="173299" y="239402"/>
                      <a:pt x="173166" y="239555"/>
                    </a:cubicBezTo>
                    <a:lnTo>
                      <a:pt x="160307" y="252414"/>
                    </a:lnTo>
                    <a:cubicBezTo>
                      <a:pt x="158613" y="254241"/>
                      <a:pt x="158613" y="257064"/>
                      <a:pt x="160307" y="258891"/>
                    </a:cubicBezTo>
                    <a:lnTo>
                      <a:pt x="358332" y="456916"/>
                    </a:lnTo>
                    <a:cubicBezTo>
                      <a:pt x="360159" y="458610"/>
                      <a:pt x="362982" y="458610"/>
                      <a:pt x="364809" y="456916"/>
                    </a:cubicBezTo>
                    <a:lnTo>
                      <a:pt x="377763" y="444057"/>
                    </a:lnTo>
                    <a:cubicBezTo>
                      <a:pt x="379457" y="442230"/>
                      <a:pt x="379457" y="439407"/>
                      <a:pt x="377763" y="437580"/>
                    </a:cubicBezTo>
                    <a:close/>
                    <a:moveTo>
                      <a:pt x="298420" y="120779"/>
                    </a:moveTo>
                    <a:cubicBezTo>
                      <a:pt x="296790" y="118990"/>
                      <a:pt x="294019" y="118861"/>
                      <a:pt x="292230" y="120491"/>
                    </a:cubicBezTo>
                    <a:cubicBezTo>
                      <a:pt x="292130" y="120583"/>
                      <a:pt x="292034" y="120678"/>
                      <a:pt x="291943" y="120779"/>
                    </a:cubicBezTo>
                    <a:lnTo>
                      <a:pt x="278989" y="133733"/>
                    </a:lnTo>
                    <a:cubicBezTo>
                      <a:pt x="277259" y="135508"/>
                      <a:pt x="277259" y="138339"/>
                      <a:pt x="278989" y="140114"/>
                    </a:cubicBezTo>
                    <a:lnTo>
                      <a:pt x="596457" y="457583"/>
                    </a:lnTo>
                    <a:cubicBezTo>
                      <a:pt x="598284" y="459277"/>
                      <a:pt x="601107" y="459277"/>
                      <a:pt x="602934" y="457583"/>
                    </a:cubicBezTo>
                    <a:lnTo>
                      <a:pt x="615793" y="444724"/>
                    </a:lnTo>
                    <a:cubicBezTo>
                      <a:pt x="617581" y="443094"/>
                      <a:pt x="617710" y="440323"/>
                      <a:pt x="616080" y="438534"/>
                    </a:cubicBezTo>
                    <a:cubicBezTo>
                      <a:pt x="615989" y="438434"/>
                      <a:pt x="615893" y="438338"/>
                      <a:pt x="615793" y="438247"/>
                    </a:cubicBezTo>
                    <a:close/>
                    <a:moveTo>
                      <a:pt x="338330" y="80774"/>
                    </a:moveTo>
                    <a:cubicBezTo>
                      <a:pt x="336749" y="79011"/>
                      <a:pt x="334039" y="78864"/>
                      <a:pt x="332277" y="80445"/>
                    </a:cubicBezTo>
                    <a:cubicBezTo>
                      <a:pt x="332161" y="80548"/>
                      <a:pt x="332051" y="80658"/>
                      <a:pt x="331948" y="80774"/>
                    </a:cubicBezTo>
                    <a:lnTo>
                      <a:pt x="318994" y="93823"/>
                    </a:lnTo>
                    <a:cubicBezTo>
                      <a:pt x="317232" y="95403"/>
                      <a:pt x="317084" y="98113"/>
                      <a:pt x="318665" y="99876"/>
                    </a:cubicBezTo>
                    <a:cubicBezTo>
                      <a:pt x="318768" y="99991"/>
                      <a:pt x="318878" y="100101"/>
                      <a:pt x="318994" y="100205"/>
                    </a:cubicBezTo>
                    <a:lnTo>
                      <a:pt x="675800" y="457011"/>
                    </a:lnTo>
                    <a:cubicBezTo>
                      <a:pt x="677627" y="458705"/>
                      <a:pt x="680451" y="458705"/>
                      <a:pt x="682277" y="457011"/>
                    </a:cubicBezTo>
                    <a:lnTo>
                      <a:pt x="695136" y="444152"/>
                    </a:lnTo>
                    <a:cubicBezTo>
                      <a:pt x="696925" y="442602"/>
                      <a:pt x="697117" y="439895"/>
                      <a:pt x="695567" y="438106"/>
                    </a:cubicBezTo>
                    <a:cubicBezTo>
                      <a:pt x="695434" y="437952"/>
                      <a:pt x="695290" y="437808"/>
                      <a:pt x="695136" y="437675"/>
                    </a:cubicBezTo>
                    <a:close/>
                    <a:moveTo>
                      <a:pt x="377763" y="41435"/>
                    </a:moveTo>
                    <a:cubicBezTo>
                      <a:pt x="376133" y="39647"/>
                      <a:pt x="373362" y="39518"/>
                      <a:pt x="371573" y="41148"/>
                    </a:cubicBezTo>
                    <a:cubicBezTo>
                      <a:pt x="371473" y="41239"/>
                      <a:pt x="371377" y="41335"/>
                      <a:pt x="371286" y="41435"/>
                    </a:cubicBezTo>
                    <a:lnTo>
                      <a:pt x="358332" y="54389"/>
                    </a:lnTo>
                    <a:cubicBezTo>
                      <a:pt x="356602" y="56165"/>
                      <a:pt x="356602" y="58996"/>
                      <a:pt x="358332" y="60771"/>
                    </a:cubicBezTo>
                    <a:lnTo>
                      <a:pt x="755144" y="457583"/>
                    </a:lnTo>
                    <a:cubicBezTo>
                      <a:pt x="756970" y="459277"/>
                      <a:pt x="759794" y="459277"/>
                      <a:pt x="761621" y="457583"/>
                    </a:cubicBezTo>
                    <a:lnTo>
                      <a:pt x="774479" y="444724"/>
                    </a:lnTo>
                    <a:cubicBezTo>
                      <a:pt x="776268" y="443173"/>
                      <a:pt x="776461" y="440466"/>
                      <a:pt x="774910" y="438677"/>
                    </a:cubicBezTo>
                    <a:cubicBezTo>
                      <a:pt x="774777" y="438524"/>
                      <a:pt x="774633" y="438380"/>
                      <a:pt x="774479" y="438247"/>
                    </a:cubicBezTo>
                    <a:close/>
                    <a:moveTo>
                      <a:pt x="853918" y="437580"/>
                    </a:moveTo>
                    <a:lnTo>
                      <a:pt x="417768" y="1430"/>
                    </a:lnTo>
                    <a:cubicBezTo>
                      <a:pt x="416138" y="-358"/>
                      <a:pt x="413367" y="-487"/>
                      <a:pt x="411578" y="1143"/>
                    </a:cubicBezTo>
                    <a:cubicBezTo>
                      <a:pt x="411478" y="1234"/>
                      <a:pt x="411382" y="1330"/>
                      <a:pt x="411291" y="1430"/>
                    </a:cubicBezTo>
                    <a:lnTo>
                      <a:pt x="398337" y="14384"/>
                    </a:lnTo>
                    <a:cubicBezTo>
                      <a:pt x="396607" y="16160"/>
                      <a:pt x="396607" y="18991"/>
                      <a:pt x="398337" y="20766"/>
                    </a:cubicBezTo>
                    <a:lnTo>
                      <a:pt x="834487" y="456916"/>
                    </a:lnTo>
                    <a:cubicBezTo>
                      <a:pt x="836313" y="458610"/>
                      <a:pt x="839137" y="458610"/>
                      <a:pt x="840964" y="456916"/>
                    </a:cubicBezTo>
                    <a:lnTo>
                      <a:pt x="853918" y="444057"/>
                    </a:lnTo>
                    <a:cubicBezTo>
                      <a:pt x="855706" y="442427"/>
                      <a:pt x="855835" y="439656"/>
                      <a:pt x="854205" y="437867"/>
                    </a:cubicBezTo>
                    <a:cubicBezTo>
                      <a:pt x="854114" y="437767"/>
                      <a:pt x="854018" y="437671"/>
                      <a:pt x="853918" y="437580"/>
                    </a:cubicBezTo>
                    <a:close/>
                    <a:moveTo>
                      <a:pt x="139638" y="279560"/>
                    </a:moveTo>
                    <a:cubicBezTo>
                      <a:pt x="138087" y="277772"/>
                      <a:pt x="135380" y="277579"/>
                      <a:pt x="133592" y="279130"/>
                    </a:cubicBezTo>
                    <a:cubicBezTo>
                      <a:pt x="133438" y="279263"/>
                      <a:pt x="133294" y="279407"/>
                      <a:pt x="133161" y="279560"/>
                    </a:cubicBezTo>
                    <a:lnTo>
                      <a:pt x="120302" y="292419"/>
                    </a:lnTo>
                    <a:cubicBezTo>
                      <a:pt x="118514" y="294049"/>
                      <a:pt x="118385" y="296820"/>
                      <a:pt x="120015" y="298609"/>
                    </a:cubicBezTo>
                    <a:cubicBezTo>
                      <a:pt x="120106" y="298709"/>
                      <a:pt x="120202" y="298805"/>
                      <a:pt x="120302" y="298896"/>
                    </a:cubicBezTo>
                    <a:lnTo>
                      <a:pt x="278417" y="456916"/>
                    </a:lnTo>
                    <a:cubicBezTo>
                      <a:pt x="280193" y="458646"/>
                      <a:pt x="283024" y="458646"/>
                      <a:pt x="284799" y="456916"/>
                    </a:cubicBezTo>
                    <a:lnTo>
                      <a:pt x="297753" y="444057"/>
                    </a:lnTo>
                    <a:cubicBezTo>
                      <a:pt x="299542" y="442427"/>
                      <a:pt x="299670" y="439656"/>
                      <a:pt x="298040" y="437867"/>
                    </a:cubicBezTo>
                    <a:cubicBezTo>
                      <a:pt x="297949" y="437767"/>
                      <a:pt x="297853" y="437671"/>
                      <a:pt x="297753" y="437580"/>
                    </a:cubicBezTo>
                    <a:close/>
                    <a:moveTo>
                      <a:pt x="100300" y="318899"/>
                    </a:moveTo>
                    <a:cubicBezTo>
                      <a:pt x="98749" y="317110"/>
                      <a:pt x="96042" y="316917"/>
                      <a:pt x="94253" y="318468"/>
                    </a:cubicBezTo>
                    <a:cubicBezTo>
                      <a:pt x="94100" y="318601"/>
                      <a:pt x="93956" y="318745"/>
                      <a:pt x="93823" y="318899"/>
                    </a:cubicBezTo>
                    <a:lnTo>
                      <a:pt x="80964" y="331948"/>
                    </a:lnTo>
                    <a:cubicBezTo>
                      <a:pt x="79175" y="333499"/>
                      <a:pt x="78983" y="336206"/>
                      <a:pt x="80533" y="337994"/>
                    </a:cubicBezTo>
                    <a:cubicBezTo>
                      <a:pt x="80667" y="338148"/>
                      <a:pt x="80810" y="338292"/>
                      <a:pt x="80964" y="338425"/>
                    </a:cubicBezTo>
                    <a:lnTo>
                      <a:pt x="199646" y="457106"/>
                    </a:lnTo>
                    <a:cubicBezTo>
                      <a:pt x="201472" y="458800"/>
                      <a:pt x="204296" y="458800"/>
                      <a:pt x="206123" y="457106"/>
                    </a:cubicBezTo>
                    <a:lnTo>
                      <a:pt x="218981" y="444248"/>
                    </a:lnTo>
                    <a:cubicBezTo>
                      <a:pt x="220770" y="442697"/>
                      <a:pt x="220963" y="439990"/>
                      <a:pt x="219412" y="438201"/>
                    </a:cubicBezTo>
                    <a:cubicBezTo>
                      <a:pt x="219279" y="438048"/>
                      <a:pt x="219135" y="437904"/>
                      <a:pt x="218981" y="437771"/>
                    </a:cubicBezTo>
                    <a:close/>
                    <a:moveTo>
                      <a:pt x="60295" y="358237"/>
                    </a:moveTo>
                    <a:cubicBezTo>
                      <a:pt x="58665" y="356448"/>
                      <a:pt x="55894" y="356320"/>
                      <a:pt x="54105" y="357950"/>
                    </a:cubicBezTo>
                    <a:cubicBezTo>
                      <a:pt x="54005" y="358041"/>
                      <a:pt x="53909" y="358137"/>
                      <a:pt x="53818" y="358237"/>
                    </a:cubicBezTo>
                    <a:lnTo>
                      <a:pt x="40959" y="371096"/>
                    </a:lnTo>
                    <a:cubicBezTo>
                      <a:pt x="39265" y="372922"/>
                      <a:pt x="39265" y="375746"/>
                      <a:pt x="40959" y="377573"/>
                    </a:cubicBezTo>
                    <a:lnTo>
                      <a:pt x="120302" y="456916"/>
                    </a:lnTo>
                    <a:cubicBezTo>
                      <a:pt x="122129" y="458610"/>
                      <a:pt x="124953" y="458610"/>
                      <a:pt x="126779" y="456916"/>
                    </a:cubicBezTo>
                    <a:lnTo>
                      <a:pt x="139638" y="444057"/>
                    </a:lnTo>
                    <a:cubicBezTo>
                      <a:pt x="141332" y="442230"/>
                      <a:pt x="141332" y="439407"/>
                      <a:pt x="139638" y="437580"/>
                    </a:cubicBezTo>
                    <a:close/>
                    <a:moveTo>
                      <a:pt x="20766" y="398623"/>
                    </a:moveTo>
                    <a:cubicBezTo>
                      <a:pt x="19136" y="396834"/>
                      <a:pt x="16365" y="396706"/>
                      <a:pt x="14576" y="398336"/>
                    </a:cubicBezTo>
                    <a:cubicBezTo>
                      <a:pt x="14476" y="398427"/>
                      <a:pt x="14380" y="398523"/>
                      <a:pt x="14289" y="398623"/>
                    </a:cubicBezTo>
                    <a:lnTo>
                      <a:pt x="1430" y="411482"/>
                    </a:lnTo>
                    <a:cubicBezTo>
                      <a:pt x="-358" y="413111"/>
                      <a:pt x="-487" y="415883"/>
                      <a:pt x="1143" y="417671"/>
                    </a:cubicBezTo>
                    <a:cubicBezTo>
                      <a:pt x="1234" y="417771"/>
                      <a:pt x="1330" y="417867"/>
                      <a:pt x="1430" y="417959"/>
                    </a:cubicBezTo>
                    <a:lnTo>
                      <a:pt x="40769" y="457297"/>
                    </a:lnTo>
                    <a:cubicBezTo>
                      <a:pt x="42595" y="458991"/>
                      <a:pt x="45419" y="458991"/>
                      <a:pt x="47246" y="457297"/>
                    </a:cubicBezTo>
                    <a:lnTo>
                      <a:pt x="60104" y="444438"/>
                    </a:lnTo>
                    <a:cubicBezTo>
                      <a:pt x="61798" y="442611"/>
                      <a:pt x="61798" y="439788"/>
                      <a:pt x="60104" y="43796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1D9779-3013-AFBF-CFF7-CFCA18AA92DC}"/>
                  </a:ext>
                </a:extLst>
              </p:cNvPr>
              <p:cNvSpPr/>
              <p:nvPr/>
            </p:nvSpPr>
            <p:spPr>
              <a:xfrm>
                <a:off x="7819250" y="6463662"/>
                <a:ext cx="144403" cy="107182"/>
              </a:xfrm>
              <a:custGeom>
                <a:avLst/>
                <a:gdLst>
                  <a:gd name="connsiteX0" fmla="*/ 616269 w 617145"/>
                  <a:gd name="connsiteY0" fmla="*/ 278894 h 458070"/>
                  <a:gd name="connsiteX1" fmla="*/ 338234 w 617145"/>
                  <a:gd name="connsiteY1" fmla="*/ 1430 h 458070"/>
                  <a:gd name="connsiteX2" fmla="*/ 332045 w 617145"/>
                  <a:gd name="connsiteY2" fmla="*/ 1143 h 458070"/>
                  <a:gd name="connsiteX3" fmla="*/ 331757 w 617145"/>
                  <a:gd name="connsiteY3" fmla="*/ 1430 h 458070"/>
                  <a:gd name="connsiteX4" fmla="*/ 318899 w 617145"/>
                  <a:gd name="connsiteY4" fmla="*/ 14384 h 458070"/>
                  <a:gd name="connsiteX5" fmla="*/ 318611 w 617145"/>
                  <a:gd name="connsiteY5" fmla="*/ 20574 h 458070"/>
                  <a:gd name="connsiteX6" fmla="*/ 318899 w 617145"/>
                  <a:gd name="connsiteY6" fmla="*/ 20861 h 458070"/>
                  <a:gd name="connsiteX7" fmla="*/ 596362 w 617145"/>
                  <a:gd name="connsiteY7" fmla="*/ 298229 h 458070"/>
                  <a:gd name="connsiteX8" fmla="*/ 602744 w 617145"/>
                  <a:gd name="connsiteY8" fmla="*/ 298229 h 458070"/>
                  <a:gd name="connsiteX9" fmla="*/ 615698 w 617145"/>
                  <a:gd name="connsiteY9" fmla="*/ 285275 h 458070"/>
                  <a:gd name="connsiteX10" fmla="*/ 616269 w 617145"/>
                  <a:gd name="connsiteY10" fmla="*/ 278894 h 458070"/>
                  <a:gd name="connsiteX11" fmla="*/ 258891 w 617145"/>
                  <a:gd name="connsiteY11" fmla="*/ 1430 h 458070"/>
                  <a:gd name="connsiteX12" fmla="*/ 252701 w 617145"/>
                  <a:gd name="connsiteY12" fmla="*/ 1143 h 458070"/>
                  <a:gd name="connsiteX13" fmla="*/ 252414 w 617145"/>
                  <a:gd name="connsiteY13" fmla="*/ 1430 h 458070"/>
                  <a:gd name="connsiteX14" fmla="*/ 239555 w 617145"/>
                  <a:gd name="connsiteY14" fmla="*/ 14384 h 458070"/>
                  <a:gd name="connsiteX15" fmla="*/ 239125 w 617145"/>
                  <a:gd name="connsiteY15" fmla="*/ 20431 h 458070"/>
                  <a:gd name="connsiteX16" fmla="*/ 239555 w 617145"/>
                  <a:gd name="connsiteY16" fmla="*/ 20861 h 458070"/>
                  <a:gd name="connsiteX17" fmla="*/ 556928 w 617145"/>
                  <a:gd name="connsiteY17" fmla="*/ 338234 h 458070"/>
                  <a:gd name="connsiteX18" fmla="*/ 563405 w 617145"/>
                  <a:gd name="connsiteY18" fmla="*/ 338234 h 458070"/>
                  <a:gd name="connsiteX19" fmla="*/ 576359 w 617145"/>
                  <a:gd name="connsiteY19" fmla="*/ 325376 h 458070"/>
                  <a:gd name="connsiteX20" fmla="*/ 576647 w 617145"/>
                  <a:gd name="connsiteY20" fmla="*/ 319186 h 458070"/>
                  <a:gd name="connsiteX21" fmla="*/ 576359 w 617145"/>
                  <a:gd name="connsiteY21" fmla="*/ 318899 h 458070"/>
                  <a:gd name="connsiteX22" fmla="*/ 179548 w 617145"/>
                  <a:gd name="connsiteY22" fmla="*/ 1430 h 458070"/>
                  <a:gd name="connsiteX23" fmla="*/ 173358 w 617145"/>
                  <a:gd name="connsiteY23" fmla="*/ 1143 h 458070"/>
                  <a:gd name="connsiteX24" fmla="*/ 173071 w 617145"/>
                  <a:gd name="connsiteY24" fmla="*/ 1430 h 458070"/>
                  <a:gd name="connsiteX25" fmla="*/ 160212 w 617145"/>
                  <a:gd name="connsiteY25" fmla="*/ 14384 h 458070"/>
                  <a:gd name="connsiteX26" fmla="*/ 159781 w 617145"/>
                  <a:gd name="connsiteY26" fmla="*/ 20431 h 458070"/>
                  <a:gd name="connsiteX27" fmla="*/ 160212 w 617145"/>
                  <a:gd name="connsiteY27" fmla="*/ 20861 h 458070"/>
                  <a:gd name="connsiteX28" fmla="*/ 516923 w 617145"/>
                  <a:gd name="connsiteY28" fmla="*/ 377573 h 458070"/>
                  <a:gd name="connsiteX29" fmla="*/ 523400 w 617145"/>
                  <a:gd name="connsiteY29" fmla="*/ 377573 h 458070"/>
                  <a:gd name="connsiteX30" fmla="*/ 536354 w 617145"/>
                  <a:gd name="connsiteY30" fmla="*/ 364714 h 458070"/>
                  <a:gd name="connsiteX31" fmla="*/ 536642 w 617145"/>
                  <a:gd name="connsiteY31" fmla="*/ 358524 h 458070"/>
                  <a:gd name="connsiteX32" fmla="*/ 536354 w 617145"/>
                  <a:gd name="connsiteY32" fmla="*/ 358237 h 458070"/>
                  <a:gd name="connsiteX33" fmla="*/ 100205 w 617145"/>
                  <a:gd name="connsiteY33" fmla="*/ 1430 h 458070"/>
                  <a:gd name="connsiteX34" fmla="*/ 94015 w 617145"/>
                  <a:gd name="connsiteY34" fmla="*/ 1143 h 458070"/>
                  <a:gd name="connsiteX35" fmla="*/ 93728 w 617145"/>
                  <a:gd name="connsiteY35" fmla="*/ 1430 h 458070"/>
                  <a:gd name="connsiteX36" fmla="*/ 80774 w 617145"/>
                  <a:gd name="connsiteY36" fmla="*/ 14384 h 458070"/>
                  <a:gd name="connsiteX37" fmla="*/ 80774 w 617145"/>
                  <a:gd name="connsiteY37" fmla="*/ 20861 h 458070"/>
                  <a:gd name="connsiteX38" fmla="*/ 477585 w 617145"/>
                  <a:gd name="connsiteY38" fmla="*/ 417578 h 458070"/>
                  <a:gd name="connsiteX39" fmla="*/ 484062 w 617145"/>
                  <a:gd name="connsiteY39" fmla="*/ 417578 h 458070"/>
                  <a:gd name="connsiteX40" fmla="*/ 496921 w 617145"/>
                  <a:gd name="connsiteY40" fmla="*/ 404719 h 458070"/>
                  <a:gd name="connsiteX41" fmla="*/ 496921 w 617145"/>
                  <a:gd name="connsiteY41" fmla="*/ 398242 h 458070"/>
                  <a:gd name="connsiteX42" fmla="*/ 20766 w 617145"/>
                  <a:gd name="connsiteY42" fmla="*/ 1430 h 458070"/>
                  <a:gd name="connsiteX43" fmla="*/ 14713 w 617145"/>
                  <a:gd name="connsiteY43" fmla="*/ 1101 h 458070"/>
                  <a:gd name="connsiteX44" fmla="*/ 14384 w 617145"/>
                  <a:gd name="connsiteY44" fmla="*/ 1430 h 458070"/>
                  <a:gd name="connsiteX45" fmla="*/ 1430 w 617145"/>
                  <a:gd name="connsiteY45" fmla="*/ 14384 h 458070"/>
                  <a:gd name="connsiteX46" fmla="*/ 1143 w 617145"/>
                  <a:gd name="connsiteY46" fmla="*/ 20574 h 458070"/>
                  <a:gd name="connsiteX47" fmla="*/ 1430 w 617145"/>
                  <a:gd name="connsiteY47" fmla="*/ 20861 h 458070"/>
                  <a:gd name="connsiteX48" fmla="*/ 437580 w 617145"/>
                  <a:gd name="connsiteY48" fmla="*/ 456725 h 458070"/>
                  <a:gd name="connsiteX49" fmla="*/ 444046 w 617145"/>
                  <a:gd name="connsiteY49" fmla="*/ 456737 h 458070"/>
                  <a:gd name="connsiteX50" fmla="*/ 444057 w 617145"/>
                  <a:gd name="connsiteY50" fmla="*/ 456725 h 458070"/>
                  <a:gd name="connsiteX51" fmla="*/ 457202 w 617145"/>
                  <a:gd name="connsiteY51" fmla="*/ 444057 h 458070"/>
                  <a:gd name="connsiteX52" fmla="*/ 457202 w 617145"/>
                  <a:gd name="connsiteY52" fmla="*/ 437675 h 45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17145" h="458070">
                    <a:moveTo>
                      <a:pt x="616269" y="278894"/>
                    </a:moveTo>
                    <a:lnTo>
                      <a:pt x="338234" y="1430"/>
                    </a:lnTo>
                    <a:cubicBezTo>
                      <a:pt x="336604" y="-358"/>
                      <a:pt x="333833" y="-487"/>
                      <a:pt x="332045" y="1143"/>
                    </a:cubicBezTo>
                    <a:cubicBezTo>
                      <a:pt x="331944" y="1234"/>
                      <a:pt x="331849" y="1330"/>
                      <a:pt x="331757" y="1430"/>
                    </a:cubicBezTo>
                    <a:lnTo>
                      <a:pt x="318899" y="14384"/>
                    </a:lnTo>
                    <a:cubicBezTo>
                      <a:pt x="317110" y="16014"/>
                      <a:pt x="316981" y="18785"/>
                      <a:pt x="318611" y="20574"/>
                    </a:cubicBezTo>
                    <a:cubicBezTo>
                      <a:pt x="318703" y="20674"/>
                      <a:pt x="318798" y="20770"/>
                      <a:pt x="318899" y="20861"/>
                    </a:cubicBezTo>
                    <a:lnTo>
                      <a:pt x="596362" y="298229"/>
                    </a:lnTo>
                    <a:cubicBezTo>
                      <a:pt x="598137" y="299960"/>
                      <a:pt x="600968" y="299960"/>
                      <a:pt x="602744" y="298229"/>
                    </a:cubicBezTo>
                    <a:lnTo>
                      <a:pt x="615698" y="285275"/>
                    </a:lnTo>
                    <a:cubicBezTo>
                      <a:pt x="617387" y="283557"/>
                      <a:pt x="617626" y="280885"/>
                      <a:pt x="616269" y="278894"/>
                    </a:cubicBezTo>
                    <a:close/>
                    <a:moveTo>
                      <a:pt x="258891" y="1430"/>
                    </a:moveTo>
                    <a:cubicBezTo>
                      <a:pt x="257261" y="-358"/>
                      <a:pt x="254490" y="-487"/>
                      <a:pt x="252701" y="1143"/>
                    </a:cubicBezTo>
                    <a:cubicBezTo>
                      <a:pt x="252601" y="1234"/>
                      <a:pt x="252505" y="1330"/>
                      <a:pt x="252414" y="1430"/>
                    </a:cubicBezTo>
                    <a:lnTo>
                      <a:pt x="239555" y="14384"/>
                    </a:lnTo>
                    <a:cubicBezTo>
                      <a:pt x="237767" y="15935"/>
                      <a:pt x="237574" y="18642"/>
                      <a:pt x="239125" y="20431"/>
                    </a:cubicBezTo>
                    <a:cubicBezTo>
                      <a:pt x="239258" y="20584"/>
                      <a:pt x="239402" y="20728"/>
                      <a:pt x="239555" y="20861"/>
                    </a:cubicBezTo>
                    <a:lnTo>
                      <a:pt x="556928" y="338234"/>
                    </a:lnTo>
                    <a:cubicBezTo>
                      <a:pt x="558755" y="339928"/>
                      <a:pt x="561579" y="339928"/>
                      <a:pt x="563405" y="338234"/>
                    </a:cubicBezTo>
                    <a:lnTo>
                      <a:pt x="576359" y="325376"/>
                    </a:lnTo>
                    <a:cubicBezTo>
                      <a:pt x="578148" y="323746"/>
                      <a:pt x="578277" y="320974"/>
                      <a:pt x="576647" y="319186"/>
                    </a:cubicBezTo>
                    <a:cubicBezTo>
                      <a:pt x="576555" y="319086"/>
                      <a:pt x="576460" y="318990"/>
                      <a:pt x="576359" y="318899"/>
                    </a:cubicBezTo>
                    <a:close/>
                    <a:moveTo>
                      <a:pt x="179548" y="1430"/>
                    </a:moveTo>
                    <a:cubicBezTo>
                      <a:pt x="177918" y="-358"/>
                      <a:pt x="175147" y="-487"/>
                      <a:pt x="173358" y="1143"/>
                    </a:cubicBezTo>
                    <a:cubicBezTo>
                      <a:pt x="173258" y="1234"/>
                      <a:pt x="173162" y="1330"/>
                      <a:pt x="173071" y="1430"/>
                    </a:cubicBezTo>
                    <a:lnTo>
                      <a:pt x="160212" y="14384"/>
                    </a:lnTo>
                    <a:cubicBezTo>
                      <a:pt x="158423" y="15935"/>
                      <a:pt x="158231" y="18642"/>
                      <a:pt x="159781" y="20431"/>
                    </a:cubicBezTo>
                    <a:cubicBezTo>
                      <a:pt x="159915" y="20584"/>
                      <a:pt x="160059" y="20728"/>
                      <a:pt x="160212" y="20861"/>
                    </a:cubicBezTo>
                    <a:lnTo>
                      <a:pt x="516923" y="377573"/>
                    </a:lnTo>
                    <a:cubicBezTo>
                      <a:pt x="518750" y="379267"/>
                      <a:pt x="521574" y="379267"/>
                      <a:pt x="523400" y="377573"/>
                    </a:cubicBezTo>
                    <a:lnTo>
                      <a:pt x="536354" y="364714"/>
                    </a:lnTo>
                    <a:cubicBezTo>
                      <a:pt x="538143" y="363084"/>
                      <a:pt x="538272" y="360313"/>
                      <a:pt x="536642" y="358524"/>
                    </a:cubicBezTo>
                    <a:cubicBezTo>
                      <a:pt x="536550" y="358424"/>
                      <a:pt x="536455" y="358328"/>
                      <a:pt x="536354" y="358237"/>
                    </a:cubicBezTo>
                    <a:close/>
                    <a:moveTo>
                      <a:pt x="100205" y="1430"/>
                    </a:moveTo>
                    <a:cubicBezTo>
                      <a:pt x="98575" y="-358"/>
                      <a:pt x="95803" y="-487"/>
                      <a:pt x="94015" y="1143"/>
                    </a:cubicBezTo>
                    <a:cubicBezTo>
                      <a:pt x="93915" y="1234"/>
                      <a:pt x="93819" y="1330"/>
                      <a:pt x="93728" y="1430"/>
                    </a:cubicBezTo>
                    <a:lnTo>
                      <a:pt x="80774" y="14384"/>
                    </a:lnTo>
                    <a:cubicBezTo>
                      <a:pt x="79079" y="16211"/>
                      <a:pt x="79079" y="19035"/>
                      <a:pt x="80774" y="20861"/>
                    </a:cubicBezTo>
                    <a:lnTo>
                      <a:pt x="477585" y="417578"/>
                    </a:lnTo>
                    <a:cubicBezTo>
                      <a:pt x="479412" y="419272"/>
                      <a:pt x="482235" y="419272"/>
                      <a:pt x="484062" y="417578"/>
                    </a:cubicBezTo>
                    <a:lnTo>
                      <a:pt x="496921" y="404719"/>
                    </a:lnTo>
                    <a:cubicBezTo>
                      <a:pt x="498615" y="402892"/>
                      <a:pt x="498615" y="400069"/>
                      <a:pt x="496921" y="398242"/>
                    </a:cubicBezTo>
                    <a:close/>
                    <a:moveTo>
                      <a:pt x="20766" y="1430"/>
                    </a:moveTo>
                    <a:cubicBezTo>
                      <a:pt x="19186" y="-332"/>
                      <a:pt x="16476" y="-479"/>
                      <a:pt x="14713" y="1101"/>
                    </a:cubicBezTo>
                    <a:cubicBezTo>
                      <a:pt x="14598" y="1205"/>
                      <a:pt x="14488" y="1315"/>
                      <a:pt x="14384" y="1430"/>
                    </a:cubicBezTo>
                    <a:lnTo>
                      <a:pt x="1430" y="14384"/>
                    </a:lnTo>
                    <a:cubicBezTo>
                      <a:pt x="-358" y="16014"/>
                      <a:pt x="-487" y="18785"/>
                      <a:pt x="1143" y="20574"/>
                    </a:cubicBezTo>
                    <a:cubicBezTo>
                      <a:pt x="1234" y="20674"/>
                      <a:pt x="1330" y="20770"/>
                      <a:pt x="1430" y="20861"/>
                    </a:cubicBezTo>
                    <a:lnTo>
                      <a:pt x="437580" y="456725"/>
                    </a:lnTo>
                    <a:cubicBezTo>
                      <a:pt x="439362" y="458514"/>
                      <a:pt x="442257" y="458519"/>
                      <a:pt x="444046" y="456737"/>
                    </a:cubicBezTo>
                    <a:cubicBezTo>
                      <a:pt x="444050" y="456733"/>
                      <a:pt x="444053" y="456729"/>
                      <a:pt x="444057" y="456725"/>
                    </a:cubicBezTo>
                    <a:lnTo>
                      <a:pt x="457202" y="444057"/>
                    </a:lnTo>
                    <a:cubicBezTo>
                      <a:pt x="458838" y="442244"/>
                      <a:pt x="458838" y="439488"/>
                      <a:pt x="457202" y="43767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68FA44-FA21-2E31-41D0-2161555B7099}"/>
                  </a:ext>
                </a:extLst>
              </p:cNvPr>
              <p:cNvSpPr/>
              <p:nvPr/>
            </p:nvSpPr>
            <p:spPr>
              <a:xfrm>
                <a:off x="7825535" y="6599836"/>
                <a:ext cx="138151" cy="107371"/>
              </a:xfrm>
              <a:custGeom>
                <a:avLst/>
                <a:gdLst>
                  <a:gd name="connsiteX0" fmla="*/ 589409 w 590423"/>
                  <a:gd name="connsiteY0" fmla="*/ 173738 h 458880"/>
                  <a:gd name="connsiteX1" fmla="*/ 417197 w 590423"/>
                  <a:gd name="connsiteY1" fmla="*/ 1430 h 458880"/>
                  <a:gd name="connsiteX2" fmla="*/ 411007 w 590423"/>
                  <a:gd name="connsiteY2" fmla="*/ 1143 h 458880"/>
                  <a:gd name="connsiteX3" fmla="*/ 410720 w 590423"/>
                  <a:gd name="connsiteY3" fmla="*/ 1430 h 458880"/>
                  <a:gd name="connsiteX4" fmla="*/ 397861 w 590423"/>
                  <a:gd name="connsiteY4" fmla="*/ 14384 h 458880"/>
                  <a:gd name="connsiteX5" fmla="*/ 397861 w 590423"/>
                  <a:gd name="connsiteY5" fmla="*/ 20766 h 458880"/>
                  <a:gd name="connsiteX6" fmla="*/ 570073 w 590423"/>
                  <a:gd name="connsiteY6" fmla="*/ 193073 h 458880"/>
                  <a:gd name="connsiteX7" fmla="*/ 576550 w 590423"/>
                  <a:gd name="connsiteY7" fmla="*/ 193073 h 458880"/>
                  <a:gd name="connsiteX8" fmla="*/ 589409 w 590423"/>
                  <a:gd name="connsiteY8" fmla="*/ 180119 h 458880"/>
                  <a:gd name="connsiteX9" fmla="*/ 589409 w 590423"/>
                  <a:gd name="connsiteY9" fmla="*/ 173738 h 458880"/>
                  <a:gd name="connsiteX10" fmla="*/ 377858 w 590423"/>
                  <a:gd name="connsiteY10" fmla="*/ 41435 h 458880"/>
                  <a:gd name="connsiteX11" fmla="*/ 371669 w 590423"/>
                  <a:gd name="connsiteY11" fmla="*/ 41148 h 458880"/>
                  <a:gd name="connsiteX12" fmla="*/ 371381 w 590423"/>
                  <a:gd name="connsiteY12" fmla="*/ 41435 h 458880"/>
                  <a:gd name="connsiteX13" fmla="*/ 358523 w 590423"/>
                  <a:gd name="connsiteY13" fmla="*/ 54389 h 458880"/>
                  <a:gd name="connsiteX14" fmla="*/ 358049 w 590423"/>
                  <a:gd name="connsiteY14" fmla="*/ 60297 h 458880"/>
                  <a:gd name="connsiteX15" fmla="*/ 358523 w 590423"/>
                  <a:gd name="connsiteY15" fmla="*/ 60771 h 458880"/>
                  <a:gd name="connsiteX16" fmla="*/ 530735 w 590423"/>
                  <a:gd name="connsiteY16" fmla="*/ 233078 h 458880"/>
                  <a:gd name="connsiteX17" fmla="*/ 537212 w 590423"/>
                  <a:gd name="connsiteY17" fmla="*/ 233078 h 458880"/>
                  <a:gd name="connsiteX18" fmla="*/ 550070 w 590423"/>
                  <a:gd name="connsiteY18" fmla="*/ 220124 h 458880"/>
                  <a:gd name="connsiteX19" fmla="*/ 550544 w 590423"/>
                  <a:gd name="connsiteY19" fmla="*/ 214216 h 458880"/>
                  <a:gd name="connsiteX20" fmla="*/ 550070 w 590423"/>
                  <a:gd name="connsiteY20" fmla="*/ 213743 h 458880"/>
                  <a:gd name="connsiteX21" fmla="*/ 337853 w 590423"/>
                  <a:gd name="connsiteY21" fmla="*/ 80774 h 458880"/>
                  <a:gd name="connsiteX22" fmla="*/ 331664 w 590423"/>
                  <a:gd name="connsiteY22" fmla="*/ 80486 h 458880"/>
                  <a:gd name="connsiteX23" fmla="*/ 331376 w 590423"/>
                  <a:gd name="connsiteY23" fmla="*/ 80774 h 458880"/>
                  <a:gd name="connsiteX24" fmla="*/ 318518 w 590423"/>
                  <a:gd name="connsiteY24" fmla="*/ 93823 h 458880"/>
                  <a:gd name="connsiteX25" fmla="*/ 318044 w 590423"/>
                  <a:gd name="connsiteY25" fmla="*/ 99731 h 458880"/>
                  <a:gd name="connsiteX26" fmla="*/ 318518 w 590423"/>
                  <a:gd name="connsiteY26" fmla="*/ 100205 h 458880"/>
                  <a:gd name="connsiteX27" fmla="*/ 490730 w 590423"/>
                  <a:gd name="connsiteY27" fmla="*/ 272417 h 458880"/>
                  <a:gd name="connsiteX28" fmla="*/ 497207 w 590423"/>
                  <a:gd name="connsiteY28" fmla="*/ 272417 h 458880"/>
                  <a:gd name="connsiteX29" fmla="*/ 510065 w 590423"/>
                  <a:gd name="connsiteY29" fmla="*/ 259558 h 458880"/>
                  <a:gd name="connsiteX30" fmla="*/ 510496 w 590423"/>
                  <a:gd name="connsiteY30" fmla="*/ 253511 h 458880"/>
                  <a:gd name="connsiteX31" fmla="*/ 510065 w 590423"/>
                  <a:gd name="connsiteY31" fmla="*/ 253081 h 458880"/>
                  <a:gd name="connsiteX32" fmla="*/ 298515 w 590423"/>
                  <a:gd name="connsiteY32" fmla="*/ 120112 h 458880"/>
                  <a:gd name="connsiteX33" fmla="*/ 292325 w 590423"/>
                  <a:gd name="connsiteY33" fmla="*/ 119825 h 458880"/>
                  <a:gd name="connsiteX34" fmla="*/ 292038 w 590423"/>
                  <a:gd name="connsiteY34" fmla="*/ 120112 h 458880"/>
                  <a:gd name="connsiteX35" fmla="*/ 279084 w 590423"/>
                  <a:gd name="connsiteY35" fmla="*/ 133066 h 458880"/>
                  <a:gd name="connsiteX36" fmla="*/ 278797 w 590423"/>
                  <a:gd name="connsiteY36" fmla="*/ 139256 h 458880"/>
                  <a:gd name="connsiteX37" fmla="*/ 279084 w 590423"/>
                  <a:gd name="connsiteY37" fmla="*/ 139543 h 458880"/>
                  <a:gd name="connsiteX38" fmla="*/ 451391 w 590423"/>
                  <a:gd name="connsiteY38" fmla="*/ 311755 h 458880"/>
                  <a:gd name="connsiteX39" fmla="*/ 457868 w 590423"/>
                  <a:gd name="connsiteY39" fmla="*/ 311755 h 458880"/>
                  <a:gd name="connsiteX40" fmla="*/ 470727 w 590423"/>
                  <a:gd name="connsiteY40" fmla="*/ 298896 h 458880"/>
                  <a:gd name="connsiteX41" fmla="*/ 470727 w 590423"/>
                  <a:gd name="connsiteY41" fmla="*/ 292419 h 458880"/>
                  <a:gd name="connsiteX42" fmla="*/ 258891 w 590423"/>
                  <a:gd name="connsiteY42" fmla="*/ 160498 h 458880"/>
                  <a:gd name="connsiteX43" fmla="*/ 252701 w 590423"/>
                  <a:gd name="connsiteY43" fmla="*/ 160211 h 458880"/>
                  <a:gd name="connsiteX44" fmla="*/ 252414 w 590423"/>
                  <a:gd name="connsiteY44" fmla="*/ 160498 h 458880"/>
                  <a:gd name="connsiteX45" fmla="*/ 239460 w 590423"/>
                  <a:gd name="connsiteY45" fmla="*/ 173452 h 458880"/>
                  <a:gd name="connsiteX46" fmla="*/ 239173 w 590423"/>
                  <a:gd name="connsiteY46" fmla="*/ 179642 h 458880"/>
                  <a:gd name="connsiteX47" fmla="*/ 239460 w 590423"/>
                  <a:gd name="connsiteY47" fmla="*/ 179929 h 458880"/>
                  <a:gd name="connsiteX48" fmla="*/ 411291 w 590423"/>
                  <a:gd name="connsiteY48" fmla="*/ 351760 h 458880"/>
                  <a:gd name="connsiteX49" fmla="*/ 417768 w 590423"/>
                  <a:gd name="connsiteY49" fmla="*/ 351760 h 458880"/>
                  <a:gd name="connsiteX50" fmla="*/ 430341 w 590423"/>
                  <a:gd name="connsiteY50" fmla="*/ 338901 h 458880"/>
                  <a:gd name="connsiteX51" fmla="*/ 430628 w 590423"/>
                  <a:gd name="connsiteY51" fmla="*/ 332711 h 458880"/>
                  <a:gd name="connsiteX52" fmla="*/ 430341 w 590423"/>
                  <a:gd name="connsiteY52" fmla="*/ 332424 h 458880"/>
                  <a:gd name="connsiteX53" fmla="*/ 219077 w 590423"/>
                  <a:gd name="connsiteY53" fmla="*/ 199550 h 458880"/>
                  <a:gd name="connsiteX54" fmla="*/ 213169 w 590423"/>
                  <a:gd name="connsiteY54" fmla="*/ 199077 h 458880"/>
                  <a:gd name="connsiteX55" fmla="*/ 212695 w 590423"/>
                  <a:gd name="connsiteY55" fmla="*/ 199550 h 458880"/>
                  <a:gd name="connsiteX56" fmla="*/ 199741 w 590423"/>
                  <a:gd name="connsiteY56" fmla="*/ 212409 h 458880"/>
                  <a:gd name="connsiteX57" fmla="*/ 199454 w 590423"/>
                  <a:gd name="connsiteY57" fmla="*/ 218599 h 458880"/>
                  <a:gd name="connsiteX58" fmla="*/ 199741 w 590423"/>
                  <a:gd name="connsiteY58" fmla="*/ 218886 h 458880"/>
                  <a:gd name="connsiteX59" fmla="*/ 372048 w 590423"/>
                  <a:gd name="connsiteY59" fmla="*/ 391098 h 458880"/>
                  <a:gd name="connsiteX60" fmla="*/ 378525 w 590423"/>
                  <a:gd name="connsiteY60" fmla="*/ 391098 h 458880"/>
                  <a:gd name="connsiteX61" fmla="*/ 391384 w 590423"/>
                  <a:gd name="connsiteY61" fmla="*/ 378239 h 458880"/>
                  <a:gd name="connsiteX62" fmla="*/ 391671 w 590423"/>
                  <a:gd name="connsiteY62" fmla="*/ 372050 h 458880"/>
                  <a:gd name="connsiteX63" fmla="*/ 391384 w 590423"/>
                  <a:gd name="connsiteY63" fmla="*/ 371762 h 458880"/>
                  <a:gd name="connsiteX64" fmla="*/ 179738 w 590423"/>
                  <a:gd name="connsiteY64" fmla="*/ 239555 h 458880"/>
                  <a:gd name="connsiteX65" fmla="*/ 173830 w 590423"/>
                  <a:gd name="connsiteY65" fmla="*/ 239082 h 458880"/>
                  <a:gd name="connsiteX66" fmla="*/ 173357 w 590423"/>
                  <a:gd name="connsiteY66" fmla="*/ 239555 h 458880"/>
                  <a:gd name="connsiteX67" fmla="*/ 160403 w 590423"/>
                  <a:gd name="connsiteY67" fmla="*/ 252414 h 458880"/>
                  <a:gd name="connsiteX68" fmla="*/ 160115 w 590423"/>
                  <a:gd name="connsiteY68" fmla="*/ 258604 h 458880"/>
                  <a:gd name="connsiteX69" fmla="*/ 160403 w 590423"/>
                  <a:gd name="connsiteY69" fmla="*/ 258891 h 458880"/>
                  <a:gd name="connsiteX70" fmla="*/ 332710 w 590423"/>
                  <a:gd name="connsiteY70" fmla="*/ 431103 h 458880"/>
                  <a:gd name="connsiteX71" fmla="*/ 339092 w 590423"/>
                  <a:gd name="connsiteY71" fmla="*/ 431103 h 458880"/>
                  <a:gd name="connsiteX72" fmla="*/ 352046 w 590423"/>
                  <a:gd name="connsiteY72" fmla="*/ 418244 h 458880"/>
                  <a:gd name="connsiteX73" fmla="*/ 352046 w 590423"/>
                  <a:gd name="connsiteY73" fmla="*/ 411767 h 458880"/>
                  <a:gd name="connsiteX74" fmla="*/ 139733 w 590423"/>
                  <a:gd name="connsiteY74" fmla="*/ 278894 h 458880"/>
                  <a:gd name="connsiteX75" fmla="*/ 133825 w 590423"/>
                  <a:gd name="connsiteY75" fmla="*/ 278420 h 458880"/>
                  <a:gd name="connsiteX76" fmla="*/ 133352 w 590423"/>
                  <a:gd name="connsiteY76" fmla="*/ 278894 h 458880"/>
                  <a:gd name="connsiteX77" fmla="*/ 120398 w 590423"/>
                  <a:gd name="connsiteY77" fmla="*/ 291752 h 458880"/>
                  <a:gd name="connsiteX78" fmla="*/ 120398 w 590423"/>
                  <a:gd name="connsiteY78" fmla="*/ 298229 h 458880"/>
                  <a:gd name="connsiteX79" fmla="*/ 278513 w 590423"/>
                  <a:gd name="connsiteY79" fmla="*/ 456249 h 458880"/>
                  <a:gd name="connsiteX80" fmla="*/ 284843 w 590423"/>
                  <a:gd name="connsiteY80" fmla="*/ 456300 h 458880"/>
                  <a:gd name="connsiteX81" fmla="*/ 284894 w 590423"/>
                  <a:gd name="connsiteY81" fmla="*/ 456249 h 458880"/>
                  <a:gd name="connsiteX82" fmla="*/ 297848 w 590423"/>
                  <a:gd name="connsiteY82" fmla="*/ 443390 h 458880"/>
                  <a:gd name="connsiteX83" fmla="*/ 297848 w 590423"/>
                  <a:gd name="connsiteY83" fmla="*/ 436913 h 458880"/>
                  <a:gd name="connsiteX84" fmla="*/ 99157 w 590423"/>
                  <a:gd name="connsiteY84" fmla="*/ 319470 h 458880"/>
                  <a:gd name="connsiteX85" fmla="*/ 92967 w 590423"/>
                  <a:gd name="connsiteY85" fmla="*/ 319183 h 458880"/>
                  <a:gd name="connsiteX86" fmla="*/ 92680 w 590423"/>
                  <a:gd name="connsiteY86" fmla="*/ 319470 h 458880"/>
                  <a:gd name="connsiteX87" fmla="*/ 79726 w 590423"/>
                  <a:gd name="connsiteY87" fmla="*/ 332424 h 458880"/>
                  <a:gd name="connsiteX88" fmla="*/ 79439 w 590423"/>
                  <a:gd name="connsiteY88" fmla="*/ 338614 h 458880"/>
                  <a:gd name="connsiteX89" fmla="*/ 79726 w 590423"/>
                  <a:gd name="connsiteY89" fmla="*/ 338901 h 458880"/>
                  <a:gd name="connsiteX90" fmla="*/ 198503 w 590423"/>
                  <a:gd name="connsiteY90" fmla="*/ 457583 h 458880"/>
                  <a:gd name="connsiteX91" fmla="*/ 204884 w 590423"/>
                  <a:gd name="connsiteY91" fmla="*/ 457583 h 458880"/>
                  <a:gd name="connsiteX92" fmla="*/ 217838 w 590423"/>
                  <a:gd name="connsiteY92" fmla="*/ 444724 h 458880"/>
                  <a:gd name="connsiteX93" fmla="*/ 217838 w 590423"/>
                  <a:gd name="connsiteY93" fmla="*/ 438247 h 458880"/>
                  <a:gd name="connsiteX94" fmla="*/ 59723 w 590423"/>
                  <a:gd name="connsiteY94" fmla="*/ 358904 h 458880"/>
                  <a:gd name="connsiteX95" fmla="*/ 53815 w 590423"/>
                  <a:gd name="connsiteY95" fmla="*/ 358430 h 458880"/>
                  <a:gd name="connsiteX96" fmla="*/ 53342 w 590423"/>
                  <a:gd name="connsiteY96" fmla="*/ 358904 h 458880"/>
                  <a:gd name="connsiteX97" fmla="*/ 40388 w 590423"/>
                  <a:gd name="connsiteY97" fmla="*/ 371762 h 458880"/>
                  <a:gd name="connsiteX98" fmla="*/ 40388 w 590423"/>
                  <a:gd name="connsiteY98" fmla="*/ 378239 h 458880"/>
                  <a:gd name="connsiteX99" fmla="*/ 119731 w 590423"/>
                  <a:gd name="connsiteY99" fmla="*/ 457583 h 458880"/>
                  <a:gd name="connsiteX100" fmla="*/ 126208 w 590423"/>
                  <a:gd name="connsiteY100" fmla="*/ 457583 h 458880"/>
                  <a:gd name="connsiteX101" fmla="*/ 139162 w 590423"/>
                  <a:gd name="connsiteY101" fmla="*/ 444724 h 458880"/>
                  <a:gd name="connsiteX102" fmla="*/ 139162 w 590423"/>
                  <a:gd name="connsiteY102" fmla="*/ 438247 h 458880"/>
                  <a:gd name="connsiteX103" fmla="*/ 20766 w 590423"/>
                  <a:gd name="connsiteY103" fmla="*/ 398623 h 458880"/>
                  <a:gd name="connsiteX104" fmla="*/ 14720 w 590423"/>
                  <a:gd name="connsiteY104" fmla="*/ 398192 h 458880"/>
                  <a:gd name="connsiteX105" fmla="*/ 14289 w 590423"/>
                  <a:gd name="connsiteY105" fmla="*/ 398623 h 458880"/>
                  <a:gd name="connsiteX106" fmla="*/ 1430 w 590423"/>
                  <a:gd name="connsiteY106" fmla="*/ 411482 h 458880"/>
                  <a:gd name="connsiteX107" fmla="*/ 1143 w 590423"/>
                  <a:gd name="connsiteY107" fmla="*/ 417671 h 458880"/>
                  <a:gd name="connsiteX108" fmla="*/ 1430 w 590423"/>
                  <a:gd name="connsiteY108" fmla="*/ 417959 h 458880"/>
                  <a:gd name="connsiteX109" fmla="*/ 40769 w 590423"/>
                  <a:gd name="connsiteY109" fmla="*/ 457297 h 458880"/>
                  <a:gd name="connsiteX110" fmla="*/ 47246 w 590423"/>
                  <a:gd name="connsiteY110" fmla="*/ 457297 h 458880"/>
                  <a:gd name="connsiteX111" fmla="*/ 60104 w 590423"/>
                  <a:gd name="connsiteY111" fmla="*/ 444438 h 458880"/>
                  <a:gd name="connsiteX112" fmla="*/ 60535 w 590423"/>
                  <a:gd name="connsiteY112" fmla="*/ 438392 h 458880"/>
                  <a:gd name="connsiteX113" fmla="*/ 60104 w 590423"/>
                  <a:gd name="connsiteY113" fmla="*/ 437961 h 45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590423" h="458880">
                    <a:moveTo>
                      <a:pt x="589409" y="173738"/>
                    </a:moveTo>
                    <a:lnTo>
                      <a:pt x="417197" y="1430"/>
                    </a:lnTo>
                    <a:cubicBezTo>
                      <a:pt x="415567" y="-358"/>
                      <a:pt x="412795" y="-487"/>
                      <a:pt x="411007" y="1143"/>
                    </a:cubicBezTo>
                    <a:cubicBezTo>
                      <a:pt x="410907" y="1234"/>
                      <a:pt x="410811" y="1330"/>
                      <a:pt x="410720" y="1430"/>
                    </a:cubicBezTo>
                    <a:lnTo>
                      <a:pt x="397861" y="14384"/>
                    </a:lnTo>
                    <a:cubicBezTo>
                      <a:pt x="396131" y="16160"/>
                      <a:pt x="396131" y="18991"/>
                      <a:pt x="397861" y="20766"/>
                    </a:cubicBezTo>
                    <a:lnTo>
                      <a:pt x="570073" y="193073"/>
                    </a:lnTo>
                    <a:cubicBezTo>
                      <a:pt x="571899" y="194767"/>
                      <a:pt x="574723" y="194767"/>
                      <a:pt x="576550" y="193073"/>
                    </a:cubicBezTo>
                    <a:lnTo>
                      <a:pt x="589409" y="180119"/>
                    </a:lnTo>
                    <a:cubicBezTo>
                      <a:pt x="590761" y="178207"/>
                      <a:pt x="590761" y="175650"/>
                      <a:pt x="589409" y="173738"/>
                    </a:cubicBezTo>
                    <a:close/>
                    <a:moveTo>
                      <a:pt x="377858" y="41435"/>
                    </a:moveTo>
                    <a:cubicBezTo>
                      <a:pt x="376228" y="39647"/>
                      <a:pt x="373457" y="39518"/>
                      <a:pt x="371669" y="41148"/>
                    </a:cubicBezTo>
                    <a:cubicBezTo>
                      <a:pt x="371569" y="41239"/>
                      <a:pt x="371473" y="41335"/>
                      <a:pt x="371381" y="41435"/>
                    </a:cubicBezTo>
                    <a:lnTo>
                      <a:pt x="358523" y="54389"/>
                    </a:lnTo>
                    <a:cubicBezTo>
                      <a:pt x="356760" y="55890"/>
                      <a:pt x="356548" y="58535"/>
                      <a:pt x="358049" y="60297"/>
                    </a:cubicBezTo>
                    <a:cubicBezTo>
                      <a:pt x="358194" y="60468"/>
                      <a:pt x="358352" y="60626"/>
                      <a:pt x="358523" y="60771"/>
                    </a:cubicBezTo>
                    <a:lnTo>
                      <a:pt x="530735" y="233078"/>
                    </a:lnTo>
                    <a:cubicBezTo>
                      <a:pt x="532561" y="234772"/>
                      <a:pt x="535385" y="234772"/>
                      <a:pt x="537212" y="233078"/>
                    </a:cubicBezTo>
                    <a:lnTo>
                      <a:pt x="550070" y="220124"/>
                    </a:lnTo>
                    <a:cubicBezTo>
                      <a:pt x="551833" y="218624"/>
                      <a:pt x="552045" y="215979"/>
                      <a:pt x="550544" y="214216"/>
                    </a:cubicBezTo>
                    <a:cubicBezTo>
                      <a:pt x="550399" y="214046"/>
                      <a:pt x="550241" y="213888"/>
                      <a:pt x="550070" y="213743"/>
                    </a:cubicBezTo>
                    <a:close/>
                    <a:moveTo>
                      <a:pt x="337853" y="80774"/>
                    </a:moveTo>
                    <a:cubicBezTo>
                      <a:pt x="336223" y="78985"/>
                      <a:pt x="333452" y="78856"/>
                      <a:pt x="331664" y="80486"/>
                    </a:cubicBezTo>
                    <a:cubicBezTo>
                      <a:pt x="331563" y="80578"/>
                      <a:pt x="331468" y="80673"/>
                      <a:pt x="331376" y="80774"/>
                    </a:cubicBezTo>
                    <a:lnTo>
                      <a:pt x="318518" y="93823"/>
                    </a:lnTo>
                    <a:cubicBezTo>
                      <a:pt x="316755" y="95323"/>
                      <a:pt x="316543" y="97969"/>
                      <a:pt x="318044" y="99731"/>
                    </a:cubicBezTo>
                    <a:cubicBezTo>
                      <a:pt x="318189" y="99901"/>
                      <a:pt x="318347" y="100060"/>
                      <a:pt x="318518" y="100205"/>
                    </a:cubicBezTo>
                    <a:lnTo>
                      <a:pt x="490730" y="272417"/>
                    </a:lnTo>
                    <a:cubicBezTo>
                      <a:pt x="492556" y="274111"/>
                      <a:pt x="495380" y="274111"/>
                      <a:pt x="497207" y="272417"/>
                    </a:cubicBezTo>
                    <a:lnTo>
                      <a:pt x="510065" y="259558"/>
                    </a:lnTo>
                    <a:cubicBezTo>
                      <a:pt x="511854" y="258007"/>
                      <a:pt x="512047" y="255300"/>
                      <a:pt x="510496" y="253511"/>
                    </a:cubicBezTo>
                    <a:cubicBezTo>
                      <a:pt x="510363" y="253358"/>
                      <a:pt x="510219" y="253214"/>
                      <a:pt x="510065" y="253081"/>
                    </a:cubicBezTo>
                    <a:close/>
                    <a:moveTo>
                      <a:pt x="298515" y="120112"/>
                    </a:moveTo>
                    <a:cubicBezTo>
                      <a:pt x="296885" y="118323"/>
                      <a:pt x="294114" y="118195"/>
                      <a:pt x="292325" y="119825"/>
                    </a:cubicBezTo>
                    <a:cubicBezTo>
                      <a:pt x="292225" y="119916"/>
                      <a:pt x="292129" y="120012"/>
                      <a:pt x="292038" y="120112"/>
                    </a:cubicBezTo>
                    <a:lnTo>
                      <a:pt x="279084" y="133066"/>
                    </a:lnTo>
                    <a:cubicBezTo>
                      <a:pt x="277295" y="134696"/>
                      <a:pt x="277167" y="137467"/>
                      <a:pt x="278797" y="139256"/>
                    </a:cubicBezTo>
                    <a:cubicBezTo>
                      <a:pt x="278888" y="139356"/>
                      <a:pt x="278984" y="139452"/>
                      <a:pt x="279084" y="139543"/>
                    </a:cubicBezTo>
                    <a:lnTo>
                      <a:pt x="451391" y="311755"/>
                    </a:lnTo>
                    <a:cubicBezTo>
                      <a:pt x="453218" y="313449"/>
                      <a:pt x="456042" y="313449"/>
                      <a:pt x="457868" y="311755"/>
                    </a:cubicBezTo>
                    <a:lnTo>
                      <a:pt x="470727" y="298896"/>
                    </a:lnTo>
                    <a:cubicBezTo>
                      <a:pt x="472421" y="297069"/>
                      <a:pt x="472421" y="294246"/>
                      <a:pt x="470727" y="292419"/>
                    </a:cubicBezTo>
                    <a:close/>
                    <a:moveTo>
                      <a:pt x="258891" y="160498"/>
                    </a:moveTo>
                    <a:cubicBezTo>
                      <a:pt x="257261" y="158709"/>
                      <a:pt x="254490" y="158581"/>
                      <a:pt x="252701" y="160211"/>
                    </a:cubicBezTo>
                    <a:cubicBezTo>
                      <a:pt x="252601" y="160302"/>
                      <a:pt x="252505" y="160398"/>
                      <a:pt x="252414" y="160498"/>
                    </a:cubicBezTo>
                    <a:lnTo>
                      <a:pt x="239460" y="173452"/>
                    </a:lnTo>
                    <a:cubicBezTo>
                      <a:pt x="237671" y="175082"/>
                      <a:pt x="237543" y="177853"/>
                      <a:pt x="239173" y="179642"/>
                    </a:cubicBezTo>
                    <a:cubicBezTo>
                      <a:pt x="239264" y="179742"/>
                      <a:pt x="239360" y="179838"/>
                      <a:pt x="239460" y="179929"/>
                    </a:cubicBezTo>
                    <a:lnTo>
                      <a:pt x="411291" y="351760"/>
                    </a:lnTo>
                    <a:cubicBezTo>
                      <a:pt x="413118" y="353454"/>
                      <a:pt x="415941" y="353454"/>
                      <a:pt x="417768" y="351760"/>
                    </a:cubicBezTo>
                    <a:lnTo>
                      <a:pt x="430341" y="338901"/>
                    </a:lnTo>
                    <a:cubicBezTo>
                      <a:pt x="432130" y="337271"/>
                      <a:pt x="432258" y="334500"/>
                      <a:pt x="430628" y="332711"/>
                    </a:cubicBezTo>
                    <a:cubicBezTo>
                      <a:pt x="430537" y="332611"/>
                      <a:pt x="430441" y="332515"/>
                      <a:pt x="430341" y="332424"/>
                    </a:cubicBezTo>
                    <a:close/>
                    <a:moveTo>
                      <a:pt x="219077" y="199550"/>
                    </a:moveTo>
                    <a:cubicBezTo>
                      <a:pt x="217576" y="197788"/>
                      <a:pt x="214931" y="197576"/>
                      <a:pt x="213169" y="199077"/>
                    </a:cubicBezTo>
                    <a:cubicBezTo>
                      <a:pt x="212998" y="199222"/>
                      <a:pt x="212840" y="199380"/>
                      <a:pt x="212695" y="199550"/>
                    </a:cubicBezTo>
                    <a:lnTo>
                      <a:pt x="199741" y="212409"/>
                    </a:lnTo>
                    <a:cubicBezTo>
                      <a:pt x="197952" y="214039"/>
                      <a:pt x="197824" y="216810"/>
                      <a:pt x="199454" y="218599"/>
                    </a:cubicBezTo>
                    <a:cubicBezTo>
                      <a:pt x="199545" y="218699"/>
                      <a:pt x="199641" y="218795"/>
                      <a:pt x="199741" y="218886"/>
                    </a:cubicBezTo>
                    <a:lnTo>
                      <a:pt x="372048" y="391098"/>
                    </a:lnTo>
                    <a:cubicBezTo>
                      <a:pt x="373875" y="392792"/>
                      <a:pt x="376698" y="392792"/>
                      <a:pt x="378525" y="391098"/>
                    </a:cubicBezTo>
                    <a:lnTo>
                      <a:pt x="391384" y="378239"/>
                    </a:lnTo>
                    <a:cubicBezTo>
                      <a:pt x="393172" y="376609"/>
                      <a:pt x="393301" y="373838"/>
                      <a:pt x="391671" y="372050"/>
                    </a:cubicBezTo>
                    <a:cubicBezTo>
                      <a:pt x="391580" y="371949"/>
                      <a:pt x="391484" y="371854"/>
                      <a:pt x="391384" y="371762"/>
                    </a:cubicBezTo>
                    <a:close/>
                    <a:moveTo>
                      <a:pt x="179738" y="239555"/>
                    </a:moveTo>
                    <a:cubicBezTo>
                      <a:pt x="178238" y="237793"/>
                      <a:pt x="175593" y="237581"/>
                      <a:pt x="173830" y="239082"/>
                    </a:cubicBezTo>
                    <a:cubicBezTo>
                      <a:pt x="173660" y="239227"/>
                      <a:pt x="173502" y="239385"/>
                      <a:pt x="173357" y="239555"/>
                    </a:cubicBezTo>
                    <a:lnTo>
                      <a:pt x="160403" y="252414"/>
                    </a:lnTo>
                    <a:cubicBezTo>
                      <a:pt x="158614" y="254044"/>
                      <a:pt x="158485" y="256815"/>
                      <a:pt x="160115" y="258604"/>
                    </a:cubicBezTo>
                    <a:cubicBezTo>
                      <a:pt x="160207" y="258704"/>
                      <a:pt x="160302" y="258800"/>
                      <a:pt x="160403" y="258891"/>
                    </a:cubicBezTo>
                    <a:lnTo>
                      <a:pt x="332710" y="431103"/>
                    </a:lnTo>
                    <a:cubicBezTo>
                      <a:pt x="334485" y="432833"/>
                      <a:pt x="337316" y="432833"/>
                      <a:pt x="339092" y="431103"/>
                    </a:cubicBezTo>
                    <a:lnTo>
                      <a:pt x="352046" y="418244"/>
                    </a:lnTo>
                    <a:cubicBezTo>
                      <a:pt x="353740" y="416418"/>
                      <a:pt x="353740" y="413594"/>
                      <a:pt x="352046" y="411767"/>
                    </a:cubicBezTo>
                    <a:close/>
                    <a:moveTo>
                      <a:pt x="139733" y="278894"/>
                    </a:moveTo>
                    <a:cubicBezTo>
                      <a:pt x="138233" y="277131"/>
                      <a:pt x="135588" y="276919"/>
                      <a:pt x="133825" y="278420"/>
                    </a:cubicBezTo>
                    <a:cubicBezTo>
                      <a:pt x="133655" y="278565"/>
                      <a:pt x="133497" y="278723"/>
                      <a:pt x="133352" y="278894"/>
                    </a:cubicBezTo>
                    <a:lnTo>
                      <a:pt x="120398" y="291752"/>
                    </a:lnTo>
                    <a:cubicBezTo>
                      <a:pt x="118703" y="293579"/>
                      <a:pt x="118703" y="296403"/>
                      <a:pt x="120398" y="298229"/>
                    </a:cubicBezTo>
                    <a:lnTo>
                      <a:pt x="278513" y="456249"/>
                    </a:lnTo>
                    <a:cubicBezTo>
                      <a:pt x="280247" y="458011"/>
                      <a:pt x="283081" y="458034"/>
                      <a:pt x="284843" y="456300"/>
                    </a:cubicBezTo>
                    <a:cubicBezTo>
                      <a:pt x="284861" y="456283"/>
                      <a:pt x="284878" y="456266"/>
                      <a:pt x="284894" y="456249"/>
                    </a:cubicBezTo>
                    <a:lnTo>
                      <a:pt x="297848" y="443390"/>
                    </a:lnTo>
                    <a:cubicBezTo>
                      <a:pt x="299542" y="441564"/>
                      <a:pt x="299542" y="438740"/>
                      <a:pt x="297848" y="436913"/>
                    </a:cubicBezTo>
                    <a:close/>
                    <a:moveTo>
                      <a:pt x="99157" y="319470"/>
                    </a:moveTo>
                    <a:cubicBezTo>
                      <a:pt x="97527" y="317682"/>
                      <a:pt x="94756" y="317553"/>
                      <a:pt x="92967" y="319183"/>
                    </a:cubicBezTo>
                    <a:cubicBezTo>
                      <a:pt x="92867" y="319274"/>
                      <a:pt x="92771" y="319370"/>
                      <a:pt x="92680" y="319470"/>
                    </a:cubicBezTo>
                    <a:lnTo>
                      <a:pt x="79726" y="332424"/>
                    </a:lnTo>
                    <a:cubicBezTo>
                      <a:pt x="77937" y="334054"/>
                      <a:pt x="77809" y="336825"/>
                      <a:pt x="79439" y="338614"/>
                    </a:cubicBezTo>
                    <a:cubicBezTo>
                      <a:pt x="79530" y="338714"/>
                      <a:pt x="79626" y="338810"/>
                      <a:pt x="79726" y="338901"/>
                    </a:cubicBezTo>
                    <a:lnTo>
                      <a:pt x="198503" y="457583"/>
                    </a:lnTo>
                    <a:cubicBezTo>
                      <a:pt x="200278" y="459313"/>
                      <a:pt x="203109" y="459313"/>
                      <a:pt x="204884" y="457583"/>
                    </a:cubicBezTo>
                    <a:lnTo>
                      <a:pt x="217838" y="444724"/>
                    </a:lnTo>
                    <a:cubicBezTo>
                      <a:pt x="219532" y="442897"/>
                      <a:pt x="219532" y="440074"/>
                      <a:pt x="217838" y="438247"/>
                    </a:cubicBezTo>
                    <a:close/>
                    <a:moveTo>
                      <a:pt x="59723" y="358904"/>
                    </a:moveTo>
                    <a:cubicBezTo>
                      <a:pt x="58223" y="357141"/>
                      <a:pt x="55578" y="356929"/>
                      <a:pt x="53815" y="358430"/>
                    </a:cubicBezTo>
                    <a:cubicBezTo>
                      <a:pt x="53645" y="358575"/>
                      <a:pt x="53487" y="358733"/>
                      <a:pt x="53342" y="358904"/>
                    </a:cubicBezTo>
                    <a:lnTo>
                      <a:pt x="40388" y="371762"/>
                    </a:lnTo>
                    <a:cubicBezTo>
                      <a:pt x="38693" y="373589"/>
                      <a:pt x="38693" y="376413"/>
                      <a:pt x="40388" y="378239"/>
                    </a:cubicBezTo>
                    <a:lnTo>
                      <a:pt x="119731" y="457583"/>
                    </a:lnTo>
                    <a:cubicBezTo>
                      <a:pt x="121557" y="459277"/>
                      <a:pt x="124381" y="459277"/>
                      <a:pt x="126208" y="457583"/>
                    </a:cubicBezTo>
                    <a:lnTo>
                      <a:pt x="139162" y="444724"/>
                    </a:lnTo>
                    <a:cubicBezTo>
                      <a:pt x="140856" y="442897"/>
                      <a:pt x="140856" y="440074"/>
                      <a:pt x="139162" y="438247"/>
                    </a:cubicBezTo>
                    <a:close/>
                    <a:moveTo>
                      <a:pt x="20766" y="398623"/>
                    </a:moveTo>
                    <a:cubicBezTo>
                      <a:pt x="19215" y="396834"/>
                      <a:pt x="16508" y="396641"/>
                      <a:pt x="14720" y="398192"/>
                    </a:cubicBezTo>
                    <a:cubicBezTo>
                      <a:pt x="14566" y="398325"/>
                      <a:pt x="14422" y="398469"/>
                      <a:pt x="14289" y="398623"/>
                    </a:cubicBezTo>
                    <a:lnTo>
                      <a:pt x="1430" y="411482"/>
                    </a:lnTo>
                    <a:cubicBezTo>
                      <a:pt x="-358" y="413111"/>
                      <a:pt x="-487" y="415883"/>
                      <a:pt x="1143" y="417671"/>
                    </a:cubicBezTo>
                    <a:cubicBezTo>
                      <a:pt x="1234" y="417771"/>
                      <a:pt x="1330" y="417867"/>
                      <a:pt x="1430" y="417959"/>
                    </a:cubicBezTo>
                    <a:lnTo>
                      <a:pt x="40769" y="457297"/>
                    </a:lnTo>
                    <a:cubicBezTo>
                      <a:pt x="42595" y="458991"/>
                      <a:pt x="45419" y="458991"/>
                      <a:pt x="47246" y="457297"/>
                    </a:cubicBezTo>
                    <a:lnTo>
                      <a:pt x="60104" y="444438"/>
                    </a:lnTo>
                    <a:cubicBezTo>
                      <a:pt x="61893" y="442887"/>
                      <a:pt x="62086" y="440180"/>
                      <a:pt x="60535" y="438392"/>
                    </a:cubicBezTo>
                    <a:cubicBezTo>
                      <a:pt x="60402" y="438238"/>
                      <a:pt x="60258" y="438094"/>
                      <a:pt x="60104" y="43796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483D3AD-FB83-050A-B57C-1D7959FFF564}"/>
                  </a:ext>
                </a:extLst>
              </p:cNvPr>
              <p:cNvSpPr/>
              <p:nvPr/>
            </p:nvSpPr>
            <p:spPr>
              <a:xfrm>
                <a:off x="8150750" y="6516082"/>
                <a:ext cx="424949" cy="155699"/>
              </a:xfrm>
              <a:custGeom>
                <a:avLst/>
                <a:gdLst>
                  <a:gd name="connsiteX0" fmla="*/ 50101 w 1816131"/>
                  <a:gd name="connsiteY0" fmla="*/ 254889 h 665421"/>
                  <a:gd name="connsiteX1" fmla="*/ 476 w 1816131"/>
                  <a:gd name="connsiteY1" fmla="*/ 254889 h 665421"/>
                  <a:gd name="connsiteX2" fmla="*/ 476 w 1816131"/>
                  <a:gd name="connsiteY2" fmla="*/ 667 h 665421"/>
                  <a:gd name="connsiteX3" fmla="*/ 63627 w 1816131"/>
                  <a:gd name="connsiteY3" fmla="*/ 667 h 665421"/>
                  <a:gd name="connsiteX4" fmla="*/ 134398 w 1816131"/>
                  <a:gd name="connsiteY4" fmla="*/ 166021 h 665421"/>
                  <a:gd name="connsiteX5" fmla="*/ 137636 w 1816131"/>
                  <a:gd name="connsiteY5" fmla="*/ 166021 h 665421"/>
                  <a:gd name="connsiteX6" fmla="*/ 208597 w 1816131"/>
                  <a:gd name="connsiteY6" fmla="*/ 857 h 665421"/>
                  <a:gd name="connsiteX7" fmla="*/ 271843 w 1816131"/>
                  <a:gd name="connsiteY7" fmla="*/ 857 h 665421"/>
                  <a:gd name="connsiteX8" fmla="*/ 271843 w 1816131"/>
                  <a:gd name="connsiteY8" fmla="*/ 254889 h 665421"/>
                  <a:gd name="connsiteX9" fmla="*/ 222218 w 1816131"/>
                  <a:gd name="connsiteY9" fmla="*/ 254889 h 665421"/>
                  <a:gd name="connsiteX10" fmla="*/ 222218 w 1816131"/>
                  <a:gd name="connsiteY10" fmla="*/ 98774 h 665421"/>
                  <a:gd name="connsiteX11" fmla="*/ 219646 w 1816131"/>
                  <a:gd name="connsiteY11" fmla="*/ 98774 h 665421"/>
                  <a:gd name="connsiteX12" fmla="*/ 154876 w 1816131"/>
                  <a:gd name="connsiteY12" fmla="*/ 254889 h 665421"/>
                  <a:gd name="connsiteX13" fmla="*/ 119443 w 1816131"/>
                  <a:gd name="connsiteY13" fmla="*/ 254889 h 665421"/>
                  <a:gd name="connsiteX14" fmla="*/ 53150 w 1816131"/>
                  <a:gd name="connsiteY14" fmla="*/ 99346 h 665421"/>
                  <a:gd name="connsiteX15" fmla="*/ 50578 w 1816131"/>
                  <a:gd name="connsiteY15" fmla="*/ 99346 h 665421"/>
                  <a:gd name="connsiteX16" fmla="*/ 50578 w 1816131"/>
                  <a:gd name="connsiteY16" fmla="*/ 254889 h 665421"/>
                  <a:gd name="connsiteX17" fmla="*/ 513207 w 1816131"/>
                  <a:gd name="connsiteY17" fmla="*/ 254889 h 665421"/>
                  <a:gd name="connsiteX18" fmla="*/ 513207 w 1816131"/>
                  <a:gd name="connsiteY18" fmla="*/ 12954 h 665421"/>
                  <a:gd name="connsiteX19" fmla="*/ 564451 w 1816131"/>
                  <a:gd name="connsiteY19" fmla="*/ 0 h 665421"/>
                  <a:gd name="connsiteX20" fmla="*/ 564451 w 1816131"/>
                  <a:gd name="connsiteY20" fmla="*/ 254889 h 665421"/>
                  <a:gd name="connsiteX21" fmla="*/ 586073 w 1816131"/>
                  <a:gd name="connsiteY21" fmla="*/ 58103 h 665421"/>
                  <a:gd name="connsiteX22" fmla="*/ 641509 w 1816131"/>
                  <a:gd name="connsiteY22" fmla="*/ 58103 h 665421"/>
                  <a:gd name="connsiteX23" fmla="*/ 682180 w 1816131"/>
                  <a:gd name="connsiteY23" fmla="*/ 204121 h 665421"/>
                  <a:gd name="connsiteX24" fmla="*/ 685419 w 1816131"/>
                  <a:gd name="connsiteY24" fmla="*/ 204121 h 665421"/>
                  <a:gd name="connsiteX25" fmla="*/ 725424 w 1816131"/>
                  <a:gd name="connsiteY25" fmla="*/ 57721 h 665421"/>
                  <a:gd name="connsiteX26" fmla="*/ 780288 w 1816131"/>
                  <a:gd name="connsiteY26" fmla="*/ 57721 h 665421"/>
                  <a:gd name="connsiteX27" fmla="*/ 713613 w 1816131"/>
                  <a:gd name="connsiteY27" fmla="*/ 254508 h 665421"/>
                  <a:gd name="connsiteX28" fmla="*/ 655606 w 1816131"/>
                  <a:gd name="connsiteY28" fmla="*/ 254508 h 665421"/>
                  <a:gd name="connsiteX29" fmla="*/ 920305 w 1816131"/>
                  <a:gd name="connsiteY29" fmla="*/ 198692 h 665421"/>
                  <a:gd name="connsiteX30" fmla="*/ 968693 w 1816131"/>
                  <a:gd name="connsiteY30" fmla="*/ 198692 h 665421"/>
                  <a:gd name="connsiteX31" fmla="*/ 938975 w 1816131"/>
                  <a:gd name="connsiteY31" fmla="*/ 242221 h 665421"/>
                  <a:gd name="connsiteX32" fmla="*/ 878967 w 1816131"/>
                  <a:gd name="connsiteY32" fmla="*/ 258318 h 665421"/>
                  <a:gd name="connsiteX33" fmla="*/ 809339 w 1816131"/>
                  <a:gd name="connsiteY33" fmla="*/ 231267 h 665421"/>
                  <a:gd name="connsiteX34" fmla="*/ 784098 w 1816131"/>
                  <a:gd name="connsiteY34" fmla="*/ 156496 h 665421"/>
                  <a:gd name="connsiteX35" fmla="*/ 809339 w 1816131"/>
                  <a:gd name="connsiteY35" fmla="*/ 81058 h 665421"/>
                  <a:gd name="connsiteX36" fmla="*/ 946118 w 1816131"/>
                  <a:gd name="connsiteY36" fmla="*/ 80296 h 665421"/>
                  <a:gd name="connsiteX37" fmla="*/ 970598 w 1816131"/>
                  <a:gd name="connsiteY37" fmla="*/ 153257 h 665421"/>
                  <a:gd name="connsiteX38" fmla="*/ 970597 w 1816131"/>
                  <a:gd name="connsiteY38" fmla="*/ 169354 h 665421"/>
                  <a:gd name="connsiteX39" fmla="*/ 835723 w 1816131"/>
                  <a:gd name="connsiteY39" fmla="*/ 169354 h 665421"/>
                  <a:gd name="connsiteX40" fmla="*/ 835723 w 1816131"/>
                  <a:gd name="connsiteY40" fmla="*/ 171926 h 665421"/>
                  <a:gd name="connsiteX41" fmla="*/ 848011 w 1816131"/>
                  <a:gd name="connsiteY41" fmla="*/ 206788 h 665421"/>
                  <a:gd name="connsiteX42" fmla="*/ 880300 w 1816131"/>
                  <a:gd name="connsiteY42" fmla="*/ 219646 h 665421"/>
                  <a:gd name="connsiteX43" fmla="*/ 906113 w 1816131"/>
                  <a:gd name="connsiteY43" fmla="*/ 214503 h 665421"/>
                  <a:gd name="connsiteX44" fmla="*/ 920305 w 1816131"/>
                  <a:gd name="connsiteY44" fmla="*/ 198691 h 665421"/>
                  <a:gd name="connsiteX45" fmla="*/ 878300 w 1816131"/>
                  <a:gd name="connsiteY45" fmla="*/ 93917 h 665421"/>
                  <a:gd name="connsiteX46" fmla="*/ 848677 w 1816131"/>
                  <a:gd name="connsiteY46" fmla="*/ 105537 h 665421"/>
                  <a:gd name="connsiteX47" fmla="*/ 835723 w 1816131"/>
                  <a:gd name="connsiteY47" fmla="*/ 135922 h 665421"/>
                  <a:gd name="connsiteX48" fmla="*/ 919639 w 1816131"/>
                  <a:gd name="connsiteY48" fmla="*/ 135922 h 665421"/>
                  <a:gd name="connsiteX49" fmla="*/ 908018 w 1816131"/>
                  <a:gd name="connsiteY49" fmla="*/ 104966 h 665421"/>
                  <a:gd name="connsiteX50" fmla="*/ 878776 w 1816131"/>
                  <a:gd name="connsiteY50" fmla="*/ 93536 h 665421"/>
                  <a:gd name="connsiteX51" fmla="*/ 999649 w 1816131"/>
                  <a:gd name="connsiteY51" fmla="*/ 254889 h 665421"/>
                  <a:gd name="connsiteX52" fmla="*/ 999649 w 1816131"/>
                  <a:gd name="connsiteY52" fmla="*/ 58103 h 665421"/>
                  <a:gd name="connsiteX53" fmla="*/ 1050227 w 1816131"/>
                  <a:gd name="connsiteY53" fmla="*/ 58103 h 665421"/>
                  <a:gd name="connsiteX54" fmla="*/ 1050227 w 1816131"/>
                  <a:gd name="connsiteY54" fmla="*/ 89821 h 665421"/>
                  <a:gd name="connsiteX55" fmla="*/ 1053465 w 1816131"/>
                  <a:gd name="connsiteY55" fmla="*/ 89821 h 665421"/>
                  <a:gd name="connsiteX56" fmla="*/ 1071562 w 1816131"/>
                  <a:gd name="connsiteY56" fmla="*/ 65246 h 665421"/>
                  <a:gd name="connsiteX57" fmla="*/ 1103757 w 1816131"/>
                  <a:gd name="connsiteY57" fmla="*/ 55721 h 665421"/>
                  <a:gd name="connsiteX58" fmla="*/ 1123760 w 1816131"/>
                  <a:gd name="connsiteY58" fmla="*/ 58293 h 665421"/>
                  <a:gd name="connsiteX59" fmla="*/ 1123760 w 1816131"/>
                  <a:gd name="connsiteY59" fmla="*/ 105347 h 665421"/>
                  <a:gd name="connsiteX60" fmla="*/ 1112806 w 1816131"/>
                  <a:gd name="connsiteY60" fmla="*/ 103442 h 665421"/>
                  <a:gd name="connsiteX61" fmla="*/ 1099280 w 1816131"/>
                  <a:gd name="connsiteY61" fmla="*/ 102108 h 665421"/>
                  <a:gd name="connsiteX62" fmla="*/ 1065085 w 1816131"/>
                  <a:gd name="connsiteY62" fmla="*/ 113729 h 665421"/>
                  <a:gd name="connsiteX63" fmla="*/ 1052132 w 1816131"/>
                  <a:gd name="connsiteY63" fmla="*/ 146018 h 665421"/>
                  <a:gd name="connsiteX64" fmla="*/ 1052132 w 1816131"/>
                  <a:gd name="connsiteY64" fmla="*/ 254889 h 665421"/>
                  <a:gd name="connsiteX65" fmla="*/ 1150620 w 1816131"/>
                  <a:gd name="connsiteY65" fmla="*/ 254889 h 665421"/>
                  <a:gd name="connsiteX66" fmla="*/ 1150620 w 1816131"/>
                  <a:gd name="connsiteY66" fmla="*/ 58103 h 665421"/>
                  <a:gd name="connsiteX67" fmla="*/ 1200912 w 1816131"/>
                  <a:gd name="connsiteY67" fmla="*/ 58103 h 665421"/>
                  <a:gd name="connsiteX68" fmla="*/ 1200912 w 1816131"/>
                  <a:gd name="connsiteY68" fmla="*/ 89821 h 665421"/>
                  <a:gd name="connsiteX69" fmla="*/ 1204151 w 1816131"/>
                  <a:gd name="connsiteY69" fmla="*/ 89821 h 665421"/>
                  <a:gd name="connsiteX70" fmla="*/ 1227392 w 1816131"/>
                  <a:gd name="connsiteY70" fmla="*/ 63341 h 665421"/>
                  <a:gd name="connsiteX71" fmla="*/ 1265492 w 1816131"/>
                  <a:gd name="connsiteY71" fmla="*/ 53816 h 665421"/>
                  <a:gd name="connsiteX72" fmla="*/ 1315784 w 1816131"/>
                  <a:gd name="connsiteY72" fmla="*/ 72866 h 665421"/>
                  <a:gd name="connsiteX73" fmla="*/ 1333881 w 1816131"/>
                  <a:gd name="connsiteY73" fmla="*/ 127064 h 665421"/>
                  <a:gd name="connsiteX74" fmla="*/ 1333881 w 1816131"/>
                  <a:gd name="connsiteY74" fmla="*/ 254889 h 665421"/>
                  <a:gd name="connsiteX75" fmla="*/ 1282255 w 1816131"/>
                  <a:gd name="connsiteY75" fmla="*/ 254889 h 665421"/>
                  <a:gd name="connsiteX76" fmla="*/ 1282255 w 1816131"/>
                  <a:gd name="connsiteY76" fmla="*/ 140018 h 665421"/>
                  <a:gd name="connsiteX77" fmla="*/ 1272730 w 1816131"/>
                  <a:gd name="connsiteY77" fmla="*/ 109061 h 665421"/>
                  <a:gd name="connsiteX78" fmla="*/ 1245013 w 1816131"/>
                  <a:gd name="connsiteY78" fmla="*/ 98774 h 665421"/>
                  <a:gd name="connsiteX79" fmla="*/ 1214628 w 1816131"/>
                  <a:gd name="connsiteY79" fmla="*/ 110299 h 665421"/>
                  <a:gd name="connsiteX80" fmla="*/ 1202626 w 1816131"/>
                  <a:gd name="connsiteY80" fmla="*/ 141351 h 665421"/>
                  <a:gd name="connsiteX81" fmla="*/ 1202627 w 1816131"/>
                  <a:gd name="connsiteY81" fmla="*/ 254889 h 665421"/>
                  <a:gd name="connsiteX82" fmla="*/ 286 w 1816131"/>
                  <a:gd name="connsiteY82" fmla="*/ 340043 h 665421"/>
                  <a:gd name="connsiteX83" fmla="*/ 107251 w 1816131"/>
                  <a:gd name="connsiteY83" fmla="*/ 340043 h 665421"/>
                  <a:gd name="connsiteX84" fmla="*/ 171736 w 1816131"/>
                  <a:gd name="connsiteY84" fmla="*/ 364522 h 665421"/>
                  <a:gd name="connsiteX85" fmla="*/ 196310 w 1816131"/>
                  <a:gd name="connsiteY85" fmla="*/ 429101 h 665421"/>
                  <a:gd name="connsiteX86" fmla="*/ 171164 w 1816131"/>
                  <a:gd name="connsiteY86" fmla="*/ 492919 h 665421"/>
                  <a:gd name="connsiteX87" fmla="*/ 104489 w 1816131"/>
                  <a:gd name="connsiteY87" fmla="*/ 517493 h 665421"/>
                  <a:gd name="connsiteX88" fmla="*/ 53530 w 1816131"/>
                  <a:gd name="connsiteY88" fmla="*/ 517493 h 665421"/>
                  <a:gd name="connsiteX89" fmla="*/ 53530 w 1816131"/>
                  <a:gd name="connsiteY89" fmla="*/ 594646 h 665421"/>
                  <a:gd name="connsiteX90" fmla="*/ 0 w 1816131"/>
                  <a:gd name="connsiteY90" fmla="*/ 594646 h 665421"/>
                  <a:gd name="connsiteX91" fmla="*/ 0 w 1816131"/>
                  <a:gd name="connsiteY91" fmla="*/ 340043 h 665421"/>
                  <a:gd name="connsiteX92" fmla="*/ 54483 w 1816131"/>
                  <a:gd name="connsiteY92" fmla="*/ 383953 h 665421"/>
                  <a:gd name="connsiteX93" fmla="*/ 54483 w 1816131"/>
                  <a:gd name="connsiteY93" fmla="*/ 472916 h 665421"/>
                  <a:gd name="connsiteX94" fmla="*/ 93154 w 1816131"/>
                  <a:gd name="connsiteY94" fmla="*/ 472916 h 665421"/>
                  <a:gd name="connsiteX95" fmla="*/ 129254 w 1816131"/>
                  <a:gd name="connsiteY95" fmla="*/ 461296 h 665421"/>
                  <a:gd name="connsiteX96" fmla="*/ 142208 w 1816131"/>
                  <a:gd name="connsiteY96" fmla="*/ 428435 h 665421"/>
                  <a:gd name="connsiteX97" fmla="*/ 129254 w 1816131"/>
                  <a:gd name="connsiteY97" fmla="*/ 394621 h 665421"/>
                  <a:gd name="connsiteX98" fmla="*/ 93154 w 1816131"/>
                  <a:gd name="connsiteY98" fmla="*/ 383000 h 665421"/>
                  <a:gd name="connsiteX99" fmla="*/ 54483 w 1816131"/>
                  <a:gd name="connsiteY99" fmla="*/ 383000 h 665421"/>
                  <a:gd name="connsiteX100" fmla="*/ 419005 w 1816131"/>
                  <a:gd name="connsiteY100" fmla="*/ 593598 h 665421"/>
                  <a:gd name="connsiteX101" fmla="*/ 419005 w 1816131"/>
                  <a:gd name="connsiteY101" fmla="*/ 397478 h 665421"/>
                  <a:gd name="connsiteX102" fmla="*/ 469201 w 1816131"/>
                  <a:gd name="connsiteY102" fmla="*/ 397478 h 665421"/>
                  <a:gd name="connsiteX103" fmla="*/ 469201 w 1816131"/>
                  <a:gd name="connsiteY103" fmla="*/ 429101 h 665421"/>
                  <a:gd name="connsiteX104" fmla="*/ 472440 w 1816131"/>
                  <a:gd name="connsiteY104" fmla="*/ 429101 h 665421"/>
                  <a:gd name="connsiteX105" fmla="*/ 495681 w 1816131"/>
                  <a:gd name="connsiteY105" fmla="*/ 402622 h 665421"/>
                  <a:gd name="connsiteX106" fmla="*/ 533781 w 1816131"/>
                  <a:gd name="connsiteY106" fmla="*/ 393097 h 665421"/>
                  <a:gd name="connsiteX107" fmla="*/ 584168 w 1816131"/>
                  <a:gd name="connsiteY107" fmla="*/ 412147 h 665421"/>
                  <a:gd name="connsiteX108" fmla="*/ 602551 w 1816131"/>
                  <a:gd name="connsiteY108" fmla="*/ 466535 h 665421"/>
                  <a:gd name="connsiteX109" fmla="*/ 602551 w 1816131"/>
                  <a:gd name="connsiteY109" fmla="*/ 593598 h 665421"/>
                  <a:gd name="connsiteX110" fmla="*/ 550926 w 1816131"/>
                  <a:gd name="connsiteY110" fmla="*/ 593598 h 665421"/>
                  <a:gd name="connsiteX111" fmla="*/ 550926 w 1816131"/>
                  <a:gd name="connsiteY111" fmla="*/ 478727 h 665421"/>
                  <a:gd name="connsiteX112" fmla="*/ 541401 w 1816131"/>
                  <a:gd name="connsiteY112" fmla="*/ 447770 h 665421"/>
                  <a:gd name="connsiteX113" fmla="*/ 513683 w 1816131"/>
                  <a:gd name="connsiteY113" fmla="*/ 437483 h 665421"/>
                  <a:gd name="connsiteX114" fmla="*/ 483298 w 1816131"/>
                  <a:gd name="connsiteY114" fmla="*/ 449104 h 665421"/>
                  <a:gd name="connsiteX115" fmla="*/ 471202 w 1816131"/>
                  <a:gd name="connsiteY115" fmla="*/ 480346 h 665421"/>
                  <a:gd name="connsiteX116" fmla="*/ 471202 w 1816131"/>
                  <a:gd name="connsiteY116" fmla="*/ 592931 h 665421"/>
                  <a:gd name="connsiteX117" fmla="*/ 419005 w 1816131"/>
                  <a:gd name="connsiteY117" fmla="*/ 592931 h 665421"/>
                  <a:gd name="connsiteX118" fmla="*/ 838295 w 1816131"/>
                  <a:gd name="connsiteY118" fmla="*/ 593598 h 665421"/>
                  <a:gd name="connsiteX119" fmla="*/ 838295 w 1816131"/>
                  <a:gd name="connsiteY119" fmla="*/ 352330 h 665421"/>
                  <a:gd name="connsiteX120" fmla="*/ 889921 w 1816131"/>
                  <a:gd name="connsiteY120" fmla="*/ 339376 h 665421"/>
                  <a:gd name="connsiteX121" fmla="*/ 889921 w 1816131"/>
                  <a:gd name="connsiteY121" fmla="*/ 593598 h 665421"/>
                  <a:gd name="connsiteX122" fmla="*/ 950595 w 1816131"/>
                  <a:gd name="connsiteY122" fmla="*/ 665226 h 665421"/>
                  <a:gd name="connsiteX123" fmla="*/ 930592 w 1816131"/>
                  <a:gd name="connsiteY123" fmla="*/ 664559 h 665421"/>
                  <a:gd name="connsiteX124" fmla="*/ 930593 w 1816131"/>
                  <a:gd name="connsiteY124" fmla="*/ 622649 h 665421"/>
                  <a:gd name="connsiteX125" fmla="*/ 965454 w 1816131"/>
                  <a:gd name="connsiteY125" fmla="*/ 618077 h 665421"/>
                  <a:gd name="connsiteX126" fmla="*/ 977075 w 1816131"/>
                  <a:gd name="connsiteY126" fmla="*/ 601980 h 665421"/>
                  <a:gd name="connsiteX127" fmla="*/ 978980 w 1816131"/>
                  <a:gd name="connsiteY127" fmla="*/ 594836 h 665421"/>
                  <a:gd name="connsiteX128" fmla="*/ 909923 w 1816131"/>
                  <a:gd name="connsiteY128" fmla="*/ 397478 h 665421"/>
                  <a:gd name="connsiteX129" fmla="*/ 967073 w 1816131"/>
                  <a:gd name="connsiteY129" fmla="*/ 397478 h 665421"/>
                  <a:gd name="connsiteX130" fmla="*/ 1008412 w 1816131"/>
                  <a:gd name="connsiteY130" fmla="*/ 546449 h 665421"/>
                  <a:gd name="connsiteX131" fmla="*/ 1012126 w 1816131"/>
                  <a:gd name="connsiteY131" fmla="*/ 546449 h 665421"/>
                  <a:gd name="connsiteX132" fmla="*/ 1053370 w 1816131"/>
                  <a:gd name="connsiteY132" fmla="*/ 397478 h 665421"/>
                  <a:gd name="connsiteX133" fmla="*/ 1108234 w 1816131"/>
                  <a:gd name="connsiteY133" fmla="*/ 397478 h 665421"/>
                  <a:gd name="connsiteX134" fmla="*/ 1040701 w 1816131"/>
                  <a:gd name="connsiteY134" fmla="*/ 596837 h 665421"/>
                  <a:gd name="connsiteX135" fmla="*/ 1007745 w 1816131"/>
                  <a:gd name="connsiteY135" fmla="*/ 650367 h 665421"/>
                  <a:gd name="connsiteX136" fmla="*/ 950595 w 1816131"/>
                  <a:gd name="connsiteY136" fmla="*/ 665226 h 665421"/>
                  <a:gd name="connsiteX137" fmla="*/ 1144143 w 1816131"/>
                  <a:gd name="connsiteY137" fmla="*/ 397478 h 665421"/>
                  <a:gd name="connsiteX138" fmla="*/ 1144143 w 1816131"/>
                  <a:gd name="connsiteY138" fmla="*/ 351663 h 665421"/>
                  <a:gd name="connsiteX139" fmla="*/ 1195768 w 1816131"/>
                  <a:gd name="connsiteY139" fmla="*/ 338138 h 665421"/>
                  <a:gd name="connsiteX140" fmla="*/ 1195768 w 1816131"/>
                  <a:gd name="connsiteY140" fmla="*/ 397478 h 665421"/>
                  <a:gd name="connsiteX141" fmla="*/ 1237678 w 1816131"/>
                  <a:gd name="connsiteY141" fmla="*/ 397478 h 665421"/>
                  <a:gd name="connsiteX142" fmla="*/ 1237678 w 1816131"/>
                  <a:gd name="connsiteY142" fmla="*/ 440055 h 665421"/>
                  <a:gd name="connsiteX143" fmla="*/ 1195768 w 1816131"/>
                  <a:gd name="connsiteY143" fmla="*/ 440055 h 665421"/>
                  <a:gd name="connsiteX144" fmla="*/ 1195768 w 1816131"/>
                  <a:gd name="connsiteY144" fmla="*/ 528447 h 665421"/>
                  <a:gd name="connsiteX145" fmla="*/ 1202245 w 1816131"/>
                  <a:gd name="connsiteY145" fmla="*/ 547497 h 665421"/>
                  <a:gd name="connsiteX146" fmla="*/ 1221295 w 1816131"/>
                  <a:gd name="connsiteY146" fmla="*/ 553307 h 665421"/>
                  <a:gd name="connsiteX147" fmla="*/ 1236154 w 1816131"/>
                  <a:gd name="connsiteY147" fmla="*/ 552641 h 665421"/>
                  <a:gd name="connsiteX148" fmla="*/ 1236154 w 1816131"/>
                  <a:gd name="connsiteY148" fmla="*/ 592074 h 665421"/>
                  <a:gd name="connsiteX149" fmla="*/ 1210342 w 1816131"/>
                  <a:gd name="connsiteY149" fmla="*/ 594646 h 665421"/>
                  <a:gd name="connsiteX150" fmla="*/ 1159383 w 1816131"/>
                  <a:gd name="connsiteY150" fmla="*/ 582359 h 665421"/>
                  <a:gd name="connsiteX151" fmla="*/ 1143857 w 1816131"/>
                  <a:gd name="connsiteY151" fmla="*/ 541020 h 665421"/>
                  <a:gd name="connsiteX152" fmla="*/ 1143857 w 1816131"/>
                  <a:gd name="connsiteY152" fmla="*/ 440055 h 665421"/>
                  <a:gd name="connsiteX153" fmla="*/ 1121283 w 1816131"/>
                  <a:gd name="connsiteY153" fmla="*/ 440055 h 665421"/>
                  <a:gd name="connsiteX154" fmla="*/ 1134237 w 1816131"/>
                  <a:gd name="connsiteY154" fmla="*/ 397478 h 665421"/>
                  <a:gd name="connsiteX155" fmla="*/ 1274445 w 1816131"/>
                  <a:gd name="connsiteY155" fmla="*/ 593598 h 665421"/>
                  <a:gd name="connsiteX156" fmla="*/ 1274445 w 1816131"/>
                  <a:gd name="connsiteY156" fmla="*/ 397478 h 665421"/>
                  <a:gd name="connsiteX157" fmla="*/ 1326452 w 1816131"/>
                  <a:gd name="connsiteY157" fmla="*/ 397478 h 665421"/>
                  <a:gd name="connsiteX158" fmla="*/ 1326452 w 1816131"/>
                  <a:gd name="connsiteY158" fmla="*/ 593598 h 665421"/>
                  <a:gd name="connsiteX159" fmla="*/ 1274445 w 1816131"/>
                  <a:gd name="connsiteY159" fmla="*/ 379381 h 665421"/>
                  <a:gd name="connsiteX160" fmla="*/ 1274445 w 1816131"/>
                  <a:gd name="connsiteY160" fmla="*/ 340709 h 665421"/>
                  <a:gd name="connsiteX161" fmla="*/ 1326452 w 1816131"/>
                  <a:gd name="connsiteY161" fmla="*/ 340709 h 665421"/>
                  <a:gd name="connsiteX162" fmla="*/ 1326452 w 1816131"/>
                  <a:gd name="connsiteY162" fmla="*/ 379381 h 665421"/>
                  <a:gd name="connsiteX163" fmla="*/ 1764602 w 1816131"/>
                  <a:gd name="connsiteY163" fmla="*/ 593598 h 665421"/>
                  <a:gd name="connsiteX164" fmla="*/ 1764602 w 1816131"/>
                  <a:gd name="connsiteY164" fmla="*/ 352330 h 665421"/>
                  <a:gd name="connsiteX165" fmla="*/ 1816132 w 1816131"/>
                  <a:gd name="connsiteY165" fmla="*/ 339376 h 665421"/>
                  <a:gd name="connsiteX166" fmla="*/ 1816132 w 1816131"/>
                  <a:gd name="connsiteY166" fmla="*/ 593598 h 665421"/>
                  <a:gd name="connsiteX167" fmla="*/ 1486757 w 1816131"/>
                  <a:gd name="connsiteY167" fmla="*/ 538734 h 665421"/>
                  <a:gd name="connsiteX168" fmla="*/ 1478375 w 1816131"/>
                  <a:gd name="connsiteY168" fmla="*/ 548259 h 665421"/>
                  <a:gd name="connsiteX169" fmla="*/ 1452562 w 1816131"/>
                  <a:gd name="connsiteY169" fmla="*/ 555974 h 665421"/>
                  <a:gd name="connsiteX170" fmla="*/ 1420273 w 1816131"/>
                  <a:gd name="connsiteY170" fmla="*/ 540544 h 665421"/>
                  <a:gd name="connsiteX171" fmla="*/ 1408652 w 1816131"/>
                  <a:gd name="connsiteY171" fmla="*/ 495967 h 665421"/>
                  <a:gd name="connsiteX172" fmla="*/ 1420273 w 1816131"/>
                  <a:gd name="connsiteY172" fmla="*/ 452152 h 665421"/>
                  <a:gd name="connsiteX173" fmla="*/ 1452562 w 1816131"/>
                  <a:gd name="connsiteY173" fmla="*/ 436626 h 665421"/>
                  <a:gd name="connsiteX174" fmla="*/ 1479042 w 1816131"/>
                  <a:gd name="connsiteY174" fmla="*/ 445008 h 665421"/>
                  <a:gd name="connsiteX175" fmla="*/ 1486090 w 1816131"/>
                  <a:gd name="connsiteY175" fmla="*/ 452818 h 665421"/>
                  <a:gd name="connsiteX176" fmla="*/ 1537716 w 1816131"/>
                  <a:gd name="connsiteY176" fmla="*/ 452819 h 665421"/>
                  <a:gd name="connsiteX177" fmla="*/ 1513808 w 1816131"/>
                  <a:gd name="connsiteY177" fmla="*/ 413385 h 665421"/>
                  <a:gd name="connsiteX178" fmla="*/ 1452562 w 1816131"/>
                  <a:gd name="connsiteY178" fmla="*/ 393383 h 665421"/>
                  <a:gd name="connsiteX179" fmla="*/ 1381601 w 1816131"/>
                  <a:gd name="connsiteY179" fmla="*/ 419862 h 665421"/>
                  <a:gd name="connsiteX180" fmla="*/ 1356455 w 1816131"/>
                  <a:gd name="connsiteY180" fmla="*/ 495395 h 665421"/>
                  <a:gd name="connsiteX181" fmla="*/ 1381601 w 1816131"/>
                  <a:gd name="connsiteY181" fmla="*/ 571595 h 665421"/>
                  <a:gd name="connsiteX182" fmla="*/ 1452562 w 1816131"/>
                  <a:gd name="connsiteY182" fmla="*/ 598646 h 665421"/>
                  <a:gd name="connsiteX183" fmla="*/ 1513808 w 1816131"/>
                  <a:gd name="connsiteY183" fmla="*/ 579596 h 665421"/>
                  <a:gd name="connsiteX184" fmla="*/ 1537716 w 1816131"/>
                  <a:gd name="connsiteY184" fmla="*/ 539591 h 665421"/>
                  <a:gd name="connsiteX185" fmla="*/ 324136 w 1816131"/>
                  <a:gd name="connsiteY185" fmla="*/ 470821 h 665421"/>
                  <a:gd name="connsiteX186" fmla="*/ 330613 w 1816131"/>
                  <a:gd name="connsiteY186" fmla="*/ 470821 h 665421"/>
                  <a:gd name="connsiteX187" fmla="*/ 330613 w 1816131"/>
                  <a:gd name="connsiteY187" fmla="*/ 468249 h 665421"/>
                  <a:gd name="connsiteX188" fmla="*/ 292513 w 1816131"/>
                  <a:gd name="connsiteY188" fmla="*/ 433388 h 665421"/>
                  <a:gd name="connsiteX189" fmla="*/ 238315 w 1816131"/>
                  <a:gd name="connsiteY189" fmla="*/ 452438 h 665421"/>
                  <a:gd name="connsiteX190" fmla="*/ 219265 w 1816131"/>
                  <a:gd name="connsiteY190" fmla="*/ 416909 h 665421"/>
                  <a:gd name="connsiteX191" fmla="*/ 296608 w 1816131"/>
                  <a:gd name="connsiteY191" fmla="*/ 392430 h 665421"/>
                  <a:gd name="connsiteX192" fmla="*/ 385000 w 1816131"/>
                  <a:gd name="connsiteY192" fmla="*/ 471107 h 665421"/>
                  <a:gd name="connsiteX193" fmla="*/ 385000 w 1816131"/>
                  <a:gd name="connsiteY193" fmla="*/ 593598 h 665421"/>
                  <a:gd name="connsiteX194" fmla="*/ 333375 w 1816131"/>
                  <a:gd name="connsiteY194" fmla="*/ 593598 h 665421"/>
                  <a:gd name="connsiteX195" fmla="*/ 333375 w 1816131"/>
                  <a:gd name="connsiteY195" fmla="*/ 563309 h 665421"/>
                  <a:gd name="connsiteX196" fmla="*/ 273463 w 1816131"/>
                  <a:gd name="connsiteY196" fmla="*/ 598075 h 665421"/>
                  <a:gd name="connsiteX197" fmla="*/ 206311 w 1816131"/>
                  <a:gd name="connsiteY197" fmla="*/ 536829 h 665421"/>
                  <a:gd name="connsiteX198" fmla="*/ 324136 w 1816131"/>
                  <a:gd name="connsiteY198" fmla="*/ 470821 h 665421"/>
                  <a:gd name="connsiteX199" fmla="*/ 286702 w 1816131"/>
                  <a:gd name="connsiteY199" fmla="*/ 560546 h 665421"/>
                  <a:gd name="connsiteX200" fmla="*/ 331184 w 1816131"/>
                  <a:gd name="connsiteY200" fmla="*/ 508921 h 665421"/>
                  <a:gd name="connsiteX201" fmla="*/ 331184 w 1816131"/>
                  <a:gd name="connsiteY201" fmla="*/ 504349 h 665421"/>
                  <a:gd name="connsiteX202" fmla="*/ 322802 w 1816131"/>
                  <a:gd name="connsiteY202" fmla="*/ 504349 h 665421"/>
                  <a:gd name="connsiteX203" fmla="*/ 256984 w 1816131"/>
                  <a:gd name="connsiteY203" fmla="*/ 535400 h 665421"/>
                  <a:gd name="connsiteX204" fmla="*/ 286702 w 1816131"/>
                  <a:gd name="connsiteY204" fmla="*/ 560070 h 665421"/>
                  <a:gd name="connsiteX205" fmla="*/ 417005 w 1816131"/>
                  <a:gd name="connsiteY205" fmla="*/ 130302 h 665421"/>
                  <a:gd name="connsiteX206" fmla="*/ 423481 w 1816131"/>
                  <a:gd name="connsiteY206" fmla="*/ 130302 h 665421"/>
                  <a:gd name="connsiteX207" fmla="*/ 423481 w 1816131"/>
                  <a:gd name="connsiteY207" fmla="*/ 127921 h 665421"/>
                  <a:gd name="connsiteX208" fmla="*/ 385381 w 1816131"/>
                  <a:gd name="connsiteY208" fmla="*/ 93154 h 665421"/>
                  <a:gd name="connsiteX209" fmla="*/ 331184 w 1816131"/>
                  <a:gd name="connsiteY209" fmla="*/ 112204 h 665421"/>
                  <a:gd name="connsiteX210" fmla="*/ 312134 w 1816131"/>
                  <a:gd name="connsiteY210" fmla="*/ 76676 h 665421"/>
                  <a:gd name="connsiteX211" fmla="*/ 389953 w 1816131"/>
                  <a:gd name="connsiteY211" fmla="*/ 51721 h 665421"/>
                  <a:gd name="connsiteX212" fmla="*/ 478346 w 1816131"/>
                  <a:gd name="connsiteY212" fmla="*/ 130397 h 665421"/>
                  <a:gd name="connsiteX213" fmla="*/ 478346 w 1816131"/>
                  <a:gd name="connsiteY213" fmla="*/ 253555 h 665421"/>
                  <a:gd name="connsiteX214" fmla="*/ 426720 w 1816131"/>
                  <a:gd name="connsiteY214" fmla="*/ 253555 h 665421"/>
                  <a:gd name="connsiteX215" fmla="*/ 426720 w 1816131"/>
                  <a:gd name="connsiteY215" fmla="*/ 223171 h 665421"/>
                  <a:gd name="connsiteX216" fmla="*/ 366712 w 1816131"/>
                  <a:gd name="connsiteY216" fmla="*/ 258032 h 665421"/>
                  <a:gd name="connsiteX217" fmla="*/ 299561 w 1816131"/>
                  <a:gd name="connsiteY217" fmla="*/ 196691 h 665421"/>
                  <a:gd name="connsiteX218" fmla="*/ 417005 w 1816131"/>
                  <a:gd name="connsiteY218" fmla="*/ 130302 h 665421"/>
                  <a:gd name="connsiteX219" fmla="*/ 379571 w 1816131"/>
                  <a:gd name="connsiteY219" fmla="*/ 220694 h 665421"/>
                  <a:gd name="connsiteX220" fmla="*/ 424148 w 1816131"/>
                  <a:gd name="connsiteY220" fmla="*/ 169069 h 665421"/>
                  <a:gd name="connsiteX221" fmla="*/ 424148 w 1816131"/>
                  <a:gd name="connsiteY221" fmla="*/ 164497 h 665421"/>
                  <a:gd name="connsiteX222" fmla="*/ 415766 w 1816131"/>
                  <a:gd name="connsiteY222" fmla="*/ 164497 h 665421"/>
                  <a:gd name="connsiteX223" fmla="*/ 349948 w 1816131"/>
                  <a:gd name="connsiteY223" fmla="*/ 195548 h 665421"/>
                  <a:gd name="connsiteX224" fmla="*/ 379571 w 1816131"/>
                  <a:gd name="connsiteY224" fmla="*/ 220694 h 665421"/>
                  <a:gd name="connsiteX225" fmla="*/ 738950 w 1816131"/>
                  <a:gd name="connsiteY225" fmla="*/ 470821 h 665421"/>
                  <a:gd name="connsiteX226" fmla="*/ 745426 w 1816131"/>
                  <a:gd name="connsiteY226" fmla="*/ 470821 h 665421"/>
                  <a:gd name="connsiteX227" fmla="*/ 745426 w 1816131"/>
                  <a:gd name="connsiteY227" fmla="*/ 468249 h 665421"/>
                  <a:gd name="connsiteX228" fmla="*/ 707326 w 1816131"/>
                  <a:gd name="connsiteY228" fmla="*/ 432721 h 665421"/>
                  <a:gd name="connsiteX229" fmla="*/ 653129 w 1816131"/>
                  <a:gd name="connsiteY229" fmla="*/ 451771 h 665421"/>
                  <a:gd name="connsiteX230" fmla="*/ 634079 w 1816131"/>
                  <a:gd name="connsiteY230" fmla="*/ 416242 h 665421"/>
                  <a:gd name="connsiteX231" fmla="*/ 711518 w 1816131"/>
                  <a:gd name="connsiteY231" fmla="*/ 391763 h 665421"/>
                  <a:gd name="connsiteX232" fmla="*/ 799909 w 1816131"/>
                  <a:gd name="connsiteY232" fmla="*/ 470440 h 665421"/>
                  <a:gd name="connsiteX233" fmla="*/ 799909 w 1816131"/>
                  <a:gd name="connsiteY233" fmla="*/ 593598 h 665421"/>
                  <a:gd name="connsiteX234" fmla="*/ 748284 w 1816131"/>
                  <a:gd name="connsiteY234" fmla="*/ 593598 h 665421"/>
                  <a:gd name="connsiteX235" fmla="*/ 748284 w 1816131"/>
                  <a:gd name="connsiteY235" fmla="*/ 563309 h 665421"/>
                  <a:gd name="connsiteX236" fmla="*/ 688276 w 1816131"/>
                  <a:gd name="connsiteY236" fmla="*/ 598075 h 665421"/>
                  <a:gd name="connsiteX237" fmla="*/ 621601 w 1816131"/>
                  <a:gd name="connsiteY237" fmla="*/ 536829 h 665421"/>
                  <a:gd name="connsiteX238" fmla="*/ 738950 w 1816131"/>
                  <a:gd name="connsiteY238" fmla="*/ 470821 h 665421"/>
                  <a:gd name="connsiteX239" fmla="*/ 701516 w 1816131"/>
                  <a:gd name="connsiteY239" fmla="*/ 560546 h 665421"/>
                  <a:gd name="connsiteX240" fmla="*/ 746093 w 1816131"/>
                  <a:gd name="connsiteY240" fmla="*/ 508921 h 665421"/>
                  <a:gd name="connsiteX241" fmla="*/ 746093 w 1816131"/>
                  <a:gd name="connsiteY241" fmla="*/ 504349 h 665421"/>
                  <a:gd name="connsiteX242" fmla="*/ 737711 w 1816131"/>
                  <a:gd name="connsiteY242" fmla="*/ 504349 h 665421"/>
                  <a:gd name="connsiteX243" fmla="*/ 671893 w 1816131"/>
                  <a:gd name="connsiteY243" fmla="*/ 535400 h 665421"/>
                  <a:gd name="connsiteX244" fmla="*/ 701516 w 1816131"/>
                  <a:gd name="connsiteY244" fmla="*/ 560070 h 665421"/>
                  <a:gd name="connsiteX245" fmla="*/ 1671257 w 1816131"/>
                  <a:gd name="connsiteY245" fmla="*/ 469678 h 665421"/>
                  <a:gd name="connsiteX246" fmla="*/ 1677734 w 1816131"/>
                  <a:gd name="connsiteY246" fmla="*/ 469678 h 665421"/>
                  <a:gd name="connsiteX247" fmla="*/ 1677734 w 1816131"/>
                  <a:gd name="connsiteY247" fmla="*/ 467106 h 665421"/>
                  <a:gd name="connsiteX248" fmla="*/ 1639634 w 1816131"/>
                  <a:gd name="connsiteY248" fmla="*/ 432340 h 665421"/>
                  <a:gd name="connsiteX249" fmla="*/ 1585436 w 1816131"/>
                  <a:gd name="connsiteY249" fmla="*/ 451390 h 665421"/>
                  <a:gd name="connsiteX250" fmla="*/ 1566386 w 1816131"/>
                  <a:gd name="connsiteY250" fmla="*/ 415862 h 665421"/>
                  <a:gd name="connsiteX251" fmla="*/ 1643825 w 1816131"/>
                  <a:gd name="connsiteY251" fmla="*/ 391382 h 665421"/>
                  <a:gd name="connsiteX252" fmla="*/ 1732217 w 1816131"/>
                  <a:gd name="connsiteY252" fmla="*/ 470059 h 665421"/>
                  <a:gd name="connsiteX253" fmla="*/ 1732217 w 1816131"/>
                  <a:gd name="connsiteY253" fmla="*/ 592931 h 665421"/>
                  <a:gd name="connsiteX254" fmla="*/ 1680591 w 1816131"/>
                  <a:gd name="connsiteY254" fmla="*/ 592931 h 665421"/>
                  <a:gd name="connsiteX255" fmla="*/ 1680591 w 1816131"/>
                  <a:gd name="connsiteY255" fmla="*/ 563309 h 665421"/>
                  <a:gd name="connsiteX256" fmla="*/ 1620584 w 1816131"/>
                  <a:gd name="connsiteY256" fmla="*/ 598075 h 665421"/>
                  <a:gd name="connsiteX257" fmla="*/ 1553432 w 1816131"/>
                  <a:gd name="connsiteY257" fmla="*/ 536829 h 665421"/>
                  <a:gd name="connsiteX258" fmla="*/ 1671257 w 1816131"/>
                  <a:gd name="connsiteY258" fmla="*/ 469678 h 665421"/>
                  <a:gd name="connsiteX259" fmla="*/ 1633823 w 1816131"/>
                  <a:gd name="connsiteY259" fmla="*/ 560070 h 665421"/>
                  <a:gd name="connsiteX260" fmla="*/ 1678877 w 1816131"/>
                  <a:gd name="connsiteY260" fmla="*/ 508921 h 665421"/>
                  <a:gd name="connsiteX261" fmla="*/ 1678877 w 1816131"/>
                  <a:gd name="connsiteY261" fmla="*/ 504349 h 665421"/>
                  <a:gd name="connsiteX262" fmla="*/ 1670494 w 1816131"/>
                  <a:gd name="connsiteY262" fmla="*/ 504349 h 665421"/>
                  <a:gd name="connsiteX263" fmla="*/ 1604677 w 1816131"/>
                  <a:gd name="connsiteY263" fmla="*/ 535400 h 665421"/>
                  <a:gd name="connsiteX264" fmla="*/ 1633823 w 1816131"/>
                  <a:gd name="connsiteY264" fmla="*/ 560070 h 66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1816131" h="665421">
                    <a:moveTo>
                      <a:pt x="50101" y="254889"/>
                    </a:moveTo>
                    <a:lnTo>
                      <a:pt x="476" y="254889"/>
                    </a:lnTo>
                    <a:lnTo>
                      <a:pt x="476" y="667"/>
                    </a:lnTo>
                    <a:lnTo>
                      <a:pt x="63627" y="667"/>
                    </a:lnTo>
                    <a:lnTo>
                      <a:pt x="134398" y="166021"/>
                    </a:lnTo>
                    <a:lnTo>
                      <a:pt x="137636" y="166021"/>
                    </a:lnTo>
                    <a:lnTo>
                      <a:pt x="208597" y="857"/>
                    </a:lnTo>
                    <a:lnTo>
                      <a:pt x="271843" y="857"/>
                    </a:lnTo>
                    <a:lnTo>
                      <a:pt x="271843" y="254889"/>
                    </a:lnTo>
                    <a:lnTo>
                      <a:pt x="222218" y="254889"/>
                    </a:lnTo>
                    <a:lnTo>
                      <a:pt x="222218" y="98774"/>
                    </a:lnTo>
                    <a:lnTo>
                      <a:pt x="219646" y="98774"/>
                    </a:lnTo>
                    <a:lnTo>
                      <a:pt x="154876" y="254889"/>
                    </a:lnTo>
                    <a:lnTo>
                      <a:pt x="119443" y="254889"/>
                    </a:lnTo>
                    <a:lnTo>
                      <a:pt x="53150" y="99346"/>
                    </a:lnTo>
                    <a:lnTo>
                      <a:pt x="50578" y="99346"/>
                    </a:lnTo>
                    <a:lnTo>
                      <a:pt x="50578" y="254889"/>
                    </a:lnTo>
                    <a:close/>
                    <a:moveTo>
                      <a:pt x="513207" y="254889"/>
                    </a:moveTo>
                    <a:lnTo>
                      <a:pt x="513207" y="12954"/>
                    </a:lnTo>
                    <a:lnTo>
                      <a:pt x="564451" y="0"/>
                    </a:lnTo>
                    <a:lnTo>
                      <a:pt x="564451" y="254889"/>
                    </a:lnTo>
                    <a:close/>
                    <a:moveTo>
                      <a:pt x="586073" y="58103"/>
                    </a:moveTo>
                    <a:lnTo>
                      <a:pt x="641509" y="58103"/>
                    </a:lnTo>
                    <a:lnTo>
                      <a:pt x="682180" y="204121"/>
                    </a:lnTo>
                    <a:lnTo>
                      <a:pt x="685419" y="204121"/>
                    </a:lnTo>
                    <a:lnTo>
                      <a:pt x="725424" y="57721"/>
                    </a:lnTo>
                    <a:lnTo>
                      <a:pt x="780288" y="57721"/>
                    </a:lnTo>
                    <a:lnTo>
                      <a:pt x="713613" y="254508"/>
                    </a:lnTo>
                    <a:lnTo>
                      <a:pt x="655606" y="254508"/>
                    </a:lnTo>
                    <a:close/>
                    <a:moveTo>
                      <a:pt x="920305" y="198692"/>
                    </a:moveTo>
                    <a:lnTo>
                      <a:pt x="968693" y="198692"/>
                    </a:lnTo>
                    <a:cubicBezTo>
                      <a:pt x="965271" y="216703"/>
                      <a:pt x="954503" y="232475"/>
                      <a:pt x="938975" y="242221"/>
                    </a:cubicBezTo>
                    <a:cubicBezTo>
                      <a:pt x="921077" y="253569"/>
                      <a:pt x="900142" y="259185"/>
                      <a:pt x="878967" y="258318"/>
                    </a:cubicBezTo>
                    <a:cubicBezTo>
                      <a:pt x="852939" y="259786"/>
                      <a:pt x="827549" y="249922"/>
                      <a:pt x="809339" y="231267"/>
                    </a:cubicBezTo>
                    <a:cubicBezTo>
                      <a:pt x="793051" y="213646"/>
                      <a:pt x="784098" y="189071"/>
                      <a:pt x="784098" y="156496"/>
                    </a:cubicBezTo>
                    <a:cubicBezTo>
                      <a:pt x="784098" y="123920"/>
                      <a:pt x="792575" y="99346"/>
                      <a:pt x="809339" y="81058"/>
                    </a:cubicBezTo>
                    <a:cubicBezTo>
                      <a:pt x="847548" y="44651"/>
                      <a:pt x="907506" y="44317"/>
                      <a:pt x="946118" y="80296"/>
                    </a:cubicBezTo>
                    <a:cubicBezTo>
                      <a:pt x="963315" y="100587"/>
                      <a:pt x="972076" y="126700"/>
                      <a:pt x="970598" y="153257"/>
                    </a:cubicBezTo>
                    <a:lnTo>
                      <a:pt x="970597" y="169354"/>
                    </a:lnTo>
                    <a:lnTo>
                      <a:pt x="835723" y="169354"/>
                    </a:lnTo>
                    <a:lnTo>
                      <a:pt x="835723" y="171926"/>
                    </a:lnTo>
                    <a:cubicBezTo>
                      <a:pt x="835516" y="184643"/>
                      <a:pt x="839876" y="197012"/>
                      <a:pt x="848011" y="206788"/>
                    </a:cubicBezTo>
                    <a:cubicBezTo>
                      <a:pt x="856427" y="215514"/>
                      <a:pt x="868190" y="220198"/>
                      <a:pt x="880300" y="219646"/>
                    </a:cubicBezTo>
                    <a:cubicBezTo>
                      <a:pt x="889175" y="219820"/>
                      <a:pt x="897982" y="218065"/>
                      <a:pt x="906113" y="214503"/>
                    </a:cubicBezTo>
                    <a:cubicBezTo>
                      <a:pt x="912446" y="210927"/>
                      <a:pt x="917432" y="205373"/>
                      <a:pt x="920305" y="198691"/>
                    </a:cubicBezTo>
                    <a:close/>
                    <a:moveTo>
                      <a:pt x="878300" y="93917"/>
                    </a:moveTo>
                    <a:cubicBezTo>
                      <a:pt x="867242" y="93516"/>
                      <a:pt x="856514" y="97724"/>
                      <a:pt x="848677" y="105537"/>
                    </a:cubicBezTo>
                    <a:cubicBezTo>
                      <a:pt x="840716" y="113692"/>
                      <a:pt x="836095" y="124531"/>
                      <a:pt x="835723" y="135922"/>
                    </a:cubicBezTo>
                    <a:lnTo>
                      <a:pt x="919639" y="135922"/>
                    </a:lnTo>
                    <a:cubicBezTo>
                      <a:pt x="919586" y="124546"/>
                      <a:pt x="915464" y="113565"/>
                      <a:pt x="908018" y="104966"/>
                    </a:cubicBezTo>
                    <a:cubicBezTo>
                      <a:pt x="900120" y="97511"/>
                      <a:pt x="889636" y="93413"/>
                      <a:pt x="878776" y="93536"/>
                    </a:cubicBezTo>
                    <a:close/>
                    <a:moveTo>
                      <a:pt x="999649" y="254889"/>
                    </a:moveTo>
                    <a:lnTo>
                      <a:pt x="999649" y="58103"/>
                    </a:lnTo>
                    <a:lnTo>
                      <a:pt x="1050227" y="58103"/>
                    </a:lnTo>
                    <a:lnTo>
                      <a:pt x="1050227" y="89821"/>
                    </a:lnTo>
                    <a:lnTo>
                      <a:pt x="1053465" y="89821"/>
                    </a:lnTo>
                    <a:cubicBezTo>
                      <a:pt x="1056186" y="79642"/>
                      <a:pt x="1062649" y="70865"/>
                      <a:pt x="1071562" y="65246"/>
                    </a:cubicBezTo>
                    <a:cubicBezTo>
                      <a:pt x="1081038" y="58791"/>
                      <a:pt x="1092295" y="55460"/>
                      <a:pt x="1103757" y="55721"/>
                    </a:cubicBezTo>
                    <a:cubicBezTo>
                      <a:pt x="1110525" y="55365"/>
                      <a:pt x="1117301" y="56237"/>
                      <a:pt x="1123760" y="58293"/>
                    </a:cubicBezTo>
                    <a:lnTo>
                      <a:pt x="1123760" y="105347"/>
                    </a:lnTo>
                    <a:cubicBezTo>
                      <a:pt x="1120153" y="104475"/>
                      <a:pt x="1116494" y="103839"/>
                      <a:pt x="1112806" y="103442"/>
                    </a:cubicBezTo>
                    <a:cubicBezTo>
                      <a:pt x="1108328" y="102726"/>
                      <a:pt x="1103812" y="102281"/>
                      <a:pt x="1099280" y="102108"/>
                    </a:cubicBezTo>
                    <a:cubicBezTo>
                      <a:pt x="1086818" y="101482"/>
                      <a:pt x="1074586" y="105639"/>
                      <a:pt x="1065085" y="113729"/>
                    </a:cubicBezTo>
                    <a:cubicBezTo>
                      <a:pt x="1056356" y="122149"/>
                      <a:pt x="1051642" y="133899"/>
                      <a:pt x="1052132" y="146018"/>
                    </a:cubicBezTo>
                    <a:lnTo>
                      <a:pt x="1052132" y="254889"/>
                    </a:lnTo>
                    <a:close/>
                    <a:moveTo>
                      <a:pt x="1150620" y="254889"/>
                    </a:moveTo>
                    <a:lnTo>
                      <a:pt x="1150620" y="58103"/>
                    </a:lnTo>
                    <a:lnTo>
                      <a:pt x="1200912" y="58103"/>
                    </a:lnTo>
                    <a:lnTo>
                      <a:pt x="1200912" y="89821"/>
                    </a:lnTo>
                    <a:lnTo>
                      <a:pt x="1204151" y="89821"/>
                    </a:lnTo>
                    <a:cubicBezTo>
                      <a:pt x="1208745" y="78660"/>
                      <a:pt x="1216921" y="69345"/>
                      <a:pt x="1227392" y="63341"/>
                    </a:cubicBezTo>
                    <a:cubicBezTo>
                      <a:pt x="1239004" y="56798"/>
                      <a:pt x="1252166" y="53507"/>
                      <a:pt x="1265492" y="53816"/>
                    </a:cubicBezTo>
                    <a:cubicBezTo>
                      <a:pt x="1284238" y="52487"/>
                      <a:pt x="1302622" y="59451"/>
                      <a:pt x="1315784" y="72866"/>
                    </a:cubicBezTo>
                    <a:cubicBezTo>
                      <a:pt x="1328428" y="88007"/>
                      <a:pt x="1334891" y="107363"/>
                      <a:pt x="1333881" y="127064"/>
                    </a:cubicBezTo>
                    <a:lnTo>
                      <a:pt x="1333881" y="254889"/>
                    </a:lnTo>
                    <a:lnTo>
                      <a:pt x="1282255" y="254889"/>
                    </a:lnTo>
                    <a:lnTo>
                      <a:pt x="1282255" y="140018"/>
                    </a:lnTo>
                    <a:cubicBezTo>
                      <a:pt x="1283093" y="128867"/>
                      <a:pt x="1279691" y="117812"/>
                      <a:pt x="1272730" y="109061"/>
                    </a:cubicBezTo>
                    <a:cubicBezTo>
                      <a:pt x="1265460" y="101713"/>
                      <a:pt x="1255317" y="97948"/>
                      <a:pt x="1245013" y="98774"/>
                    </a:cubicBezTo>
                    <a:cubicBezTo>
                      <a:pt x="1233700" y="98083"/>
                      <a:pt x="1222635" y="102280"/>
                      <a:pt x="1214628" y="110299"/>
                    </a:cubicBezTo>
                    <a:cubicBezTo>
                      <a:pt x="1206531" y="118562"/>
                      <a:pt x="1202191" y="129791"/>
                      <a:pt x="1202626" y="141351"/>
                    </a:cubicBezTo>
                    <a:lnTo>
                      <a:pt x="1202627" y="254889"/>
                    </a:lnTo>
                    <a:close/>
                    <a:moveTo>
                      <a:pt x="286" y="340043"/>
                    </a:moveTo>
                    <a:lnTo>
                      <a:pt x="107251" y="340043"/>
                    </a:lnTo>
                    <a:cubicBezTo>
                      <a:pt x="131162" y="339210"/>
                      <a:pt x="154402" y="348032"/>
                      <a:pt x="171736" y="364522"/>
                    </a:cubicBezTo>
                    <a:cubicBezTo>
                      <a:pt x="188379" y="381804"/>
                      <a:pt x="197254" y="405127"/>
                      <a:pt x="196310" y="429101"/>
                    </a:cubicBezTo>
                    <a:cubicBezTo>
                      <a:pt x="197329" y="452972"/>
                      <a:pt x="188193" y="476159"/>
                      <a:pt x="171164" y="492919"/>
                    </a:cubicBezTo>
                    <a:cubicBezTo>
                      <a:pt x="153082" y="509635"/>
                      <a:pt x="129095" y="518475"/>
                      <a:pt x="104489" y="517493"/>
                    </a:cubicBezTo>
                    <a:lnTo>
                      <a:pt x="53530" y="517493"/>
                    </a:lnTo>
                    <a:lnTo>
                      <a:pt x="53530" y="594646"/>
                    </a:lnTo>
                    <a:lnTo>
                      <a:pt x="0" y="594646"/>
                    </a:lnTo>
                    <a:lnTo>
                      <a:pt x="0" y="340043"/>
                    </a:lnTo>
                    <a:close/>
                    <a:moveTo>
                      <a:pt x="54483" y="383953"/>
                    </a:moveTo>
                    <a:lnTo>
                      <a:pt x="54483" y="472916"/>
                    </a:lnTo>
                    <a:lnTo>
                      <a:pt x="93154" y="472916"/>
                    </a:lnTo>
                    <a:cubicBezTo>
                      <a:pt x="106229" y="473782"/>
                      <a:pt x="119140" y="469626"/>
                      <a:pt x="129254" y="461296"/>
                    </a:cubicBezTo>
                    <a:cubicBezTo>
                      <a:pt x="138116" y="452727"/>
                      <a:pt x="142839" y="440745"/>
                      <a:pt x="142208" y="428435"/>
                    </a:cubicBezTo>
                    <a:cubicBezTo>
                      <a:pt x="142918" y="415831"/>
                      <a:pt x="138203" y="403525"/>
                      <a:pt x="129254" y="394621"/>
                    </a:cubicBezTo>
                    <a:cubicBezTo>
                      <a:pt x="119140" y="386291"/>
                      <a:pt x="106229" y="382134"/>
                      <a:pt x="93154" y="383000"/>
                    </a:cubicBezTo>
                    <a:lnTo>
                      <a:pt x="54483" y="383000"/>
                    </a:lnTo>
                    <a:close/>
                    <a:moveTo>
                      <a:pt x="419005" y="593598"/>
                    </a:moveTo>
                    <a:lnTo>
                      <a:pt x="419005" y="397478"/>
                    </a:lnTo>
                    <a:lnTo>
                      <a:pt x="469201" y="397478"/>
                    </a:lnTo>
                    <a:lnTo>
                      <a:pt x="469201" y="429101"/>
                    </a:lnTo>
                    <a:lnTo>
                      <a:pt x="472440" y="429101"/>
                    </a:lnTo>
                    <a:cubicBezTo>
                      <a:pt x="477003" y="417921"/>
                      <a:pt x="485187" y="408596"/>
                      <a:pt x="495681" y="402622"/>
                    </a:cubicBezTo>
                    <a:cubicBezTo>
                      <a:pt x="507286" y="396060"/>
                      <a:pt x="520453" y="392769"/>
                      <a:pt x="533781" y="393097"/>
                    </a:cubicBezTo>
                    <a:cubicBezTo>
                      <a:pt x="552559" y="391739"/>
                      <a:pt x="570985" y="398705"/>
                      <a:pt x="584168" y="412147"/>
                    </a:cubicBezTo>
                    <a:cubicBezTo>
                      <a:pt x="596970" y="427290"/>
                      <a:pt x="603541" y="446730"/>
                      <a:pt x="602551" y="466535"/>
                    </a:cubicBezTo>
                    <a:lnTo>
                      <a:pt x="602551" y="593598"/>
                    </a:lnTo>
                    <a:lnTo>
                      <a:pt x="550926" y="593598"/>
                    </a:lnTo>
                    <a:lnTo>
                      <a:pt x="550926" y="478727"/>
                    </a:lnTo>
                    <a:cubicBezTo>
                      <a:pt x="551754" y="467577"/>
                      <a:pt x="548353" y="456525"/>
                      <a:pt x="541401" y="447770"/>
                    </a:cubicBezTo>
                    <a:cubicBezTo>
                      <a:pt x="534109" y="440455"/>
                      <a:pt x="523982" y="436697"/>
                      <a:pt x="513683" y="437483"/>
                    </a:cubicBezTo>
                    <a:cubicBezTo>
                      <a:pt x="502351" y="436779"/>
                      <a:pt x="491269" y="441017"/>
                      <a:pt x="483298" y="449104"/>
                    </a:cubicBezTo>
                    <a:cubicBezTo>
                      <a:pt x="475088" y="457377"/>
                      <a:pt x="470704" y="468701"/>
                      <a:pt x="471202" y="480346"/>
                    </a:cubicBezTo>
                    <a:lnTo>
                      <a:pt x="471202" y="592931"/>
                    </a:lnTo>
                    <a:lnTo>
                      <a:pt x="419005" y="592931"/>
                    </a:lnTo>
                    <a:close/>
                    <a:moveTo>
                      <a:pt x="838295" y="593598"/>
                    </a:moveTo>
                    <a:lnTo>
                      <a:pt x="838295" y="352330"/>
                    </a:lnTo>
                    <a:lnTo>
                      <a:pt x="889921" y="339376"/>
                    </a:lnTo>
                    <a:lnTo>
                      <a:pt x="889921" y="593598"/>
                    </a:lnTo>
                    <a:close/>
                    <a:moveTo>
                      <a:pt x="950595" y="665226"/>
                    </a:moveTo>
                    <a:cubicBezTo>
                      <a:pt x="943920" y="665528"/>
                      <a:pt x="937232" y="665305"/>
                      <a:pt x="930592" y="664559"/>
                    </a:cubicBezTo>
                    <a:lnTo>
                      <a:pt x="930593" y="622649"/>
                    </a:lnTo>
                    <a:cubicBezTo>
                      <a:pt x="942412" y="624420"/>
                      <a:pt x="954491" y="622836"/>
                      <a:pt x="965454" y="618077"/>
                    </a:cubicBezTo>
                    <a:cubicBezTo>
                      <a:pt x="971326" y="614483"/>
                      <a:pt x="975512" y="608685"/>
                      <a:pt x="977075" y="601980"/>
                    </a:cubicBezTo>
                    <a:lnTo>
                      <a:pt x="978980" y="594836"/>
                    </a:lnTo>
                    <a:lnTo>
                      <a:pt x="909923" y="397478"/>
                    </a:lnTo>
                    <a:lnTo>
                      <a:pt x="967073" y="397478"/>
                    </a:lnTo>
                    <a:lnTo>
                      <a:pt x="1008412" y="546449"/>
                    </a:lnTo>
                    <a:lnTo>
                      <a:pt x="1012126" y="546449"/>
                    </a:lnTo>
                    <a:lnTo>
                      <a:pt x="1053370" y="397478"/>
                    </a:lnTo>
                    <a:lnTo>
                      <a:pt x="1108234" y="397478"/>
                    </a:lnTo>
                    <a:lnTo>
                      <a:pt x="1040701" y="596837"/>
                    </a:lnTo>
                    <a:cubicBezTo>
                      <a:pt x="1035208" y="617528"/>
                      <a:pt x="1023746" y="636145"/>
                      <a:pt x="1007745" y="650367"/>
                    </a:cubicBezTo>
                    <a:cubicBezTo>
                      <a:pt x="990780" y="661317"/>
                      <a:pt x="970745" y="666526"/>
                      <a:pt x="950595" y="665226"/>
                    </a:cubicBezTo>
                    <a:close/>
                    <a:moveTo>
                      <a:pt x="1144143" y="397478"/>
                    </a:moveTo>
                    <a:lnTo>
                      <a:pt x="1144143" y="351663"/>
                    </a:lnTo>
                    <a:lnTo>
                      <a:pt x="1195768" y="338138"/>
                    </a:lnTo>
                    <a:lnTo>
                      <a:pt x="1195768" y="397478"/>
                    </a:lnTo>
                    <a:lnTo>
                      <a:pt x="1237678" y="397478"/>
                    </a:lnTo>
                    <a:lnTo>
                      <a:pt x="1237678" y="440055"/>
                    </a:lnTo>
                    <a:lnTo>
                      <a:pt x="1195768" y="440055"/>
                    </a:lnTo>
                    <a:lnTo>
                      <a:pt x="1195768" y="528447"/>
                    </a:lnTo>
                    <a:cubicBezTo>
                      <a:pt x="1194924" y="535451"/>
                      <a:pt x="1197307" y="542459"/>
                      <a:pt x="1202245" y="547497"/>
                    </a:cubicBezTo>
                    <a:cubicBezTo>
                      <a:pt x="1207592" y="551848"/>
                      <a:pt x="1214430" y="553934"/>
                      <a:pt x="1221295" y="553307"/>
                    </a:cubicBezTo>
                    <a:cubicBezTo>
                      <a:pt x="1226258" y="553464"/>
                      <a:pt x="1231226" y="553241"/>
                      <a:pt x="1236154" y="552641"/>
                    </a:cubicBezTo>
                    <a:lnTo>
                      <a:pt x="1236154" y="592074"/>
                    </a:lnTo>
                    <a:cubicBezTo>
                      <a:pt x="1227631" y="593605"/>
                      <a:pt x="1219000" y="594465"/>
                      <a:pt x="1210342" y="594646"/>
                    </a:cubicBezTo>
                    <a:cubicBezTo>
                      <a:pt x="1186434" y="594646"/>
                      <a:pt x="1169670" y="590740"/>
                      <a:pt x="1159383" y="582359"/>
                    </a:cubicBezTo>
                    <a:cubicBezTo>
                      <a:pt x="1149096" y="573977"/>
                      <a:pt x="1143857" y="560451"/>
                      <a:pt x="1143857" y="541020"/>
                    </a:cubicBezTo>
                    <a:lnTo>
                      <a:pt x="1143857" y="440055"/>
                    </a:lnTo>
                    <a:lnTo>
                      <a:pt x="1121283" y="440055"/>
                    </a:lnTo>
                    <a:lnTo>
                      <a:pt x="1134237" y="397478"/>
                    </a:lnTo>
                    <a:close/>
                    <a:moveTo>
                      <a:pt x="1274445" y="593598"/>
                    </a:moveTo>
                    <a:lnTo>
                      <a:pt x="1274445" y="397478"/>
                    </a:lnTo>
                    <a:lnTo>
                      <a:pt x="1326452" y="397478"/>
                    </a:lnTo>
                    <a:lnTo>
                      <a:pt x="1326452" y="593598"/>
                    </a:lnTo>
                    <a:close/>
                    <a:moveTo>
                      <a:pt x="1274445" y="379381"/>
                    </a:moveTo>
                    <a:lnTo>
                      <a:pt x="1274445" y="340709"/>
                    </a:lnTo>
                    <a:lnTo>
                      <a:pt x="1326452" y="340709"/>
                    </a:lnTo>
                    <a:lnTo>
                      <a:pt x="1326452" y="379381"/>
                    </a:lnTo>
                    <a:close/>
                    <a:moveTo>
                      <a:pt x="1764602" y="593598"/>
                    </a:moveTo>
                    <a:lnTo>
                      <a:pt x="1764602" y="352330"/>
                    </a:lnTo>
                    <a:lnTo>
                      <a:pt x="1816132" y="339376"/>
                    </a:lnTo>
                    <a:lnTo>
                      <a:pt x="1816132" y="593598"/>
                    </a:lnTo>
                    <a:close/>
                    <a:moveTo>
                      <a:pt x="1486757" y="538734"/>
                    </a:moveTo>
                    <a:cubicBezTo>
                      <a:pt x="1484752" y="542524"/>
                      <a:pt x="1481880" y="545788"/>
                      <a:pt x="1478375" y="548259"/>
                    </a:cubicBezTo>
                    <a:cubicBezTo>
                      <a:pt x="1470880" y="553654"/>
                      <a:pt x="1461789" y="556372"/>
                      <a:pt x="1452562" y="555974"/>
                    </a:cubicBezTo>
                    <a:cubicBezTo>
                      <a:pt x="1439903" y="556520"/>
                      <a:pt x="1427800" y="550737"/>
                      <a:pt x="1420273" y="540544"/>
                    </a:cubicBezTo>
                    <a:cubicBezTo>
                      <a:pt x="1411725" y="527313"/>
                      <a:pt x="1407651" y="511687"/>
                      <a:pt x="1408652" y="495967"/>
                    </a:cubicBezTo>
                    <a:cubicBezTo>
                      <a:pt x="1407537" y="480475"/>
                      <a:pt x="1411627" y="465055"/>
                      <a:pt x="1420273" y="452152"/>
                    </a:cubicBezTo>
                    <a:cubicBezTo>
                      <a:pt x="1427711" y="441841"/>
                      <a:pt x="1439864" y="435998"/>
                      <a:pt x="1452562" y="436626"/>
                    </a:cubicBezTo>
                    <a:cubicBezTo>
                      <a:pt x="1462111" y="436134"/>
                      <a:pt x="1471516" y="439111"/>
                      <a:pt x="1479042" y="445008"/>
                    </a:cubicBezTo>
                    <a:cubicBezTo>
                      <a:pt x="1481595" y="447420"/>
                      <a:pt x="1483952" y="450032"/>
                      <a:pt x="1486090" y="452818"/>
                    </a:cubicBezTo>
                    <a:lnTo>
                      <a:pt x="1537716" y="452819"/>
                    </a:lnTo>
                    <a:cubicBezTo>
                      <a:pt x="1534318" y="437395"/>
                      <a:pt x="1525912" y="423530"/>
                      <a:pt x="1513808" y="413385"/>
                    </a:cubicBezTo>
                    <a:cubicBezTo>
                      <a:pt x="1496467" y="399562"/>
                      <a:pt x="1474720" y="392459"/>
                      <a:pt x="1452562" y="393383"/>
                    </a:cubicBezTo>
                    <a:cubicBezTo>
                      <a:pt x="1426230" y="391785"/>
                      <a:pt x="1400450" y="401405"/>
                      <a:pt x="1381601" y="419862"/>
                    </a:cubicBezTo>
                    <a:cubicBezTo>
                      <a:pt x="1364837" y="437325"/>
                      <a:pt x="1356455" y="462502"/>
                      <a:pt x="1356455" y="495395"/>
                    </a:cubicBezTo>
                    <a:cubicBezTo>
                      <a:pt x="1356455" y="528257"/>
                      <a:pt x="1364837" y="553403"/>
                      <a:pt x="1381601" y="571595"/>
                    </a:cubicBezTo>
                    <a:cubicBezTo>
                      <a:pt x="1398365" y="589788"/>
                      <a:pt x="1421606" y="598646"/>
                      <a:pt x="1452562" y="598646"/>
                    </a:cubicBezTo>
                    <a:cubicBezTo>
                      <a:pt x="1474597" y="599805"/>
                      <a:pt x="1496319" y="593049"/>
                      <a:pt x="1513808" y="579596"/>
                    </a:cubicBezTo>
                    <a:cubicBezTo>
                      <a:pt x="1525953" y="569247"/>
                      <a:pt x="1534354" y="555189"/>
                      <a:pt x="1537716" y="539591"/>
                    </a:cubicBezTo>
                    <a:close/>
                    <a:moveTo>
                      <a:pt x="324136" y="470821"/>
                    </a:moveTo>
                    <a:lnTo>
                      <a:pt x="330613" y="470821"/>
                    </a:lnTo>
                    <a:lnTo>
                      <a:pt x="330613" y="468249"/>
                    </a:lnTo>
                    <a:cubicBezTo>
                      <a:pt x="330613" y="442436"/>
                      <a:pt x="314420" y="433388"/>
                      <a:pt x="292513" y="433388"/>
                    </a:cubicBezTo>
                    <a:cubicBezTo>
                      <a:pt x="273035" y="434614"/>
                      <a:pt x="254277" y="441207"/>
                      <a:pt x="238315" y="452438"/>
                    </a:cubicBezTo>
                    <a:lnTo>
                      <a:pt x="219265" y="416909"/>
                    </a:lnTo>
                    <a:cubicBezTo>
                      <a:pt x="241827" y="400811"/>
                      <a:pt x="268893" y="392244"/>
                      <a:pt x="296608" y="392430"/>
                    </a:cubicBezTo>
                    <a:cubicBezTo>
                      <a:pt x="348234" y="392430"/>
                      <a:pt x="385000" y="421005"/>
                      <a:pt x="385000" y="471107"/>
                    </a:cubicBezTo>
                    <a:lnTo>
                      <a:pt x="385000" y="593598"/>
                    </a:lnTo>
                    <a:lnTo>
                      <a:pt x="333375" y="593598"/>
                    </a:lnTo>
                    <a:lnTo>
                      <a:pt x="333375" y="563309"/>
                    </a:lnTo>
                    <a:cubicBezTo>
                      <a:pt x="322166" y="585847"/>
                      <a:pt x="298593" y="599526"/>
                      <a:pt x="273463" y="598075"/>
                    </a:cubicBezTo>
                    <a:cubicBezTo>
                      <a:pt x="237934" y="598075"/>
                      <a:pt x="206311" y="576167"/>
                      <a:pt x="206311" y="536829"/>
                    </a:cubicBezTo>
                    <a:cubicBezTo>
                      <a:pt x="207359" y="474250"/>
                      <a:pt x="291846" y="470821"/>
                      <a:pt x="324136" y="470821"/>
                    </a:cubicBezTo>
                    <a:close/>
                    <a:moveTo>
                      <a:pt x="286702" y="560546"/>
                    </a:moveTo>
                    <a:cubicBezTo>
                      <a:pt x="312515" y="560546"/>
                      <a:pt x="331184" y="532733"/>
                      <a:pt x="331184" y="508921"/>
                    </a:cubicBezTo>
                    <a:lnTo>
                      <a:pt x="331184" y="504349"/>
                    </a:lnTo>
                    <a:lnTo>
                      <a:pt x="322802" y="504349"/>
                    </a:lnTo>
                    <a:cubicBezTo>
                      <a:pt x="297656" y="504349"/>
                      <a:pt x="256984" y="507587"/>
                      <a:pt x="256984" y="535400"/>
                    </a:cubicBezTo>
                    <a:cubicBezTo>
                      <a:pt x="256984" y="547783"/>
                      <a:pt x="266700" y="560070"/>
                      <a:pt x="286702" y="560070"/>
                    </a:cubicBezTo>
                    <a:close/>
                    <a:moveTo>
                      <a:pt x="417005" y="130302"/>
                    </a:moveTo>
                    <a:lnTo>
                      <a:pt x="423481" y="130302"/>
                    </a:lnTo>
                    <a:lnTo>
                      <a:pt x="423481" y="127921"/>
                    </a:lnTo>
                    <a:cubicBezTo>
                      <a:pt x="423481" y="102108"/>
                      <a:pt x="407384" y="93154"/>
                      <a:pt x="385381" y="93154"/>
                    </a:cubicBezTo>
                    <a:cubicBezTo>
                      <a:pt x="365908" y="94400"/>
                      <a:pt x="347155" y="100992"/>
                      <a:pt x="331184" y="112204"/>
                    </a:cubicBezTo>
                    <a:lnTo>
                      <a:pt x="312134" y="76676"/>
                    </a:lnTo>
                    <a:cubicBezTo>
                      <a:pt x="334776" y="60324"/>
                      <a:pt x="362025" y="51586"/>
                      <a:pt x="389953" y="51721"/>
                    </a:cubicBezTo>
                    <a:cubicBezTo>
                      <a:pt x="441579" y="51721"/>
                      <a:pt x="478346" y="80296"/>
                      <a:pt x="478346" y="130397"/>
                    </a:cubicBezTo>
                    <a:lnTo>
                      <a:pt x="478346" y="253555"/>
                    </a:lnTo>
                    <a:lnTo>
                      <a:pt x="426720" y="253555"/>
                    </a:lnTo>
                    <a:lnTo>
                      <a:pt x="426720" y="223171"/>
                    </a:lnTo>
                    <a:cubicBezTo>
                      <a:pt x="415486" y="245744"/>
                      <a:pt x="391886" y="259454"/>
                      <a:pt x="366712" y="258032"/>
                    </a:cubicBezTo>
                    <a:cubicBezTo>
                      <a:pt x="331184" y="258032"/>
                      <a:pt x="299561" y="236029"/>
                      <a:pt x="299561" y="196691"/>
                    </a:cubicBezTo>
                    <a:cubicBezTo>
                      <a:pt x="300228" y="134874"/>
                      <a:pt x="384810" y="130302"/>
                      <a:pt x="417005" y="130302"/>
                    </a:cubicBezTo>
                    <a:close/>
                    <a:moveTo>
                      <a:pt x="379571" y="220694"/>
                    </a:moveTo>
                    <a:cubicBezTo>
                      <a:pt x="405384" y="220694"/>
                      <a:pt x="424148" y="192977"/>
                      <a:pt x="424148" y="169069"/>
                    </a:cubicBezTo>
                    <a:lnTo>
                      <a:pt x="424148" y="164497"/>
                    </a:lnTo>
                    <a:lnTo>
                      <a:pt x="415766" y="164497"/>
                    </a:lnTo>
                    <a:cubicBezTo>
                      <a:pt x="390620" y="164497"/>
                      <a:pt x="349948" y="167735"/>
                      <a:pt x="349948" y="195548"/>
                    </a:cubicBezTo>
                    <a:cubicBezTo>
                      <a:pt x="349948" y="208407"/>
                      <a:pt x="359569" y="220694"/>
                      <a:pt x="379571" y="220694"/>
                    </a:cubicBezTo>
                    <a:close/>
                    <a:moveTo>
                      <a:pt x="738950" y="470821"/>
                    </a:moveTo>
                    <a:lnTo>
                      <a:pt x="745426" y="470821"/>
                    </a:lnTo>
                    <a:lnTo>
                      <a:pt x="745426" y="468249"/>
                    </a:lnTo>
                    <a:cubicBezTo>
                      <a:pt x="745426" y="442246"/>
                      <a:pt x="729329" y="432721"/>
                      <a:pt x="707326" y="432721"/>
                    </a:cubicBezTo>
                    <a:cubicBezTo>
                      <a:pt x="687849" y="433947"/>
                      <a:pt x="669090" y="440540"/>
                      <a:pt x="653129" y="451771"/>
                    </a:cubicBezTo>
                    <a:lnTo>
                      <a:pt x="634079" y="416242"/>
                    </a:lnTo>
                    <a:cubicBezTo>
                      <a:pt x="656673" y="400137"/>
                      <a:pt x="683772" y="391570"/>
                      <a:pt x="711518" y="391763"/>
                    </a:cubicBezTo>
                    <a:cubicBezTo>
                      <a:pt x="763143" y="391763"/>
                      <a:pt x="799909" y="420338"/>
                      <a:pt x="799909" y="470440"/>
                    </a:cubicBezTo>
                    <a:lnTo>
                      <a:pt x="799909" y="593598"/>
                    </a:lnTo>
                    <a:lnTo>
                      <a:pt x="748284" y="593598"/>
                    </a:lnTo>
                    <a:lnTo>
                      <a:pt x="748284" y="563309"/>
                    </a:lnTo>
                    <a:cubicBezTo>
                      <a:pt x="737023" y="585844"/>
                      <a:pt x="713428" y="599514"/>
                      <a:pt x="688276" y="598075"/>
                    </a:cubicBezTo>
                    <a:cubicBezTo>
                      <a:pt x="652748" y="598075"/>
                      <a:pt x="621601" y="576167"/>
                      <a:pt x="621601" y="536829"/>
                    </a:cubicBezTo>
                    <a:cubicBezTo>
                      <a:pt x="622173" y="474250"/>
                      <a:pt x="707326" y="470821"/>
                      <a:pt x="738950" y="470821"/>
                    </a:cubicBezTo>
                    <a:close/>
                    <a:moveTo>
                      <a:pt x="701516" y="560546"/>
                    </a:moveTo>
                    <a:cubicBezTo>
                      <a:pt x="727329" y="560546"/>
                      <a:pt x="746093" y="532733"/>
                      <a:pt x="746093" y="508921"/>
                    </a:cubicBezTo>
                    <a:lnTo>
                      <a:pt x="746093" y="504349"/>
                    </a:lnTo>
                    <a:lnTo>
                      <a:pt x="737711" y="504349"/>
                    </a:lnTo>
                    <a:cubicBezTo>
                      <a:pt x="712565" y="504349"/>
                      <a:pt x="671893" y="507587"/>
                      <a:pt x="671893" y="535400"/>
                    </a:cubicBezTo>
                    <a:cubicBezTo>
                      <a:pt x="671893" y="547783"/>
                      <a:pt x="681514" y="560070"/>
                      <a:pt x="701516" y="560070"/>
                    </a:cubicBezTo>
                    <a:close/>
                    <a:moveTo>
                      <a:pt x="1671257" y="469678"/>
                    </a:moveTo>
                    <a:lnTo>
                      <a:pt x="1677734" y="469678"/>
                    </a:lnTo>
                    <a:lnTo>
                      <a:pt x="1677734" y="467106"/>
                    </a:lnTo>
                    <a:cubicBezTo>
                      <a:pt x="1677734" y="441293"/>
                      <a:pt x="1661636" y="432340"/>
                      <a:pt x="1639634" y="432340"/>
                    </a:cubicBezTo>
                    <a:cubicBezTo>
                      <a:pt x="1620160" y="433585"/>
                      <a:pt x="1601407" y="440177"/>
                      <a:pt x="1585436" y="451390"/>
                    </a:cubicBezTo>
                    <a:lnTo>
                      <a:pt x="1566386" y="415862"/>
                    </a:lnTo>
                    <a:cubicBezTo>
                      <a:pt x="1588980" y="399756"/>
                      <a:pt x="1616079" y="391189"/>
                      <a:pt x="1643825" y="391382"/>
                    </a:cubicBezTo>
                    <a:cubicBezTo>
                      <a:pt x="1695450" y="391382"/>
                      <a:pt x="1732217" y="419957"/>
                      <a:pt x="1732217" y="470059"/>
                    </a:cubicBezTo>
                    <a:lnTo>
                      <a:pt x="1732217" y="592931"/>
                    </a:lnTo>
                    <a:lnTo>
                      <a:pt x="1680591" y="592931"/>
                    </a:lnTo>
                    <a:lnTo>
                      <a:pt x="1680591" y="563309"/>
                    </a:lnTo>
                    <a:cubicBezTo>
                      <a:pt x="1669330" y="585844"/>
                      <a:pt x="1645735" y="599514"/>
                      <a:pt x="1620584" y="598075"/>
                    </a:cubicBezTo>
                    <a:cubicBezTo>
                      <a:pt x="1585055" y="598075"/>
                      <a:pt x="1553432" y="576167"/>
                      <a:pt x="1553432" y="536829"/>
                    </a:cubicBezTo>
                    <a:cubicBezTo>
                      <a:pt x="1554480" y="474250"/>
                      <a:pt x="1638967" y="469678"/>
                      <a:pt x="1671257" y="469678"/>
                    </a:cubicBezTo>
                    <a:close/>
                    <a:moveTo>
                      <a:pt x="1633823" y="560070"/>
                    </a:moveTo>
                    <a:cubicBezTo>
                      <a:pt x="1659827" y="560070"/>
                      <a:pt x="1678877" y="532257"/>
                      <a:pt x="1678877" y="508921"/>
                    </a:cubicBezTo>
                    <a:lnTo>
                      <a:pt x="1678877" y="504349"/>
                    </a:lnTo>
                    <a:lnTo>
                      <a:pt x="1670494" y="504349"/>
                    </a:lnTo>
                    <a:cubicBezTo>
                      <a:pt x="1645253" y="504349"/>
                      <a:pt x="1604677" y="507587"/>
                      <a:pt x="1604677" y="535400"/>
                    </a:cubicBezTo>
                    <a:cubicBezTo>
                      <a:pt x="1604201" y="547783"/>
                      <a:pt x="1613821" y="560070"/>
                      <a:pt x="1633823" y="5600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 useBgFill="1">
        <p:nvSpPr>
          <p:cNvPr id="2" name="Title Placeholder 1">
            <a:extLst>
              <a:ext uri="{FF2B5EF4-FFF2-40B4-BE49-F238E27FC236}">
                <a16:creationId xmlns:a16="http://schemas.microsoft.com/office/drawing/2014/main" id="{45DB8D1E-2939-BBD5-20ED-23E72862CCE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28600" y="228600"/>
            <a:ext cx="11734800" cy="1066800"/>
          </a:xfrm>
          <a:prstGeom prst="rect">
            <a:avLst/>
          </a:prstGeom>
          <a:ln w="63500" cmpd="sng">
            <a:noFill/>
            <a:miter lim="800000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4EB9-F10C-062C-0E0A-7678CF1ED9C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28600" y="1409700"/>
            <a:ext cx="11734800" cy="461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9312-087F-C8D2-3F20-449853D9DF2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355965" y="6294569"/>
            <a:ext cx="276224" cy="25717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7E79-1EFD-4B7E-8763-3CA433B00D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B455B1-14CC-BBB4-6C80-2DA27A8288DD}"/>
              </a:ext>
            </a:extLst>
          </p:cNvPr>
          <p:cNvSpPr txBox="1">
            <a:spLocks/>
          </p:cNvSpPr>
          <p:nvPr userDrawn="1"/>
        </p:nvSpPr>
        <p:spPr>
          <a:xfrm>
            <a:off x="6305550" y="6224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9F7845F-4884-2809-A139-B17EE13C9FE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359" y="6184290"/>
            <a:ext cx="1025692" cy="51538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C943097-8ABD-85DA-F587-9DA3C5B8CA59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5214721" y="6240596"/>
            <a:ext cx="1134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9C88-BCA0-477F-9017-214152F95F3E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00F46B6-D66E-932F-B91B-760C526D1172}"/>
              </a:ext>
            </a:extLst>
          </p:cNvPr>
          <p:cNvSpPr txBox="1">
            <a:spLocks/>
          </p:cNvSpPr>
          <p:nvPr userDrawn="1"/>
        </p:nvSpPr>
        <p:spPr>
          <a:xfrm>
            <a:off x="3848099" y="6240596"/>
            <a:ext cx="1285875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640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Verdana Pro" panose="020B0604030504040204" pitchFamily="34" charset="0"/>
              <a:buChar char="◦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Verdana Pro" panose="020B0604030504040204" pitchFamily="34" charset="0"/>
              <a:buChar char="◦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360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Verdana Pro" panose="020B0604030504040204" pitchFamily="34" charset="0"/>
              <a:buChar char="◦"/>
              <a:tabLst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426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Verdana Pro" panose="020B0604030504040204" pitchFamily="34" charset="0"/>
              <a:buChar char="◦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840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58" r:id="rId12"/>
    <p:sldLayoutId id="2147483659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anose="020B0604020202020204" pitchFamily="34" charset="0"/>
        <a:buNone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406400" indent="-169863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Verdana Pro" panose="020B0604030504040204" pitchFamily="34" charset="0"/>
        <a:buChar char="◦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627063" indent="-169863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Verdana Pro" panose="020B0604030504040204" pitchFamily="34" charset="0"/>
        <a:buChar char="◦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863600" indent="-169863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Verdana Pro" panose="020B0604030504040204" pitchFamily="34" charset="0"/>
        <a:buChar char="◦"/>
        <a:tabLst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084263" indent="-169863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Verdana Pro" panose="020B0604030504040204" pitchFamily="34" charset="0"/>
        <a:buChar char="◦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36" userDrawn="1">
          <p15:clr>
            <a:srgbClr val="F26B43"/>
          </p15:clr>
        </p15:guide>
        <p15:guide id="3" orient="horz" pos="4320" userDrawn="1">
          <p15:clr>
            <a:srgbClr val="F26B43"/>
          </p15:clr>
        </p15:guide>
        <p15:guide id="4" pos="144" userDrawn="1">
          <p15:clr>
            <a:srgbClr val="F26B43"/>
          </p15:clr>
        </p15:guide>
        <p15:guide id="10" orient="horz" userDrawn="1">
          <p15:clr>
            <a:srgbClr val="F26B43"/>
          </p15:clr>
        </p15:guide>
        <p15:guide id="11" orient="horz" pos="816" userDrawn="1">
          <p15:clr>
            <a:srgbClr val="F26B43"/>
          </p15:clr>
        </p15:guide>
        <p15:guide id="12" orient="horz" pos="888" userDrawn="1">
          <p15:clr>
            <a:srgbClr val="F26B43"/>
          </p15:clr>
        </p15:guide>
        <p15:guide id="13" orient="horz" pos="3792" userDrawn="1">
          <p15:clr>
            <a:srgbClr val="F26B43"/>
          </p15:clr>
        </p15:guide>
        <p15:guide id="14" orient="horz" pos="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36E0-71A0-43B5-0BA2-95BF11196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15" y="1517053"/>
            <a:ext cx="11080630" cy="1679033"/>
          </a:xfrm>
        </p:spPr>
        <p:txBody>
          <a:bodyPr>
            <a:normAutofit fontScale="90000"/>
          </a:bodyPr>
          <a:lstStyle/>
          <a:p>
            <a:r>
              <a:rPr lang="en-NL" dirty="0"/>
              <a:t>The Hessian approach for        a posteriori confidence analysis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64264-E6AB-892B-59FF-016D4E2F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QUNOM workshop</a:t>
            </a:r>
          </a:p>
          <a:p>
            <a:r>
              <a:rPr lang="en-NL" dirty="0"/>
              <a:t>K.A. Matveevsk</a:t>
            </a:r>
            <a:r>
              <a:rPr lang="en-US" dirty="0"/>
              <a:t>i</a:t>
            </a:r>
            <a:r>
              <a:rPr lang="en-NL" dirty="0"/>
              <a:t>i, H.W. Lokhorst, I.A. Makhotkin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258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B217E-B2B2-A322-95A7-030E59023D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5ED3-4C56-7CC0-D250-C1940ABCD6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5F92-26CC-021D-55D4-6592342AD5C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3F81567-D0E8-451F-A271-F5DB945586DD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C3CF3-9E06-84D6-F501-4658E7A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Appendix: Free-form (if interested)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D135D5-764B-1970-8ED8-12373F8C3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7"/>
          <a:stretch/>
        </p:blipFill>
        <p:spPr>
          <a:xfrm>
            <a:off x="1106695" y="1409700"/>
            <a:ext cx="3962614" cy="46101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2E4DCF-68E8-8674-A028-83D5F3E4E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30355"/>
              </p:ext>
            </p:extLst>
          </p:nvPr>
        </p:nvGraphicFramePr>
        <p:xfrm>
          <a:off x="7380251" y="2155560"/>
          <a:ext cx="2848152" cy="25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3">
                  <a:extLst>
                    <a:ext uri="{9D8B030D-6E8A-4147-A177-3AD203B41FA5}">
                      <a16:colId xmlns:a16="http://schemas.microsoft.com/office/drawing/2014/main" val="3422222744"/>
                    </a:ext>
                  </a:extLst>
                </a:gridCol>
                <a:gridCol w="1722139">
                  <a:extLst>
                    <a:ext uri="{9D8B030D-6E8A-4147-A177-3AD203B41FA5}">
                      <a16:colId xmlns:a16="http://schemas.microsoft.com/office/drawing/2014/main" val="2634209295"/>
                    </a:ext>
                  </a:extLst>
                </a:gridCol>
              </a:tblGrid>
              <a:tr h="308124">
                <a:tc>
                  <a:txBody>
                    <a:bodyPr/>
                    <a:lstStyle/>
                    <a:p>
                      <a:r>
                        <a:rPr lang="en-NL" dirty="0"/>
                        <a:t>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</a:t>
                      </a:r>
                      <a:r>
                        <a:rPr lang="en-NL" dirty="0" err="1"/>
                        <a:t>amellas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46144"/>
                  </a:ext>
                </a:extLst>
              </a:tr>
              <a:tr h="539217">
                <a:tc>
                  <a:txBody>
                    <a:bodyPr/>
                    <a:lstStyle/>
                    <a:p>
                      <a:r>
                        <a:rPr lang="en-NL" dirty="0"/>
                        <a:t>I1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1 1.3 1.5 1.7 1.9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29874"/>
                  </a:ext>
                </a:extLst>
              </a:tr>
              <a:tr h="535200">
                <a:tc>
                  <a:txBody>
                    <a:bodyPr/>
                    <a:lstStyle/>
                    <a:p>
                      <a:r>
                        <a:rPr lang="en-NL" dirty="0"/>
                        <a:t>L1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87342"/>
                  </a:ext>
                </a:extLst>
              </a:tr>
              <a:tr h="539217">
                <a:tc>
                  <a:txBody>
                    <a:bodyPr/>
                    <a:lstStyle/>
                    <a:p>
                      <a:r>
                        <a:rPr lang="en-NL" dirty="0"/>
                        <a:t>I2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2.3 2.5 2.7 2.9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5774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r>
                        <a:rPr lang="en-NL" dirty="0"/>
                        <a:t>Subst.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1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D451E4-1F5D-5B24-DA7F-E58A7CADBE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+2 </m:t>
                                  </m:r>
                                  <m:sSub>
                                    <m:sSubPr>
                                      <m:ctrlP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NL" dirty="0"/>
              </a:p>
              <a:p>
                <a:r>
                  <a:rPr lang="en-NL" dirty="0"/>
                  <a:t> (Free-form) (or e.g.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NL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L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L" b="0" i="0" smtClean="0">
                                        <a:latin typeface="Cambria Math" panose="02040503050406030204" pitchFamily="18" charset="0"/>
                                      </a:rPr>
                                      <m:t>calc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L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D451E4-1F5D-5B24-DA7F-E58A7CADB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89AF-457C-29D7-A005-218AC66926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ACFF8-83E4-38AD-824B-EFC2951AB30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162B810-F3D7-48CB-B4F4-CB0A5E99C22B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47CE92-2AC1-A990-0CC8-BB2F28F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5A694F-74DF-218E-55C7-7B0D310680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1C56-1FAA-D863-0CF3-1549D6C3C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5D96-E0E7-E00A-1ACF-A9469FA1B4C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F5E5A6-4CC8-41DC-B982-FB3BC10BB4D7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0E5CC5-5D4A-158F-7B52-111B05E9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46D3-6915-75D6-1898-952BFBC26E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EE228A9-CC91-435D-BBCE-D8D2E0A4070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9D533F-5C3F-BEB5-9015-9258E5FF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X-Ray Reflectometry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CA4B0-F95B-A8F0-A7EA-68A52C112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4" b="31107"/>
          <a:stretch/>
        </p:blipFill>
        <p:spPr>
          <a:xfrm>
            <a:off x="6370482" y="2609299"/>
            <a:ext cx="4639968" cy="17723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9569022-D068-E466-8980-9D4D7C0AE6D3}"/>
              </a:ext>
            </a:extLst>
          </p:cNvPr>
          <p:cNvGrpSpPr/>
          <p:nvPr/>
        </p:nvGrpSpPr>
        <p:grpSpPr>
          <a:xfrm>
            <a:off x="6726943" y="2593472"/>
            <a:ext cx="1519696" cy="1094363"/>
            <a:chOff x="4782257" y="4232912"/>
            <a:chExt cx="1519696" cy="1094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B8F267-52B2-22AF-A851-E10C16A68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57259">
              <a:off x="4782257" y="4965441"/>
              <a:ext cx="905442" cy="225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defTabSz="804863">
                <a:spcBef>
                  <a:spcPct val="50000"/>
                </a:spcBef>
              </a:pPr>
              <a:r>
                <a:rPr lang="en-US" sz="1000" b="1" dirty="0">
                  <a:solidFill>
                    <a:srgbClr val="C00000"/>
                  </a:solidFill>
                  <a:latin typeface="+mn-lt"/>
                </a:rPr>
                <a:t> X-ray source</a:t>
              </a:r>
              <a:endParaRPr lang="ru-RU" sz="10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D04E7-46AE-C130-1C3C-15A0FA3C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08" y="4232912"/>
              <a:ext cx="13275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defTabSz="804863">
                <a:spcBef>
                  <a:spcPct val="50000"/>
                </a:spcBef>
              </a:pPr>
              <a:r>
                <a:rPr lang="en-NL" sz="1000" b="1" dirty="0">
                  <a:solidFill>
                    <a:srgbClr val="C00000"/>
                  </a:solidFill>
                  <a:latin typeface="+mn-lt"/>
                </a:rPr>
                <a:t>Hybrid monochromator</a:t>
              </a:r>
              <a:endParaRPr lang="ru-RU" sz="1000" b="1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850CCA-B4DE-10AD-3AEF-7127B068A289}"/>
                </a:ext>
              </a:extLst>
            </p:cNvPr>
            <p:cNvCxnSpPr/>
            <p:nvPr/>
          </p:nvCxnSpPr>
          <p:spPr>
            <a:xfrm>
              <a:off x="5984213" y="4584912"/>
              <a:ext cx="308866" cy="5764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94385B-40A6-355C-0049-26B5CC0CE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82" y="5043278"/>
              <a:ext cx="555976" cy="2839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3AB00C4-98A8-444B-A256-1592901BF0C0}"/>
              </a:ext>
            </a:extLst>
          </p:cNvPr>
          <p:cNvSpPr txBox="1"/>
          <p:nvPr/>
        </p:nvSpPr>
        <p:spPr bwMode="auto">
          <a:xfrm>
            <a:off x="6769924" y="2087898"/>
            <a:ext cx="4219853" cy="30777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b="1" dirty="0">
                <a:latin typeface="+mn-lt"/>
              </a:rPr>
              <a:t>Malvern Panalytical Empyrian diffractometer setup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025D9-BE8B-CD8F-E9AF-73E08F34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319" y="2876486"/>
            <a:ext cx="8834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804863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  <a:latin typeface="+mn-lt"/>
              </a:rPr>
              <a:t>Detector</a:t>
            </a:r>
            <a:endParaRPr lang="ru-RU" sz="10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CAADD-C2D2-0823-6979-F54C3FE171B0}"/>
              </a:ext>
            </a:extLst>
          </p:cNvPr>
          <p:cNvCxnSpPr>
            <a:cxnSpLocks/>
          </p:cNvCxnSpPr>
          <p:nvPr/>
        </p:nvCxnSpPr>
        <p:spPr>
          <a:xfrm>
            <a:off x="10190664" y="3113407"/>
            <a:ext cx="208002" cy="361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8203-D967-CD35-BC11-00C944D26180}"/>
              </a:ext>
            </a:extLst>
          </p:cNvPr>
          <p:cNvGrpSpPr/>
          <p:nvPr/>
        </p:nvGrpSpPr>
        <p:grpSpPr>
          <a:xfrm>
            <a:off x="1352810" y="2261754"/>
            <a:ext cx="3708699" cy="1991902"/>
            <a:chOff x="5777989" y="3059800"/>
            <a:chExt cx="5429904" cy="291634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6FE45F8-9162-A85F-2D03-EE56E320D702}"/>
                </a:ext>
              </a:extLst>
            </p:cNvPr>
            <p:cNvGrpSpPr/>
            <p:nvPr/>
          </p:nvGrpSpPr>
          <p:grpSpPr>
            <a:xfrm>
              <a:off x="5777989" y="3059800"/>
              <a:ext cx="5429904" cy="2916342"/>
              <a:chOff x="24079675" y="12423314"/>
              <a:chExt cx="5429904" cy="2916342"/>
            </a:xfrm>
          </p:grpSpPr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EADD922C-8ADA-B7E1-3063-FD42BA44B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97735" y="14627896"/>
                <a:ext cx="267825" cy="7117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26000" tIns="118800" rIns="126000" bIns="118800">
                <a:spAutoFit/>
              </a:bodyPr>
              <a:lstStyle/>
              <a:p>
                <a:pPr algn="ctr" eaLnBrk="0" hangingPunct="0"/>
                <a:r>
                  <a:rPr lang="el-GR" sz="1600" b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</a:p>
            </p:txBody>
          </p:sp>
          <p:sp>
            <p:nvSpPr>
              <p:cNvPr id="24" name="AutoShape 43">
                <a:extLst>
                  <a:ext uri="{FF2B5EF4-FFF2-40B4-BE49-F238E27FC236}">
                    <a16:creationId xmlns:a16="http://schemas.microsoft.com/office/drawing/2014/main" id="{4BC155B8-9F56-9082-CE0C-8CCCE6E3B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670787">
                <a:off x="28484760" y="12719725"/>
                <a:ext cx="340574" cy="424858"/>
              </a:xfrm>
              <a:prstGeom prst="can">
                <a:avLst>
                  <a:gd name="adj" fmla="val 33212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en-GB" sz="1200" dirty="0">
                  <a:latin typeface="Helvetica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0C6168-7E4F-D143-E345-A9733CB02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4520" y="14666471"/>
                <a:ext cx="917039" cy="242503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1299994" lon="0" rev="0"/>
                </a:camera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lIns="0" tIns="0" rIns="0" bIns="0">
                <a:spAutoFit/>
                <a:flatTx/>
              </a:bodyPr>
              <a:lstStyle/>
              <a:p>
                <a:endParaRPr lang="en-GB" sz="1200">
                  <a:latin typeface="Helvetica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88F6162-F414-B7A8-2CA6-53C7D6DB2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1680" y="14484593"/>
                <a:ext cx="917039" cy="242503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1299994" lon="0" rev="0"/>
                </a:camera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lIns="0" tIns="0" rIns="0" bIns="0">
                <a:spAutoFit/>
                <a:flatTx/>
              </a:bodyPr>
              <a:lstStyle/>
              <a:p>
                <a:endParaRPr lang="en-GB" sz="1200">
                  <a:latin typeface="Helvetica" pitchFamily="34" charset="0"/>
                </a:endParaRPr>
              </a:p>
            </p:txBody>
          </p:sp>
          <p:sp>
            <p:nvSpPr>
              <p:cNvPr id="27" name="Freeform 47">
                <a:extLst>
                  <a:ext uri="{FF2B5EF4-FFF2-40B4-BE49-F238E27FC236}">
                    <a16:creationId xmlns:a16="http://schemas.microsoft.com/office/drawing/2014/main" id="{5510CCD4-3E34-36F0-7DDF-0F21B91ADA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196723">
                <a:off x="24290789" y="13195402"/>
                <a:ext cx="2196542" cy="1150108"/>
              </a:xfrm>
              <a:custGeom>
                <a:avLst/>
                <a:gdLst>
                  <a:gd name="T0" fmla="*/ 2033 w 2184"/>
                  <a:gd name="T1" fmla="*/ 1050 h 384"/>
                  <a:gd name="T2" fmla="*/ 0 w 2184"/>
                  <a:gd name="T3" fmla="*/ 170 h 384"/>
                  <a:gd name="T4" fmla="*/ 20 w 2184"/>
                  <a:gd name="T5" fmla="*/ 0 h 384"/>
                  <a:gd name="T6" fmla="*/ 2467 w 2184"/>
                  <a:gd name="T7" fmla="*/ 1083 h 384"/>
                  <a:gd name="T8" fmla="*/ 2033 w 2184"/>
                  <a:gd name="T9" fmla="*/ 105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4"/>
                  <a:gd name="T16" fmla="*/ 0 h 384"/>
                  <a:gd name="T17" fmla="*/ 2184 w 2184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4" h="384">
                    <a:moveTo>
                      <a:pt x="1800" y="372"/>
                    </a:moveTo>
                    <a:lnTo>
                      <a:pt x="0" y="60"/>
                    </a:lnTo>
                    <a:lnTo>
                      <a:pt x="18" y="0"/>
                    </a:lnTo>
                    <a:lnTo>
                      <a:pt x="2184" y="384"/>
                    </a:lnTo>
                    <a:lnTo>
                      <a:pt x="1800" y="372"/>
                    </a:lnTo>
                    <a:close/>
                  </a:path>
                </a:pathLst>
              </a:custGeom>
              <a:solidFill>
                <a:srgbClr val="CCFFCC">
                  <a:alpha val="72940"/>
                </a:srgbClr>
              </a:solidFill>
              <a:ln w="9525">
                <a:round/>
                <a:headEnd/>
                <a:tailEnd/>
              </a:ln>
              <a:scene3d>
                <a:camera prst="legacyObliqueTopRight">
                  <a:rot lat="0" lon="899997" rev="0"/>
                </a:camera>
                <a:lightRig rig="legacyFlat3" dir="l"/>
              </a:scene3d>
              <a:sp3d extrusionH="430200" prstMaterial="legacyWireframe">
                <a:bevelT w="13500" h="13500" prst="angle"/>
                <a:bevelB w="13500" h="13500" prst="angle"/>
                <a:extrusionClr>
                  <a:srgbClr val="CCFFCC"/>
                </a:extrusionClr>
              </a:sp3d>
            </p:spPr>
            <p:txBody>
              <a:bodyPr lIns="0" tIns="0" rIns="0" bIns="0">
                <a:spAutoFit/>
                <a:flatTx/>
              </a:bodyPr>
              <a:lstStyle/>
              <a:p>
                <a:endParaRPr lang="nl-NL"/>
              </a:p>
            </p:txBody>
          </p:sp>
          <p:sp>
            <p:nvSpPr>
              <p:cNvPr id="28" name="Freeform 48">
                <a:extLst>
                  <a:ext uri="{FF2B5EF4-FFF2-40B4-BE49-F238E27FC236}">
                    <a16:creationId xmlns:a16="http://schemas.microsoft.com/office/drawing/2014/main" id="{F63E7EA6-583E-B551-A9C6-94DA24CA64D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01429" flipH="1">
                <a:off x="25869347" y="13216800"/>
                <a:ext cx="2196541" cy="1150108"/>
              </a:xfrm>
              <a:custGeom>
                <a:avLst/>
                <a:gdLst>
                  <a:gd name="T0" fmla="*/ 2033 w 2184"/>
                  <a:gd name="T1" fmla="*/ 1050 h 384"/>
                  <a:gd name="T2" fmla="*/ 0 w 2184"/>
                  <a:gd name="T3" fmla="*/ 170 h 384"/>
                  <a:gd name="T4" fmla="*/ 20 w 2184"/>
                  <a:gd name="T5" fmla="*/ 0 h 384"/>
                  <a:gd name="T6" fmla="*/ 2467 w 2184"/>
                  <a:gd name="T7" fmla="*/ 1083 h 384"/>
                  <a:gd name="T8" fmla="*/ 2033 w 2184"/>
                  <a:gd name="T9" fmla="*/ 105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4"/>
                  <a:gd name="T16" fmla="*/ 0 h 384"/>
                  <a:gd name="T17" fmla="*/ 2184 w 2184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4" h="384">
                    <a:moveTo>
                      <a:pt x="1800" y="372"/>
                    </a:moveTo>
                    <a:lnTo>
                      <a:pt x="0" y="60"/>
                    </a:lnTo>
                    <a:lnTo>
                      <a:pt x="18" y="0"/>
                    </a:lnTo>
                    <a:lnTo>
                      <a:pt x="2184" y="384"/>
                    </a:lnTo>
                    <a:lnTo>
                      <a:pt x="1800" y="3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ObliqueTopRight">
                  <a:rot lat="0" lon="899997" rev="0"/>
                </a:camera>
                <a:lightRig rig="legacyFlat3" dir="b"/>
              </a:scene3d>
              <a:sp3d extrusionH="430200" prstMaterial="legacyWirefram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lIns="0" tIns="0" rIns="0" bIns="0">
                <a:spAutoFit/>
                <a:flatTx/>
              </a:bodyPr>
              <a:lstStyle/>
              <a:p>
                <a:endParaRPr lang="nl-NL"/>
              </a:p>
            </p:txBody>
          </p:sp>
          <p:sp>
            <p:nvSpPr>
              <p:cNvPr id="29" name="Text Box 62">
                <a:extLst>
                  <a:ext uri="{FF2B5EF4-FFF2-40B4-BE49-F238E27FC236}">
                    <a16:creationId xmlns:a16="http://schemas.microsoft.com/office/drawing/2014/main" id="{137969B5-1703-C65B-D63C-40284BA11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14257">
                <a:off x="24079675" y="13607794"/>
                <a:ext cx="1013924" cy="54073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med" len="sm"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04863">
                  <a:spcBef>
                    <a:spcPct val="50000"/>
                  </a:spcBef>
                </a:pPr>
                <a:r>
                  <a:rPr lang="en-US" sz="1200" b="1" dirty="0">
                    <a:latin typeface="Helvetica" pitchFamily="34" charset="0"/>
                  </a:rPr>
                  <a:t>Incident </a:t>
                </a:r>
                <a:r>
                  <a:rPr lang="ru-RU" sz="1200" b="1" dirty="0">
                    <a:latin typeface="Helvetica" pitchFamily="34" charset="0"/>
                  </a:rPr>
                  <a:t> beam</a:t>
                </a:r>
                <a:endParaRPr lang="en-US" sz="1200" b="1" dirty="0">
                  <a:latin typeface="Helvetica" pitchFamily="34" charset="0"/>
                </a:endParaRPr>
              </a:p>
            </p:txBody>
          </p:sp>
          <p:sp>
            <p:nvSpPr>
              <p:cNvPr id="30" name="Text Box 65">
                <a:extLst>
                  <a:ext uri="{FF2B5EF4-FFF2-40B4-BE49-F238E27FC236}">
                    <a16:creationId xmlns:a16="http://schemas.microsoft.com/office/drawing/2014/main" id="{E3AF338D-8B45-25E7-391A-FBF438E5A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08783" y="14637942"/>
                <a:ext cx="1218933" cy="2703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med" len="sm"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804863">
                  <a:spcBef>
                    <a:spcPct val="50000"/>
                  </a:spcBef>
                </a:pPr>
                <a:r>
                  <a:rPr lang="en-US" sz="1200" b="1" dirty="0">
                    <a:latin typeface="Helvetica" pitchFamily="34" charset="0"/>
                  </a:rPr>
                  <a:t>Sample</a:t>
                </a:r>
              </a:p>
            </p:txBody>
          </p:sp>
          <p:sp>
            <p:nvSpPr>
              <p:cNvPr id="31" name="Freeform 68" descr="Светлый вертикальный">
                <a:extLst>
                  <a:ext uri="{FF2B5EF4-FFF2-40B4-BE49-F238E27FC236}">
                    <a16:creationId xmlns:a16="http://schemas.microsoft.com/office/drawing/2014/main" id="{B008D5C4-6F84-45E0-87D0-43F0E9F0A9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26353892" y="13856938"/>
                <a:ext cx="832812" cy="433296"/>
              </a:xfrm>
              <a:custGeom>
                <a:avLst/>
                <a:gdLst>
                  <a:gd name="T0" fmla="*/ 0 w 771"/>
                  <a:gd name="T1" fmla="*/ 0 h 213"/>
                  <a:gd name="T2" fmla="*/ 0 w 771"/>
                  <a:gd name="T3" fmla="*/ 277 h 213"/>
                  <a:gd name="T4" fmla="*/ 1004 w 771"/>
                  <a:gd name="T5" fmla="*/ 277 h 213"/>
                  <a:gd name="T6" fmla="*/ 0 w 771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1"/>
                  <a:gd name="T13" fmla="*/ 0 h 213"/>
                  <a:gd name="T14" fmla="*/ 771 w 771"/>
                  <a:gd name="T15" fmla="*/ 213 h 2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1" h="213">
                    <a:moveTo>
                      <a:pt x="0" y="0"/>
                    </a:moveTo>
                    <a:lnTo>
                      <a:pt x="0" y="213"/>
                    </a:lnTo>
                    <a:lnTo>
                      <a:pt x="771" y="213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Vert">
                <a:fgClr>
                  <a:schemeClr val="tx1">
                    <a:alpha val="30196"/>
                  </a:schemeClr>
                </a:fgClr>
                <a:bgClr>
                  <a:schemeClr val="bg1">
                    <a:alpha val="30196"/>
                  </a:schemeClr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2" name="Text Box 71">
                <a:extLst>
                  <a:ext uri="{FF2B5EF4-FFF2-40B4-BE49-F238E27FC236}">
                    <a16:creationId xmlns:a16="http://schemas.microsoft.com/office/drawing/2014/main" id="{DB9870B2-72D5-D660-CABB-1256E38F3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7354" y="14026333"/>
                <a:ext cx="540382" cy="495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l-GR" sz="1600" b="1" dirty="0">
                    <a:latin typeface="Times New Roman" pitchFamily="18" charset="0"/>
                  </a:rPr>
                  <a:t>θ</a:t>
                </a:r>
                <a:r>
                  <a:rPr lang="en-US" sz="1600" b="1" baseline="-25000" dirty="0" err="1">
                    <a:latin typeface="Times New Roman" pitchFamily="18" charset="0"/>
                  </a:rPr>
                  <a:t>i</a:t>
                </a:r>
                <a:endParaRPr lang="el-GR" sz="1600" b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33" name="Text Box 72">
                <a:extLst>
                  <a:ext uri="{FF2B5EF4-FFF2-40B4-BE49-F238E27FC236}">
                    <a16:creationId xmlns:a16="http://schemas.microsoft.com/office/drawing/2014/main" id="{6A220AC5-D0AC-A69C-1A7D-5BD784F1F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35916" y="14094092"/>
                <a:ext cx="610412" cy="495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l-GR" sz="1600" b="1" dirty="0">
                    <a:latin typeface="Times New Roman" pitchFamily="18" charset="0"/>
                  </a:rPr>
                  <a:t>θ</a:t>
                </a:r>
                <a:r>
                  <a:rPr lang="en-US" sz="1600" b="1" baseline="-25000" dirty="0">
                    <a:latin typeface="Times New Roman" pitchFamily="18" charset="0"/>
                  </a:rPr>
                  <a:t>r</a:t>
                </a:r>
                <a:endParaRPr lang="el-GR" sz="1600" b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34" name="Arc 73">
                <a:extLst>
                  <a:ext uri="{FF2B5EF4-FFF2-40B4-BE49-F238E27FC236}">
                    <a16:creationId xmlns:a16="http://schemas.microsoft.com/office/drawing/2014/main" id="{7C5C5E82-D1DC-5C2F-E83A-A5D8C6DDE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412" y="13699622"/>
                <a:ext cx="1057103" cy="1496800"/>
              </a:xfrm>
              <a:custGeom>
                <a:avLst/>
                <a:gdLst>
                  <a:gd name="T0" fmla="*/ 3 w 20865"/>
                  <a:gd name="T1" fmla="*/ 1 h 21600"/>
                  <a:gd name="T2" fmla="*/ 0 w 20865"/>
                  <a:gd name="T3" fmla="*/ 1 h 21600"/>
                  <a:gd name="T4" fmla="*/ 2 w 2086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865"/>
                  <a:gd name="T10" fmla="*/ 0 h 21600"/>
                  <a:gd name="T11" fmla="*/ 20865 w 2086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65" h="21600" fill="none" extrusionOk="0">
                    <a:moveTo>
                      <a:pt x="20865" y="19028"/>
                    </a:moveTo>
                    <a:cubicBezTo>
                      <a:pt x="17722" y="20716"/>
                      <a:pt x="14211" y="21599"/>
                      <a:pt x="10644" y="21600"/>
                    </a:cubicBezTo>
                    <a:cubicBezTo>
                      <a:pt x="6913" y="21600"/>
                      <a:pt x="3246" y="20633"/>
                      <a:pt x="-1" y="18795"/>
                    </a:cubicBezTo>
                  </a:path>
                  <a:path w="20865" h="21600" stroke="0" extrusionOk="0">
                    <a:moveTo>
                      <a:pt x="20865" y="19028"/>
                    </a:moveTo>
                    <a:cubicBezTo>
                      <a:pt x="17722" y="20716"/>
                      <a:pt x="14211" y="21599"/>
                      <a:pt x="10644" y="21600"/>
                    </a:cubicBezTo>
                    <a:cubicBezTo>
                      <a:pt x="6913" y="21600"/>
                      <a:pt x="3246" y="20633"/>
                      <a:pt x="-1" y="18795"/>
                    </a:cubicBezTo>
                    <a:lnTo>
                      <a:pt x="10644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5" name="Arc 74">
                <a:extLst>
                  <a:ext uri="{FF2B5EF4-FFF2-40B4-BE49-F238E27FC236}">
                    <a16:creationId xmlns:a16="http://schemas.microsoft.com/office/drawing/2014/main" id="{4A6031E5-6928-263C-80C7-D4DD32489937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94124">
                <a:off x="28834333" y="12549898"/>
                <a:ext cx="133353" cy="509076"/>
              </a:xfrm>
              <a:custGeom>
                <a:avLst/>
                <a:gdLst>
                  <a:gd name="T0" fmla="*/ 0 w 21600"/>
                  <a:gd name="T1" fmla="*/ 0 h 36167"/>
                  <a:gd name="T2" fmla="*/ 0 w 21600"/>
                  <a:gd name="T3" fmla="*/ 0 h 36167"/>
                  <a:gd name="T4" fmla="*/ 0 w 21600"/>
                  <a:gd name="T5" fmla="*/ 0 h 3616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167"/>
                  <a:gd name="T11" fmla="*/ 21600 w 21600"/>
                  <a:gd name="T12" fmla="*/ 36167 h 36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167" fill="none" extrusionOk="0">
                    <a:moveTo>
                      <a:pt x="12757" y="-1"/>
                    </a:moveTo>
                    <a:cubicBezTo>
                      <a:pt x="18315" y="4067"/>
                      <a:pt x="21600" y="10542"/>
                      <a:pt x="21600" y="17430"/>
                    </a:cubicBezTo>
                    <a:cubicBezTo>
                      <a:pt x="21600" y="25169"/>
                      <a:pt x="17459" y="32316"/>
                      <a:pt x="10746" y="36167"/>
                    </a:cubicBezTo>
                  </a:path>
                  <a:path w="21600" h="36167" stroke="0" extrusionOk="0">
                    <a:moveTo>
                      <a:pt x="12757" y="-1"/>
                    </a:moveTo>
                    <a:cubicBezTo>
                      <a:pt x="18315" y="4067"/>
                      <a:pt x="21600" y="10542"/>
                      <a:pt x="21600" y="17430"/>
                    </a:cubicBezTo>
                    <a:cubicBezTo>
                      <a:pt x="21600" y="25169"/>
                      <a:pt x="17459" y="32316"/>
                      <a:pt x="10746" y="36167"/>
                    </a:cubicBezTo>
                    <a:lnTo>
                      <a:pt x="0" y="1743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6" name="Text Box 76">
                <a:extLst>
                  <a:ext uri="{FF2B5EF4-FFF2-40B4-BE49-F238E27FC236}">
                    <a16:creationId xmlns:a16="http://schemas.microsoft.com/office/drawing/2014/main" id="{71E81303-EBC8-E798-6628-ADB8E00C6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69469" y="12423314"/>
                <a:ext cx="640110" cy="6666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126000" tIns="118800" rIns="126000" bIns="118800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l-GR" sz="1400" b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</a:p>
            </p:txBody>
          </p:sp>
        </p:grpSp>
        <p:sp>
          <p:nvSpPr>
            <p:cNvPr id="17" name="Freeform 67" descr="Светлый вертикальный">
              <a:extLst>
                <a:ext uri="{FF2B5EF4-FFF2-40B4-BE49-F238E27FC236}">
                  <a16:creationId xmlns:a16="http://schemas.microsoft.com/office/drawing/2014/main" id="{7C365BD9-5966-B02F-3BDF-6BF0C7D009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06377" y="4548665"/>
              <a:ext cx="832812" cy="433296"/>
            </a:xfrm>
            <a:custGeom>
              <a:avLst/>
              <a:gdLst>
                <a:gd name="T0" fmla="*/ 0 w 771"/>
                <a:gd name="T1" fmla="*/ 0 h 213"/>
                <a:gd name="T2" fmla="*/ 0 w 771"/>
                <a:gd name="T3" fmla="*/ 277 h 213"/>
                <a:gd name="T4" fmla="*/ 1004 w 771"/>
                <a:gd name="T5" fmla="*/ 277 h 213"/>
                <a:gd name="T6" fmla="*/ 0 w 771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213"/>
                <a:gd name="T14" fmla="*/ 771 w 771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213">
                  <a:moveTo>
                    <a:pt x="0" y="0"/>
                  </a:moveTo>
                  <a:lnTo>
                    <a:pt x="0" y="213"/>
                  </a:lnTo>
                  <a:lnTo>
                    <a:pt x="771" y="213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chemeClr val="tx1">
                  <a:alpha val="30196"/>
                </a:schemeClr>
              </a:fgClr>
              <a:bgClr>
                <a:schemeClr val="bg1">
                  <a:alpha val="30196"/>
                </a:schemeClr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Freeform 68" descr="Светлый вертикальный">
              <a:extLst>
                <a:ext uri="{FF2B5EF4-FFF2-40B4-BE49-F238E27FC236}">
                  <a16:creationId xmlns:a16="http://schemas.microsoft.com/office/drawing/2014/main" id="{BEB8D0E2-E6AB-1FD8-340C-711C4A47903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141083" y="4545099"/>
              <a:ext cx="832812" cy="433296"/>
            </a:xfrm>
            <a:custGeom>
              <a:avLst/>
              <a:gdLst>
                <a:gd name="T0" fmla="*/ 0 w 771"/>
                <a:gd name="T1" fmla="*/ 0 h 213"/>
                <a:gd name="T2" fmla="*/ 0 w 771"/>
                <a:gd name="T3" fmla="*/ 277 h 213"/>
                <a:gd name="T4" fmla="*/ 1004 w 771"/>
                <a:gd name="T5" fmla="*/ 277 h 213"/>
                <a:gd name="T6" fmla="*/ 0 w 771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213"/>
                <a:gd name="T14" fmla="*/ 771 w 771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213">
                  <a:moveTo>
                    <a:pt x="0" y="0"/>
                  </a:moveTo>
                  <a:lnTo>
                    <a:pt x="0" y="213"/>
                  </a:lnTo>
                  <a:lnTo>
                    <a:pt x="771" y="213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chemeClr val="tx1">
                  <a:alpha val="30196"/>
                </a:schemeClr>
              </a:fgClr>
              <a:bgClr>
                <a:schemeClr val="bg1">
                  <a:alpha val="30196"/>
                </a:schemeClr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Arc 69">
              <a:extLst>
                <a:ext uri="{FF2B5EF4-FFF2-40B4-BE49-F238E27FC236}">
                  <a16:creationId xmlns:a16="http://schemas.microsoft.com/office/drawing/2014/main" id="{560A429C-D20E-7E0C-08BB-3DD095925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35481" y="4550519"/>
              <a:ext cx="121136" cy="417248"/>
            </a:xfrm>
            <a:custGeom>
              <a:avLst/>
              <a:gdLst>
                <a:gd name="T0" fmla="*/ 0 w 21600"/>
                <a:gd name="T1" fmla="*/ 0 h 35231"/>
                <a:gd name="T2" fmla="*/ 0 w 21600"/>
                <a:gd name="T3" fmla="*/ 0 h 35231"/>
                <a:gd name="T4" fmla="*/ 0 w 21600"/>
                <a:gd name="T5" fmla="*/ 0 h 3523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231"/>
                <a:gd name="T11" fmla="*/ 21600 w 21600"/>
                <a:gd name="T12" fmla="*/ 35231 h 35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231" fill="none" extrusionOk="0">
                  <a:moveTo>
                    <a:pt x="12757" y="-1"/>
                  </a:moveTo>
                  <a:cubicBezTo>
                    <a:pt x="18315" y="4067"/>
                    <a:pt x="21600" y="10542"/>
                    <a:pt x="21600" y="17430"/>
                  </a:cubicBezTo>
                  <a:cubicBezTo>
                    <a:pt x="21600" y="24543"/>
                    <a:pt x="18097" y="31201"/>
                    <a:pt x="12234" y="35230"/>
                  </a:cubicBezTo>
                </a:path>
                <a:path w="21600" h="35231" stroke="0" extrusionOk="0">
                  <a:moveTo>
                    <a:pt x="12757" y="-1"/>
                  </a:moveTo>
                  <a:cubicBezTo>
                    <a:pt x="18315" y="4067"/>
                    <a:pt x="21600" y="10542"/>
                    <a:pt x="21600" y="17430"/>
                  </a:cubicBezTo>
                  <a:cubicBezTo>
                    <a:pt x="21600" y="24543"/>
                    <a:pt x="18097" y="31201"/>
                    <a:pt x="12234" y="35230"/>
                  </a:cubicBezTo>
                  <a:lnTo>
                    <a:pt x="0" y="1743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" name="Arc 70">
              <a:extLst>
                <a:ext uri="{FF2B5EF4-FFF2-40B4-BE49-F238E27FC236}">
                  <a16:creationId xmlns:a16="http://schemas.microsoft.com/office/drawing/2014/main" id="{68466B72-61A4-BE63-BA2F-8438DF32A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5428" y="4577266"/>
              <a:ext cx="121136" cy="417248"/>
            </a:xfrm>
            <a:custGeom>
              <a:avLst/>
              <a:gdLst>
                <a:gd name="T0" fmla="*/ 0 w 21600"/>
                <a:gd name="T1" fmla="*/ 0 h 35231"/>
                <a:gd name="T2" fmla="*/ 0 w 21600"/>
                <a:gd name="T3" fmla="*/ 0 h 35231"/>
                <a:gd name="T4" fmla="*/ 0 w 21600"/>
                <a:gd name="T5" fmla="*/ 0 h 3523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231"/>
                <a:gd name="T11" fmla="*/ 21600 w 21600"/>
                <a:gd name="T12" fmla="*/ 35231 h 35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231" fill="none" extrusionOk="0">
                  <a:moveTo>
                    <a:pt x="12757" y="-1"/>
                  </a:moveTo>
                  <a:cubicBezTo>
                    <a:pt x="18315" y="4067"/>
                    <a:pt x="21600" y="10542"/>
                    <a:pt x="21600" y="17430"/>
                  </a:cubicBezTo>
                  <a:cubicBezTo>
                    <a:pt x="21600" y="24543"/>
                    <a:pt x="18097" y="31201"/>
                    <a:pt x="12234" y="35230"/>
                  </a:cubicBezTo>
                </a:path>
                <a:path w="21600" h="35231" stroke="0" extrusionOk="0">
                  <a:moveTo>
                    <a:pt x="12757" y="-1"/>
                  </a:moveTo>
                  <a:cubicBezTo>
                    <a:pt x="18315" y="4067"/>
                    <a:pt x="21600" y="10542"/>
                    <a:pt x="21600" y="17430"/>
                  </a:cubicBezTo>
                  <a:cubicBezTo>
                    <a:pt x="21600" y="24543"/>
                    <a:pt x="18097" y="31201"/>
                    <a:pt x="12234" y="35230"/>
                  </a:cubicBezTo>
                  <a:lnTo>
                    <a:pt x="0" y="1743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CD809CAB-2FBF-9146-F8CF-0E553AA20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615451">
              <a:off x="9008184" y="4153850"/>
              <a:ext cx="1623036" cy="54073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>
                <a:spcBef>
                  <a:spcPct val="50000"/>
                </a:spcBef>
              </a:pPr>
              <a:r>
                <a:rPr lang="ru-RU" sz="1200" b="1" dirty="0">
                  <a:latin typeface="Helvetica" pitchFamily="34" charset="0"/>
                </a:rPr>
                <a:t>Specular reflection</a:t>
              </a:r>
              <a:endParaRPr lang="en-US" sz="1200" b="1" dirty="0">
                <a:latin typeface="Helvetica" pitchFamily="34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C37A27FE-B1A5-EF6D-F1DB-CBEAC10C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91004" y="3610196"/>
              <a:ext cx="336910" cy="187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stealth" w="med" len="lg"/>
            </a:ln>
          </p:spPr>
          <p:txBody>
            <a:bodyPr lIns="0" tIns="0" rIns="0" bIns="0">
              <a:spAutoFit/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604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4CCE-B66F-6318-2656-12B1489498A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1CF11A-3166-4E72-96AD-919D625891F0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C87F3F-9E75-A7A5-C093-1EBCE4F3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Analysis of XRR data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solving</a:t>
            </a:r>
            <a:r>
              <a:rPr lang="nl-NL" dirty="0">
                <a:sym typeface="Wingdings" panose="05000000000000000000" pitchFamily="2" charset="2"/>
              </a:rPr>
              <a:t> inverse </a:t>
            </a:r>
            <a:r>
              <a:rPr lang="nl-NL" dirty="0" err="1">
                <a:sym typeface="Wingdings" panose="05000000000000000000" pitchFamily="2" charset="2"/>
              </a:rPr>
              <a:t>problem</a:t>
            </a:r>
            <a:r>
              <a:rPr lang="nl-NL" dirty="0">
                <a:sym typeface="Wingdings" panose="05000000000000000000" pitchFamily="2" charset="2"/>
              </a:rPr>
              <a:t> </a:t>
            </a:r>
            <a:endParaRPr lang="nl-NL" dirty="0"/>
          </a:p>
        </p:txBody>
      </p:sp>
      <p:pic>
        <p:nvPicPr>
          <p:cNvPr id="8" name="Content Placeholder 40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57CA7624-3DA1-58E4-D8F5-38201E79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" y="1622804"/>
            <a:ext cx="5764493" cy="4290388"/>
          </a:xfrm>
          <a:prstGeom prst="rect">
            <a:avLst/>
          </a:prstGeom>
        </p:spPr>
      </p:pic>
      <p:pic>
        <p:nvPicPr>
          <p:cNvPr id="9" name="Picture 8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4A843021-C436-1D07-6CF6-F45CCDCF9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96" y="1354443"/>
            <a:ext cx="5479323" cy="437120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86D0EB-A382-803E-3B4A-DD3F9522AF47}"/>
              </a:ext>
            </a:extLst>
          </p:cNvPr>
          <p:cNvSpPr/>
          <p:nvPr/>
        </p:nvSpPr>
        <p:spPr>
          <a:xfrm>
            <a:off x="5617029" y="3169920"/>
            <a:ext cx="627017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8321AA-7F01-6E02-A348-06CCF5AA37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L" dirty="0"/>
                  <a:t>Classically: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NL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𝑐𝑎𝑙𝑐</m:t>
                            </m:r>
                          </m:sub>
                        </m:sSub>
                      </m:lim>
                    </m:limLow>
                    <m:r>
                      <a:rPr lang="en-NL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NL" b="0" i="1" dirty="0">
                  <a:latin typeface="Cambria Math" panose="02040503050406030204" pitchFamily="18" charset="0"/>
                </a:endParaRPr>
              </a:p>
              <a:p>
                <a:endParaRPr lang="en-N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N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L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NL" b="0" i="1" smtClean="0">
                                              <a:latin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</m:sub>
                                      </m:sSub>
                                      <m:r>
                                        <a:rPr lang="en-NL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N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L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NL" b="0" i="1" smtClean="0">
                                              <a:latin typeface="Cambria Math" panose="02040503050406030204" pitchFamily="18" charset="0"/>
                                            </a:rPr>
                                            <m:t>𝑐𝑎𝑙𝑐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NL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Possible to add </a:t>
                </a:r>
                <a:r>
                  <a:rPr lang="en-NL" dirty="0"/>
                  <a:t>regularizers based on physical</a:t>
                </a:r>
                <a:r>
                  <a:rPr lang="en-US" dirty="0"/>
                  <a:t> </a:t>
                </a:r>
                <a:r>
                  <a:rPr lang="en-NL" dirty="0"/>
                  <a:t>phenomena/expectations</a:t>
                </a:r>
              </a:p>
              <a:p>
                <a:endParaRPr lang="en-NL" dirty="0"/>
              </a:p>
              <a:p>
                <a:endParaRPr lang="en-NL" dirty="0"/>
              </a:p>
              <a:p>
                <a:endParaRPr lang="en-NL" dirty="0"/>
              </a:p>
              <a:p>
                <a:endParaRPr lang="en-NL" dirty="0"/>
              </a:p>
              <a:p>
                <a:endParaRPr lang="en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8321AA-7F01-6E02-A348-06CCF5AA3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2" t="-2378" b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D28C8-BC7A-77C5-96F0-6ECDAD4BD8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L" dirty="0"/>
                  <a:t>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NL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NL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N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NL" dirty="0"/>
                  <a:t> </a:t>
                </a:r>
              </a:p>
              <a:p>
                <a:r>
                  <a:rPr lang="en-NL" dirty="0"/>
                  <a:t>Minimum: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NL" dirty="0"/>
                  <a:t> = 0</a:t>
                </a:r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D28C8-BC7A-77C5-96F0-6ECDAD4BD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18" t="-23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3F22-8684-9F67-06F3-365A98BD55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16BF836-3091-45CF-9D94-01ABF0CF5D85}" type="datetime1">
              <a:rPr lang="en-US" smtClean="0"/>
              <a:t>5/22/2023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6C7021D-9FE0-9078-AE1B-2136310F66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L" dirty="0"/>
                  <a:t> minimization</a:t>
                </a:r>
                <a:endParaRPr lang="nl-NL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6C7021D-9FE0-9078-AE1B-2136310F6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8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4A47-13CA-4C0D-F705-21310C26293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A8269A-343C-4186-8EF6-9E6E84827917}" type="datetime1">
              <a:rPr lang="en-US" smtClean="0"/>
              <a:t>5/22/2023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55502BCF-029F-6BBA-86F5-2ED1439EC8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Account for measurement errors </a:t>
                </a:r>
                <a:r>
                  <a:rPr lang="en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55502BCF-029F-6BBA-86F5-2ED1439EC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68E5-545A-97C8-38B7-39827FEB91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4853" y="1760220"/>
                <a:ext cx="5771147" cy="4610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NL" dirty="0"/>
                  <a:t> depends on the angle </a:t>
                </a:r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N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N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NL" dirty="0"/>
                  <a:t> is the </a:t>
                </a:r>
                <a:r>
                  <a:rPr lang="en-NL" dirty="0" err="1"/>
                  <a:t>Poissonian</a:t>
                </a:r>
                <a:r>
                  <a:rPr lang="en-NL" dirty="0"/>
                  <a:t> error (counting statistic) (blue)</a:t>
                </a:r>
              </a:p>
              <a:p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NL" dirty="0"/>
                  <a:t> is the interpolation error (orange)</a:t>
                </a:r>
              </a:p>
              <a:p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NL" dirty="0"/>
                  <a:t> is a simulation error (yellow)</a:t>
                </a:r>
              </a:p>
              <a:p>
                <a:endParaRPr lang="en-NL" dirty="0"/>
              </a:p>
              <a:p>
                <a:endParaRPr lang="en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68E5-545A-97C8-38B7-39827FEB9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4853" y="1760220"/>
                <a:ext cx="5771147" cy="4610100"/>
              </a:xfrm>
              <a:blipFill>
                <a:blip r:embed="rId3"/>
                <a:stretch>
                  <a:fillRect l="-2112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54AB2751-DEE9-FFBD-48ED-FAB5AF095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3884" y="1550126"/>
                <a:ext cx="5771147" cy="906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06400" indent="-1698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Verdana Pro" panose="020B0604030504040204" pitchFamily="34" charset="0"/>
                  <a:buChar char="◦"/>
                  <a:defRPr sz="2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698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Verdana Pro" panose="020B0604030504040204" pitchFamily="34" charset="0"/>
                  <a:buChar char="◦"/>
                  <a:defRPr sz="20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63600" indent="-1698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Verdana Pro" panose="020B0604030504040204" pitchFamily="34" charset="0"/>
                  <a:buChar char="◦"/>
                  <a:tabLst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84263" indent="-1698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Verdana Pro" panose="020B0604030504040204" pitchFamily="34" charset="0"/>
                  <a:buChar char="◦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NL" dirty="0"/>
                  <a:t>Plot of </a:t>
                </a:r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NL" dirty="0"/>
                  <a:t> vs. </a:t>
                </a:r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54AB2751-DEE9-FFBD-48ED-FAB5AF09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884" y="1550126"/>
                <a:ext cx="5771147" cy="906780"/>
              </a:xfrm>
              <a:prstGeom prst="rect">
                <a:avLst/>
              </a:prstGeom>
              <a:blipFill>
                <a:blip r:embed="rId4"/>
                <a:stretch>
                  <a:fillRect l="-2218" t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text, line, centipede&#10;&#10;Description automatically generated">
            <a:extLst>
              <a:ext uri="{FF2B5EF4-FFF2-40B4-BE49-F238E27FC236}">
                <a16:creationId xmlns:a16="http://schemas.microsoft.com/office/drawing/2014/main" id="{6D5FFDFF-E561-2FBF-64A1-B0D19DE55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67" y="206502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62B5E0-A8C0-526A-F9C1-007BD7DC00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L" dirty="0"/>
                  <a:t>If we have a covariance matrix </a:t>
                </a:r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L" dirty="0"/>
                  <a:t> then we know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NL" dirty="0"/>
              </a:p>
              <a:p>
                <a:r>
                  <a:rPr lang="en-NL" dirty="0"/>
                  <a:t>Correlation matrix is then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N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NL" dirty="0"/>
              </a:p>
              <a:p>
                <a:r>
                  <a:rPr lang="en-NL" dirty="0"/>
                  <a:t>(so </a:t>
                </a:r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NL" dirty="0"/>
                  <a:t> denotes the correlation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NL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NL" dirty="0"/>
                  <a:t>).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62B5E0-A8C0-526A-F9C1-007BD7DC0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2" t="-2246" r="-36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BDC8-E693-DF81-C2CF-AC29F93E8E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How to find this covariance matrix?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0E73-038F-8F7A-2E6F-F73B05DF43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EDAF23A-0B21-4DA2-AEFF-820DE4B5F0D4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7E5A8-2432-7601-2284-9DDB5FBA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Correlation and Covariance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634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8572B9-B27B-6B22-61E4-73BF3BE928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L" dirty="0"/>
                  <a:t>If the parameters are Gaussian distributed: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L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L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NL" dirty="0"/>
              </a:p>
              <a:p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𝐻𝑓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L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NL" dirty="0"/>
                  <a:t>  (multidimensional case)</a:t>
                </a:r>
              </a:p>
              <a:p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𝐻𝑓</m:t>
                    </m:r>
                  </m:oMath>
                </a14:m>
                <a:r>
                  <a:rPr lang="en-NL" dirty="0"/>
                  <a:t> in an extremum implies </a:t>
                </a:r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𝐷𝑓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NL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NL" dirty="0"/>
                  <a:t> in an extremum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8572B9-B27B-6B22-61E4-73BF3BE92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2" t="-22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ABF21-1AD9-8A18-5DC3-50EEED7202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19564" y="1409700"/>
                <a:ext cx="6343835" cy="4610100"/>
              </a:xfrm>
            </p:spPr>
            <p:txBody>
              <a:bodyPr>
                <a:noAutofit/>
              </a:bodyPr>
              <a:lstStyle/>
              <a:p>
                <a:r>
                  <a:rPr lang="en-NL" dirty="0"/>
                  <a:t>Numerically:</a:t>
                </a:r>
              </a:p>
              <a:p>
                <a14:m>
                  <m:oMath xmlns:m="http://schemas.openxmlformats.org/officeDocument/2006/math">
                    <m:r>
                      <a:rPr lang="en-NL" b="0" i="1" smtClean="0">
                        <a:latin typeface="Cambria Math" panose="02040503050406030204" pitchFamily="18" charset="0"/>
                      </a:rPr>
                      <m:t>𝐻𝑓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NL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NL" i="1">
                                    <a:latin typeface="Cambria Math" panose="02040503050406030204" pitchFamily="18" charset="0"/>
                                  </a:rPr>
                                  <m:t>= ±1,</m:t>
                                </m:r>
                              </m:sub>
                              <m:sup/>
                              <m:e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NL" b="0" i="1" smtClean="0">
                                    <a:latin typeface="Cambria Math" panose="02040503050406030204" pitchFamily="18" charset="0"/>
                                  </a:rPr>
                                  <m:t>= ±1</m:t>
                                </m:r>
                              </m:sub>
                              <m:sup/>
                              <m:e>
                                <m:r>
                                  <a:rPr lang="en-NL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N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NL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N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NL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NL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 −4</m:t>
                        </m:r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N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L" dirty="0"/>
                  <a:t> </a:t>
                </a:r>
              </a:p>
              <a:p>
                <a:r>
                  <a:rPr lang="en-NL" dirty="0"/>
                  <a:t>(2D)</a:t>
                </a:r>
              </a:p>
              <a:p>
                <a:r>
                  <a:rPr lang="en-NL" dirty="0"/>
                  <a:t>Could be done with better error order scaling, but at cost of more memory and more computations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ABF21-1AD9-8A18-5DC3-50EEED720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19564" y="1409700"/>
                <a:ext cx="6343835" cy="4610100"/>
              </a:xfrm>
              <a:blipFill>
                <a:blip r:embed="rId3"/>
                <a:stretch>
                  <a:fillRect l="-2019" t="-2246" r="-13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B959-8AFB-CE4C-F559-EA2941D8B7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8EE48C2-FDCF-44FA-BCB7-60A37F078710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DDE555-8849-9037-C869-0F2086B7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Hessian Approach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00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B0FA3-0C90-F184-7792-E405F6730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L" dirty="0"/>
              <a:t>Install the following package: </a:t>
            </a:r>
            <a:endParaRPr lang="en-US" dirty="0"/>
          </a:p>
          <a:p>
            <a:r>
              <a:rPr lang="nl-NL" dirty="0"/>
              <a:t>github.com/dashee13/QUNOM2023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1A5F-41CD-BBD0-66C8-76D02989873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24976F4-8299-4D40-94C0-8519979FE39F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590658-3E61-3036-D57F-C9B5260C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Application (hands-on)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53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59DDDB-728A-8C1C-F212-D998EC382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2FB7-A7E3-C50D-1A2D-B53C1B7D9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33E1-9DA5-E5F0-1C5A-DC5BCC232D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79D7BD-A151-43D3-AFC1-A3DC7FCA966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BD440B-7C4D-8C08-F890-47583B24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3919"/>
      </p:ext>
    </p:extLst>
  </p:cSld>
  <p:clrMapOvr>
    <a:masterClrMapping/>
  </p:clrMapOvr>
</p:sld>
</file>

<file path=ppt/theme/theme1.xml><?xml version="1.0" encoding="utf-8"?>
<a:theme xmlns:a="http://schemas.openxmlformats.org/drawingml/2006/main" name="XUV master">
  <a:themeElements>
    <a:clrScheme name="XUV">
      <a:dk1>
        <a:srgbClr val="000033"/>
      </a:dk1>
      <a:lt1>
        <a:srgbClr val="FFFFFF"/>
      </a:lt1>
      <a:dk2>
        <a:srgbClr val="003333"/>
      </a:dk2>
      <a:lt2>
        <a:srgbClr val="99CCCC"/>
      </a:lt2>
      <a:accent1>
        <a:srgbClr val="003366"/>
      </a:accent1>
      <a:accent2>
        <a:srgbClr val="288C64"/>
      </a:accent2>
      <a:accent3>
        <a:srgbClr val="9999CC"/>
      </a:accent3>
      <a:accent4>
        <a:srgbClr val="003399"/>
      </a:accent4>
      <a:accent5>
        <a:srgbClr val="5B9BD5"/>
      </a:accent5>
      <a:accent6>
        <a:srgbClr val="99CC99"/>
      </a:accent6>
      <a:hlink>
        <a:srgbClr val="003399"/>
      </a:hlink>
      <a:folHlink>
        <a:srgbClr val="288C64"/>
      </a:folHlink>
    </a:clrScheme>
    <a:fontScheme name="XUV">
      <a:majorFont>
        <a:latin typeface="Verdana Pro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UV_presentation_template_2022" id="{2F0E6D9F-05C7-485E-A9F9-8892284A42D4}" vid="{5B04AFE3-3A98-4801-9770-3E97323A62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AT XST</Template>
  <TotalTime>531</TotalTime>
  <Words>357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Helvetica</vt:lpstr>
      <vt:lpstr>Times New Roman</vt:lpstr>
      <vt:lpstr>Verdana Pro</vt:lpstr>
      <vt:lpstr>XUV master</vt:lpstr>
      <vt:lpstr>The Hessian approach for        a posteriori confidence analysis</vt:lpstr>
      <vt:lpstr>X-Ray Reflectometry</vt:lpstr>
      <vt:lpstr>Analysis of XRR data solving inverse problem </vt:lpstr>
      <vt:lpstr>χ^2 minimization</vt:lpstr>
      <vt:lpstr>Account for measurement errors  σ^2</vt:lpstr>
      <vt:lpstr>Correlation and Covariance</vt:lpstr>
      <vt:lpstr>Hessian Approach</vt:lpstr>
      <vt:lpstr>Application (hands-on)</vt:lpstr>
      <vt:lpstr>PowerPoint Presentation</vt:lpstr>
      <vt:lpstr>Appendix: Free-form (if interested)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XST- X-ray reflectivity</dc:title>
  <dc:creator>Lokhorst, H.W. (Niek, Student M-AM,M-AP)</dc:creator>
  <cp:lastModifiedBy>Matveevskii, Ksenia (UT-TNW)</cp:lastModifiedBy>
  <cp:revision>10</cp:revision>
  <dcterms:created xsi:type="dcterms:W3CDTF">2023-01-10T14:56:50Z</dcterms:created>
  <dcterms:modified xsi:type="dcterms:W3CDTF">2023-05-22T07:17:07Z</dcterms:modified>
</cp:coreProperties>
</file>