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1560" y="-3760"/>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106FF-3511-46BC-A318-6C9642C43246}"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9"/>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106FF-3511-46BC-A318-6C9642C43246}"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7"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2"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106FF-3511-46BC-A318-6C9642C43246}"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2"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2"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106FF-3511-46BC-A318-6C9642C43246}"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106FF-3511-46BC-A318-6C9642C43246}"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106FF-3511-46BC-A318-6C9642C43246}"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94406"/>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9" y="394409"/>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2072925"/>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2"/>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4"/>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3"/>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8"/>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FB2106FF-3511-46BC-A318-6C9642C43246}" type="datetimeFigureOut">
              <a:rPr lang="en-US" smtClean="0"/>
              <a:t>7/15/2024</a:t>
            </a:fld>
            <a:endParaRPr lang="en-US"/>
          </a:p>
        </p:txBody>
      </p:sp>
      <p:sp>
        <p:nvSpPr>
          <p:cNvPr id="5" name="Footer Placeholder 4"/>
          <p:cNvSpPr>
            <a:spLocks noGrp="1"/>
          </p:cNvSpPr>
          <p:nvPr>
            <p:ph type="ftr" sz="quarter" idx="3"/>
          </p:nvPr>
        </p:nvSpPr>
        <p:spPr>
          <a:xfrm>
            <a:off x="2343150" y="9181398"/>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8"/>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8A23CD9-CA2C-4669-8072-C59CB308B4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81FE2-939B-F7C0-6AAF-6418EC301A6D}"/>
              </a:ext>
            </a:extLst>
          </p:cNvPr>
          <p:cNvSpPr/>
          <p:nvPr/>
        </p:nvSpPr>
        <p:spPr>
          <a:xfrm>
            <a:off x="0" y="9128760"/>
            <a:ext cx="6858000" cy="77724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E183E0-6D24-8B7E-2A5C-3EE064106518}"/>
              </a:ext>
            </a:extLst>
          </p:cNvPr>
          <p:cNvSpPr txBox="1"/>
          <p:nvPr/>
        </p:nvSpPr>
        <p:spPr>
          <a:xfrm>
            <a:off x="152400" y="9371186"/>
            <a:ext cx="3962400" cy="292388"/>
          </a:xfrm>
          <a:prstGeom prst="rect">
            <a:avLst/>
          </a:prstGeom>
          <a:noFill/>
        </p:spPr>
        <p:txBody>
          <a:bodyPr wrap="square" rtlCol="0">
            <a:spAutoFit/>
          </a:bodyPr>
          <a:lstStyle/>
          <a:p>
            <a:r>
              <a:rPr lang="en-US" sz="1280" b="1" dirty="0">
                <a:solidFill>
                  <a:schemeClr val="bg1"/>
                </a:solidFill>
                <a:latin typeface="Verdana" panose="020B0604030504040204" pitchFamily="34" charset="0"/>
                <a:ea typeface="Verdana" panose="020B0604030504040204" pitchFamily="34" charset="0"/>
              </a:rPr>
              <a:t>NUS SOC Summer </a:t>
            </a:r>
            <a:r>
              <a:rPr lang="en-US" sz="1280" b="1">
                <a:solidFill>
                  <a:schemeClr val="bg1"/>
                </a:solidFill>
                <a:latin typeface="Verdana" panose="020B0604030504040204" pitchFamily="34" charset="0"/>
                <a:ea typeface="Verdana" panose="020B0604030504040204" pitchFamily="34" charset="0"/>
              </a:rPr>
              <a:t>Workshop 2024</a:t>
            </a:r>
            <a:endParaRPr lang="en-US" sz="1280" b="1" dirty="0">
              <a:solidFill>
                <a:schemeClr val="bg1"/>
              </a:solidFill>
              <a:latin typeface="Verdana" panose="020B0604030504040204" pitchFamily="34" charset="0"/>
              <a:ea typeface="Verdana" panose="020B0604030504040204" pitchFamily="34" charset="0"/>
            </a:endParaRPr>
          </a:p>
        </p:txBody>
      </p:sp>
      <p:pic>
        <p:nvPicPr>
          <p:cNvPr id="4" name="Picture 3" descr="A close-up of a logo&#10;&#10;Description automatically generated">
            <a:extLst>
              <a:ext uri="{FF2B5EF4-FFF2-40B4-BE49-F238E27FC236}">
                <a16:creationId xmlns:a16="http://schemas.microsoft.com/office/drawing/2014/main" id="{9D9F0D89-AF42-4B94-F6CA-26B23249F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5656" y="9255763"/>
            <a:ext cx="1832344" cy="523234"/>
          </a:xfrm>
          <a:prstGeom prst="rect">
            <a:avLst/>
          </a:prstGeom>
        </p:spPr>
      </p:pic>
      <p:pic>
        <p:nvPicPr>
          <p:cNvPr id="6" name="Picture 5">
            <a:extLst>
              <a:ext uri="{FF2B5EF4-FFF2-40B4-BE49-F238E27FC236}">
                <a16:creationId xmlns:a16="http://schemas.microsoft.com/office/drawing/2014/main" id="{80114C13-CF49-AAA2-F326-87B4A03C1BCE}"/>
              </a:ext>
            </a:extLst>
          </p:cNvPr>
          <p:cNvPicPr>
            <a:picLocks noChangeAspect="1"/>
          </p:cNvPicPr>
          <p:nvPr/>
        </p:nvPicPr>
        <p:blipFill>
          <a:blip r:embed="rId3"/>
          <a:stretch>
            <a:fillRect/>
          </a:stretch>
        </p:blipFill>
        <p:spPr>
          <a:xfrm>
            <a:off x="-1" y="0"/>
            <a:ext cx="6934201" cy="9128760"/>
          </a:xfrm>
          <a:prstGeom prst="rect">
            <a:avLst/>
          </a:prstGeom>
        </p:spPr>
      </p:pic>
      <p:sp>
        <p:nvSpPr>
          <p:cNvPr id="8" name="Rectangle 7">
            <a:extLst>
              <a:ext uri="{FF2B5EF4-FFF2-40B4-BE49-F238E27FC236}">
                <a16:creationId xmlns:a16="http://schemas.microsoft.com/office/drawing/2014/main" id="{712F8FBA-77A0-2F2C-2765-0501FF6E46D7}"/>
              </a:ext>
            </a:extLst>
          </p:cNvPr>
          <p:cNvSpPr/>
          <p:nvPr/>
        </p:nvSpPr>
        <p:spPr>
          <a:xfrm>
            <a:off x="8467" y="242426"/>
            <a:ext cx="6942667" cy="1323439"/>
          </a:xfrm>
          <a:prstGeom prst="rect">
            <a:avLst/>
          </a:prstGeom>
          <a:noFill/>
        </p:spPr>
        <p:txBody>
          <a:bodyPr wrap="square" lIns="91440" tIns="45720" rIns="91440" bIns="45720">
            <a:spAutoFit/>
          </a:bodyPr>
          <a:lstStyle/>
          <a:p>
            <a:pPr algn="ctr"/>
            <a:r>
              <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r>
              <a:rPr lang="en-US" altLang="zh-CN" sz="4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redicting</a:t>
            </a:r>
            <a:r>
              <a:rPr lang="en-US"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2024 Paris Olympics Men’s 100m</a:t>
            </a:r>
            <a:endPar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TextBox 9">
            <a:extLst>
              <a:ext uri="{FF2B5EF4-FFF2-40B4-BE49-F238E27FC236}">
                <a16:creationId xmlns:a16="http://schemas.microsoft.com/office/drawing/2014/main" id="{B950D501-0FE8-B22D-FA6B-E4D0D6CCC582}"/>
              </a:ext>
            </a:extLst>
          </p:cNvPr>
          <p:cNvSpPr txBox="1"/>
          <p:nvPr/>
        </p:nvSpPr>
        <p:spPr>
          <a:xfrm>
            <a:off x="6053668" y="8266986"/>
            <a:ext cx="876299" cy="861774"/>
          </a:xfrm>
          <a:prstGeom prst="rect">
            <a:avLst/>
          </a:prstGeom>
          <a:solidFill>
            <a:schemeClr val="bg1">
              <a:alpha val="20000"/>
            </a:schemeClr>
          </a:solidFill>
          <a:ln>
            <a:noFill/>
          </a:ln>
        </p:spPr>
        <p:txBody>
          <a:bodyPr wrap="square" rtlCol="0">
            <a:spAutoFit/>
          </a:bodyPr>
          <a:lstStyle/>
          <a:p>
            <a:r>
              <a:rPr lang="en-US" altLang="zh-CN" sz="1000" dirty="0">
                <a:solidFill>
                  <a:schemeClr val="tx2">
                    <a:lumMod val="50000"/>
                  </a:schemeClr>
                </a:solidFill>
              </a:rPr>
              <a:t>Group3:</a:t>
            </a:r>
          </a:p>
          <a:p>
            <a:r>
              <a:rPr lang="en-US" altLang="zh-CN" sz="1000" dirty="0" err="1">
                <a:solidFill>
                  <a:schemeClr val="tx2">
                    <a:lumMod val="50000"/>
                  </a:schemeClr>
                </a:solidFill>
              </a:rPr>
              <a:t>Youyao</a:t>
            </a:r>
            <a:r>
              <a:rPr lang="en-US" altLang="zh-CN" sz="1000" dirty="0">
                <a:solidFill>
                  <a:schemeClr val="tx2">
                    <a:lumMod val="50000"/>
                  </a:schemeClr>
                </a:solidFill>
              </a:rPr>
              <a:t> Gao</a:t>
            </a:r>
          </a:p>
          <a:p>
            <a:r>
              <a:rPr lang="en-US" altLang="zh-CN" sz="1000" dirty="0">
                <a:solidFill>
                  <a:schemeClr val="tx2">
                    <a:lumMod val="50000"/>
                  </a:schemeClr>
                </a:solidFill>
              </a:rPr>
              <a:t>Yu Liang</a:t>
            </a:r>
          </a:p>
          <a:p>
            <a:r>
              <a:rPr lang="en-US" altLang="zh-CN" sz="1000" dirty="0" err="1">
                <a:solidFill>
                  <a:schemeClr val="tx2">
                    <a:lumMod val="50000"/>
                  </a:schemeClr>
                </a:solidFill>
              </a:rPr>
              <a:t>Haosong</a:t>
            </a:r>
            <a:r>
              <a:rPr lang="en-US" altLang="zh-CN" sz="1000" dirty="0">
                <a:solidFill>
                  <a:schemeClr val="tx2">
                    <a:lumMod val="50000"/>
                  </a:schemeClr>
                </a:solidFill>
              </a:rPr>
              <a:t> Sun</a:t>
            </a:r>
            <a:endParaRPr lang="zh-CN" altLang="en-US" sz="1000" dirty="0">
              <a:solidFill>
                <a:schemeClr val="tx2">
                  <a:lumMod val="50000"/>
                </a:schemeClr>
              </a:solidFill>
            </a:endParaRPr>
          </a:p>
          <a:p>
            <a:r>
              <a:rPr lang="en-US" altLang="zh-CN" sz="1000" dirty="0">
                <a:solidFill>
                  <a:schemeClr val="tx2">
                    <a:lumMod val="50000"/>
                  </a:schemeClr>
                </a:solidFill>
              </a:rPr>
              <a:t>Xinyi Zeng</a:t>
            </a:r>
          </a:p>
        </p:txBody>
      </p:sp>
      <p:pic>
        <p:nvPicPr>
          <p:cNvPr id="7" name="Picture 6" descr="A diagram of different colored lines&#10;&#10;Description automatically generated">
            <a:extLst>
              <a:ext uri="{FF2B5EF4-FFF2-40B4-BE49-F238E27FC236}">
                <a16:creationId xmlns:a16="http://schemas.microsoft.com/office/drawing/2014/main" id="{81BEC7F3-2374-A5C6-E1F2-B9225E594E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7" y="5715000"/>
            <a:ext cx="2048934" cy="1235370"/>
          </a:xfrm>
          <a:prstGeom prst="rect">
            <a:avLst/>
          </a:prstGeom>
        </p:spPr>
      </p:pic>
      <p:sp>
        <p:nvSpPr>
          <p:cNvPr id="11" name="TextBox 10">
            <a:extLst>
              <a:ext uri="{FF2B5EF4-FFF2-40B4-BE49-F238E27FC236}">
                <a16:creationId xmlns:a16="http://schemas.microsoft.com/office/drawing/2014/main" id="{ED116D78-E4EC-52DD-E28E-F2D464957000}"/>
              </a:ext>
            </a:extLst>
          </p:cNvPr>
          <p:cNvSpPr txBox="1"/>
          <p:nvPr/>
        </p:nvSpPr>
        <p:spPr>
          <a:xfrm>
            <a:off x="8467" y="6963070"/>
            <a:ext cx="2048934" cy="2185214"/>
          </a:xfrm>
          <a:prstGeom prst="rect">
            <a:avLst/>
          </a:prstGeom>
          <a:solidFill>
            <a:schemeClr val="bg1">
              <a:alpha val="20000"/>
            </a:schemeClr>
          </a:solidFill>
        </p:spPr>
        <p:txBody>
          <a:bodyPr wrap="square">
            <a:spAutoFit/>
          </a:bodyPr>
          <a:lstStyle/>
          <a:p>
            <a:r>
              <a:rPr lang="en-US" altLang="zh-CN" sz="800" dirty="0">
                <a:solidFill>
                  <a:schemeClr val="tx2">
                    <a:lumMod val="50000"/>
                  </a:schemeClr>
                </a:solidFill>
              </a:rPr>
              <a:t>This ROC curve chart shows the performance of multiple features in a binary classification model. The horizontal axis represents idiosyncrasy, and the vertical axis represents sensitivity. Each curve represents the idiosyncrasy and sensitivity of a feature at various thresholds. The closer the curve is to the top left corner, the better the classification performance of that feature. For example, Nat, efficiency mean, Mark var, and Years to Olympics can effectively distinguish between positive and negative samples, while Mark mean and current match ranking mean may still be useful in some cases but might need to be combined with other features or optimized through feature engineering.</a:t>
            </a:r>
            <a:endParaRPr lang="zh-CN" altLang="en-US" sz="800" dirty="0">
              <a:solidFill>
                <a:schemeClr val="tx2">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1349</TotalTime>
  <Words>139</Words>
  <Application>Microsoft Office PowerPoint</Application>
  <PresentationFormat>A4 Paper (210x297 mm)</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Evan Tan</dc:creator>
  <cp:lastModifiedBy>佑耀 高</cp:lastModifiedBy>
  <cp:revision>11</cp:revision>
  <dcterms:created xsi:type="dcterms:W3CDTF">2021-07-16T12:17:32Z</dcterms:created>
  <dcterms:modified xsi:type="dcterms:W3CDTF">2024-07-15T08:24:09Z</dcterms:modified>
</cp:coreProperties>
</file>