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5" r:id="rId2"/>
    <p:sldId id="256" r:id="rId3"/>
    <p:sldId id="277" r:id="rId4"/>
    <p:sldId id="264" r:id="rId5"/>
    <p:sldId id="257" r:id="rId6"/>
    <p:sldId id="278" r:id="rId7"/>
    <p:sldId id="279" r:id="rId8"/>
    <p:sldId id="274"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DC6C7C"/>
    <a:srgbClr val="59A8BC"/>
    <a:srgbClr val="F4B183"/>
    <a:srgbClr val="333F50"/>
    <a:srgbClr val="56A8BD"/>
    <a:srgbClr val="F1AF59"/>
    <a:srgbClr val="00B050"/>
    <a:srgbClr val="3A3A3A"/>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33" autoAdjust="0"/>
  </p:normalViewPr>
  <p:slideViewPr>
    <p:cSldViewPr snapToGrid="0">
      <p:cViewPr varScale="1">
        <p:scale>
          <a:sx n="54" d="100"/>
          <a:sy n="54" d="100"/>
        </p:scale>
        <p:origin x="1356" y="72"/>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3A3A3A"/>
              </a:solidFill>
              <a:ln w="19050">
                <a:noFill/>
              </a:ln>
              <a:effectLst/>
            </c:spPr>
          </c:dPt>
          <c:dPt>
            <c:idx val="1"/>
            <c:bubble3D val="0"/>
            <c:spPr>
              <a:solidFill>
                <a:srgbClr val="DC6C7C"/>
              </a:solidFill>
              <a:ln w="19050">
                <a:noFill/>
              </a:ln>
              <a:effectLst/>
            </c:spPr>
          </c:dPt>
          <c:dPt>
            <c:idx val="2"/>
            <c:bubble3D val="0"/>
            <c:spPr>
              <a:solidFill>
                <a:srgbClr val="F1AF59"/>
              </a:solidFill>
              <a:ln w="19050">
                <a:noFill/>
              </a:ln>
              <a:effectLst/>
            </c:spPr>
          </c:dPt>
          <c:dPt>
            <c:idx val="3"/>
            <c:bubble3D val="0"/>
            <c:spPr>
              <a:solidFill>
                <a:srgbClr val="3A3A3A"/>
              </a:solidFill>
              <a:ln w="19050">
                <a:noFill/>
              </a:ln>
              <a:effectLst/>
            </c:spPr>
          </c:dPt>
          <c:dPt>
            <c:idx val="4"/>
            <c:bubble3D val="0"/>
            <c:spPr>
              <a:solidFill>
                <a:srgbClr val="3A3A3A"/>
              </a:solidFill>
              <a:ln w="19050">
                <a:noFill/>
              </a:ln>
              <a:effectLst/>
            </c:spPr>
          </c:dPt>
          <c:dPt>
            <c:idx val="5"/>
            <c:bubble3D val="0"/>
            <c:spPr>
              <a:solidFill>
                <a:srgbClr val="00B050"/>
              </a:solidFill>
              <a:ln w="19050">
                <a:noFill/>
              </a:ln>
              <a:effectLst/>
            </c:spPr>
          </c:dPt>
          <c:dPt>
            <c:idx val="6"/>
            <c:bubble3D val="0"/>
            <c:spPr>
              <a:solidFill>
                <a:srgbClr val="56A8BD"/>
              </a:solidFill>
              <a:ln w="19050">
                <a:noFill/>
              </a:ln>
              <a:effectLst/>
            </c:spPr>
          </c:dPt>
          <c:dPt>
            <c:idx val="7"/>
            <c:bubble3D val="0"/>
            <c:spPr>
              <a:solidFill>
                <a:srgbClr val="3A3A3A"/>
              </a:solidFill>
              <a:ln w="19050">
                <a:noFill/>
              </a:ln>
              <a:effectLst/>
            </c:spPr>
          </c:dPt>
          <c:cat>
            <c:strRef>
              <c:f>Sheet1!$A$2:$A$9</c:f>
              <c:strCache>
                <c:ptCount val="4"/>
                <c:pt idx="0">
                  <c:v>第一季度</c:v>
                </c:pt>
                <c:pt idx="1">
                  <c:v>第二季度</c:v>
                </c:pt>
                <c:pt idx="2">
                  <c:v>第三季度</c:v>
                </c:pt>
                <c:pt idx="3">
                  <c:v>第四季度</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ser>
        <c:dLbls>
          <c:showLegendKey val="0"/>
          <c:showVal val="0"/>
          <c:showCatName val="0"/>
          <c:showSerName val="0"/>
          <c:showPercent val="0"/>
          <c:showBubbleSize val="0"/>
          <c:showLeaderLines val="1"/>
        </c:dLbls>
        <c:firstSliceAng val="0"/>
        <c:holeSize val="5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0.14917</cdr:x>
      <cdr:y>0.15132</cdr:y>
    </cdr:from>
    <cdr:to>
      <cdr:x>0.8507</cdr:x>
      <cdr:y>0.85284</cdr:y>
    </cdr:to>
    <cdr:sp macro="" textlink="">
      <cdr:nvSpPr>
        <cdr:cNvPr id="2" name="同心圆 1"/>
        <cdr:cNvSpPr/>
      </cdr:nvSpPr>
      <cdr:spPr>
        <a:xfrm xmlns:a="http://schemas.openxmlformats.org/drawingml/2006/main">
          <a:off x="537028" y="544743"/>
          <a:ext cx="2525486" cy="2525486"/>
        </a:xfrm>
        <a:prstGeom xmlns:a="http://schemas.openxmlformats.org/drawingml/2006/main" prst="donut">
          <a:avLst>
            <a:gd name="adj" fmla="val 14136"/>
          </a:avLst>
        </a:prstGeom>
        <a:solidFill xmlns:a="http://schemas.openxmlformats.org/drawingml/2006/main">
          <a:schemeClr val="tx1">
            <a:alpha val="21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11937-52E3-4DAE-AEFB-095D8A14AEA8}" type="datetimeFigureOut">
              <a:rPr lang="zh-CN" altLang="en-US" smtClean="0"/>
              <a:t>2017/4/27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DA033-D857-488F-86A9-84E5001E81B7}" type="slidenum">
              <a:rPr lang="zh-CN" altLang="en-US" smtClean="0"/>
              <a:t>‹#›</a:t>
            </a:fld>
            <a:endParaRPr lang="zh-CN" altLang="en-US"/>
          </a:p>
        </p:txBody>
      </p:sp>
    </p:spTree>
    <p:extLst>
      <p:ext uri="{BB962C8B-B14F-4D97-AF65-F5344CB8AC3E}">
        <p14:creationId xmlns:p14="http://schemas.microsoft.com/office/powerpoint/2010/main" val="366470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创造：面对生活中的需求，利用互联网便捷性、广泛性等特点，解决用户痛点</a:t>
            </a:r>
            <a:endParaRPr lang="en-US" altLang="zh-CN" dirty="0" smtClean="0"/>
          </a:p>
          <a:p>
            <a:r>
              <a:rPr lang="zh-CN" altLang="en-US" dirty="0" smtClean="0"/>
              <a:t>改进：针对现有</a:t>
            </a:r>
            <a:r>
              <a:rPr lang="en-US" altLang="zh-CN" dirty="0" smtClean="0"/>
              <a:t>APP</a:t>
            </a:r>
            <a:r>
              <a:rPr lang="zh-CN" altLang="en-US" dirty="0" smtClean="0"/>
              <a:t>中解决的问题，改进型的提出新的方案，以弥补或完善当前</a:t>
            </a:r>
            <a:r>
              <a:rPr lang="en-US" altLang="zh-CN" dirty="0" smtClean="0"/>
              <a:t>APP</a:t>
            </a:r>
            <a:r>
              <a:rPr lang="zh-CN" altLang="en-US" dirty="0" smtClean="0"/>
              <a:t>的不足，帮助解决用户痛点。</a:t>
            </a:r>
            <a:endParaRPr lang="zh-CN" altLang="en-US" dirty="0"/>
          </a:p>
        </p:txBody>
      </p:sp>
      <p:sp>
        <p:nvSpPr>
          <p:cNvPr id="4" name="灯片编号占位符 3"/>
          <p:cNvSpPr>
            <a:spLocks noGrp="1"/>
          </p:cNvSpPr>
          <p:nvPr>
            <p:ph type="sldNum" sz="quarter" idx="10"/>
          </p:nvPr>
        </p:nvSpPr>
        <p:spPr/>
        <p:txBody>
          <a:bodyPr/>
          <a:lstStyle/>
          <a:p>
            <a:fld id="{60BDA033-D857-488F-86A9-84E5001E81B7}" type="slidenum">
              <a:rPr lang="zh-CN" altLang="en-US" smtClean="0"/>
              <a:t>2</a:t>
            </a:fld>
            <a:endParaRPr lang="zh-CN" altLang="en-US"/>
          </a:p>
        </p:txBody>
      </p:sp>
    </p:spTree>
    <p:extLst>
      <p:ext uri="{BB962C8B-B14F-4D97-AF65-F5344CB8AC3E}">
        <p14:creationId xmlns:p14="http://schemas.microsoft.com/office/powerpoint/2010/main" val="49410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团队核心成员介绍，阐释各个成员的职责</a:t>
            </a:r>
            <a:endParaRPr lang="en-US" altLang="zh-CN" dirty="0" smtClean="0"/>
          </a:p>
        </p:txBody>
      </p:sp>
      <p:sp>
        <p:nvSpPr>
          <p:cNvPr id="4" name="灯片编号占位符 3"/>
          <p:cNvSpPr>
            <a:spLocks noGrp="1"/>
          </p:cNvSpPr>
          <p:nvPr>
            <p:ph type="sldNum" sz="quarter" idx="10"/>
          </p:nvPr>
        </p:nvSpPr>
        <p:spPr/>
        <p:txBody>
          <a:bodyPr/>
          <a:lstStyle/>
          <a:p>
            <a:fld id="{60BDA033-D857-488F-86A9-84E5001E81B7}" type="slidenum">
              <a:rPr lang="zh-CN" altLang="en-US" smtClean="0"/>
              <a:t>3</a:t>
            </a:fld>
            <a:endParaRPr lang="zh-CN" altLang="en-US"/>
          </a:p>
        </p:txBody>
      </p:sp>
    </p:spTree>
    <p:extLst>
      <p:ext uri="{BB962C8B-B14F-4D97-AF65-F5344CB8AC3E}">
        <p14:creationId xmlns:p14="http://schemas.microsoft.com/office/powerpoint/2010/main" val="113094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活动：</a:t>
            </a:r>
            <a:r>
              <a:rPr lang="en-US" altLang="zh-CN" dirty="0" smtClean="0"/>
              <a:t>1.</a:t>
            </a:r>
            <a:r>
              <a:rPr lang="zh-CN" altLang="en-US" dirty="0" smtClean="0"/>
              <a:t>产品思维，选取了互联网几个知名的</a:t>
            </a:r>
            <a:r>
              <a:rPr lang="en-US" altLang="zh-CN" dirty="0" smtClean="0"/>
              <a:t>APP</a:t>
            </a:r>
            <a:r>
              <a:rPr lang="zh-CN" altLang="en-US" dirty="0" smtClean="0"/>
              <a:t>进行分析，梳理了一个</a:t>
            </a:r>
            <a:r>
              <a:rPr lang="en-US" altLang="zh-CN" dirty="0" smtClean="0"/>
              <a:t>APP</a:t>
            </a:r>
            <a:r>
              <a:rPr lang="zh-CN" altLang="en-US" dirty="0" smtClean="0"/>
              <a:t>从</a:t>
            </a:r>
            <a:r>
              <a:rPr lang="en-US" altLang="zh-CN" dirty="0" smtClean="0"/>
              <a:t>Idea</a:t>
            </a:r>
            <a:r>
              <a:rPr lang="zh-CN" altLang="en-US" dirty="0" smtClean="0"/>
              <a:t>到落地开发的流程，对</a:t>
            </a:r>
            <a:r>
              <a:rPr lang="en-US" altLang="zh-CN" dirty="0" smtClean="0"/>
              <a:t>APP</a:t>
            </a:r>
            <a:r>
              <a:rPr lang="zh-CN" altLang="en-US" dirty="0" smtClean="0"/>
              <a:t>产品设计进行了整体上的总结概括。</a:t>
            </a:r>
            <a:endParaRPr lang="en-US" altLang="zh-CN" dirty="0" smtClean="0"/>
          </a:p>
          <a:p>
            <a:r>
              <a:rPr lang="en-US" altLang="zh-CN" baseline="0" dirty="0" smtClean="0"/>
              <a:t>          2.PS</a:t>
            </a:r>
            <a:r>
              <a:rPr lang="zh-CN" altLang="en-US" baseline="0" dirty="0" smtClean="0"/>
              <a:t>工具教学，依据产品思维，社员希望学一些真实可靠的能力，所以安排了</a:t>
            </a:r>
            <a:r>
              <a:rPr lang="en-US" altLang="zh-CN" baseline="0" dirty="0" smtClean="0"/>
              <a:t>PS</a:t>
            </a:r>
            <a:r>
              <a:rPr lang="zh-CN" altLang="en-US" baseline="0" dirty="0" smtClean="0"/>
              <a:t>教学，但是因为准备不充分及时间周期短的原因，社员普遍反映没有真正的掌握</a:t>
            </a:r>
            <a:r>
              <a:rPr lang="en-US" altLang="zh-CN" baseline="0" dirty="0" smtClean="0"/>
              <a:t>PS</a:t>
            </a:r>
            <a:r>
              <a:rPr lang="zh-CN" altLang="en-US" baseline="0" dirty="0" smtClean="0"/>
              <a:t>软件的使用。</a:t>
            </a:r>
            <a:endParaRPr lang="en-US" altLang="zh-CN" baseline="0" dirty="0" smtClean="0"/>
          </a:p>
          <a:p>
            <a:r>
              <a:rPr lang="en-US" altLang="zh-CN" baseline="0" dirty="0" smtClean="0"/>
              <a:t>          3.PPT</a:t>
            </a:r>
            <a:r>
              <a:rPr lang="zh-CN" altLang="en-US" baseline="0" dirty="0" smtClean="0"/>
              <a:t>快速制作及讲解，利用给定的时间让社员分组进行行业调研，每个组输出一个</a:t>
            </a:r>
            <a:r>
              <a:rPr lang="en-US" altLang="zh-CN" baseline="0" dirty="0" smtClean="0"/>
              <a:t>PPT</a:t>
            </a:r>
            <a:r>
              <a:rPr lang="zh-CN" altLang="en-US" baseline="0" dirty="0" smtClean="0"/>
              <a:t>。</a:t>
            </a:r>
            <a:endParaRPr lang="en-US" altLang="zh-CN" baseline="0" dirty="0" smtClean="0"/>
          </a:p>
          <a:p>
            <a:r>
              <a:rPr lang="en-US" altLang="zh-CN" baseline="0" dirty="0" smtClean="0"/>
              <a:t>          4.Axure</a:t>
            </a:r>
            <a:r>
              <a:rPr lang="zh-CN" altLang="en-US" baseline="0" dirty="0" smtClean="0"/>
              <a:t>快速原型设计工具教学，对互联网最常使用的产品原型设计工具进行了讲解，包括静态页面的制作及动态交互的页面。</a:t>
            </a:r>
            <a:endParaRPr lang="en-US" altLang="zh-CN" baseline="0" dirty="0" smtClean="0"/>
          </a:p>
          <a:p>
            <a:r>
              <a:rPr lang="en-US" altLang="zh-CN" baseline="0" dirty="0" smtClean="0"/>
              <a:t>          5.</a:t>
            </a:r>
            <a:r>
              <a:rPr lang="zh-CN" altLang="en-US" baseline="0" dirty="0" smtClean="0"/>
              <a:t>互联网</a:t>
            </a:r>
            <a:r>
              <a:rPr lang="en-US" altLang="zh-CN" baseline="0" dirty="0" smtClean="0"/>
              <a:t>+</a:t>
            </a:r>
            <a:r>
              <a:rPr lang="zh-CN" altLang="en-US" baseline="0" dirty="0" smtClean="0"/>
              <a:t>小组分组，依靠管理层拥有的产品设计及开发经验教训，带领社员参加互联网</a:t>
            </a:r>
            <a:r>
              <a:rPr lang="en-US" altLang="zh-CN" baseline="0" dirty="0" smtClean="0"/>
              <a:t>+</a:t>
            </a:r>
            <a:r>
              <a:rPr lang="zh-CN" altLang="en-US" baseline="0" dirty="0" smtClean="0"/>
              <a:t>比赛，目前进入</a:t>
            </a:r>
            <a:r>
              <a:rPr lang="en-US" altLang="zh-CN" baseline="0" dirty="0" err="1" smtClean="0"/>
              <a:t>Xmid</a:t>
            </a:r>
            <a:r>
              <a:rPr lang="zh-CN" altLang="en-US" baseline="0" dirty="0" smtClean="0"/>
              <a:t>思维导图构建进度。预计五一过后一周进入</a:t>
            </a:r>
            <a:r>
              <a:rPr lang="en-US" altLang="zh-CN" baseline="0" dirty="0" smtClean="0"/>
              <a:t>PPT</a:t>
            </a:r>
            <a:r>
              <a:rPr lang="zh-CN" altLang="en-US" baseline="0" dirty="0" smtClean="0"/>
              <a:t>制作环节</a:t>
            </a:r>
            <a:endParaRPr lang="zh-CN" altLang="en-US" dirty="0"/>
          </a:p>
        </p:txBody>
      </p:sp>
      <p:sp>
        <p:nvSpPr>
          <p:cNvPr id="4" name="灯片编号占位符 3"/>
          <p:cNvSpPr>
            <a:spLocks noGrp="1"/>
          </p:cNvSpPr>
          <p:nvPr>
            <p:ph type="sldNum" sz="quarter" idx="10"/>
          </p:nvPr>
        </p:nvSpPr>
        <p:spPr/>
        <p:txBody>
          <a:bodyPr/>
          <a:lstStyle/>
          <a:p>
            <a:fld id="{60BDA033-D857-488F-86A9-84E5001E81B7}" type="slidenum">
              <a:rPr lang="zh-CN" altLang="en-US" smtClean="0"/>
              <a:t>5</a:t>
            </a:fld>
            <a:endParaRPr lang="zh-CN" altLang="en-US"/>
          </a:p>
        </p:txBody>
      </p:sp>
    </p:spTree>
    <p:extLst>
      <p:ext uri="{BB962C8B-B14F-4D97-AF65-F5344CB8AC3E}">
        <p14:creationId xmlns:p14="http://schemas.microsoft.com/office/powerpoint/2010/main" val="7180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面对的问题：</a:t>
            </a:r>
            <a:endParaRPr lang="en-US" altLang="zh-CN" dirty="0" smtClean="0"/>
          </a:p>
          <a:p>
            <a:r>
              <a:rPr lang="en-US" altLang="zh-CN" dirty="0" smtClean="0"/>
              <a:t>	1.</a:t>
            </a:r>
            <a:r>
              <a:rPr lang="zh-CN" altLang="en-US" dirty="0" smtClean="0"/>
              <a:t>核心价值：社团成立之初本着将产品思维相关技能教授给社员，但是却忽略了社员初期的兴趣培养，社员虽然学习了知识，但是对其作用不清楚，缺乏主动性，产品本身相对于大家所熟知的程序代码是互联网行业中最有趣的地方，但是因为社团的体现方式的问题，而没有发挥其最大的价值。</a:t>
            </a:r>
            <a:endParaRPr lang="en-US" altLang="zh-CN" dirty="0" smtClean="0"/>
          </a:p>
          <a:p>
            <a:r>
              <a:rPr lang="en-US" altLang="zh-CN" dirty="0" smtClean="0"/>
              <a:t>	2.</a:t>
            </a:r>
            <a:r>
              <a:rPr lang="zh-CN" altLang="en-US" dirty="0" smtClean="0"/>
              <a:t>调整活动主线，明确主要活动，剔除不必要的活动。选择真正对社员有用的活动，不让活动成为负担</a:t>
            </a:r>
            <a:endParaRPr lang="en-US" altLang="zh-CN" dirty="0" smtClean="0"/>
          </a:p>
          <a:p>
            <a:r>
              <a:rPr lang="en-US" altLang="zh-CN" dirty="0" smtClean="0"/>
              <a:t>	3.</a:t>
            </a:r>
            <a:r>
              <a:rPr lang="zh-CN" altLang="en-US" dirty="0" smtClean="0"/>
              <a:t>职责不明确：因为创建团队本身事情比较多，再加之没有考虑到组织架构的问题，导致每次活动都是临时选择有能力的担当，结果导致能力越强的任务越多，能力较弱者任务越少，形成了分化。</a:t>
            </a:r>
            <a:endParaRPr lang="en-US" altLang="zh-CN" dirty="0" smtClean="0"/>
          </a:p>
          <a:p>
            <a:r>
              <a:rPr lang="en-US" altLang="zh-CN" dirty="0" smtClean="0"/>
              <a:t>	4.</a:t>
            </a:r>
            <a:r>
              <a:rPr lang="zh-CN" altLang="en-US" sz="1200" dirty="0" smtClean="0">
                <a:solidFill>
                  <a:srgbClr val="3A3A3A"/>
                </a:solidFill>
              </a:rPr>
              <a:t>在管理层自己看来，虽然在社团活动方面，社员可以积极参加，但是对于线上的活跃度只在</a:t>
            </a:r>
            <a:r>
              <a:rPr lang="en-US" altLang="zh-CN" sz="1200" dirty="0" smtClean="0">
                <a:solidFill>
                  <a:srgbClr val="3A3A3A"/>
                </a:solidFill>
              </a:rPr>
              <a:t>30%</a:t>
            </a:r>
            <a:r>
              <a:rPr lang="zh-CN" altLang="en-US" sz="1200" dirty="0" smtClean="0">
                <a:solidFill>
                  <a:srgbClr val="3A3A3A"/>
                </a:solidFill>
              </a:rPr>
              <a:t>左右，还有许多社员对社团不太积极，参与感不够。</a:t>
            </a:r>
            <a:endParaRPr lang="en-US" altLang="zh-CN" sz="1200" dirty="0" smtClean="0">
              <a:solidFill>
                <a:srgbClr val="3A3A3A"/>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3A3A3A"/>
                </a:solidFill>
              </a:rPr>
              <a:t>	5.</a:t>
            </a:r>
            <a:r>
              <a:rPr lang="zh-CN" altLang="en-US" sz="1200" dirty="0" smtClean="0">
                <a:solidFill>
                  <a:srgbClr val="3A3A3A"/>
                </a:solidFill>
              </a:rPr>
              <a:t>资金来源：</a:t>
            </a:r>
            <a:r>
              <a:rPr lang="zh-CN" altLang="en-US" sz="1200" dirty="0" smtClean="0">
                <a:solidFill>
                  <a:srgbClr val="3A3A3A"/>
                </a:solidFill>
                <a:latin typeface="Adobe 楷体 Std R" panose="02020400000000000000" pitchFamily="18" charset="-122"/>
                <a:ea typeface="Adobe 楷体 Std R" panose="02020400000000000000" pitchFamily="18" charset="-122"/>
              </a:rPr>
              <a:t>管理层对对拉去赞助方面没有，对学校关于商业化的界定及限度不了解，无从下手。</a:t>
            </a:r>
            <a:endParaRPr lang="zh-CN" altLang="en-US" sz="1200" dirty="0" smtClean="0">
              <a:solidFill>
                <a:srgbClr val="3A3A3A"/>
              </a:solidFill>
            </a:endParaRPr>
          </a:p>
          <a:p>
            <a:endParaRPr lang="zh-CN" altLang="en-US" dirty="0"/>
          </a:p>
        </p:txBody>
      </p:sp>
      <p:sp>
        <p:nvSpPr>
          <p:cNvPr id="4" name="灯片编号占位符 3"/>
          <p:cNvSpPr>
            <a:spLocks noGrp="1"/>
          </p:cNvSpPr>
          <p:nvPr>
            <p:ph type="sldNum" sz="quarter" idx="10"/>
          </p:nvPr>
        </p:nvSpPr>
        <p:spPr/>
        <p:txBody>
          <a:bodyPr/>
          <a:lstStyle/>
          <a:p>
            <a:fld id="{60BDA033-D857-488F-86A9-84E5001E81B7}" type="slidenum">
              <a:rPr lang="zh-CN" altLang="en-US" smtClean="0"/>
              <a:t>6</a:t>
            </a:fld>
            <a:endParaRPr lang="zh-CN" altLang="en-US"/>
          </a:p>
        </p:txBody>
      </p:sp>
    </p:spTree>
    <p:extLst>
      <p:ext uri="{BB962C8B-B14F-4D97-AF65-F5344CB8AC3E}">
        <p14:creationId xmlns:p14="http://schemas.microsoft.com/office/powerpoint/2010/main" val="517685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未来的发展路线及调整方式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1.</a:t>
            </a:r>
            <a:r>
              <a:rPr lang="zh-CN" altLang="en-US" sz="1200" dirty="0" smtClean="0">
                <a:solidFill>
                  <a:srgbClr val="3A3A3A"/>
                </a:solidFill>
                <a:latin typeface="Adobe 仿宋 Std R" panose="02020400000000000000" pitchFamily="18" charset="-122"/>
                <a:ea typeface="Adobe 仿宋 Std R" panose="02020400000000000000" pitchFamily="18" charset="-122"/>
              </a:rPr>
              <a:t>物色有能力的社员，逐渐进行培养。通过本学期活动，明确社团将来的活动方向为领导班子打下坚实的基础，让他们有信心把这个社团办的更好。</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2.</a:t>
            </a:r>
            <a:r>
              <a:rPr lang="zh-CN" altLang="en-US" sz="1200" dirty="0" smtClean="0">
                <a:solidFill>
                  <a:srgbClr val="3A3A3A"/>
                </a:solidFill>
                <a:latin typeface="Adobe 仿宋 Std R" panose="02020400000000000000" pitchFamily="18" charset="-122"/>
                <a:ea typeface="Adobe 仿宋 Std R" panose="02020400000000000000" pitchFamily="18" charset="-122"/>
              </a:rPr>
              <a:t>改变从前只是授课的教学方式，改变为社员之间交流学习，发掘互联网有趣的事物，培养社员的兴趣，增强对社团的黏性及活跃度。逐步明确社团的核心价值体现方式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3.</a:t>
            </a:r>
            <a:r>
              <a:rPr lang="zh-CN" altLang="en-US" sz="1200" dirty="0" smtClean="0">
                <a:solidFill>
                  <a:srgbClr val="3A3A3A"/>
                </a:solidFill>
                <a:latin typeface="Adobe 仿宋 Std R" panose="02020400000000000000" pitchFamily="18" charset="-122"/>
                <a:ea typeface="Adobe 仿宋 Std R" panose="02020400000000000000" pitchFamily="18" charset="-122"/>
              </a:rPr>
              <a:t>既然我们希望成为一个社员联系外界的平台，我们会尽可能的联系已经毕业的前辈回来做一些交流分享，亦或者与一些企业进行合作，让社员可以接触到真实的互联网公司。</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4.</a:t>
            </a:r>
            <a:r>
              <a:rPr lang="zh-CN" altLang="en-US" sz="1200" dirty="0" smtClean="0">
                <a:solidFill>
                  <a:srgbClr val="3A3A3A"/>
                </a:solidFill>
                <a:latin typeface="Adobe 仿宋 Std R" panose="02020400000000000000" pitchFamily="18" charset="-122"/>
                <a:ea typeface="Adobe 仿宋 Std R" panose="02020400000000000000" pitchFamily="18" charset="-122"/>
              </a:rPr>
              <a:t>纠正一开始把社团当做产品来做的思路，转变方法，通过运营一个社群的方法来提高社员的活跃度，增强社员互相的交流。</a:t>
            </a:r>
          </a:p>
        </p:txBody>
      </p:sp>
      <p:sp>
        <p:nvSpPr>
          <p:cNvPr id="4" name="灯片编号占位符 3"/>
          <p:cNvSpPr>
            <a:spLocks noGrp="1"/>
          </p:cNvSpPr>
          <p:nvPr>
            <p:ph type="sldNum" sz="quarter" idx="10"/>
          </p:nvPr>
        </p:nvSpPr>
        <p:spPr/>
        <p:txBody>
          <a:bodyPr/>
          <a:lstStyle/>
          <a:p>
            <a:fld id="{60BDA033-D857-488F-86A9-84E5001E81B7}" type="slidenum">
              <a:rPr lang="zh-CN" altLang="en-US" smtClean="0"/>
              <a:t>7</a:t>
            </a:fld>
            <a:endParaRPr lang="zh-CN" altLang="en-US"/>
          </a:p>
        </p:txBody>
      </p:sp>
    </p:spTree>
    <p:extLst>
      <p:ext uri="{BB962C8B-B14F-4D97-AF65-F5344CB8AC3E}">
        <p14:creationId xmlns:p14="http://schemas.microsoft.com/office/powerpoint/2010/main" val="62902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9536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1"/>
          </a:xfrm>
          <a:prstGeom prst="rect">
            <a:avLst/>
          </a:prstGeom>
          <a:gradFill>
            <a:gsLst>
              <a:gs pos="0">
                <a:schemeClr val="bg1"/>
              </a:gs>
              <a:gs pos="37000">
                <a:srgbClr val="FBFBFB"/>
              </a:gs>
              <a:gs pos="54000">
                <a:srgbClr val="F8F8F8"/>
              </a:gs>
              <a:gs pos="83000">
                <a:srgbClr val="E7E7E7"/>
              </a:gs>
            </a:gsLst>
            <a:path path="circle">
              <a:fillToRect l="50000" t="50000" r="50000" b="50000"/>
            </a:path>
          </a:gradFill>
        </p:spPr>
      </p:pic>
      <p:grpSp>
        <p:nvGrpSpPr>
          <p:cNvPr id="4" name="组合 3" hidden="1"/>
          <p:cNvGrpSpPr/>
          <p:nvPr userDrawn="1"/>
        </p:nvGrpSpPr>
        <p:grpSpPr>
          <a:xfrm>
            <a:off x="9016532" y="4434114"/>
            <a:ext cx="3992367" cy="2423886"/>
            <a:chOff x="9016532" y="4434114"/>
            <a:chExt cx="3992367" cy="2423886"/>
          </a:xfrm>
        </p:grpSpPr>
        <p:sp>
          <p:nvSpPr>
            <p:cNvPr id="11" name="椭圆 10"/>
            <p:cNvSpPr/>
            <p:nvPr userDrawn="1"/>
          </p:nvSpPr>
          <p:spPr>
            <a:xfrm rot="18900000">
              <a:off x="10268754" y="5935086"/>
              <a:ext cx="2644330" cy="827316"/>
            </a:xfrm>
            <a:prstGeom prst="ellipse">
              <a:avLst/>
            </a:prstGeom>
            <a:gradFill flip="none" rotWithShape="1">
              <a:gsLst>
                <a:gs pos="100000">
                  <a:schemeClr val="bg1"/>
                </a:gs>
                <a:gs pos="12000">
                  <a:schemeClr val="accent6">
                    <a:lumMod val="36000"/>
                  </a:schemeClr>
                </a:gs>
              </a:gsLst>
              <a:path path="shap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rot="18900000">
              <a:off x="9016532" y="5294086"/>
              <a:ext cx="3992367" cy="827316"/>
            </a:xfrm>
            <a:prstGeom prst="ellipse">
              <a:avLst/>
            </a:prstGeom>
            <a:gradFill flip="none" rotWithShape="1">
              <a:gsLst>
                <a:gs pos="100000">
                  <a:schemeClr val="bg1"/>
                </a:gs>
                <a:gs pos="12000">
                  <a:schemeClr val="accent6">
                    <a:lumMod val="36000"/>
                  </a:schemeClr>
                </a:gs>
              </a:gsLst>
              <a:path path="shap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rot="16200000">
              <a:off x="9768114" y="4434114"/>
              <a:ext cx="2423886" cy="2423886"/>
            </a:xfrm>
            <a:custGeom>
              <a:avLst/>
              <a:gdLst>
                <a:gd name="connsiteX0" fmla="*/ 2423886 w 2423886"/>
                <a:gd name="connsiteY0" fmla="*/ 2423886 h 2423886"/>
                <a:gd name="connsiteX1" fmla="*/ 1045029 w 2423886"/>
                <a:gd name="connsiteY1" fmla="*/ 2423886 h 2423886"/>
                <a:gd name="connsiteX2" fmla="*/ 0 w 2423886"/>
                <a:gd name="connsiteY2" fmla="*/ 1378857 h 2423886"/>
                <a:gd name="connsiteX3" fmla="*/ 0 w 2423886"/>
                <a:gd name="connsiteY3" fmla="*/ 0 h 2423886"/>
              </a:gdLst>
              <a:ahLst/>
              <a:cxnLst>
                <a:cxn ang="0">
                  <a:pos x="connsiteX0" y="connsiteY0"/>
                </a:cxn>
                <a:cxn ang="0">
                  <a:pos x="connsiteX1" y="connsiteY1"/>
                </a:cxn>
                <a:cxn ang="0">
                  <a:pos x="connsiteX2" y="connsiteY2"/>
                </a:cxn>
                <a:cxn ang="0">
                  <a:pos x="connsiteX3" y="connsiteY3"/>
                </a:cxn>
              </a:cxnLst>
              <a:rect l="l" t="t" r="r" b="b"/>
              <a:pathLst>
                <a:path w="2423886" h="2423886">
                  <a:moveTo>
                    <a:pt x="2423886" y="2423886"/>
                  </a:moveTo>
                  <a:lnTo>
                    <a:pt x="1045029" y="2423886"/>
                  </a:lnTo>
                  <a:lnTo>
                    <a:pt x="0" y="1378857"/>
                  </a:lnTo>
                  <a:lnTo>
                    <a:pt x="0" y="0"/>
                  </a:lnTo>
                  <a:close/>
                </a:path>
              </a:pathLst>
            </a:custGeom>
            <a:gradFill>
              <a:gsLst>
                <a:gs pos="0">
                  <a:schemeClr val="bg1"/>
                </a:gs>
                <a:gs pos="37000">
                  <a:srgbClr val="FBFBFB"/>
                </a:gs>
                <a:gs pos="54000">
                  <a:srgbClr val="F8F8F8"/>
                </a:gs>
                <a:gs pos="83000">
                  <a:srgbClr val="E7E7E7"/>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rot="18900000">
              <a:off x="10494685" y="5745777"/>
              <a:ext cx="1631846" cy="461665"/>
            </a:xfrm>
            <a:prstGeom prst="rect">
              <a:avLst/>
            </a:prstGeom>
            <a:noFill/>
          </p:spPr>
          <p:txBody>
            <a:bodyPr wrap="square" rtlCol="0">
              <a:spAutoFit/>
            </a:bodyPr>
            <a:lstStyle/>
            <a:p>
              <a:pPr algn="ctr"/>
              <a:r>
                <a:rPr lang="en-US" altLang="zh-CN" sz="2400" dirty="0" smtClean="0">
                  <a:latin typeface="微软雅黑 Light" panose="020B0502040204020203" pitchFamily="34" charset="-122"/>
                  <a:ea typeface="微软雅黑 Light" panose="020B0502040204020203" pitchFamily="34" charset="-122"/>
                </a:rPr>
                <a:t>All Free</a:t>
              </a:r>
              <a:endParaRPr lang="zh-CN" altLang="en-US" sz="24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375328954"/>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矩形 17"/>
          <p:cNvSpPr/>
          <p:nvPr/>
        </p:nvSpPr>
        <p:spPr>
          <a:xfrm>
            <a:off x="4285397" y="1777983"/>
            <a:ext cx="3671248" cy="861547"/>
          </a:xfrm>
          <a:prstGeom prst="rect">
            <a:avLst/>
          </a:prstGeom>
          <a:solidFill>
            <a:schemeClr val="tx1">
              <a:alpha val="3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484961" y="1624624"/>
            <a:ext cx="3413149" cy="1015663"/>
          </a:xfrm>
          <a:prstGeom prst="rect">
            <a:avLst/>
          </a:prstGeom>
          <a:noFill/>
        </p:spPr>
        <p:txBody>
          <a:bodyPr wrap="square" rtlCol="0">
            <a:spAutoFit/>
          </a:bodyPr>
          <a:lstStyle/>
          <a:p>
            <a:pPr algn="ctr"/>
            <a:r>
              <a:rPr lang="zh-CN" altLang="en-US" sz="6000" dirty="0" smtClean="0">
                <a:gradFill>
                  <a:gsLst>
                    <a:gs pos="35000">
                      <a:srgbClr val="0081E2"/>
                    </a:gs>
                    <a:gs pos="13000">
                      <a:srgbClr val="40E6B6"/>
                    </a:gs>
                    <a:gs pos="77000">
                      <a:srgbClr val="FDC228"/>
                    </a:gs>
                    <a:gs pos="69000">
                      <a:srgbClr val="FC4F14"/>
                    </a:gs>
                    <a:gs pos="55000">
                      <a:srgbClr val="CF645E"/>
                    </a:gs>
                  </a:gsLst>
                  <a:lin ang="16200000" scaled="1"/>
                </a:gradFill>
                <a:effectLst>
                  <a:outerShdw blurRad="50800" dist="38100" dir="5400000" algn="t" rotWithShape="0">
                    <a:prstClr val="black">
                      <a:alpha val="40000"/>
                    </a:prstClr>
                  </a:outerShdw>
                </a:effectLst>
                <a:latin typeface="时尚中黑简体" pitchFamily="2" charset="-122"/>
                <a:ea typeface="时尚中黑简体" pitchFamily="2" charset="-122"/>
              </a:rPr>
              <a:t>创趣</a:t>
            </a:r>
            <a:r>
              <a:rPr lang="en-US" altLang="zh-CN" sz="6000" dirty="0" smtClean="0">
                <a:gradFill>
                  <a:gsLst>
                    <a:gs pos="35000">
                      <a:srgbClr val="0081E2"/>
                    </a:gs>
                    <a:gs pos="13000">
                      <a:srgbClr val="40E6B6"/>
                    </a:gs>
                    <a:gs pos="77000">
                      <a:srgbClr val="FDC228"/>
                    </a:gs>
                    <a:gs pos="69000">
                      <a:srgbClr val="FC4F14"/>
                    </a:gs>
                    <a:gs pos="55000">
                      <a:srgbClr val="CF645E"/>
                    </a:gs>
                  </a:gsLst>
                  <a:lin ang="16200000" scaled="1"/>
                </a:gradFill>
                <a:effectLst>
                  <a:outerShdw blurRad="50800" dist="38100" dir="5400000" algn="t" rotWithShape="0">
                    <a:prstClr val="black">
                      <a:alpha val="40000"/>
                    </a:prstClr>
                  </a:outerShdw>
                </a:effectLst>
                <a:latin typeface="时尚中黑简体" pitchFamily="2" charset="-122"/>
                <a:ea typeface="时尚中黑简体" pitchFamily="2" charset="-122"/>
              </a:rPr>
              <a:t>PTP</a:t>
            </a:r>
            <a:endParaRPr lang="zh-CN" altLang="en-US" sz="6000" dirty="0">
              <a:gradFill>
                <a:gsLst>
                  <a:gs pos="35000">
                    <a:srgbClr val="0081E2"/>
                  </a:gs>
                  <a:gs pos="13000">
                    <a:srgbClr val="40E6B6"/>
                  </a:gs>
                  <a:gs pos="77000">
                    <a:srgbClr val="FDC228"/>
                  </a:gs>
                  <a:gs pos="69000">
                    <a:srgbClr val="FC4F14"/>
                  </a:gs>
                  <a:gs pos="55000">
                    <a:srgbClr val="CF645E"/>
                  </a:gs>
                </a:gsLst>
                <a:lin ang="16200000" scaled="1"/>
              </a:gradFill>
              <a:effectLst>
                <a:outerShdw blurRad="50800" dist="38100" dir="5400000" algn="t" rotWithShape="0">
                  <a:prstClr val="black">
                    <a:alpha val="40000"/>
                  </a:prstClr>
                </a:outerShdw>
              </a:effectLst>
              <a:latin typeface="时尚中黑简体" pitchFamily="2" charset="-122"/>
              <a:ea typeface="时尚中黑简体" pitchFamily="2" charset="-122"/>
            </a:endParaRPr>
          </a:p>
        </p:txBody>
      </p:sp>
      <p:sp>
        <p:nvSpPr>
          <p:cNvPr id="19" name="文本框 18"/>
          <p:cNvSpPr txBox="1"/>
          <p:nvPr/>
        </p:nvSpPr>
        <p:spPr>
          <a:xfrm>
            <a:off x="3842452" y="3230080"/>
            <a:ext cx="4583306" cy="769441"/>
          </a:xfrm>
          <a:prstGeom prst="rect">
            <a:avLst/>
          </a:prstGeom>
          <a:noFill/>
        </p:spPr>
        <p:txBody>
          <a:bodyPr wrap="none" rtlCol="0">
            <a:spAutoFit/>
          </a:bodyPr>
          <a:lstStyle/>
          <a:p>
            <a:pPr algn="ctr"/>
            <a:r>
              <a:rPr lang="zh-CN" altLang="en-US" sz="4400" dirty="0" smtClean="0">
                <a:solidFill>
                  <a:schemeClr val="bg1"/>
                </a:solidFill>
                <a:effectLst>
                  <a:outerShdw blurRad="88900" dist="38100" dir="2700000" algn="tl" rotWithShape="0">
                    <a:prstClr val="black">
                      <a:alpha val="40000"/>
                    </a:prstClr>
                  </a:outerShdw>
                </a:effectLst>
                <a:latin typeface="微软雅黑" pitchFamily="34" charset="-122"/>
                <a:ea typeface="微软雅黑" pitchFamily="34" charset="-122"/>
              </a:rPr>
              <a:t>社团成立答辩</a:t>
            </a:r>
            <a:r>
              <a:rPr lang="en-US" altLang="zh-CN" sz="4400" dirty="0" smtClean="0">
                <a:solidFill>
                  <a:schemeClr val="bg1"/>
                </a:solidFill>
                <a:effectLst>
                  <a:outerShdw blurRad="88900" dist="38100" dir="2700000" algn="tl" rotWithShape="0">
                    <a:prstClr val="black">
                      <a:alpha val="40000"/>
                    </a:prstClr>
                  </a:outerShdw>
                </a:effectLst>
                <a:latin typeface="微软雅黑" pitchFamily="34" charset="-122"/>
                <a:ea typeface="微软雅黑" pitchFamily="34" charset="-122"/>
              </a:rPr>
              <a:t>PPT</a:t>
            </a:r>
            <a:endParaRPr lang="zh-CN" altLang="en-US" sz="4400" dirty="0">
              <a:solidFill>
                <a:schemeClr val="bg1"/>
              </a:solidFill>
              <a:effectLst>
                <a:outerShdw blurRad="88900" dist="38100" dir="2700000" algn="tl" rotWithShape="0">
                  <a:prstClr val="black">
                    <a:alpha val="40000"/>
                  </a:prstClr>
                </a:outerShdw>
              </a:effectLst>
              <a:latin typeface="微软雅黑" pitchFamily="34" charset="-122"/>
              <a:ea typeface="微软雅黑" pitchFamily="34" charset="-122"/>
            </a:endParaRPr>
          </a:p>
        </p:txBody>
      </p:sp>
      <p:cxnSp>
        <p:nvCxnSpPr>
          <p:cNvPr id="21" name="直接连接符 20"/>
          <p:cNvCxnSpPr/>
          <p:nvPr/>
        </p:nvCxnSpPr>
        <p:spPr>
          <a:xfrm>
            <a:off x="9772650" y="3559175"/>
            <a:ext cx="1466850" cy="0"/>
          </a:xfrm>
          <a:prstGeom prst="line">
            <a:avLst/>
          </a:prstGeom>
          <a:ln>
            <a:gradFill flip="none" rotWithShape="1">
              <a:gsLst>
                <a:gs pos="100000">
                  <a:schemeClr val="bg1">
                    <a:alpha val="0"/>
                  </a:schemeClr>
                </a:gs>
                <a:gs pos="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84250" y="3559175"/>
            <a:ext cx="1466850" cy="0"/>
          </a:xfrm>
          <a:prstGeom prst="line">
            <a:avLst/>
          </a:prstGeom>
          <a:ln>
            <a:gradFill flip="none" rotWithShape="1">
              <a:gsLst>
                <a:gs pos="0">
                  <a:schemeClr val="bg1">
                    <a:alpha val="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5886450" y="2811154"/>
            <a:ext cx="419100" cy="309083"/>
            <a:chOff x="5681662" y="2336617"/>
            <a:chExt cx="828676" cy="851329"/>
          </a:xfrm>
          <a:solidFill>
            <a:schemeClr val="bg1">
              <a:alpha val="46000"/>
            </a:schemeClr>
          </a:solidFill>
          <a:effectLst/>
        </p:grpSpPr>
        <p:sp>
          <p:nvSpPr>
            <p:cNvPr id="27" name="燕尾形 26"/>
            <p:cNvSpPr/>
            <p:nvPr/>
          </p:nvSpPr>
          <p:spPr>
            <a:xfrm rot="5400000">
              <a:off x="5810250" y="2487858"/>
              <a:ext cx="571500" cy="828676"/>
            </a:xfrm>
            <a:prstGeom prst="chevron">
              <a:avLst>
                <a:gd name="adj" fmla="val 67500"/>
              </a:avLst>
            </a:prstGeom>
            <a:grpFill/>
            <a:ln w="12700">
              <a:noFill/>
            </a:ln>
            <a:effectLst>
              <a:outerShdw blurRad="44450" dist="27940" dir="5400000" algn="ctr">
                <a:srgbClr val="000000">
                  <a:alpha val="32000"/>
                </a:srgbClr>
              </a:outerShdw>
            </a:effectLst>
            <a:sp3d contourW="12700" prstMaterial="plastic">
              <a:bevelT w="82550" h="101600" prst="convex"/>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rot="5400000">
              <a:off x="5810250" y="2208029"/>
              <a:ext cx="571500" cy="828676"/>
            </a:xfrm>
            <a:prstGeom prst="chevron">
              <a:avLst>
                <a:gd name="adj" fmla="val 67500"/>
              </a:avLst>
            </a:prstGeom>
            <a:grpFill/>
            <a:ln w="12700">
              <a:noFill/>
            </a:ln>
            <a:effectLst>
              <a:outerShdw blurRad="44450" dist="27940" dir="5400000" algn="ctr">
                <a:srgbClr val="000000">
                  <a:alpha val="32000"/>
                </a:srgbClr>
              </a:outerShdw>
            </a:effectLst>
            <a:sp3d contourW="12700" prstMaterial="plastic">
              <a:bevelT w="82550" h="101600" prst="convex"/>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grpSp>
      <p:grpSp>
        <p:nvGrpSpPr>
          <p:cNvPr id="3" name="组合 2"/>
          <p:cNvGrpSpPr/>
          <p:nvPr/>
        </p:nvGrpSpPr>
        <p:grpSpPr>
          <a:xfrm>
            <a:off x="9105582" y="4697378"/>
            <a:ext cx="2133918" cy="1022419"/>
            <a:chOff x="4038815" y="4382745"/>
            <a:chExt cx="2133918" cy="1022419"/>
          </a:xfrm>
        </p:grpSpPr>
        <p:sp>
          <p:nvSpPr>
            <p:cNvPr id="11" name="矩形 10"/>
            <p:cNvSpPr/>
            <p:nvPr/>
          </p:nvSpPr>
          <p:spPr>
            <a:xfrm>
              <a:off x="4038815" y="4382745"/>
              <a:ext cx="1980029" cy="430887"/>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000" kern="0" dirty="0" smtClean="0">
                  <a:solidFill>
                    <a:schemeClr val="bg1"/>
                  </a:solidFill>
                  <a:latin typeface="微软雅黑" panose="020B0503020204020204" pitchFamily="34" charset="-122"/>
                  <a:ea typeface="微软雅黑" panose="020B0503020204020204" pitchFamily="34" charset="-122"/>
                </a:rPr>
                <a:t>答辩人：魏泽毅</a:t>
              </a: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4038815" y="4997873"/>
              <a:ext cx="2133918" cy="407291"/>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000" kern="0" dirty="0" smtClean="0">
                  <a:solidFill>
                    <a:schemeClr val="bg1"/>
                  </a:solidFill>
                  <a:latin typeface="微软雅黑" panose="020B0503020204020204" pitchFamily="34" charset="-122"/>
                  <a:ea typeface="微软雅黑" panose="020B0503020204020204" pitchFamily="34" charset="-122"/>
                </a:rPr>
                <a:t>时间：</a:t>
              </a:r>
              <a:r>
                <a:rPr lang="en-US" altLang="zh-CN" sz="2000" kern="0" dirty="0" smtClean="0">
                  <a:solidFill>
                    <a:schemeClr val="bg1"/>
                  </a:solidFill>
                  <a:latin typeface="微软雅黑" panose="020B0503020204020204" pitchFamily="34" charset="-122"/>
                  <a:ea typeface="微软雅黑" panose="020B0503020204020204" pitchFamily="34" charset="-122"/>
                </a:rPr>
                <a:t>2017.4.27</a:t>
              </a: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r="72607"/>
          <a:stretch/>
        </p:blipFill>
        <p:spPr>
          <a:xfrm rot="20371006">
            <a:off x="351058" y="725780"/>
            <a:ext cx="2556998" cy="990600"/>
          </a:xfrm>
          <a:prstGeom prst="rect">
            <a:avLst/>
          </a:prstGeom>
        </p:spPr>
      </p:pic>
    </p:spTree>
    <p:extLst>
      <p:ext uri="{BB962C8B-B14F-4D97-AF65-F5344CB8AC3E}">
        <p14:creationId xmlns:p14="http://schemas.microsoft.com/office/powerpoint/2010/main" val="2239803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000">
              <a:srgbClr val="FBFBFB"/>
            </a:gs>
            <a:gs pos="54000">
              <a:srgbClr val="F8F8F8"/>
            </a:gs>
            <a:gs pos="83000">
              <a:srgbClr val="E7E7E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6" name="矩形 35"/>
          <p:cNvSpPr/>
          <p:nvPr/>
        </p:nvSpPr>
        <p:spPr>
          <a:xfrm>
            <a:off x="5375879" y="2424798"/>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1" name="任意多边形 20"/>
          <p:cNvSpPr/>
          <p:nvPr/>
        </p:nvSpPr>
        <p:spPr>
          <a:xfrm>
            <a:off x="4566637" y="1942876"/>
            <a:ext cx="2456420" cy="1006928"/>
          </a:xfrm>
          <a:custGeom>
            <a:avLst/>
            <a:gdLst>
              <a:gd name="connsiteX0" fmla="*/ 480802 w 2736322"/>
              <a:gd name="connsiteY0" fmla="*/ 0 h 1121664"/>
              <a:gd name="connsiteX1" fmla="*/ 1132931 w 2736322"/>
              <a:gd name="connsiteY1" fmla="*/ 0 h 1121664"/>
              <a:gd name="connsiteX2" fmla="*/ 1132931 w 2736322"/>
              <a:gd name="connsiteY2" fmla="*/ 48051 h 1121664"/>
              <a:gd name="connsiteX3" fmla="*/ 1081909 w 2736322"/>
              <a:gd name="connsiteY3" fmla="*/ 74926 h 1121664"/>
              <a:gd name="connsiteX4" fmla="*/ 1024774 w 2736322"/>
              <a:gd name="connsiteY4" fmla="*/ 182689 h 1121664"/>
              <a:gd name="connsiteX5" fmla="*/ 1219846 w 2736322"/>
              <a:gd name="connsiteY5" fmla="*/ 335089 h 1121664"/>
              <a:gd name="connsiteX6" fmla="*/ 1414918 w 2736322"/>
              <a:gd name="connsiteY6" fmla="*/ 182689 h 1121664"/>
              <a:gd name="connsiteX7" fmla="*/ 1357783 w 2736322"/>
              <a:gd name="connsiteY7" fmla="*/ 74926 h 1121664"/>
              <a:gd name="connsiteX8" fmla="*/ 1306762 w 2736322"/>
              <a:gd name="connsiteY8" fmla="*/ 48052 h 1121664"/>
              <a:gd name="connsiteX9" fmla="*/ 1306762 w 2736322"/>
              <a:gd name="connsiteY9" fmla="*/ 0 h 1121664"/>
              <a:gd name="connsiteX10" fmla="*/ 2736322 w 2736322"/>
              <a:gd name="connsiteY10" fmla="*/ 0 h 1121664"/>
              <a:gd name="connsiteX11" fmla="*/ 2736322 w 2736322"/>
              <a:gd name="connsiteY11" fmla="*/ 1121664 h 1121664"/>
              <a:gd name="connsiteX12" fmla="*/ 480802 w 2736322"/>
              <a:gd name="connsiteY12" fmla="*/ 1121664 h 1121664"/>
              <a:gd name="connsiteX13" fmla="*/ 480802 w 2736322"/>
              <a:gd name="connsiteY13" fmla="*/ 592171 h 1121664"/>
              <a:gd name="connsiteX14" fmla="*/ 233183 w 2736322"/>
              <a:gd name="connsiteY14" fmla="*/ 592171 h 1121664"/>
              <a:gd name="connsiteX15" fmla="*/ 228769 w 2736322"/>
              <a:gd name="connsiteY15" fmla="*/ 620154 h 1121664"/>
              <a:gd name="connsiteX16" fmla="*/ 119063 w 2736322"/>
              <a:gd name="connsiteY16" fmla="*/ 713233 h 1121664"/>
              <a:gd name="connsiteX17" fmla="*/ 0 w 2736322"/>
              <a:gd name="connsiteY17" fmla="*/ 560833 h 1121664"/>
              <a:gd name="connsiteX18" fmla="*/ 119063 w 2736322"/>
              <a:gd name="connsiteY18" fmla="*/ 408433 h 1121664"/>
              <a:gd name="connsiteX19" fmla="*/ 228769 w 2736322"/>
              <a:gd name="connsiteY19" fmla="*/ 501512 h 1121664"/>
              <a:gd name="connsiteX20" fmla="*/ 232552 w 2736322"/>
              <a:gd name="connsiteY20" fmla="*/ 525496 h 1121664"/>
              <a:gd name="connsiteX21" fmla="*/ 480802 w 2736322"/>
              <a:gd name="connsiteY21" fmla="*/ 525496 h 112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36322" h="1121664">
                <a:moveTo>
                  <a:pt x="480802" y="0"/>
                </a:moveTo>
                <a:lnTo>
                  <a:pt x="1132931" y="0"/>
                </a:lnTo>
                <a:lnTo>
                  <a:pt x="1132931" y="48051"/>
                </a:lnTo>
                <a:lnTo>
                  <a:pt x="1081909" y="74926"/>
                </a:lnTo>
                <a:cubicBezTo>
                  <a:pt x="1046608" y="102505"/>
                  <a:pt x="1024774" y="140605"/>
                  <a:pt x="1024774" y="182689"/>
                </a:cubicBezTo>
                <a:cubicBezTo>
                  <a:pt x="1024774" y="266857"/>
                  <a:pt x="1112111" y="335089"/>
                  <a:pt x="1219846" y="335089"/>
                </a:cubicBezTo>
                <a:cubicBezTo>
                  <a:pt x="1327581" y="335089"/>
                  <a:pt x="1414918" y="266857"/>
                  <a:pt x="1414918" y="182689"/>
                </a:cubicBezTo>
                <a:cubicBezTo>
                  <a:pt x="1414918" y="140605"/>
                  <a:pt x="1393084" y="102505"/>
                  <a:pt x="1357783" y="74926"/>
                </a:cubicBezTo>
                <a:lnTo>
                  <a:pt x="1306762" y="48052"/>
                </a:lnTo>
                <a:lnTo>
                  <a:pt x="1306762" y="0"/>
                </a:lnTo>
                <a:lnTo>
                  <a:pt x="2736322" y="0"/>
                </a:lnTo>
                <a:lnTo>
                  <a:pt x="2736322" y="1121664"/>
                </a:lnTo>
                <a:lnTo>
                  <a:pt x="480802" y="1121664"/>
                </a:lnTo>
                <a:lnTo>
                  <a:pt x="480802" y="592171"/>
                </a:lnTo>
                <a:lnTo>
                  <a:pt x="233183" y="592171"/>
                </a:lnTo>
                <a:lnTo>
                  <a:pt x="228769" y="620154"/>
                </a:lnTo>
                <a:cubicBezTo>
                  <a:pt x="210695" y="674853"/>
                  <a:pt x="168381" y="713233"/>
                  <a:pt x="119063" y="713233"/>
                </a:cubicBezTo>
                <a:cubicBezTo>
                  <a:pt x="53306" y="713233"/>
                  <a:pt x="0" y="645001"/>
                  <a:pt x="0" y="560833"/>
                </a:cubicBezTo>
                <a:cubicBezTo>
                  <a:pt x="0" y="476665"/>
                  <a:pt x="53306" y="408433"/>
                  <a:pt x="119063" y="408433"/>
                </a:cubicBezTo>
                <a:cubicBezTo>
                  <a:pt x="168381" y="408433"/>
                  <a:pt x="210695" y="446813"/>
                  <a:pt x="228769" y="501512"/>
                </a:cubicBezTo>
                <a:lnTo>
                  <a:pt x="232552" y="525496"/>
                </a:lnTo>
                <a:lnTo>
                  <a:pt x="480802" y="525496"/>
                </a:lnTo>
                <a:close/>
              </a:path>
            </a:pathLst>
          </a:custGeom>
          <a:solidFill>
            <a:srgbClr val="56A8BD"/>
          </a:solidFill>
          <a:ln>
            <a:noFill/>
          </a:ln>
          <a:effectLst>
            <a:innerShdw blurRad="1143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929975" y="1942874"/>
            <a:ext cx="1000430" cy="1418387"/>
          </a:xfrm>
          <a:custGeom>
            <a:avLst/>
            <a:gdLst>
              <a:gd name="connsiteX0" fmla="*/ 834199 w 1114426"/>
              <a:gd name="connsiteY0" fmla="*/ 364618 h 1580008"/>
              <a:gd name="connsiteX1" fmla="*/ 681799 w 1114426"/>
              <a:gd name="connsiteY1" fmla="*/ 559690 h 1580008"/>
              <a:gd name="connsiteX2" fmla="*/ 834199 w 1114426"/>
              <a:gd name="connsiteY2" fmla="*/ 754762 h 1580008"/>
              <a:gd name="connsiteX3" fmla="*/ 941962 w 1114426"/>
              <a:gd name="connsiteY3" fmla="*/ 697627 h 1580008"/>
              <a:gd name="connsiteX4" fmla="*/ 968836 w 1114426"/>
              <a:gd name="connsiteY4" fmla="*/ 646606 h 1580008"/>
              <a:gd name="connsiteX5" fmla="*/ 1114425 w 1114426"/>
              <a:gd name="connsiteY5" fmla="*/ 646606 h 1580008"/>
              <a:gd name="connsiteX6" fmla="*/ 1114425 w 1114426"/>
              <a:gd name="connsiteY6" fmla="*/ 472775 h 1580008"/>
              <a:gd name="connsiteX7" fmla="*/ 968837 w 1114426"/>
              <a:gd name="connsiteY7" fmla="*/ 472775 h 1580008"/>
              <a:gd name="connsiteX8" fmla="*/ 941962 w 1114426"/>
              <a:gd name="connsiteY8" fmla="*/ 421753 h 1580008"/>
              <a:gd name="connsiteX9" fmla="*/ 834199 w 1114426"/>
              <a:gd name="connsiteY9" fmla="*/ 364618 h 1580008"/>
              <a:gd name="connsiteX10" fmla="*/ 1114426 w 1114426"/>
              <a:gd name="connsiteY10" fmla="*/ 0 h 1580008"/>
              <a:gd name="connsiteX11" fmla="*/ 1114426 w 1114426"/>
              <a:gd name="connsiteY11" fmla="*/ 1033479 h 1580008"/>
              <a:gd name="connsiteX12" fmla="*/ 1089811 w 1114426"/>
              <a:gd name="connsiteY12" fmla="*/ 1028509 h 1580008"/>
              <a:gd name="connsiteX13" fmla="*/ 983966 w 1114426"/>
              <a:gd name="connsiteY13" fmla="*/ 1098668 h 1580008"/>
              <a:gd name="connsiteX14" fmla="*/ 980785 w 1114426"/>
              <a:gd name="connsiteY14" fmla="*/ 1114427 h 1580008"/>
              <a:gd name="connsiteX15" fmla="*/ 588551 w 1114426"/>
              <a:gd name="connsiteY15" fmla="*/ 1114427 h 1580008"/>
              <a:gd name="connsiteX16" fmla="*/ 588551 w 1114426"/>
              <a:gd name="connsiteY16" fmla="*/ 1346825 h 1580008"/>
              <a:gd name="connsiteX17" fmla="*/ 616534 w 1114426"/>
              <a:gd name="connsiteY17" fmla="*/ 1351239 h 1580008"/>
              <a:gd name="connsiteX18" fmla="*/ 709613 w 1114426"/>
              <a:gd name="connsiteY18" fmla="*/ 1460945 h 1580008"/>
              <a:gd name="connsiteX19" fmla="*/ 557213 w 1114426"/>
              <a:gd name="connsiteY19" fmla="*/ 1580008 h 1580008"/>
              <a:gd name="connsiteX20" fmla="*/ 404813 w 1114426"/>
              <a:gd name="connsiteY20" fmla="*/ 1460945 h 1580008"/>
              <a:gd name="connsiteX21" fmla="*/ 497892 w 1114426"/>
              <a:gd name="connsiteY21" fmla="*/ 1351239 h 1580008"/>
              <a:gd name="connsiteX22" fmla="*/ 521876 w 1114426"/>
              <a:gd name="connsiteY22" fmla="*/ 1347456 h 1580008"/>
              <a:gd name="connsiteX23" fmla="*/ 521876 w 1114426"/>
              <a:gd name="connsiteY23" fmla="*/ 1114427 h 1580008"/>
              <a:gd name="connsiteX24" fmla="*/ 0 w 1114426"/>
              <a:gd name="connsiteY24" fmla="*/ 1114427 h 1580008"/>
              <a:gd name="connsiteX25" fmla="*/ 326408 w 1114426"/>
              <a:gd name="connsiteY25" fmla="*/ 326408 h 1580008"/>
              <a:gd name="connsiteX26" fmla="*/ 1114426 w 1114426"/>
              <a:gd name="connsiteY26" fmla="*/ 0 h 15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14426" h="1580008">
                <a:moveTo>
                  <a:pt x="834199" y="364618"/>
                </a:moveTo>
                <a:cubicBezTo>
                  <a:pt x="750031" y="364618"/>
                  <a:pt x="681799" y="451955"/>
                  <a:pt x="681799" y="559690"/>
                </a:cubicBezTo>
                <a:cubicBezTo>
                  <a:pt x="681799" y="667425"/>
                  <a:pt x="750031" y="754762"/>
                  <a:pt x="834199" y="754762"/>
                </a:cubicBezTo>
                <a:cubicBezTo>
                  <a:pt x="876283" y="754762"/>
                  <a:pt x="914383" y="732928"/>
                  <a:pt x="941962" y="697627"/>
                </a:cubicBezTo>
                <a:lnTo>
                  <a:pt x="968836" y="646606"/>
                </a:lnTo>
                <a:lnTo>
                  <a:pt x="1114425" y="646606"/>
                </a:lnTo>
                <a:lnTo>
                  <a:pt x="1114425" y="472775"/>
                </a:lnTo>
                <a:lnTo>
                  <a:pt x="968837" y="472775"/>
                </a:lnTo>
                <a:lnTo>
                  <a:pt x="941962" y="421753"/>
                </a:lnTo>
                <a:cubicBezTo>
                  <a:pt x="914383" y="386452"/>
                  <a:pt x="876283" y="364618"/>
                  <a:pt x="834199" y="364618"/>
                </a:cubicBezTo>
                <a:close/>
                <a:moveTo>
                  <a:pt x="1114426" y="0"/>
                </a:moveTo>
                <a:lnTo>
                  <a:pt x="1114426" y="1033479"/>
                </a:lnTo>
                <a:lnTo>
                  <a:pt x="1089811" y="1028509"/>
                </a:lnTo>
                <a:cubicBezTo>
                  <a:pt x="1042230" y="1028509"/>
                  <a:pt x="1001405" y="1057439"/>
                  <a:pt x="983966" y="1098668"/>
                </a:cubicBezTo>
                <a:lnTo>
                  <a:pt x="980785" y="1114427"/>
                </a:lnTo>
                <a:lnTo>
                  <a:pt x="588551" y="1114427"/>
                </a:lnTo>
                <a:lnTo>
                  <a:pt x="588551" y="1346825"/>
                </a:lnTo>
                <a:lnTo>
                  <a:pt x="616534" y="1351239"/>
                </a:lnTo>
                <a:cubicBezTo>
                  <a:pt x="671233" y="1369313"/>
                  <a:pt x="709613" y="1411627"/>
                  <a:pt x="709613" y="1460945"/>
                </a:cubicBezTo>
                <a:cubicBezTo>
                  <a:pt x="709613" y="1526702"/>
                  <a:pt x="641381" y="1580008"/>
                  <a:pt x="557213" y="1580008"/>
                </a:cubicBezTo>
                <a:cubicBezTo>
                  <a:pt x="473045" y="1580008"/>
                  <a:pt x="404813" y="1526702"/>
                  <a:pt x="404813" y="1460945"/>
                </a:cubicBezTo>
                <a:cubicBezTo>
                  <a:pt x="404813" y="1411627"/>
                  <a:pt x="443193" y="1369313"/>
                  <a:pt x="497892" y="1351239"/>
                </a:cubicBezTo>
                <a:lnTo>
                  <a:pt x="521876" y="1347456"/>
                </a:lnTo>
                <a:lnTo>
                  <a:pt x="521876" y="1114427"/>
                </a:lnTo>
                <a:lnTo>
                  <a:pt x="0" y="1114427"/>
                </a:lnTo>
                <a:cubicBezTo>
                  <a:pt x="0" y="818863"/>
                  <a:pt x="117412" y="535404"/>
                  <a:pt x="326408" y="326408"/>
                </a:cubicBezTo>
                <a:cubicBezTo>
                  <a:pt x="535403" y="117412"/>
                  <a:pt x="818862" y="0"/>
                  <a:pt x="1114426" y="0"/>
                </a:cubicBezTo>
                <a:close/>
              </a:path>
            </a:pathLst>
          </a:custGeom>
          <a:solidFill>
            <a:srgbClr val="DC6C7C"/>
          </a:solidFill>
          <a:ln>
            <a:noFill/>
          </a:ln>
          <a:effectLst>
            <a:innerShdw blurRad="152400" dist="50800" dir="135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任意多边形 40"/>
          <p:cNvSpPr/>
          <p:nvPr/>
        </p:nvSpPr>
        <p:spPr>
          <a:xfrm>
            <a:off x="4998257" y="3084027"/>
            <a:ext cx="2118105" cy="1485680"/>
          </a:xfrm>
          <a:custGeom>
            <a:avLst/>
            <a:gdLst>
              <a:gd name="connsiteX0" fmla="*/ 0 w 2359457"/>
              <a:gd name="connsiteY0" fmla="*/ 0 h 1654969"/>
              <a:gd name="connsiteX1" fmla="*/ 1192159 w 2359457"/>
              <a:gd name="connsiteY1" fmla="*/ 0 h 1654969"/>
              <a:gd name="connsiteX2" fmla="*/ 2017563 w 2359457"/>
              <a:gd name="connsiteY2" fmla="*/ 341894 h 1654969"/>
              <a:gd name="connsiteX3" fmla="*/ 2359457 w 2359457"/>
              <a:gd name="connsiteY3" fmla="*/ 1167299 h 1654969"/>
              <a:gd name="connsiteX4" fmla="*/ 1812822 w 2359457"/>
              <a:gd name="connsiteY4" fmla="*/ 1167299 h 1654969"/>
              <a:gd name="connsiteX5" fmla="*/ 1812822 w 2359457"/>
              <a:gd name="connsiteY5" fmla="*/ 1411384 h 1654969"/>
              <a:gd name="connsiteX6" fmla="*/ 1837943 w 2359457"/>
              <a:gd name="connsiteY6" fmla="*/ 1415347 h 1654969"/>
              <a:gd name="connsiteX7" fmla="*/ 1935438 w 2359457"/>
              <a:gd name="connsiteY7" fmla="*/ 1530257 h 1654969"/>
              <a:gd name="connsiteX8" fmla="*/ 1775808 w 2359457"/>
              <a:gd name="connsiteY8" fmla="*/ 1654969 h 1654969"/>
              <a:gd name="connsiteX9" fmla="*/ 1616178 w 2359457"/>
              <a:gd name="connsiteY9" fmla="*/ 1530257 h 1654969"/>
              <a:gd name="connsiteX10" fmla="*/ 1713673 w 2359457"/>
              <a:gd name="connsiteY10" fmla="*/ 1415347 h 1654969"/>
              <a:gd name="connsiteX11" fmla="*/ 1742983 w 2359457"/>
              <a:gd name="connsiteY11" fmla="*/ 1410723 h 1654969"/>
              <a:gd name="connsiteX12" fmla="*/ 1742983 w 2359457"/>
              <a:gd name="connsiteY12" fmla="*/ 1167299 h 1654969"/>
              <a:gd name="connsiteX13" fmla="*/ 1283857 w 2359457"/>
              <a:gd name="connsiteY13" fmla="*/ 1167299 h 1654969"/>
              <a:gd name="connsiteX14" fmla="*/ 1289736 w 2359457"/>
              <a:gd name="connsiteY14" fmla="*/ 1138185 h 1654969"/>
              <a:gd name="connsiteX15" fmla="*/ 1216248 w 2359457"/>
              <a:gd name="connsiteY15" fmla="*/ 1027318 h 1654969"/>
              <a:gd name="connsiteX16" fmla="*/ 1192159 w 2359457"/>
              <a:gd name="connsiteY16" fmla="*/ 1022455 h 1654969"/>
              <a:gd name="connsiteX17" fmla="*/ 1192159 w 2359457"/>
              <a:gd name="connsiteY17" fmla="*/ 1024506 h 1654969"/>
              <a:gd name="connsiteX18" fmla="*/ 0 w 2359457"/>
              <a:gd name="connsiteY18" fmla="*/ 1024506 h 1654969"/>
              <a:gd name="connsiteX19" fmla="*/ 0 w 2359457"/>
              <a:gd name="connsiteY19" fmla="*/ 554207 h 1654969"/>
              <a:gd name="connsiteX20" fmla="*/ 145588 w 2359457"/>
              <a:gd name="connsiteY20" fmla="*/ 554207 h 1654969"/>
              <a:gd name="connsiteX21" fmla="*/ 172463 w 2359457"/>
              <a:gd name="connsiteY21" fmla="*/ 605229 h 1654969"/>
              <a:gd name="connsiteX22" fmla="*/ 280226 w 2359457"/>
              <a:gd name="connsiteY22" fmla="*/ 662364 h 1654969"/>
              <a:gd name="connsiteX23" fmla="*/ 432626 w 2359457"/>
              <a:gd name="connsiteY23" fmla="*/ 467292 h 1654969"/>
              <a:gd name="connsiteX24" fmla="*/ 280226 w 2359457"/>
              <a:gd name="connsiteY24" fmla="*/ 272220 h 1654969"/>
              <a:gd name="connsiteX25" fmla="*/ 172463 w 2359457"/>
              <a:gd name="connsiteY25" fmla="*/ 329355 h 1654969"/>
              <a:gd name="connsiteX26" fmla="*/ 145589 w 2359457"/>
              <a:gd name="connsiteY26" fmla="*/ 380376 h 1654969"/>
              <a:gd name="connsiteX27" fmla="*/ 0 w 2359457"/>
              <a:gd name="connsiteY27" fmla="*/ 380376 h 165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59457" h="1654969">
                <a:moveTo>
                  <a:pt x="0" y="0"/>
                </a:moveTo>
                <a:lnTo>
                  <a:pt x="1192159" y="0"/>
                </a:lnTo>
                <a:cubicBezTo>
                  <a:pt x="1501746" y="0"/>
                  <a:pt x="1798653" y="122983"/>
                  <a:pt x="2017563" y="341894"/>
                </a:cubicBezTo>
                <a:cubicBezTo>
                  <a:pt x="2236475" y="560806"/>
                  <a:pt x="2359457" y="857713"/>
                  <a:pt x="2359457" y="1167299"/>
                </a:cubicBezTo>
                <a:lnTo>
                  <a:pt x="1812822" y="1167299"/>
                </a:lnTo>
                <a:lnTo>
                  <a:pt x="1812822" y="1411384"/>
                </a:lnTo>
                <a:lnTo>
                  <a:pt x="1837943" y="1415347"/>
                </a:lnTo>
                <a:cubicBezTo>
                  <a:pt x="1895237" y="1434278"/>
                  <a:pt x="1935438" y="1478600"/>
                  <a:pt x="1935438" y="1530257"/>
                </a:cubicBezTo>
                <a:cubicBezTo>
                  <a:pt x="1935438" y="1599134"/>
                  <a:pt x="1863969" y="1654969"/>
                  <a:pt x="1775808" y="1654969"/>
                </a:cubicBezTo>
                <a:cubicBezTo>
                  <a:pt x="1687647" y="1654969"/>
                  <a:pt x="1616178" y="1599134"/>
                  <a:pt x="1616178" y="1530257"/>
                </a:cubicBezTo>
                <a:cubicBezTo>
                  <a:pt x="1616178" y="1478600"/>
                  <a:pt x="1656378" y="1434278"/>
                  <a:pt x="1713673" y="1415347"/>
                </a:cubicBezTo>
                <a:lnTo>
                  <a:pt x="1742983" y="1410723"/>
                </a:lnTo>
                <a:lnTo>
                  <a:pt x="1742983" y="1167299"/>
                </a:lnTo>
                <a:lnTo>
                  <a:pt x="1283857" y="1167299"/>
                </a:lnTo>
                <a:lnTo>
                  <a:pt x="1289736" y="1138185"/>
                </a:lnTo>
                <a:cubicBezTo>
                  <a:pt x="1289736" y="1088346"/>
                  <a:pt x="1259434" y="1045584"/>
                  <a:pt x="1216248" y="1027318"/>
                </a:cubicBezTo>
                <a:lnTo>
                  <a:pt x="1192159" y="1022455"/>
                </a:lnTo>
                <a:lnTo>
                  <a:pt x="1192159" y="1024506"/>
                </a:lnTo>
                <a:lnTo>
                  <a:pt x="0" y="1024506"/>
                </a:lnTo>
                <a:lnTo>
                  <a:pt x="0" y="554207"/>
                </a:lnTo>
                <a:lnTo>
                  <a:pt x="145588" y="554207"/>
                </a:lnTo>
                <a:lnTo>
                  <a:pt x="172463" y="605229"/>
                </a:lnTo>
                <a:cubicBezTo>
                  <a:pt x="200042" y="640530"/>
                  <a:pt x="238142" y="662364"/>
                  <a:pt x="280226" y="662364"/>
                </a:cubicBezTo>
                <a:cubicBezTo>
                  <a:pt x="364394" y="662364"/>
                  <a:pt x="432626" y="575027"/>
                  <a:pt x="432626" y="467292"/>
                </a:cubicBezTo>
                <a:cubicBezTo>
                  <a:pt x="432626" y="359557"/>
                  <a:pt x="364394" y="272220"/>
                  <a:pt x="280226" y="272220"/>
                </a:cubicBezTo>
                <a:cubicBezTo>
                  <a:pt x="238142" y="272220"/>
                  <a:pt x="200042" y="294054"/>
                  <a:pt x="172463" y="329355"/>
                </a:cubicBezTo>
                <a:lnTo>
                  <a:pt x="145589" y="380376"/>
                </a:lnTo>
                <a:lnTo>
                  <a:pt x="0" y="380376"/>
                </a:lnTo>
                <a:close/>
              </a:path>
            </a:pathLst>
          </a:custGeom>
          <a:solidFill>
            <a:srgbClr val="3A3A3A"/>
          </a:solidFill>
          <a:ln>
            <a:noFill/>
          </a:ln>
          <a:effectLst>
            <a:innerShdw blurRad="1143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16200000">
            <a:off x="4137306" y="2794326"/>
            <a:ext cx="1000430" cy="1418387"/>
          </a:xfrm>
          <a:custGeom>
            <a:avLst/>
            <a:gdLst>
              <a:gd name="connsiteX0" fmla="*/ 1114425 w 1114426"/>
              <a:gd name="connsiteY0" fmla="*/ 472775 h 1580008"/>
              <a:gd name="connsiteX1" fmla="*/ 968837 w 1114426"/>
              <a:gd name="connsiteY1" fmla="*/ 472775 h 1580008"/>
              <a:gd name="connsiteX2" fmla="*/ 941962 w 1114426"/>
              <a:gd name="connsiteY2" fmla="*/ 421753 h 1580008"/>
              <a:gd name="connsiteX3" fmla="*/ 834199 w 1114426"/>
              <a:gd name="connsiteY3" fmla="*/ 364618 h 1580008"/>
              <a:gd name="connsiteX4" fmla="*/ 681799 w 1114426"/>
              <a:gd name="connsiteY4" fmla="*/ 559690 h 1580008"/>
              <a:gd name="connsiteX5" fmla="*/ 834199 w 1114426"/>
              <a:gd name="connsiteY5" fmla="*/ 754762 h 1580008"/>
              <a:gd name="connsiteX6" fmla="*/ 941962 w 1114426"/>
              <a:gd name="connsiteY6" fmla="*/ 697627 h 1580008"/>
              <a:gd name="connsiteX7" fmla="*/ 968836 w 1114426"/>
              <a:gd name="connsiteY7" fmla="*/ 646606 h 1580008"/>
              <a:gd name="connsiteX8" fmla="*/ 1114425 w 1114426"/>
              <a:gd name="connsiteY8" fmla="*/ 646606 h 1580008"/>
              <a:gd name="connsiteX9" fmla="*/ 1114426 w 1114426"/>
              <a:gd name="connsiteY9" fmla="*/ 0 h 1580008"/>
              <a:gd name="connsiteX10" fmla="*/ 1114426 w 1114426"/>
              <a:gd name="connsiteY10" fmla="*/ 976143 h 1580008"/>
              <a:gd name="connsiteX11" fmla="*/ 1091428 w 1114426"/>
              <a:gd name="connsiteY11" fmla="*/ 980786 h 1580008"/>
              <a:gd name="connsiteX12" fmla="*/ 1021269 w 1114426"/>
              <a:gd name="connsiteY12" fmla="*/ 1086631 h 1580008"/>
              <a:gd name="connsiteX13" fmla="*/ 1026881 w 1114426"/>
              <a:gd name="connsiteY13" fmla="*/ 1114427 h 1580008"/>
              <a:gd name="connsiteX14" fmla="*/ 588551 w 1114426"/>
              <a:gd name="connsiteY14" fmla="*/ 1114427 h 1580008"/>
              <a:gd name="connsiteX15" fmla="*/ 588551 w 1114426"/>
              <a:gd name="connsiteY15" fmla="*/ 1346825 h 1580008"/>
              <a:gd name="connsiteX16" fmla="*/ 616534 w 1114426"/>
              <a:gd name="connsiteY16" fmla="*/ 1351239 h 1580008"/>
              <a:gd name="connsiteX17" fmla="*/ 709613 w 1114426"/>
              <a:gd name="connsiteY17" fmla="*/ 1460945 h 1580008"/>
              <a:gd name="connsiteX18" fmla="*/ 557213 w 1114426"/>
              <a:gd name="connsiteY18" fmla="*/ 1580008 h 1580008"/>
              <a:gd name="connsiteX19" fmla="*/ 404813 w 1114426"/>
              <a:gd name="connsiteY19" fmla="*/ 1460945 h 1580008"/>
              <a:gd name="connsiteX20" fmla="*/ 497892 w 1114426"/>
              <a:gd name="connsiteY20" fmla="*/ 1351239 h 1580008"/>
              <a:gd name="connsiteX21" fmla="*/ 521876 w 1114426"/>
              <a:gd name="connsiteY21" fmla="*/ 1347456 h 1580008"/>
              <a:gd name="connsiteX22" fmla="*/ 521876 w 1114426"/>
              <a:gd name="connsiteY22" fmla="*/ 1114427 h 1580008"/>
              <a:gd name="connsiteX23" fmla="*/ 0 w 1114426"/>
              <a:gd name="connsiteY23" fmla="*/ 1114427 h 1580008"/>
              <a:gd name="connsiteX24" fmla="*/ 326408 w 1114426"/>
              <a:gd name="connsiteY24" fmla="*/ 326408 h 1580008"/>
              <a:gd name="connsiteX25" fmla="*/ 1114426 w 1114426"/>
              <a:gd name="connsiteY25" fmla="*/ 0 h 15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14426" h="1580008">
                <a:moveTo>
                  <a:pt x="1114425" y="472775"/>
                </a:moveTo>
                <a:lnTo>
                  <a:pt x="968837" y="472775"/>
                </a:lnTo>
                <a:lnTo>
                  <a:pt x="941962" y="421753"/>
                </a:lnTo>
                <a:cubicBezTo>
                  <a:pt x="914383" y="386452"/>
                  <a:pt x="876283" y="364618"/>
                  <a:pt x="834199" y="364618"/>
                </a:cubicBezTo>
                <a:cubicBezTo>
                  <a:pt x="750031" y="364618"/>
                  <a:pt x="681799" y="451955"/>
                  <a:pt x="681799" y="559690"/>
                </a:cubicBezTo>
                <a:cubicBezTo>
                  <a:pt x="681799" y="667425"/>
                  <a:pt x="750031" y="754762"/>
                  <a:pt x="834199" y="754762"/>
                </a:cubicBezTo>
                <a:cubicBezTo>
                  <a:pt x="876283" y="754762"/>
                  <a:pt x="914383" y="732928"/>
                  <a:pt x="941962" y="697627"/>
                </a:cubicBezTo>
                <a:lnTo>
                  <a:pt x="968836" y="646606"/>
                </a:lnTo>
                <a:lnTo>
                  <a:pt x="1114425" y="646606"/>
                </a:lnTo>
                <a:close/>
                <a:moveTo>
                  <a:pt x="1114426" y="0"/>
                </a:moveTo>
                <a:lnTo>
                  <a:pt x="1114426" y="976143"/>
                </a:lnTo>
                <a:lnTo>
                  <a:pt x="1091428" y="980786"/>
                </a:lnTo>
                <a:cubicBezTo>
                  <a:pt x="1050198" y="998225"/>
                  <a:pt x="1021269" y="1039050"/>
                  <a:pt x="1021269" y="1086631"/>
                </a:cubicBezTo>
                <a:lnTo>
                  <a:pt x="1026881" y="1114427"/>
                </a:lnTo>
                <a:lnTo>
                  <a:pt x="588551" y="1114427"/>
                </a:lnTo>
                <a:lnTo>
                  <a:pt x="588551" y="1346825"/>
                </a:lnTo>
                <a:lnTo>
                  <a:pt x="616534" y="1351239"/>
                </a:lnTo>
                <a:cubicBezTo>
                  <a:pt x="671233" y="1369313"/>
                  <a:pt x="709613" y="1411627"/>
                  <a:pt x="709613" y="1460945"/>
                </a:cubicBezTo>
                <a:cubicBezTo>
                  <a:pt x="709613" y="1526702"/>
                  <a:pt x="641381" y="1580008"/>
                  <a:pt x="557213" y="1580008"/>
                </a:cubicBezTo>
                <a:cubicBezTo>
                  <a:pt x="473045" y="1580008"/>
                  <a:pt x="404813" y="1526702"/>
                  <a:pt x="404813" y="1460945"/>
                </a:cubicBezTo>
                <a:cubicBezTo>
                  <a:pt x="404813" y="1411627"/>
                  <a:pt x="443193" y="1369313"/>
                  <a:pt x="497892" y="1351239"/>
                </a:cubicBezTo>
                <a:lnTo>
                  <a:pt x="521876" y="1347456"/>
                </a:lnTo>
                <a:lnTo>
                  <a:pt x="521876" y="1114427"/>
                </a:lnTo>
                <a:lnTo>
                  <a:pt x="0" y="1114427"/>
                </a:lnTo>
                <a:cubicBezTo>
                  <a:pt x="0" y="818863"/>
                  <a:pt x="117412" y="535404"/>
                  <a:pt x="326408" y="326408"/>
                </a:cubicBezTo>
                <a:cubicBezTo>
                  <a:pt x="535403" y="117412"/>
                  <a:pt x="818862" y="0"/>
                  <a:pt x="1114426" y="0"/>
                </a:cubicBezTo>
                <a:close/>
              </a:path>
            </a:pathLst>
          </a:custGeom>
          <a:solidFill>
            <a:srgbClr val="F1AF59"/>
          </a:solidFill>
          <a:ln>
            <a:noFill/>
          </a:ln>
          <a:effectLst>
            <a:innerShdw blurRad="152400" dist="50800" dir="135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任意多边形 48"/>
          <p:cNvSpPr/>
          <p:nvPr/>
        </p:nvSpPr>
        <p:spPr>
          <a:xfrm>
            <a:off x="3928328" y="4281121"/>
            <a:ext cx="2044706" cy="991878"/>
          </a:xfrm>
          <a:custGeom>
            <a:avLst/>
            <a:gdLst>
              <a:gd name="connsiteX0" fmla="*/ 0 w 2277695"/>
              <a:gd name="connsiteY0" fmla="*/ 0 h 1104900"/>
              <a:gd name="connsiteX1" fmla="*/ 2277695 w 2277695"/>
              <a:gd name="connsiteY1" fmla="*/ 0 h 1104900"/>
              <a:gd name="connsiteX2" fmla="*/ 2277695 w 2277695"/>
              <a:gd name="connsiteY2" fmla="*/ 417909 h 1104900"/>
              <a:gd name="connsiteX3" fmla="*/ 2231604 w 2277695"/>
              <a:gd name="connsiteY3" fmla="*/ 417909 h 1104900"/>
              <a:gd name="connsiteX4" fmla="*/ 2231604 w 2277695"/>
              <a:gd name="connsiteY4" fmla="*/ 417910 h 1104900"/>
              <a:gd name="connsiteX5" fmla="*/ 2106707 w 2277695"/>
              <a:gd name="connsiteY5" fmla="*/ 417910 h 1104900"/>
              <a:gd name="connsiteX6" fmla="*/ 2079832 w 2277695"/>
              <a:gd name="connsiteY6" fmla="*/ 366888 h 1104900"/>
              <a:gd name="connsiteX7" fmla="*/ 1972069 w 2277695"/>
              <a:gd name="connsiteY7" fmla="*/ 309753 h 1104900"/>
              <a:gd name="connsiteX8" fmla="*/ 1819669 w 2277695"/>
              <a:gd name="connsiteY8" fmla="*/ 504825 h 1104900"/>
              <a:gd name="connsiteX9" fmla="*/ 1972069 w 2277695"/>
              <a:gd name="connsiteY9" fmla="*/ 699897 h 1104900"/>
              <a:gd name="connsiteX10" fmla="*/ 2079832 w 2277695"/>
              <a:gd name="connsiteY10" fmla="*/ 642762 h 1104900"/>
              <a:gd name="connsiteX11" fmla="*/ 2106706 w 2277695"/>
              <a:gd name="connsiteY11" fmla="*/ 591741 h 1104900"/>
              <a:gd name="connsiteX12" fmla="*/ 2252295 w 2277695"/>
              <a:gd name="connsiteY12" fmla="*/ 591741 h 1104900"/>
              <a:gd name="connsiteX13" fmla="*/ 2252295 w 2277695"/>
              <a:gd name="connsiteY13" fmla="*/ 591740 h 1104900"/>
              <a:gd name="connsiteX14" fmla="*/ 2277695 w 2277695"/>
              <a:gd name="connsiteY14" fmla="*/ 591740 h 1104900"/>
              <a:gd name="connsiteX15" fmla="*/ 2277695 w 2277695"/>
              <a:gd name="connsiteY15" fmla="*/ 1104900 h 1104900"/>
              <a:gd name="connsiteX16" fmla="*/ 0 w 2277695"/>
              <a:gd name="connsiteY16" fmla="*/ 110490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77695" h="1104900">
                <a:moveTo>
                  <a:pt x="0" y="0"/>
                </a:moveTo>
                <a:lnTo>
                  <a:pt x="2277695" y="0"/>
                </a:lnTo>
                <a:lnTo>
                  <a:pt x="2277695" y="417909"/>
                </a:lnTo>
                <a:lnTo>
                  <a:pt x="2231604" y="417909"/>
                </a:lnTo>
                <a:lnTo>
                  <a:pt x="2231604" y="417910"/>
                </a:lnTo>
                <a:lnTo>
                  <a:pt x="2106707" y="417910"/>
                </a:lnTo>
                <a:lnTo>
                  <a:pt x="2079832" y="366888"/>
                </a:lnTo>
                <a:cubicBezTo>
                  <a:pt x="2052253" y="331587"/>
                  <a:pt x="2014153" y="309753"/>
                  <a:pt x="1972069" y="309753"/>
                </a:cubicBezTo>
                <a:cubicBezTo>
                  <a:pt x="1887901" y="309753"/>
                  <a:pt x="1819669" y="397090"/>
                  <a:pt x="1819669" y="504825"/>
                </a:cubicBezTo>
                <a:cubicBezTo>
                  <a:pt x="1819669" y="612560"/>
                  <a:pt x="1887901" y="699897"/>
                  <a:pt x="1972069" y="699897"/>
                </a:cubicBezTo>
                <a:cubicBezTo>
                  <a:pt x="2014153" y="699897"/>
                  <a:pt x="2052253" y="678063"/>
                  <a:pt x="2079832" y="642762"/>
                </a:cubicBezTo>
                <a:lnTo>
                  <a:pt x="2106706" y="591741"/>
                </a:lnTo>
                <a:lnTo>
                  <a:pt x="2252295" y="591741"/>
                </a:lnTo>
                <a:lnTo>
                  <a:pt x="2252295" y="591740"/>
                </a:lnTo>
                <a:lnTo>
                  <a:pt x="2277695" y="591740"/>
                </a:lnTo>
                <a:lnTo>
                  <a:pt x="2277695" y="1104900"/>
                </a:lnTo>
                <a:lnTo>
                  <a:pt x="0" y="1104900"/>
                </a:lnTo>
                <a:close/>
              </a:path>
            </a:pathLst>
          </a:custGeom>
          <a:solidFill>
            <a:schemeClr val="tx2">
              <a:lumMod val="75000"/>
            </a:schemeClr>
          </a:solidFill>
          <a:ln>
            <a:noFill/>
          </a:ln>
          <a:effectLst>
            <a:innerShdw blurRad="1143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5400000" flipH="1">
            <a:off x="5814722" y="3962808"/>
            <a:ext cx="1083798" cy="1536584"/>
          </a:xfrm>
          <a:custGeom>
            <a:avLst/>
            <a:gdLst>
              <a:gd name="connsiteX0" fmla="*/ 1114425 w 1114426"/>
              <a:gd name="connsiteY0" fmla="*/ 472775 h 1580008"/>
              <a:gd name="connsiteX1" fmla="*/ 968837 w 1114426"/>
              <a:gd name="connsiteY1" fmla="*/ 472775 h 1580008"/>
              <a:gd name="connsiteX2" fmla="*/ 941962 w 1114426"/>
              <a:gd name="connsiteY2" fmla="*/ 421753 h 1580008"/>
              <a:gd name="connsiteX3" fmla="*/ 834199 w 1114426"/>
              <a:gd name="connsiteY3" fmla="*/ 364618 h 1580008"/>
              <a:gd name="connsiteX4" fmla="*/ 681799 w 1114426"/>
              <a:gd name="connsiteY4" fmla="*/ 559690 h 1580008"/>
              <a:gd name="connsiteX5" fmla="*/ 834199 w 1114426"/>
              <a:gd name="connsiteY5" fmla="*/ 754762 h 1580008"/>
              <a:gd name="connsiteX6" fmla="*/ 941962 w 1114426"/>
              <a:gd name="connsiteY6" fmla="*/ 697627 h 1580008"/>
              <a:gd name="connsiteX7" fmla="*/ 968836 w 1114426"/>
              <a:gd name="connsiteY7" fmla="*/ 646606 h 1580008"/>
              <a:gd name="connsiteX8" fmla="*/ 1114425 w 1114426"/>
              <a:gd name="connsiteY8" fmla="*/ 646606 h 1580008"/>
              <a:gd name="connsiteX9" fmla="*/ 1114426 w 1114426"/>
              <a:gd name="connsiteY9" fmla="*/ 0 h 1580008"/>
              <a:gd name="connsiteX10" fmla="*/ 1114426 w 1114426"/>
              <a:gd name="connsiteY10" fmla="*/ 976143 h 1580008"/>
              <a:gd name="connsiteX11" fmla="*/ 1091428 w 1114426"/>
              <a:gd name="connsiteY11" fmla="*/ 980786 h 1580008"/>
              <a:gd name="connsiteX12" fmla="*/ 1021269 w 1114426"/>
              <a:gd name="connsiteY12" fmla="*/ 1086631 h 1580008"/>
              <a:gd name="connsiteX13" fmla="*/ 1026881 w 1114426"/>
              <a:gd name="connsiteY13" fmla="*/ 1114427 h 1580008"/>
              <a:gd name="connsiteX14" fmla="*/ 588551 w 1114426"/>
              <a:gd name="connsiteY14" fmla="*/ 1114427 h 1580008"/>
              <a:gd name="connsiteX15" fmla="*/ 588551 w 1114426"/>
              <a:gd name="connsiteY15" fmla="*/ 1346825 h 1580008"/>
              <a:gd name="connsiteX16" fmla="*/ 616534 w 1114426"/>
              <a:gd name="connsiteY16" fmla="*/ 1351239 h 1580008"/>
              <a:gd name="connsiteX17" fmla="*/ 709613 w 1114426"/>
              <a:gd name="connsiteY17" fmla="*/ 1460945 h 1580008"/>
              <a:gd name="connsiteX18" fmla="*/ 557213 w 1114426"/>
              <a:gd name="connsiteY18" fmla="*/ 1580008 h 1580008"/>
              <a:gd name="connsiteX19" fmla="*/ 404813 w 1114426"/>
              <a:gd name="connsiteY19" fmla="*/ 1460945 h 1580008"/>
              <a:gd name="connsiteX20" fmla="*/ 497892 w 1114426"/>
              <a:gd name="connsiteY20" fmla="*/ 1351239 h 1580008"/>
              <a:gd name="connsiteX21" fmla="*/ 521876 w 1114426"/>
              <a:gd name="connsiteY21" fmla="*/ 1347456 h 1580008"/>
              <a:gd name="connsiteX22" fmla="*/ 521876 w 1114426"/>
              <a:gd name="connsiteY22" fmla="*/ 1114427 h 1580008"/>
              <a:gd name="connsiteX23" fmla="*/ 0 w 1114426"/>
              <a:gd name="connsiteY23" fmla="*/ 1114427 h 1580008"/>
              <a:gd name="connsiteX24" fmla="*/ 326408 w 1114426"/>
              <a:gd name="connsiteY24" fmla="*/ 326408 h 1580008"/>
              <a:gd name="connsiteX25" fmla="*/ 1114426 w 1114426"/>
              <a:gd name="connsiteY25" fmla="*/ 0 h 15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14426" h="1580008">
                <a:moveTo>
                  <a:pt x="1114425" y="472775"/>
                </a:moveTo>
                <a:lnTo>
                  <a:pt x="968837" y="472775"/>
                </a:lnTo>
                <a:lnTo>
                  <a:pt x="941962" y="421753"/>
                </a:lnTo>
                <a:cubicBezTo>
                  <a:pt x="914383" y="386452"/>
                  <a:pt x="876283" y="364618"/>
                  <a:pt x="834199" y="364618"/>
                </a:cubicBezTo>
                <a:cubicBezTo>
                  <a:pt x="750031" y="364618"/>
                  <a:pt x="681799" y="451955"/>
                  <a:pt x="681799" y="559690"/>
                </a:cubicBezTo>
                <a:cubicBezTo>
                  <a:pt x="681799" y="667425"/>
                  <a:pt x="750031" y="754762"/>
                  <a:pt x="834199" y="754762"/>
                </a:cubicBezTo>
                <a:cubicBezTo>
                  <a:pt x="876283" y="754762"/>
                  <a:pt x="914383" y="732928"/>
                  <a:pt x="941962" y="697627"/>
                </a:cubicBezTo>
                <a:lnTo>
                  <a:pt x="968836" y="646606"/>
                </a:lnTo>
                <a:lnTo>
                  <a:pt x="1114425" y="646606"/>
                </a:lnTo>
                <a:close/>
                <a:moveTo>
                  <a:pt x="1114426" y="0"/>
                </a:moveTo>
                <a:lnTo>
                  <a:pt x="1114426" y="976143"/>
                </a:lnTo>
                <a:lnTo>
                  <a:pt x="1091428" y="980786"/>
                </a:lnTo>
                <a:cubicBezTo>
                  <a:pt x="1050198" y="998225"/>
                  <a:pt x="1021269" y="1039050"/>
                  <a:pt x="1021269" y="1086631"/>
                </a:cubicBezTo>
                <a:lnTo>
                  <a:pt x="1026881" y="1114427"/>
                </a:lnTo>
                <a:lnTo>
                  <a:pt x="588551" y="1114427"/>
                </a:lnTo>
                <a:lnTo>
                  <a:pt x="588551" y="1346825"/>
                </a:lnTo>
                <a:lnTo>
                  <a:pt x="616534" y="1351239"/>
                </a:lnTo>
                <a:cubicBezTo>
                  <a:pt x="671233" y="1369313"/>
                  <a:pt x="709613" y="1411627"/>
                  <a:pt x="709613" y="1460945"/>
                </a:cubicBezTo>
                <a:cubicBezTo>
                  <a:pt x="709613" y="1526702"/>
                  <a:pt x="641381" y="1580008"/>
                  <a:pt x="557213" y="1580008"/>
                </a:cubicBezTo>
                <a:cubicBezTo>
                  <a:pt x="473045" y="1580008"/>
                  <a:pt x="404813" y="1526702"/>
                  <a:pt x="404813" y="1460945"/>
                </a:cubicBezTo>
                <a:cubicBezTo>
                  <a:pt x="404813" y="1411627"/>
                  <a:pt x="443193" y="1369313"/>
                  <a:pt x="497892" y="1351239"/>
                </a:cubicBezTo>
                <a:lnTo>
                  <a:pt x="521876" y="1347456"/>
                </a:lnTo>
                <a:lnTo>
                  <a:pt x="521876" y="1114427"/>
                </a:lnTo>
                <a:lnTo>
                  <a:pt x="0" y="1114427"/>
                </a:lnTo>
                <a:cubicBezTo>
                  <a:pt x="0" y="818863"/>
                  <a:pt x="117412" y="535404"/>
                  <a:pt x="326408" y="326408"/>
                </a:cubicBezTo>
                <a:cubicBezTo>
                  <a:pt x="535403" y="117412"/>
                  <a:pt x="818862" y="0"/>
                  <a:pt x="1114426" y="0"/>
                </a:cubicBezTo>
                <a:close/>
              </a:path>
            </a:pathLst>
          </a:custGeom>
          <a:solidFill>
            <a:srgbClr val="56A8BD"/>
          </a:solidFill>
          <a:ln>
            <a:noFill/>
          </a:ln>
          <a:effectLst>
            <a:innerShdw blurRad="215900" dist="50800" dir="27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9" name="组合 58"/>
          <p:cNvGrpSpPr/>
          <p:nvPr/>
        </p:nvGrpSpPr>
        <p:grpSpPr>
          <a:xfrm>
            <a:off x="4462178" y="3349121"/>
            <a:ext cx="315001" cy="315002"/>
            <a:chOff x="8146929" y="3160395"/>
            <a:chExt cx="477656" cy="477657"/>
          </a:xfrm>
          <a:effectLst>
            <a:outerShdw blurRad="63500" sx="102000" sy="102000" algn="ctr" rotWithShape="0">
              <a:prstClr val="black">
                <a:alpha val="40000"/>
              </a:prstClr>
            </a:outerShdw>
          </a:effectLst>
        </p:grpSpPr>
        <p:sp>
          <p:nvSpPr>
            <p:cNvPr id="52" name="Rectangle 211"/>
            <p:cNvSpPr>
              <a:spLocks noChangeArrowheads="1"/>
            </p:cNvSpPr>
            <p:nvPr/>
          </p:nvSpPr>
          <p:spPr bwMode="auto">
            <a:xfrm>
              <a:off x="8167744" y="3575605"/>
              <a:ext cx="62446" cy="62446"/>
            </a:xfrm>
            <a:prstGeom prst="rect">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212"/>
            <p:cNvSpPr>
              <a:spLocks noChangeArrowheads="1"/>
            </p:cNvSpPr>
            <p:nvPr/>
          </p:nvSpPr>
          <p:spPr bwMode="auto">
            <a:xfrm>
              <a:off x="8292636" y="3492344"/>
              <a:ext cx="62446" cy="145707"/>
            </a:xfrm>
            <a:prstGeom prst="rect">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213"/>
            <p:cNvSpPr>
              <a:spLocks noChangeArrowheads="1"/>
            </p:cNvSpPr>
            <p:nvPr/>
          </p:nvSpPr>
          <p:spPr bwMode="auto">
            <a:xfrm>
              <a:off x="8417528" y="3389363"/>
              <a:ext cx="61350" cy="248688"/>
            </a:xfrm>
            <a:prstGeom prst="rect">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214"/>
            <p:cNvSpPr>
              <a:spLocks noChangeArrowheads="1"/>
            </p:cNvSpPr>
            <p:nvPr/>
          </p:nvSpPr>
          <p:spPr bwMode="auto">
            <a:xfrm>
              <a:off x="8541324" y="3285287"/>
              <a:ext cx="62446" cy="352765"/>
            </a:xfrm>
            <a:prstGeom prst="rect">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215"/>
            <p:cNvSpPr>
              <a:spLocks noChangeShapeType="1"/>
            </p:cNvSpPr>
            <p:nvPr/>
          </p:nvSpPr>
          <p:spPr bwMode="auto">
            <a:xfrm flipH="1">
              <a:off x="8146929" y="3638051"/>
              <a:ext cx="477656" cy="0"/>
            </a:xfrm>
            <a:prstGeom prst="line">
              <a:avLst/>
            </a:prstGeom>
            <a:noFill/>
            <a:ln w="30163"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216"/>
            <p:cNvSpPr>
              <a:spLocks noChangeShapeType="1"/>
            </p:cNvSpPr>
            <p:nvPr/>
          </p:nvSpPr>
          <p:spPr bwMode="auto">
            <a:xfrm flipH="1">
              <a:off x="8167744" y="3160395"/>
              <a:ext cx="436026" cy="373580"/>
            </a:xfrm>
            <a:prstGeom prst="line">
              <a:avLst/>
            </a:prstGeom>
            <a:noFill/>
            <a:ln w="30163"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17"/>
            <p:cNvSpPr>
              <a:spLocks/>
            </p:cNvSpPr>
            <p:nvPr/>
          </p:nvSpPr>
          <p:spPr bwMode="auto">
            <a:xfrm>
              <a:off x="8541324" y="3160395"/>
              <a:ext cx="62446" cy="62446"/>
            </a:xfrm>
            <a:custGeom>
              <a:avLst/>
              <a:gdLst>
                <a:gd name="T0" fmla="*/ 0 w 57"/>
                <a:gd name="T1" fmla="*/ 0 h 57"/>
                <a:gd name="T2" fmla="*/ 57 w 57"/>
                <a:gd name="T3" fmla="*/ 0 h 57"/>
                <a:gd name="T4" fmla="*/ 57 w 57"/>
                <a:gd name="T5" fmla="*/ 57 h 57"/>
              </a:gdLst>
              <a:ahLst/>
              <a:cxnLst>
                <a:cxn ang="0">
                  <a:pos x="T0" y="T1"/>
                </a:cxn>
                <a:cxn ang="0">
                  <a:pos x="T2" y="T3"/>
                </a:cxn>
                <a:cxn ang="0">
                  <a:pos x="T4" y="T5"/>
                </a:cxn>
              </a:cxnLst>
              <a:rect l="0" t="0" r="r" b="b"/>
              <a:pathLst>
                <a:path w="57" h="57">
                  <a:moveTo>
                    <a:pt x="0" y="0"/>
                  </a:moveTo>
                  <a:lnTo>
                    <a:pt x="57" y="0"/>
                  </a:lnTo>
                  <a:lnTo>
                    <a:pt x="57" y="57"/>
                  </a:lnTo>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2" name="组合 61"/>
          <p:cNvGrpSpPr/>
          <p:nvPr/>
        </p:nvGrpSpPr>
        <p:grpSpPr>
          <a:xfrm>
            <a:off x="6327132" y="2214045"/>
            <a:ext cx="323501" cy="484538"/>
            <a:chOff x="658813" y="3189288"/>
            <a:chExt cx="360363" cy="539750"/>
          </a:xfrm>
          <a:effectLst>
            <a:outerShdw blurRad="63500" sx="102000" sy="102000" algn="ctr" rotWithShape="0">
              <a:prstClr val="black">
                <a:alpha val="40000"/>
              </a:prstClr>
            </a:outerShdw>
          </a:effectLst>
        </p:grpSpPr>
        <p:sp>
          <p:nvSpPr>
            <p:cNvPr id="60" name="Freeform 35"/>
            <p:cNvSpPr>
              <a:spLocks/>
            </p:cNvSpPr>
            <p:nvPr/>
          </p:nvSpPr>
          <p:spPr bwMode="auto">
            <a:xfrm>
              <a:off x="749300" y="3594100"/>
              <a:ext cx="179388" cy="134938"/>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2"/>
                    <a:pt x="14" y="48"/>
                    <a:pt x="20" y="48"/>
                  </a:cubicBezTo>
                  <a:cubicBezTo>
                    <a:pt x="44" y="48"/>
                    <a:pt x="44" y="48"/>
                    <a:pt x="44" y="48"/>
                  </a:cubicBezTo>
                  <a:cubicBezTo>
                    <a:pt x="51" y="48"/>
                    <a:pt x="56" y="42"/>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6"/>
            <p:cNvSpPr>
              <a:spLocks noEditPoints="1"/>
            </p:cNvSpPr>
            <p:nvPr/>
          </p:nvSpPr>
          <p:spPr bwMode="auto">
            <a:xfrm>
              <a:off x="658813" y="3189288"/>
              <a:ext cx="360363" cy="382588"/>
            </a:xfrm>
            <a:custGeom>
              <a:avLst/>
              <a:gdLst>
                <a:gd name="T0" fmla="*/ 64 w 128"/>
                <a:gd name="T1" fmla="*/ 0 h 136"/>
                <a:gd name="T2" fmla="*/ 0 w 128"/>
                <a:gd name="T3" fmla="*/ 64 h 136"/>
                <a:gd name="T4" fmla="*/ 19 w 128"/>
                <a:gd name="T5" fmla="*/ 115 h 136"/>
                <a:gd name="T6" fmla="*/ 30 w 128"/>
                <a:gd name="T7" fmla="*/ 136 h 136"/>
                <a:gd name="T8" fmla="*/ 99 w 128"/>
                <a:gd name="T9" fmla="*/ 136 h 136"/>
                <a:gd name="T10" fmla="*/ 110 w 128"/>
                <a:gd name="T11" fmla="*/ 115 h 136"/>
                <a:gd name="T12" fmla="*/ 128 w 128"/>
                <a:gd name="T13" fmla="*/ 64 h 136"/>
                <a:gd name="T14" fmla="*/ 64 w 128"/>
                <a:gd name="T15" fmla="*/ 0 h 136"/>
                <a:gd name="T16" fmla="*/ 61 w 128"/>
                <a:gd name="T17" fmla="*/ 32 h 136"/>
                <a:gd name="T18" fmla="*/ 32 w 128"/>
                <a:gd name="T19" fmla="*/ 64 h 136"/>
                <a:gd name="T20" fmla="*/ 45 w 128"/>
                <a:gd name="T21" fmla="*/ 94 h 136"/>
                <a:gd name="T22" fmla="*/ 48 w 128"/>
                <a:gd name="T23" fmla="*/ 98 h 136"/>
                <a:gd name="T24" fmla="*/ 46 w 128"/>
                <a:gd name="T25" fmla="*/ 104 h 136"/>
                <a:gd name="T26" fmla="*/ 44 w 128"/>
                <a:gd name="T27" fmla="*/ 104 h 136"/>
                <a:gd name="T28" fmla="*/ 41 w 128"/>
                <a:gd name="T29" fmla="*/ 102 h 136"/>
                <a:gd name="T30" fmla="*/ 38 w 128"/>
                <a:gd name="T31" fmla="*/ 98 h 136"/>
                <a:gd name="T32" fmla="*/ 24 w 128"/>
                <a:gd name="T33" fmla="*/ 64 h 136"/>
                <a:gd name="T34" fmla="*/ 60 w 128"/>
                <a:gd name="T35" fmla="*/ 24 h 136"/>
                <a:gd name="T36" fmla="*/ 64 w 128"/>
                <a:gd name="T37" fmla="*/ 28 h 136"/>
                <a:gd name="T38" fmla="*/ 61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30" y="136"/>
                  </a:cubicBezTo>
                  <a:cubicBezTo>
                    <a:pt x="99" y="136"/>
                    <a:pt x="99" y="136"/>
                    <a:pt x="99" y="136"/>
                  </a:cubicBezTo>
                  <a:cubicBezTo>
                    <a:pt x="101" y="129"/>
                    <a:pt x="105" y="122"/>
                    <a:pt x="110" y="115"/>
                  </a:cubicBezTo>
                  <a:cubicBezTo>
                    <a:pt x="118" y="100"/>
                    <a:pt x="128" y="83"/>
                    <a:pt x="128" y="64"/>
                  </a:cubicBezTo>
                  <a:cubicBezTo>
                    <a:pt x="128" y="29"/>
                    <a:pt x="99" y="0"/>
                    <a:pt x="64" y="0"/>
                  </a:cubicBezTo>
                  <a:close/>
                  <a:moveTo>
                    <a:pt x="61" y="32"/>
                  </a:moveTo>
                  <a:cubicBezTo>
                    <a:pt x="44" y="34"/>
                    <a:pt x="32" y="47"/>
                    <a:pt x="32" y="64"/>
                  </a:cubicBezTo>
                  <a:cubicBezTo>
                    <a:pt x="32" y="72"/>
                    <a:pt x="39" y="84"/>
                    <a:pt x="45" y="94"/>
                  </a:cubicBezTo>
                  <a:cubicBezTo>
                    <a:pt x="46" y="95"/>
                    <a:pt x="47" y="97"/>
                    <a:pt x="48" y="98"/>
                  </a:cubicBezTo>
                  <a:cubicBezTo>
                    <a:pt x="49" y="100"/>
                    <a:pt x="48" y="102"/>
                    <a:pt x="46" y="104"/>
                  </a:cubicBezTo>
                  <a:cubicBezTo>
                    <a:pt x="45" y="104"/>
                    <a:pt x="45" y="104"/>
                    <a:pt x="44" y="104"/>
                  </a:cubicBezTo>
                  <a:cubicBezTo>
                    <a:pt x="43" y="104"/>
                    <a:pt x="41" y="103"/>
                    <a:pt x="41" y="102"/>
                  </a:cubicBezTo>
                  <a:cubicBezTo>
                    <a:pt x="40" y="101"/>
                    <a:pt x="39" y="99"/>
                    <a:pt x="38" y="98"/>
                  </a:cubicBezTo>
                  <a:cubicBezTo>
                    <a:pt x="32" y="87"/>
                    <a:pt x="24" y="74"/>
                    <a:pt x="24" y="64"/>
                  </a:cubicBezTo>
                  <a:cubicBezTo>
                    <a:pt x="24" y="43"/>
                    <a:pt x="39" y="26"/>
                    <a:pt x="60" y="24"/>
                  </a:cubicBezTo>
                  <a:cubicBezTo>
                    <a:pt x="62" y="24"/>
                    <a:pt x="64" y="25"/>
                    <a:pt x="64" y="28"/>
                  </a:cubicBezTo>
                  <a:cubicBezTo>
                    <a:pt x="64" y="30"/>
                    <a:pt x="63" y="32"/>
                    <a:pt x="61"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3" name="任意多边形 72"/>
          <p:cNvSpPr/>
          <p:nvPr/>
        </p:nvSpPr>
        <p:spPr>
          <a:xfrm rot="2700000">
            <a:off x="6167631" y="3379975"/>
            <a:ext cx="448071" cy="448071"/>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4216758" y="4597128"/>
            <a:ext cx="340567" cy="330837"/>
            <a:chOff x="6796375" y="5745283"/>
            <a:chExt cx="555625" cy="539750"/>
          </a:xfrm>
          <a:effectLst>
            <a:outerShdw blurRad="63500" sx="102000" sy="102000" algn="ctr" rotWithShape="0">
              <a:prstClr val="black">
                <a:alpha val="40000"/>
              </a:prstClr>
            </a:outerShdw>
          </a:effectLst>
        </p:grpSpPr>
        <p:sp>
          <p:nvSpPr>
            <p:cNvPr id="77" name="Freeform 31"/>
            <p:cNvSpPr>
              <a:spLocks/>
            </p:cNvSpPr>
            <p:nvPr/>
          </p:nvSpPr>
          <p:spPr bwMode="auto">
            <a:xfrm>
              <a:off x="7051962" y="6015158"/>
              <a:ext cx="44450" cy="46038"/>
            </a:xfrm>
            <a:custGeom>
              <a:avLst/>
              <a:gdLst>
                <a:gd name="T0" fmla="*/ 8 w 16"/>
                <a:gd name="T1" fmla="*/ 0 h 16"/>
                <a:gd name="T2" fmla="*/ 2 w 16"/>
                <a:gd name="T3" fmla="*/ 2 h 16"/>
                <a:gd name="T4" fmla="*/ 0 w 16"/>
                <a:gd name="T5" fmla="*/ 8 h 16"/>
                <a:gd name="T6" fmla="*/ 8 w 16"/>
                <a:gd name="T7" fmla="*/ 16 h 16"/>
                <a:gd name="T8" fmla="*/ 14 w 16"/>
                <a:gd name="T9" fmla="*/ 14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6" y="0"/>
                    <a:pt x="4" y="1"/>
                    <a:pt x="2" y="2"/>
                  </a:cubicBezTo>
                  <a:cubicBezTo>
                    <a:pt x="1" y="4"/>
                    <a:pt x="0" y="6"/>
                    <a:pt x="0" y="8"/>
                  </a:cubicBezTo>
                  <a:cubicBezTo>
                    <a:pt x="0" y="12"/>
                    <a:pt x="4" y="16"/>
                    <a:pt x="8" y="16"/>
                  </a:cubicBezTo>
                  <a:cubicBezTo>
                    <a:pt x="10" y="16"/>
                    <a:pt x="12" y="15"/>
                    <a:pt x="14" y="14"/>
                  </a:cubicBezTo>
                  <a:cubicBezTo>
                    <a:pt x="15" y="12"/>
                    <a:pt x="16" y="10"/>
                    <a:pt x="16" y="8"/>
                  </a:cubicBezTo>
                  <a:cubicBezTo>
                    <a:pt x="16" y="3"/>
                    <a:pt x="13"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2"/>
            <p:cNvSpPr>
              <a:spLocks noEditPoints="1"/>
            </p:cNvSpPr>
            <p:nvPr/>
          </p:nvSpPr>
          <p:spPr bwMode="auto">
            <a:xfrm>
              <a:off x="6796375" y="5745283"/>
              <a:ext cx="555625" cy="539750"/>
            </a:xfrm>
            <a:custGeom>
              <a:avLst/>
              <a:gdLst>
                <a:gd name="T0" fmla="*/ 187 w 198"/>
                <a:gd name="T1" fmla="*/ 104 h 192"/>
                <a:gd name="T2" fmla="*/ 168 w 198"/>
                <a:gd name="T3" fmla="*/ 33 h 192"/>
                <a:gd name="T4" fmla="*/ 184 w 198"/>
                <a:gd name="T5" fmla="*/ 48 h 192"/>
                <a:gd name="T6" fmla="*/ 187 w 198"/>
                <a:gd name="T7" fmla="*/ 8 h 192"/>
                <a:gd name="T8" fmla="*/ 148 w 198"/>
                <a:gd name="T9" fmla="*/ 8 h 192"/>
                <a:gd name="T10" fmla="*/ 162 w 198"/>
                <a:gd name="T11" fmla="*/ 27 h 192"/>
                <a:gd name="T12" fmla="*/ 99 w 198"/>
                <a:gd name="T13" fmla="*/ 16 h 192"/>
                <a:gd name="T14" fmla="*/ 36 w 198"/>
                <a:gd name="T15" fmla="*/ 27 h 192"/>
                <a:gd name="T16" fmla="*/ 50 w 198"/>
                <a:gd name="T17" fmla="*/ 8 h 192"/>
                <a:gd name="T18" fmla="*/ 11 w 198"/>
                <a:gd name="T19" fmla="*/ 8 h 192"/>
                <a:gd name="T20" fmla="*/ 14 w 198"/>
                <a:gd name="T21" fmla="*/ 48 h 192"/>
                <a:gd name="T22" fmla="*/ 31 w 198"/>
                <a:gd name="T23" fmla="*/ 33 h 192"/>
                <a:gd name="T24" fmla="*/ 11 w 198"/>
                <a:gd name="T25" fmla="*/ 104 h 192"/>
                <a:gd name="T26" fmla="*/ 49 w 198"/>
                <a:gd name="T27" fmla="*/ 176 h 192"/>
                <a:gd name="T28" fmla="*/ 36 w 198"/>
                <a:gd name="T29" fmla="*/ 190 h 192"/>
                <a:gd name="T30" fmla="*/ 42 w 198"/>
                <a:gd name="T31" fmla="*/ 191 h 192"/>
                <a:gd name="T32" fmla="*/ 56 w 198"/>
                <a:gd name="T33" fmla="*/ 180 h 192"/>
                <a:gd name="T34" fmla="*/ 142 w 198"/>
                <a:gd name="T35" fmla="*/ 180 h 192"/>
                <a:gd name="T36" fmla="*/ 157 w 198"/>
                <a:gd name="T37" fmla="*/ 191 h 192"/>
                <a:gd name="T38" fmla="*/ 162 w 198"/>
                <a:gd name="T39" fmla="*/ 190 h 192"/>
                <a:gd name="T40" fmla="*/ 150 w 198"/>
                <a:gd name="T41" fmla="*/ 176 h 192"/>
                <a:gd name="T42" fmla="*/ 65 w 198"/>
                <a:gd name="T43" fmla="*/ 49 h 192"/>
                <a:gd name="T44" fmla="*/ 103 w 198"/>
                <a:gd name="T45" fmla="*/ 44 h 192"/>
                <a:gd name="T46" fmla="*/ 99 w 198"/>
                <a:gd name="T47" fmla="*/ 64 h 192"/>
                <a:gd name="T48" fmla="*/ 95 w 198"/>
                <a:gd name="T49" fmla="*/ 48 h 192"/>
                <a:gd name="T50" fmla="*/ 67 w 198"/>
                <a:gd name="T51" fmla="*/ 56 h 192"/>
                <a:gd name="T52" fmla="*/ 65 w 198"/>
                <a:gd name="T53" fmla="*/ 49 h 192"/>
                <a:gd name="T54" fmla="*/ 119 w 198"/>
                <a:gd name="T55" fmla="*/ 128 h 192"/>
                <a:gd name="T56" fmla="*/ 107 w 198"/>
                <a:gd name="T57" fmla="*/ 118 h 192"/>
                <a:gd name="T58" fmla="*/ 83 w 198"/>
                <a:gd name="T59" fmla="*/ 104 h 192"/>
                <a:gd name="T60" fmla="*/ 52 w 198"/>
                <a:gd name="T61" fmla="*/ 63 h 192"/>
                <a:gd name="T62" fmla="*/ 58 w 198"/>
                <a:gd name="T63" fmla="*/ 57 h 192"/>
                <a:gd name="T64" fmla="*/ 99 w 198"/>
                <a:gd name="T65" fmla="*/ 88 h 192"/>
                <a:gd name="T66" fmla="*/ 113 w 198"/>
                <a:gd name="T67" fmla="*/ 112 h 192"/>
                <a:gd name="T68" fmla="*/ 122 w 198"/>
                <a:gd name="T69" fmla="*/ 12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192">
                  <a:moveTo>
                    <a:pt x="150" y="176"/>
                  </a:moveTo>
                  <a:cubicBezTo>
                    <a:pt x="172" y="160"/>
                    <a:pt x="187" y="134"/>
                    <a:pt x="187" y="104"/>
                  </a:cubicBezTo>
                  <a:cubicBezTo>
                    <a:pt x="187" y="79"/>
                    <a:pt x="177" y="57"/>
                    <a:pt x="160" y="41"/>
                  </a:cubicBezTo>
                  <a:cubicBezTo>
                    <a:pt x="168" y="33"/>
                    <a:pt x="168" y="33"/>
                    <a:pt x="168" y="33"/>
                  </a:cubicBezTo>
                  <a:cubicBezTo>
                    <a:pt x="181" y="47"/>
                    <a:pt x="181" y="47"/>
                    <a:pt x="181" y="47"/>
                  </a:cubicBezTo>
                  <a:cubicBezTo>
                    <a:pt x="182" y="47"/>
                    <a:pt x="183" y="48"/>
                    <a:pt x="184" y="48"/>
                  </a:cubicBezTo>
                  <a:cubicBezTo>
                    <a:pt x="185" y="48"/>
                    <a:pt x="186" y="47"/>
                    <a:pt x="187" y="47"/>
                  </a:cubicBezTo>
                  <a:cubicBezTo>
                    <a:pt x="198" y="36"/>
                    <a:pt x="198" y="19"/>
                    <a:pt x="187" y="8"/>
                  </a:cubicBezTo>
                  <a:cubicBezTo>
                    <a:pt x="182" y="3"/>
                    <a:pt x="175" y="0"/>
                    <a:pt x="168" y="0"/>
                  </a:cubicBezTo>
                  <a:cubicBezTo>
                    <a:pt x="160" y="0"/>
                    <a:pt x="153" y="3"/>
                    <a:pt x="148" y="8"/>
                  </a:cubicBezTo>
                  <a:cubicBezTo>
                    <a:pt x="147" y="9"/>
                    <a:pt x="147" y="12"/>
                    <a:pt x="148" y="14"/>
                  </a:cubicBezTo>
                  <a:cubicBezTo>
                    <a:pt x="162" y="27"/>
                    <a:pt x="162" y="27"/>
                    <a:pt x="162" y="27"/>
                  </a:cubicBezTo>
                  <a:cubicBezTo>
                    <a:pt x="154" y="35"/>
                    <a:pt x="154" y="35"/>
                    <a:pt x="154" y="35"/>
                  </a:cubicBezTo>
                  <a:cubicBezTo>
                    <a:pt x="139" y="23"/>
                    <a:pt x="120" y="16"/>
                    <a:pt x="99" y="16"/>
                  </a:cubicBezTo>
                  <a:cubicBezTo>
                    <a:pt x="78" y="16"/>
                    <a:pt x="59" y="23"/>
                    <a:pt x="44" y="35"/>
                  </a:cubicBezTo>
                  <a:cubicBezTo>
                    <a:pt x="36" y="27"/>
                    <a:pt x="36" y="27"/>
                    <a:pt x="36" y="27"/>
                  </a:cubicBezTo>
                  <a:cubicBezTo>
                    <a:pt x="50" y="14"/>
                    <a:pt x="50" y="14"/>
                    <a:pt x="50" y="14"/>
                  </a:cubicBezTo>
                  <a:cubicBezTo>
                    <a:pt x="52" y="12"/>
                    <a:pt x="52" y="9"/>
                    <a:pt x="50" y="8"/>
                  </a:cubicBezTo>
                  <a:cubicBezTo>
                    <a:pt x="45" y="3"/>
                    <a:pt x="38" y="0"/>
                    <a:pt x="31" y="0"/>
                  </a:cubicBezTo>
                  <a:cubicBezTo>
                    <a:pt x="23" y="0"/>
                    <a:pt x="16" y="3"/>
                    <a:pt x="11" y="8"/>
                  </a:cubicBezTo>
                  <a:cubicBezTo>
                    <a:pt x="0" y="19"/>
                    <a:pt x="0" y="36"/>
                    <a:pt x="11" y="47"/>
                  </a:cubicBezTo>
                  <a:cubicBezTo>
                    <a:pt x="12" y="47"/>
                    <a:pt x="13" y="48"/>
                    <a:pt x="14" y="48"/>
                  </a:cubicBezTo>
                  <a:cubicBezTo>
                    <a:pt x="15" y="48"/>
                    <a:pt x="16" y="47"/>
                    <a:pt x="17" y="47"/>
                  </a:cubicBezTo>
                  <a:cubicBezTo>
                    <a:pt x="31" y="33"/>
                    <a:pt x="31" y="33"/>
                    <a:pt x="31" y="33"/>
                  </a:cubicBezTo>
                  <a:cubicBezTo>
                    <a:pt x="38" y="41"/>
                    <a:pt x="38" y="41"/>
                    <a:pt x="38" y="41"/>
                  </a:cubicBezTo>
                  <a:cubicBezTo>
                    <a:pt x="21" y="57"/>
                    <a:pt x="11" y="79"/>
                    <a:pt x="11" y="104"/>
                  </a:cubicBezTo>
                  <a:cubicBezTo>
                    <a:pt x="11" y="134"/>
                    <a:pt x="26" y="160"/>
                    <a:pt x="49" y="176"/>
                  </a:cubicBezTo>
                  <a:cubicBezTo>
                    <a:pt x="49" y="176"/>
                    <a:pt x="49" y="176"/>
                    <a:pt x="49" y="176"/>
                  </a:cubicBezTo>
                  <a:cubicBezTo>
                    <a:pt x="37" y="185"/>
                    <a:pt x="37" y="185"/>
                    <a:pt x="37" y="185"/>
                  </a:cubicBezTo>
                  <a:cubicBezTo>
                    <a:pt x="35" y="186"/>
                    <a:pt x="35" y="188"/>
                    <a:pt x="36" y="190"/>
                  </a:cubicBezTo>
                  <a:cubicBezTo>
                    <a:pt x="37" y="191"/>
                    <a:pt x="38" y="192"/>
                    <a:pt x="39" y="192"/>
                  </a:cubicBezTo>
                  <a:cubicBezTo>
                    <a:pt x="40" y="192"/>
                    <a:pt x="41" y="192"/>
                    <a:pt x="42" y="191"/>
                  </a:cubicBezTo>
                  <a:cubicBezTo>
                    <a:pt x="56" y="180"/>
                    <a:pt x="56" y="180"/>
                    <a:pt x="56" y="180"/>
                  </a:cubicBezTo>
                  <a:cubicBezTo>
                    <a:pt x="56" y="180"/>
                    <a:pt x="56" y="180"/>
                    <a:pt x="56" y="180"/>
                  </a:cubicBezTo>
                  <a:cubicBezTo>
                    <a:pt x="69" y="188"/>
                    <a:pt x="83" y="192"/>
                    <a:pt x="99" y="192"/>
                  </a:cubicBezTo>
                  <a:cubicBezTo>
                    <a:pt x="115" y="192"/>
                    <a:pt x="130" y="188"/>
                    <a:pt x="142" y="180"/>
                  </a:cubicBezTo>
                  <a:cubicBezTo>
                    <a:pt x="142" y="180"/>
                    <a:pt x="142" y="180"/>
                    <a:pt x="142" y="180"/>
                  </a:cubicBezTo>
                  <a:cubicBezTo>
                    <a:pt x="157" y="191"/>
                    <a:pt x="157" y="191"/>
                    <a:pt x="157" y="191"/>
                  </a:cubicBezTo>
                  <a:cubicBezTo>
                    <a:pt x="157" y="192"/>
                    <a:pt x="158" y="192"/>
                    <a:pt x="159" y="192"/>
                  </a:cubicBezTo>
                  <a:cubicBezTo>
                    <a:pt x="160" y="192"/>
                    <a:pt x="162" y="191"/>
                    <a:pt x="162" y="190"/>
                  </a:cubicBezTo>
                  <a:cubicBezTo>
                    <a:pt x="164" y="188"/>
                    <a:pt x="163" y="186"/>
                    <a:pt x="162" y="185"/>
                  </a:cubicBezTo>
                  <a:cubicBezTo>
                    <a:pt x="150" y="176"/>
                    <a:pt x="150" y="176"/>
                    <a:pt x="150" y="176"/>
                  </a:cubicBezTo>
                  <a:cubicBezTo>
                    <a:pt x="150" y="176"/>
                    <a:pt x="150" y="176"/>
                    <a:pt x="150" y="176"/>
                  </a:cubicBezTo>
                  <a:close/>
                  <a:moveTo>
                    <a:pt x="65" y="49"/>
                  </a:moveTo>
                  <a:cubicBezTo>
                    <a:pt x="74" y="43"/>
                    <a:pt x="85" y="40"/>
                    <a:pt x="99" y="40"/>
                  </a:cubicBezTo>
                  <a:cubicBezTo>
                    <a:pt x="101" y="40"/>
                    <a:pt x="103" y="42"/>
                    <a:pt x="103" y="44"/>
                  </a:cubicBezTo>
                  <a:cubicBezTo>
                    <a:pt x="103" y="60"/>
                    <a:pt x="103" y="60"/>
                    <a:pt x="103" y="60"/>
                  </a:cubicBezTo>
                  <a:cubicBezTo>
                    <a:pt x="103" y="62"/>
                    <a:pt x="101" y="64"/>
                    <a:pt x="99" y="64"/>
                  </a:cubicBezTo>
                  <a:cubicBezTo>
                    <a:pt x="97" y="64"/>
                    <a:pt x="95" y="62"/>
                    <a:pt x="95" y="60"/>
                  </a:cubicBezTo>
                  <a:cubicBezTo>
                    <a:pt x="95" y="48"/>
                    <a:pt x="95" y="48"/>
                    <a:pt x="95" y="48"/>
                  </a:cubicBezTo>
                  <a:cubicBezTo>
                    <a:pt x="85" y="48"/>
                    <a:pt x="76" y="51"/>
                    <a:pt x="69" y="55"/>
                  </a:cubicBezTo>
                  <a:cubicBezTo>
                    <a:pt x="69" y="56"/>
                    <a:pt x="68" y="56"/>
                    <a:pt x="67" y="56"/>
                  </a:cubicBezTo>
                  <a:cubicBezTo>
                    <a:pt x="66" y="56"/>
                    <a:pt x="65" y="55"/>
                    <a:pt x="64" y="54"/>
                  </a:cubicBezTo>
                  <a:cubicBezTo>
                    <a:pt x="63" y="52"/>
                    <a:pt x="63" y="50"/>
                    <a:pt x="65" y="49"/>
                  </a:cubicBezTo>
                  <a:close/>
                  <a:moveTo>
                    <a:pt x="122" y="127"/>
                  </a:moveTo>
                  <a:cubicBezTo>
                    <a:pt x="121" y="127"/>
                    <a:pt x="120" y="128"/>
                    <a:pt x="119" y="128"/>
                  </a:cubicBezTo>
                  <a:cubicBezTo>
                    <a:pt x="118" y="128"/>
                    <a:pt x="117" y="127"/>
                    <a:pt x="116" y="127"/>
                  </a:cubicBezTo>
                  <a:cubicBezTo>
                    <a:pt x="107" y="118"/>
                    <a:pt x="107" y="118"/>
                    <a:pt x="107" y="118"/>
                  </a:cubicBezTo>
                  <a:cubicBezTo>
                    <a:pt x="105" y="119"/>
                    <a:pt x="102" y="120"/>
                    <a:pt x="99" y="120"/>
                  </a:cubicBezTo>
                  <a:cubicBezTo>
                    <a:pt x="90" y="120"/>
                    <a:pt x="83" y="113"/>
                    <a:pt x="83" y="104"/>
                  </a:cubicBezTo>
                  <a:cubicBezTo>
                    <a:pt x="83" y="101"/>
                    <a:pt x="84" y="98"/>
                    <a:pt x="85" y="96"/>
                  </a:cubicBezTo>
                  <a:cubicBezTo>
                    <a:pt x="52" y="63"/>
                    <a:pt x="52" y="63"/>
                    <a:pt x="52" y="63"/>
                  </a:cubicBezTo>
                  <a:cubicBezTo>
                    <a:pt x="51" y="61"/>
                    <a:pt x="51" y="59"/>
                    <a:pt x="52" y="57"/>
                  </a:cubicBezTo>
                  <a:cubicBezTo>
                    <a:pt x="54" y="55"/>
                    <a:pt x="56" y="55"/>
                    <a:pt x="58" y="57"/>
                  </a:cubicBezTo>
                  <a:cubicBezTo>
                    <a:pt x="91" y="90"/>
                    <a:pt x="91" y="90"/>
                    <a:pt x="91" y="90"/>
                  </a:cubicBezTo>
                  <a:cubicBezTo>
                    <a:pt x="93" y="89"/>
                    <a:pt x="96" y="88"/>
                    <a:pt x="99" y="88"/>
                  </a:cubicBezTo>
                  <a:cubicBezTo>
                    <a:pt x="108" y="88"/>
                    <a:pt x="115" y="95"/>
                    <a:pt x="115" y="104"/>
                  </a:cubicBezTo>
                  <a:cubicBezTo>
                    <a:pt x="115" y="107"/>
                    <a:pt x="114" y="110"/>
                    <a:pt x="113" y="112"/>
                  </a:cubicBezTo>
                  <a:cubicBezTo>
                    <a:pt x="122" y="121"/>
                    <a:pt x="122" y="121"/>
                    <a:pt x="122" y="121"/>
                  </a:cubicBezTo>
                  <a:cubicBezTo>
                    <a:pt x="124" y="123"/>
                    <a:pt x="124" y="125"/>
                    <a:pt x="122"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0" name="矩形 79"/>
          <p:cNvSpPr/>
          <p:nvPr/>
        </p:nvSpPr>
        <p:spPr>
          <a:xfrm>
            <a:off x="4998257" y="5316779"/>
            <a:ext cx="956450" cy="4322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5375879" y="1197159"/>
            <a:ext cx="593342" cy="1011130"/>
            <a:chOff x="8024483" y="2010047"/>
            <a:chExt cx="660952" cy="1126345"/>
          </a:xfrm>
        </p:grpSpPr>
        <p:sp>
          <p:nvSpPr>
            <p:cNvPr id="51" name="任意多边形 50"/>
            <p:cNvSpPr/>
            <p:nvPr/>
          </p:nvSpPr>
          <p:spPr>
            <a:xfrm>
              <a:off x="8024483" y="2010047"/>
              <a:ext cx="660952" cy="1126345"/>
            </a:xfrm>
            <a:custGeom>
              <a:avLst/>
              <a:gdLst>
                <a:gd name="connsiteX0" fmla="*/ 0 w 660952"/>
                <a:gd name="connsiteY0" fmla="*/ 0 h 1126345"/>
                <a:gd name="connsiteX1" fmla="*/ 660952 w 660952"/>
                <a:gd name="connsiteY1" fmla="*/ 0 h 1126345"/>
                <a:gd name="connsiteX2" fmla="*/ 660952 w 660952"/>
                <a:gd name="connsiteY2" fmla="*/ 660952 h 1126345"/>
                <a:gd name="connsiteX3" fmla="*/ 361814 w 660952"/>
                <a:gd name="connsiteY3" fmla="*/ 660952 h 1126345"/>
                <a:gd name="connsiteX4" fmla="*/ 361814 w 660952"/>
                <a:gd name="connsiteY4" fmla="*/ 893162 h 1126345"/>
                <a:gd name="connsiteX5" fmla="*/ 389797 w 660952"/>
                <a:gd name="connsiteY5" fmla="*/ 897576 h 1126345"/>
                <a:gd name="connsiteX6" fmla="*/ 482876 w 660952"/>
                <a:gd name="connsiteY6" fmla="*/ 1007282 h 1126345"/>
                <a:gd name="connsiteX7" fmla="*/ 330476 w 660952"/>
                <a:gd name="connsiteY7" fmla="*/ 1126345 h 1126345"/>
                <a:gd name="connsiteX8" fmla="*/ 178076 w 660952"/>
                <a:gd name="connsiteY8" fmla="*/ 1007282 h 1126345"/>
                <a:gd name="connsiteX9" fmla="*/ 271155 w 660952"/>
                <a:gd name="connsiteY9" fmla="*/ 897576 h 1126345"/>
                <a:gd name="connsiteX10" fmla="*/ 295139 w 660952"/>
                <a:gd name="connsiteY10" fmla="*/ 893793 h 1126345"/>
                <a:gd name="connsiteX11" fmla="*/ 295139 w 660952"/>
                <a:gd name="connsiteY11" fmla="*/ 660952 h 1126345"/>
                <a:gd name="connsiteX12" fmla="*/ 0 w 660952"/>
                <a:gd name="connsiteY12" fmla="*/ 660952 h 112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0952" h="1126345">
                  <a:moveTo>
                    <a:pt x="0" y="0"/>
                  </a:moveTo>
                  <a:lnTo>
                    <a:pt x="660952" y="0"/>
                  </a:lnTo>
                  <a:lnTo>
                    <a:pt x="660952" y="660952"/>
                  </a:lnTo>
                  <a:lnTo>
                    <a:pt x="361814" y="660952"/>
                  </a:lnTo>
                  <a:lnTo>
                    <a:pt x="361814" y="893162"/>
                  </a:lnTo>
                  <a:lnTo>
                    <a:pt x="389797" y="897576"/>
                  </a:lnTo>
                  <a:cubicBezTo>
                    <a:pt x="444496" y="915650"/>
                    <a:pt x="482876" y="957964"/>
                    <a:pt x="482876" y="1007282"/>
                  </a:cubicBezTo>
                  <a:cubicBezTo>
                    <a:pt x="482876" y="1073039"/>
                    <a:pt x="414644" y="1126345"/>
                    <a:pt x="330476" y="1126345"/>
                  </a:cubicBezTo>
                  <a:cubicBezTo>
                    <a:pt x="246308" y="1126345"/>
                    <a:pt x="178076" y="1073039"/>
                    <a:pt x="178076" y="1007282"/>
                  </a:cubicBezTo>
                  <a:cubicBezTo>
                    <a:pt x="178076" y="957964"/>
                    <a:pt x="216456" y="915650"/>
                    <a:pt x="271155" y="897576"/>
                  </a:cubicBezTo>
                  <a:lnTo>
                    <a:pt x="295139" y="893793"/>
                  </a:lnTo>
                  <a:lnTo>
                    <a:pt x="295139" y="660952"/>
                  </a:lnTo>
                  <a:lnTo>
                    <a:pt x="0" y="66095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8137514" y="2055111"/>
              <a:ext cx="418704" cy="646331"/>
            </a:xfrm>
            <a:prstGeom prst="rect">
              <a:avLst/>
            </a:prstGeom>
            <a:noFill/>
          </p:spPr>
          <p:txBody>
            <a:bodyPr wrap="none" rtlCol="0">
              <a:spAutoFit/>
            </a:bodyPr>
            <a:lstStyle/>
            <a:p>
              <a:r>
                <a:rPr lang="en-US" altLang="zh-CN" sz="3600" b="1" dirty="0">
                  <a:solidFill>
                    <a:schemeClr val="bg1"/>
                  </a:solidFill>
                </a:rPr>
                <a:t>$</a:t>
              </a:r>
              <a:endParaRPr lang="zh-CN" altLang="en-US" sz="3600" b="1" dirty="0">
                <a:solidFill>
                  <a:schemeClr val="bg1"/>
                </a:solidFill>
              </a:endParaRPr>
            </a:p>
          </p:txBody>
        </p:sp>
      </p:grpSp>
      <p:sp>
        <p:nvSpPr>
          <p:cNvPr id="220" name="文本框 219"/>
          <p:cNvSpPr txBox="1"/>
          <p:nvPr/>
        </p:nvSpPr>
        <p:spPr>
          <a:xfrm>
            <a:off x="7168365" y="1842943"/>
            <a:ext cx="1687450" cy="646331"/>
          </a:xfrm>
          <a:prstGeom prst="rect">
            <a:avLst/>
          </a:prstGeom>
          <a:noFill/>
        </p:spPr>
        <p:txBody>
          <a:bodyPr wrap="none" rtlCol="0">
            <a:spAutoFit/>
          </a:bodyPr>
          <a:lstStyle/>
          <a:p>
            <a:r>
              <a:rPr lang="en-US" altLang="zh-CN" sz="3600" b="1" dirty="0" smtClean="0">
                <a:solidFill>
                  <a:srgbClr val="56A8BD"/>
                </a:solidFill>
              </a:rPr>
              <a:t>Product</a:t>
            </a:r>
            <a:endParaRPr lang="zh-CN" altLang="en-US" sz="3600" b="1" dirty="0">
              <a:solidFill>
                <a:srgbClr val="56A8BD"/>
              </a:solidFill>
            </a:endParaRPr>
          </a:p>
        </p:txBody>
      </p:sp>
      <p:sp>
        <p:nvSpPr>
          <p:cNvPr id="221" name="文本框 220"/>
          <p:cNvSpPr txBox="1"/>
          <p:nvPr/>
        </p:nvSpPr>
        <p:spPr>
          <a:xfrm>
            <a:off x="7168365" y="2301317"/>
            <a:ext cx="2657807" cy="738664"/>
          </a:xfrm>
          <a:prstGeom prst="rect">
            <a:avLst/>
          </a:prstGeom>
          <a:noFill/>
        </p:spPr>
        <p:txBody>
          <a:bodyPr wrap="square" rtlCol="0">
            <a:spAutoFit/>
          </a:bodyPr>
          <a:lstStyle/>
          <a:p>
            <a:r>
              <a:rPr lang="zh-CN" altLang="en-US" sz="1400" dirty="0" smtClean="0">
                <a:solidFill>
                  <a:srgbClr val="56A8BD"/>
                </a:solidFill>
              </a:rPr>
              <a:t>利用产品思维定义互联网产品，</a:t>
            </a:r>
            <a:endParaRPr lang="en-US" altLang="zh-CN" sz="1400" dirty="0" smtClean="0">
              <a:solidFill>
                <a:srgbClr val="56A8BD"/>
              </a:solidFill>
            </a:endParaRPr>
          </a:p>
          <a:p>
            <a:r>
              <a:rPr lang="zh-CN" altLang="en-US" sz="1400" dirty="0">
                <a:solidFill>
                  <a:srgbClr val="56A8BD"/>
                </a:solidFill>
              </a:rPr>
              <a:t>创造性</a:t>
            </a:r>
            <a:r>
              <a:rPr lang="zh-CN" altLang="en-US" sz="1400" dirty="0" smtClean="0">
                <a:solidFill>
                  <a:srgbClr val="56A8BD"/>
                </a:solidFill>
              </a:rPr>
              <a:t>的提出产品，优化性的改进产品。</a:t>
            </a:r>
            <a:endParaRPr lang="zh-CN" altLang="en-US" sz="1400" dirty="0">
              <a:solidFill>
                <a:srgbClr val="56A8BD"/>
              </a:solidFill>
            </a:endParaRPr>
          </a:p>
        </p:txBody>
      </p:sp>
      <p:sp>
        <p:nvSpPr>
          <p:cNvPr id="222" name="文本框 221"/>
          <p:cNvSpPr txBox="1"/>
          <p:nvPr/>
        </p:nvSpPr>
        <p:spPr>
          <a:xfrm>
            <a:off x="7184214" y="4332392"/>
            <a:ext cx="1541576" cy="646331"/>
          </a:xfrm>
          <a:prstGeom prst="rect">
            <a:avLst/>
          </a:prstGeom>
          <a:noFill/>
        </p:spPr>
        <p:txBody>
          <a:bodyPr wrap="none" rtlCol="0">
            <a:spAutoFit/>
          </a:bodyPr>
          <a:lstStyle/>
          <a:p>
            <a:r>
              <a:rPr lang="en-US" altLang="zh-CN" sz="3600" b="1" dirty="0" smtClean="0">
                <a:solidFill>
                  <a:srgbClr val="3A3A3A"/>
                </a:solidFill>
              </a:rPr>
              <a:t>Project</a:t>
            </a:r>
            <a:endParaRPr lang="zh-CN" altLang="en-US" sz="3600" b="1" dirty="0">
              <a:solidFill>
                <a:srgbClr val="3A3A3A"/>
              </a:solidFill>
            </a:endParaRPr>
          </a:p>
        </p:txBody>
      </p:sp>
      <p:sp>
        <p:nvSpPr>
          <p:cNvPr id="223" name="文本框 222"/>
          <p:cNvSpPr txBox="1"/>
          <p:nvPr/>
        </p:nvSpPr>
        <p:spPr>
          <a:xfrm>
            <a:off x="7184214" y="4899950"/>
            <a:ext cx="2206171" cy="738664"/>
          </a:xfrm>
          <a:prstGeom prst="rect">
            <a:avLst/>
          </a:prstGeom>
          <a:noFill/>
        </p:spPr>
        <p:txBody>
          <a:bodyPr wrap="square" rtlCol="0">
            <a:spAutoFit/>
          </a:bodyPr>
          <a:lstStyle/>
          <a:p>
            <a:r>
              <a:rPr lang="zh-CN" altLang="en-US" sz="1400" dirty="0" smtClean="0">
                <a:solidFill>
                  <a:srgbClr val="3A3A3A"/>
                </a:solidFill>
              </a:rPr>
              <a:t>利用社员学习到的东西，学以致用，让社员在实践中面对问题，提高能力。</a:t>
            </a:r>
            <a:endParaRPr lang="zh-CN" altLang="en-US" sz="1400" dirty="0">
              <a:solidFill>
                <a:srgbClr val="3A3A3A"/>
              </a:solidFill>
            </a:endParaRPr>
          </a:p>
        </p:txBody>
      </p:sp>
      <p:grpSp>
        <p:nvGrpSpPr>
          <p:cNvPr id="228" name="组合 227"/>
          <p:cNvGrpSpPr/>
          <p:nvPr/>
        </p:nvGrpSpPr>
        <p:grpSpPr>
          <a:xfrm>
            <a:off x="1166683" y="2503740"/>
            <a:ext cx="349244" cy="345206"/>
            <a:chOff x="11145838" y="3187700"/>
            <a:chExt cx="549276" cy="542925"/>
          </a:xfrm>
          <a:solidFill>
            <a:srgbClr val="DC6C7C"/>
          </a:solidFill>
        </p:grpSpPr>
        <p:sp>
          <p:nvSpPr>
            <p:cNvPr id="226" name="Freeform 107"/>
            <p:cNvSpPr>
              <a:spLocks noEditPoints="1"/>
            </p:cNvSpPr>
            <p:nvPr/>
          </p:nvSpPr>
          <p:spPr bwMode="auto">
            <a:xfrm>
              <a:off x="11145838" y="3187700"/>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08"/>
            <p:cNvSpPr>
              <a:spLocks noEditPoints="1"/>
            </p:cNvSpPr>
            <p:nvPr/>
          </p:nvSpPr>
          <p:spPr bwMode="auto">
            <a:xfrm>
              <a:off x="11420476" y="3460750"/>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9" name="文本框 228"/>
          <p:cNvSpPr txBox="1"/>
          <p:nvPr/>
        </p:nvSpPr>
        <p:spPr>
          <a:xfrm>
            <a:off x="1457521" y="2425178"/>
            <a:ext cx="2345706" cy="646331"/>
          </a:xfrm>
          <a:prstGeom prst="rect">
            <a:avLst/>
          </a:prstGeom>
          <a:noFill/>
        </p:spPr>
        <p:txBody>
          <a:bodyPr wrap="none" rtlCol="0">
            <a:spAutoFit/>
          </a:bodyPr>
          <a:lstStyle/>
          <a:p>
            <a:pPr algn="r"/>
            <a:r>
              <a:rPr lang="en-US" altLang="zh-CN" sz="3600" b="1" dirty="0" smtClean="0">
                <a:solidFill>
                  <a:srgbClr val="DC6C7C"/>
                </a:solidFill>
              </a:rPr>
              <a:t>Technology</a:t>
            </a:r>
          </a:p>
        </p:txBody>
      </p:sp>
      <p:sp>
        <p:nvSpPr>
          <p:cNvPr id="230" name="文本框 229"/>
          <p:cNvSpPr txBox="1"/>
          <p:nvPr/>
        </p:nvSpPr>
        <p:spPr>
          <a:xfrm>
            <a:off x="1236594" y="3003304"/>
            <a:ext cx="2657807" cy="738664"/>
          </a:xfrm>
          <a:prstGeom prst="rect">
            <a:avLst/>
          </a:prstGeom>
          <a:noFill/>
        </p:spPr>
        <p:txBody>
          <a:bodyPr wrap="square" rtlCol="0">
            <a:spAutoFit/>
          </a:bodyPr>
          <a:lstStyle/>
          <a:p>
            <a:r>
              <a:rPr lang="zh-CN" altLang="en-US" sz="1400" dirty="0" smtClean="0">
                <a:solidFill>
                  <a:srgbClr val="DC6C7C"/>
                </a:solidFill>
              </a:rPr>
              <a:t>以技术为本，能力为主。锻炼社员软硬实力，尽可能避免社员陷入程序员的技术执迷思维。</a:t>
            </a:r>
            <a:endParaRPr lang="zh-CN" altLang="en-US" sz="1400" dirty="0">
              <a:solidFill>
                <a:srgbClr val="DC6C7C"/>
              </a:solidFill>
            </a:endParaRPr>
          </a:p>
        </p:txBody>
      </p:sp>
      <p:pic>
        <p:nvPicPr>
          <p:cNvPr id="39" name="图片 38"/>
          <p:cNvPicPr>
            <a:picLocks noChangeAspect="1"/>
          </p:cNvPicPr>
          <p:nvPr/>
        </p:nvPicPr>
        <p:blipFill rotWithShape="1">
          <a:blip r:embed="rId3">
            <a:extLst>
              <a:ext uri="{28A0092B-C50C-407E-A947-70E740481C1C}">
                <a14:useLocalDpi xmlns:a14="http://schemas.microsoft.com/office/drawing/2010/main" val="0"/>
              </a:ext>
            </a:extLst>
          </a:blip>
          <a:srcRect r="71469"/>
          <a:stretch/>
        </p:blipFill>
        <p:spPr>
          <a:xfrm rot="20269892">
            <a:off x="188543" y="345361"/>
            <a:ext cx="2663255" cy="990600"/>
          </a:xfrm>
          <a:prstGeom prst="rect">
            <a:avLst/>
          </a:prstGeom>
        </p:spPr>
      </p:pic>
    </p:spTree>
    <p:extLst>
      <p:ext uri="{BB962C8B-B14F-4D97-AF65-F5344CB8AC3E}">
        <p14:creationId xmlns:p14="http://schemas.microsoft.com/office/powerpoint/2010/main" val="102539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358" y="1155700"/>
            <a:ext cx="11911858" cy="4381500"/>
            <a:chOff x="78358" y="1155700"/>
            <a:chExt cx="11911858" cy="4381500"/>
          </a:xfrm>
        </p:grpSpPr>
        <p:sp>
          <p:nvSpPr>
            <p:cNvPr id="3" name="圆角矩形 2"/>
            <p:cNvSpPr/>
            <p:nvPr/>
          </p:nvSpPr>
          <p:spPr>
            <a:xfrm>
              <a:off x="333722" y="1155700"/>
              <a:ext cx="1968500" cy="4381500"/>
            </a:xfrm>
            <a:prstGeom prst="roundRect">
              <a:avLst>
                <a:gd name="adj" fmla="val 6990"/>
              </a:avLst>
            </a:prstGeom>
            <a:solidFill>
              <a:schemeClr val="bg1">
                <a:lumMod val="95000"/>
              </a:schemeClr>
            </a:solidFill>
            <a:ln>
              <a:no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33722" y="2844800"/>
              <a:ext cx="1968500" cy="838200"/>
            </a:xfrm>
            <a:prstGeom prst="rect">
              <a:avLst/>
            </a:prstGeom>
            <a:solidFill>
              <a:srgbClr val="F1A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3722" y="2654300"/>
              <a:ext cx="1968500" cy="190500"/>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333722" y="3683000"/>
              <a:ext cx="1968500" cy="1905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V="1">
              <a:off x="78358" y="1197786"/>
              <a:ext cx="2479228" cy="1113607"/>
              <a:chOff x="837732" y="2078700"/>
              <a:chExt cx="4394668" cy="1766999"/>
            </a:xfrm>
          </p:grpSpPr>
          <p:sp>
            <p:nvSpPr>
              <p:cNvPr id="8" name="椭圆 7"/>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 name="椭圆 9"/>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 name="矩形 8"/>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1" name="文本框 10"/>
            <p:cNvSpPr txBox="1"/>
            <p:nvPr/>
          </p:nvSpPr>
          <p:spPr>
            <a:xfrm>
              <a:off x="1028947" y="1581240"/>
              <a:ext cx="723275" cy="307777"/>
            </a:xfrm>
            <a:prstGeom prst="rect">
              <a:avLst/>
            </a:prstGeom>
            <a:noFill/>
          </p:spPr>
          <p:txBody>
            <a:bodyPr wrap="none" rtlCol="0">
              <a:spAutoFit/>
            </a:bodyPr>
            <a:lstStyle/>
            <a:p>
              <a:r>
                <a:rPr lang="zh-CN" altLang="en-US" sz="1400" b="1" dirty="0" smtClean="0">
                  <a:solidFill>
                    <a:srgbClr val="F1AF59"/>
                  </a:solidFill>
                </a:rPr>
                <a:t>蒋佩恒</a:t>
              </a:r>
              <a:endParaRPr lang="zh-CN" altLang="en-US" sz="1400" b="1" dirty="0">
                <a:solidFill>
                  <a:srgbClr val="F1AF59"/>
                </a:solidFill>
              </a:endParaRPr>
            </a:p>
          </p:txBody>
        </p:sp>
        <p:sp>
          <p:nvSpPr>
            <p:cNvPr id="25" name="圆角矩形 24"/>
            <p:cNvSpPr/>
            <p:nvPr/>
          </p:nvSpPr>
          <p:spPr>
            <a:xfrm>
              <a:off x="2686316" y="1155700"/>
              <a:ext cx="1968500" cy="4381500"/>
            </a:xfrm>
            <a:prstGeom prst="roundRect">
              <a:avLst>
                <a:gd name="adj" fmla="val 6990"/>
              </a:avLst>
            </a:prstGeom>
            <a:solidFill>
              <a:schemeClr val="bg1">
                <a:lumMod val="95000"/>
              </a:schemeClr>
            </a:solidFill>
            <a:ln>
              <a:no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686316" y="2844800"/>
              <a:ext cx="1968500" cy="838200"/>
            </a:xfrm>
            <a:prstGeom prst="rect">
              <a:avLst/>
            </a:prstGeom>
            <a:solidFill>
              <a:srgbClr val="DC6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86316" y="2654300"/>
              <a:ext cx="1968500" cy="190500"/>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10800000">
              <a:off x="2686316" y="3683000"/>
              <a:ext cx="1968500" cy="1905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flipV="1">
              <a:off x="2430952" y="1197786"/>
              <a:ext cx="2479228" cy="1113607"/>
              <a:chOff x="837732" y="2078700"/>
              <a:chExt cx="4394668" cy="1766999"/>
            </a:xfrm>
          </p:grpSpPr>
          <p:sp>
            <p:nvSpPr>
              <p:cNvPr id="30" name="椭圆 29"/>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1" name="椭圆 30"/>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2" name="矩形 31"/>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3" name="文本框 32"/>
            <p:cNvSpPr txBox="1"/>
            <p:nvPr/>
          </p:nvSpPr>
          <p:spPr>
            <a:xfrm>
              <a:off x="3352942" y="1581240"/>
              <a:ext cx="723275" cy="307777"/>
            </a:xfrm>
            <a:prstGeom prst="rect">
              <a:avLst/>
            </a:prstGeom>
            <a:noFill/>
          </p:spPr>
          <p:txBody>
            <a:bodyPr wrap="none" rtlCol="0">
              <a:spAutoFit/>
            </a:bodyPr>
            <a:lstStyle/>
            <a:p>
              <a:r>
                <a:rPr lang="zh-CN" altLang="en-US" sz="1400" b="1" dirty="0">
                  <a:solidFill>
                    <a:srgbClr val="DC6C7C"/>
                  </a:solidFill>
                </a:rPr>
                <a:t>朱晨超</a:t>
              </a:r>
            </a:p>
          </p:txBody>
        </p:sp>
        <p:sp>
          <p:nvSpPr>
            <p:cNvPr id="41" name="文本框 40"/>
            <p:cNvSpPr txBox="1"/>
            <p:nvPr/>
          </p:nvSpPr>
          <p:spPr>
            <a:xfrm>
              <a:off x="3198322" y="2865161"/>
              <a:ext cx="944490" cy="830997"/>
            </a:xfrm>
            <a:prstGeom prst="rect">
              <a:avLst/>
            </a:prstGeom>
            <a:noFill/>
          </p:spPr>
          <p:txBody>
            <a:bodyPr wrap="none" rtlCol="0">
              <a:spAutoFit/>
            </a:bodyPr>
            <a:lstStyle/>
            <a:p>
              <a:pPr algn="ctr"/>
              <a:r>
                <a:rPr lang="en-US" altLang="zh-CN" sz="4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圆角矩形 41"/>
            <p:cNvSpPr/>
            <p:nvPr/>
          </p:nvSpPr>
          <p:spPr>
            <a:xfrm>
              <a:off x="5060069" y="1155700"/>
              <a:ext cx="1968500" cy="4381500"/>
            </a:xfrm>
            <a:prstGeom prst="roundRect">
              <a:avLst>
                <a:gd name="adj" fmla="val 6990"/>
              </a:avLst>
            </a:prstGeom>
            <a:solidFill>
              <a:schemeClr val="bg1">
                <a:lumMod val="95000"/>
              </a:schemeClr>
            </a:solidFill>
            <a:ln>
              <a:no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060069" y="2844800"/>
              <a:ext cx="1968500" cy="838200"/>
            </a:xfrm>
            <a:prstGeom prst="rect">
              <a:avLst/>
            </a:prstGeom>
            <a:solidFill>
              <a:srgbClr val="56A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060069" y="2654300"/>
              <a:ext cx="1968500" cy="190500"/>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10800000">
              <a:off x="5060069" y="3683000"/>
              <a:ext cx="1968500" cy="1905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flipV="1">
              <a:off x="4804705" y="1197786"/>
              <a:ext cx="2479228" cy="1113607"/>
              <a:chOff x="837732" y="2078700"/>
              <a:chExt cx="4394668" cy="1766999"/>
            </a:xfrm>
          </p:grpSpPr>
          <p:sp>
            <p:nvSpPr>
              <p:cNvPr id="47" name="椭圆 46"/>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8" name="椭圆 47"/>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矩形 48"/>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0" name="文本框 49"/>
            <p:cNvSpPr txBox="1"/>
            <p:nvPr/>
          </p:nvSpPr>
          <p:spPr>
            <a:xfrm>
              <a:off x="5676937" y="1581240"/>
              <a:ext cx="723275" cy="307777"/>
            </a:xfrm>
            <a:prstGeom prst="rect">
              <a:avLst/>
            </a:prstGeom>
            <a:noFill/>
          </p:spPr>
          <p:txBody>
            <a:bodyPr wrap="none" rtlCol="0">
              <a:spAutoFit/>
            </a:bodyPr>
            <a:lstStyle/>
            <a:p>
              <a:r>
                <a:rPr lang="zh-CN" altLang="en-US" sz="1400" b="1" dirty="0" smtClean="0">
                  <a:solidFill>
                    <a:srgbClr val="56A8BD"/>
                  </a:solidFill>
                </a:rPr>
                <a:t>张浩哲</a:t>
              </a:r>
              <a:endParaRPr lang="zh-CN" altLang="en-US" sz="1400" b="1" dirty="0">
                <a:solidFill>
                  <a:srgbClr val="56A8BD"/>
                </a:solidFill>
              </a:endParaRPr>
            </a:p>
          </p:txBody>
        </p:sp>
        <p:sp>
          <p:nvSpPr>
            <p:cNvPr id="58" name="文本框 57"/>
            <p:cNvSpPr txBox="1"/>
            <p:nvPr/>
          </p:nvSpPr>
          <p:spPr>
            <a:xfrm>
              <a:off x="5572075" y="2865161"/>
              <a:ext cx="944490" cy="830997"/>
            </a:xfrm>
            <a:prstGeom prst="rect">
              <a:avLst/>
            </a:prstGeom>
            <a:noFill/>
          </p:spPr>
          <p:txBody>
            <a:bodyPr wrap="none" rtlCol="0">
              <a:spAutoFit/>
            </a:bodyPr>
            <a:lstStyle/>
            <a:p>
              <a:pPr algn="ctr"/>
              <a:r>
                <a:rPr lang="en-US" altLang="zh-CN" sz="4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9" name="圆角矩形 58"/>
            <p:cNvSpPr/>
            <p:nvPr/>
          </p:nvSpPr>
          <p:spPr>
            <a:xfrm>
              <a:off x="7433822" y="1155700"/>
              <a:ext cx="1968500" cy="4381500"/>
            </a:xfrm>
            <a:prstGeom prst="roundRect">
              <a:avLst>
                <a:gd name="adj" fmla="val 6990"/>
              </a:avLst>
            </a:prstGeom>
            <a:solidFill>
              <a:schemeClr val="bg1">
                <a:lumMod val="95000"/>
              </a:schemeClr>
            </a:solidFill>
            <a:ln>
              <a:no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433822" y="2844800"/>
              <a:ext cx="1968500" cy="838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433822" y="2654300"/>
              <a:ext cx="1968500" cy="190500"/>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10800000">
              <a:off x="7433822" y="3683000"/>
              <a:ext cx="1968500" cy="1905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flipV="1">
              <a:off x="7137235" y="1197786"/>
              <a:ext cx="2479228" cy="1113607"/>
              <a:chOff x="837732" y="2078700"/>
              <a:chExt cx="4394668" cy="1766999"/>
            </a:xfrm>
          </p:grpSpPr>
          <p:sp>
            <p:nvSpPr>
              <p:cNvPr id="64" name="椭圆 6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5" name="椭圆 6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6" name="矩形 6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7" name="文本框 66"/>
            <p:cNvSpPr txBox="1"/>
            <p:nvPr/>
          </p:nvSpPr>
          <p:spPr>
            <a:xfrm>
              <a:off x="8000932" y="1581240"/>
              <a:ext cx="723275" cy="307777"/>
            </a:xfrm>
            <a:prstGeom prst="rect">
              <a:avLst/>
            </a:prstGeom>
            <a:noFill/>
          </p:spPr>
          <p:txBody>
            <a:bodyPr wrap="none" rtlCol="0">
              <a:spAutoFit/>
            </a:bodyPr>
            <a:lstStyle/>
            <a:p>
              <a:r>
                <a:rPr lang="zh-CN" altLang="en-US" sz="1400" b="1" dirty="0" smtClean="0">
                  <a:solidFill>
                    <a:schemeClr val="tx2">
                      <a:lumMod val="75000"/>
                    </a:schemeClr>
                  </a:solidFill>
                </a:rPr>
                <a:t>李小民</a:t>
              </a:r>
              <a:endParaRPr lang="zh-CN" altLang="en-US" sz="1400" b="1" dirty="0">
                <a:solidFill>
                  <a:schemeClr val="tx2">
                    <a:lumMod val="75000"/>
                  </a:schemeClr>
                </a:solidFill>
              </a:endParaRPr>
            </a:p>
          </p:txBody>
        </p:sp>
        <p:sp>
          <p:nvSpPr>
            <p:cNvPr id="75" name="文本框 74"/>
            <p:cNvSpPr txBox="1"/>
            <p:nvPr/>
          </p:nvSpPr>
          <p:spPr>
            <a:xfrm>
              <a:off x="7945828" y="2865161"/>
              <a:ext cx="944490" cy="830997"/>
            </a:xfrm>
            <a:prstGeom prst="rect">
              <a:avLst/>
            </a:prstGeom>
            <a:noFill/>
          </p:spPr>
          <p:txBody>
            <a:bodyPr wrap="none" rtlCol="0">
              <a:spAutoFit/>
            </a:bodyPr>
            <a:lstStyle/>
            <a:p>
              <a:pPr algn="ctr"/>
              <a:r>
                <a:rPr lang="en-US" altLang="zh-CN" sz="4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020716" y="1678807"/>
              <a:ext cx="905630" cy="203200"/>
              <a:chOff x="2819400" y="387818"/>
              <a:chExt cx="1384660" cy="310682"/>
            </a:xfrm>
          </p:grpSpPr>
          <p:sp>
            <p:nvSpPr>
              <p:cNvPr id="20" name="椭圆 19"/>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2020716" y="4679172"/>
              <a:ext cx="905630" cy="203200"/>
              <a:chOff x="2819400" y="387818"/>
              <a:chExt cx="1384660" cy="310682"/>
            </a:xfrm>
          </p:grpSpPr>
          <p:sp>
            <p:nvSpPr>
              <p:cNvPr id="80" name="椭圆 79"/>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4421980" y="1678807"/>
              <a:ext cx="905630" cy="203200"/>
              <a:chOff x="2819400" y="387818"/>
              <a:chExt cx="1384660" cy="310682"/>
            </a:xfrm>
          </p:grpSpPr>
          <p:sp>
            <p:nvSpPr>
              <p:cNvPr id="85" name="椭圆 84"/>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4421980" y="4679172"/>
              <a:ext cx="905630" cy="203200"/>
              <a:chOff x="2819400" y="387818"/>
              <a:chExt cx="1384660" cy="310682"/>
            </a:xfrm>
          </p:grpSpPr>
          <p:sp>
            <p:nvSpPr>
              <p:cNvPr id="90" name="椭圆 89"/>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a:off x="6785144" y="1678807"/>
              <a:ext cx="905630" cy="203200"/>
              <a:chOff x="2819400" y="387818"/>
              <a:chExt cx="1384660" cy="310682"/>
            </a:xfrm>
          </p:grpSpPr>
          <p:sp>
            <p:nvSpPr>
              <p:cNvPr id="95" name="椭圆 94"/>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6785144" y="4679172"/>
              <a:ext cx="905630" cy="203200"/>
              <a:chOff x="2819400" y="387818"/>
              <a:chExt cx="1384660" cy="310682"/>
            </a:xfrm>
          </p:grpSpPr>
          <p:sp>
            <p:nvSpPr>
              <p:cNvPr id="100" name="椭圆 99"/>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圆角矩形 101"/>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圆角矩形 102"/>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 name="圆角矩形 103"/>
            <p:cNvSpPr/>
            <p:nvPr/>
          </p:nvSpPr>
          <p:spPr>
            <a:xfrm>
              <a:off x="9779828" y="1155700"/>
              <a:ext cx="1968500" cy="4381500"/>
            </a:xfrm>
            <a:prstGeom prst="roundRect">
              <a:avLst>
                <a:gd name="adj" fmla="val 6990"/>
              </a:avLst>
            </a:prstGeom>
            <a:solidFill>
              <a:schemeClr val="bg1">
                <a:lumMod val="95000"/>
              </a:schemeClr>
            </a:solidFill>
            <a:ln>
              <a:no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779828" y="2844800"/>
              <a:ext cx="1968500" cy="838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9779828" y="2654300"/>
              <a:ext cx="1968500" cy="190500"/>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5" name="组合 114"/>
            <p:cNvGrpSpPr/>
            <p:nvPr/>
          </p:nvGrpSpPr>
          <p:grpSpPr>
            <a:xfrm flipV="1">
              <a:off x="9510988" y="1170983"/>
              <a:ext cx="2479228" cy="1113607"/>
              <a:chOff x="837732" y="2078700"/>
              <a:chExt cx="4394668" cy="1766999"/>
            </a:xfrm>
          </p:grpSpPr>
          <p:sp>
            <p:nvSpPr>
              <p:cNvPr id="116" name="椭圆 115"/>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7" name="椭圆 116"/>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8" name="矩形 117"/>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07" name="矩形 106"/>
            <p:cNvSpPr/>
            <p:nvPr/>
          </p:nvSpPr>
          <p:spPr>
            <a:xfrm rot="10800000">
              <a:off x="9779828" y="3683000"/>
              <a:ext cx="1968500" cy="1905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p:cNvSpPr txBox="1"/>
            <p:nvPr/>
          </p:nvSpPr>
          <p:spPr>
            <a:xfrm>
              <a:off x="10324926" y="1581240"/>
              <a:ext cx="723275" cy="307777"/>
            </a:xfrm>
            <a:prstGeom prst="rect">
              <a:avLst/>
            </a:prstGeom>
            <a:noFill/>
          </p:spPr>
          <p:txBody>
            <a:bodyPr wrap="none" rtlCol="0">
              <a:spAutoFit/>
            </a:bodyPr>
            <a:lstStyle/>
            <a:p>
              <a:r>
                <a:rPr lang="zh-CN" altLang="en-US" sz="1400" b="1" dirty="0">
                  <a:solidFill>
                    <a:srgbClr val="F4B183"/>
                  </a:solidFill>
                </a:rPr>
                <a:t>万家兵</a:t>
              </a:r>
            </a:p>
          </p:txBody>
        </p:sp>
        <p:sp>
          <p:nvSpPr>
            <p:cNvPr id="110" name="文本框 109"/>
            <p:cNvSpPr txBox="1"/>
            <p:nvPr/>
          </p:nvSpPr>
          <p:spPr>
            <a:xfrm>
              <a:off x="10291834" y="2865161"/>
              <a:ext cx="944490" cy="830997"/>
            </a:xfrm>
            <a:prstGeom prst="rect">
              <a:avLst/>
            </a:prstGeom>
            <a:noFill/>
          </p:spPr>
          <p:txBody>
            <a:bodyPr wrap="none" rtlCol="0">
              <a:spAutoFit/>
            </a:bodyPr>
            <a:lstStyle/>
            <a:p>
              <a:pPr algn="ctr"/>
              <a:r>
                <a:rPr lang="en-US" altLang="zh-CN" sz="4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05</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22" name="组合 121"/>
            <p:cNvGrpSpPr/>
            <p:nvPr/>
          </p:nvGrpSpPr>
          <p:grpSpPr>
            <a:xfrm>
              <a:off x="9088339" y="1637225"/>
              <a:ext cx="905630" cy="203200"/>
              <a:chOff x="2819400" y="387818"/>
              <a:chExt cx="1384660" cy="310682"/>
            </a:xfrm>
          </p:grpSpPr>
          <p:sp>
            <p:nvSpPr>
              <p:cNvPr id="123" name="椭圆 122"/>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圆角矩形 124"/>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圆角矩形 125"/>
              <p:cNvSpPr/>
              <p:nvPr/>
            </p:nvSpPr>
            <p:spPr>
              <a:xfrm>
                <a:off x="2883260" y="466378"/>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7" name="组合 126"/>
            <p:cNvGrpSpPr/>
            <p:nvPr/>
          </p:nvGrpSpPr>
          <p:grpSpPr>
            <a:xfrm>
              <a:off x="9112872" y="4635445"/>
              <a:ext cx="905630" cy="203200"/>
              <a:chOff x="2819400" y="387818"/>
              <a:chExt cx="1384660" cy="310682"/>
            </a:xfrm>
          </p:grpSpPr>
          <p:sp>
            <p:nvSpPr>
              <p:cNvPr id="128" name="椭圆 127"/>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77672" y="2030816"/>
              <a:ext cx="1766436" cy="830997"/>
            </a:xfrm>
            <a:prstGeom prst="rect">
              <a:avLst/>
            </a:prstGeom>
          </p:spPr>
          <p:txBody>
            <a:bodyPr wrap="square">
              <a:spAutoFit/>
            </a:bodyPr>
            <a:lstStyle/>
            <a:p>
              <a:pPr algn="ctr"/>
              <a:r>
                <a:rPr lang="zh-CN" altLang="en-US" sz="1600" b="1" dirty="0">
                  <a:solidFill>
                    <a:srgbClr val="F1AF59"/>
                  </a:solidFill>
                  <a:latin typeface="微软雅黑" panose="020B0503020204020204" pitchFamily="34" charset="-122"/>
                  <a:ea typeface="微软雅黑" panose="020B0503020204020204" pitchFamily="34" charset="-122"/>
                </a:rPr>
                <a:t>设计并</a:t>
              </a:r>
              <a:r>
                <a:rPr lang="zh-CN" altLang="en-US" sz="1600" b="1" dirty="0" smtClean="0">
                  <a:solidFill>
                    <a:srgbClr val="F1AF59"/>
                  </a:solidFill>
                  <a:latin typeface="微软雅黑" panose="020B0503020204020204" pitchFamily="34" charset="-122"/>
                  <a:ea typeface="微软雅黑" panose="020B0503020204020204" pitchFamily="34" charset="-122"/>
                </a:rPr>
                <a:t>开发已</a:t>
              </a:r>
              <a:r>
                <a:rPr lang="zh-CN" altLang="en-US" sz="1600" b="1" dirty="0">
                  <a:solidFill>
                    <a:srgbClr val="F1AF59"/>
                  </a:solidFill>
                  <a:latin typeface="微软雅黑" panose="020B0503020204020204" pitchFamily="34" charset="-122"/>
                  <a:ea typeface="微软雅黑" panose="020B0503020204020204" pitchFamily="34" charset="-122"/>
                </a:rPr>
                <a:t>上</a:t>
              </a:r>
              <a:endParaRPr lang="en-US" altLang="zh-CN" sz="1600" b="1" dirty="0">
                <a:solidFill>
                  <a:srgbClr val="F1AF59"/>
                </a:solidFill>
                <a:latin typeface="微软雅黑" panose="020B0503020204020204" pitchFamily="34" charset="-122"/>
                <a:ea typeface="微软雅黑" panose="020B0503020204020204" pitchFamily="34" charset="-122"/>
              </a:endParaRPr>
            </a:p>
            <a:p>
              <a:pPr algn="ctr"/>
              <a:r>
                <a:rPr lang="zh-CN" altLang="en-US" sz="1600" b="1" dirty="0">
                  <a:solidFill>
                    <a:srgbClr val="F1AF59"/>
                  </a:solidFill>
                  <a:latin typeface="微软雅黑" panose="020B0503020204020204" pitchFamily="34" charset="-122"/>
                  <a:ea typeface="微软雅黑" panose="020B0503020204020204" pitchFamily="34" charset="-122"/>
                </a:rPr>
                <a:t>线</a:t>
              </a:r>
              <a:r>
                <a:rPr lang="en-US" altLang="zh-CN" sz="1600" b="1" dirty="0">
                  <a:solidFill>
                    <a:srgbClr val="F1AF59"/>
                  </a:solidFill>
                  <a:latin typeface="微软雅黑" panose="020B0503020204020204" pitchFamily="34" charset="-122"/>
                  <a:ea typeface="微软雅黑" panose="020B0503020204020204" pitchFamily="34" charset="-122"/>
                </a:rPr>
                <a:t>APP</a:t>
              </a:r>
              <a:r>
                <a:rPr lang="en-US" altLang="zh-CN" sz="1600" b="1" dirty="0" smtClean="0">
                  <a:solidFill>
                    <a:srgbClr val="F1AF59"/>
                  </a:solidFill>
                  <a:latin typeface="微软雅黑" panose="020B0503020204020204" pitchFamily="34" charset="-122"/>
                  <a:ea typeface="微软雅黑" panose="020B0503020204020204" pitchFamily="34" charset="-122"/>
                </a:rPr>
                <a:t>—</a:t>
              </a:r>
              <a:r>
                <a:rPr lang="zh-CN" altLang="en-US" sz="1600" b="1" dirty="0">
                  <a:solidFill>
                    <a:srgbClr val="F1AF59"/>
                  </a:solidFill>
                  <a:latin typeface="微软雅黑" panose="020B0503020204020204" pitchFamily="34" charset="-122"/>
                  <a:ea typeface="微软雅黑" panose="020B0503020204020204" pitchFamily="34" charset="-122"/>
                </a:rPr>
                <a:t>早起</a:t>
              </a:r>
              <a:r>
                <a:rPr lang="zh-CN" altLang="en-US" sz="1600" b="1" dirty="0" smtClean="0">
                  <a:solidFill>
                    <a:srgbClr val="F1AF59"/>
                  </a:solidFill>
                  <a:latin typeface="微软雅黑" panose="020B0503020204020204" pitchFamily="34" charset="-122"/>
                  <a:ea typeface="微软雅黑" panose="020B0503020204020204" pitchFamily="34" charset="-122"/>
                </a:rPr>
                <a:t>吧</a:t>
              </a:r>
              <a:endParaRPr lang="en-US" altLang="zh-CN" sz="1600" b="1" dirty="0" smtClean="0">
                <a:solidFill>
                  <a:srgbClr val="F1AF59"/>
                </a:solidFill>
                <a:latin typeface="微软雅黑" panose="020B0503020204020204" pitchFamily="34" charset="-122"/>
                <a:ea typeface="微软雅黑" panose="020B0503020204020204" pitchFamily="34" charset="-122"/>
              </a:endParaRPr>
            </a:p>
            <a:p>
              <a:pPr algn="ctr"/>
              <a:r>
                <a:rPr lang="zh-CN" altLang="en-US" sz="1600" b="1" dirty="0">
                  <a:solidFill>
                    <a:srgbClr val="F1AF59"/>
                  </a:solidFill>
                  <a:latin typeface="微软雅黑" panose="020B0503020204020204" pitchFamily="34" charset="-122"/>
                  <a:ea typeface="微软雅黑" panose="020B0503020204020204" pitchFamily="34" charset="-122"/>
                </a:rPr>
                <a:t>技术控</a:t>
              </a:r>
            </a:p>
          </p:txBody>
        </p:sp>
        <p:sp>
          <p:nvSpPr>
            <p:cNvPr id="111" name="矩形 110"/>
            <p:cNvSpPr/>
            <p:nvPr/>
          </p:nvSpPr>
          <p:spPr>
            <a:xfrm>
              <a:off x="2819865" y="2030816"/>
              <a:ext cx="1766436" cy="830997"/>
            </a:xfrm>
            <a:prstGeom prst="rect">
              <a:avLst/>
            </a:prstGeom>
          </p:spPr>
          <p:txBody>
            <a:bodyPr wrap="square">
              <a:spAutoFit/>
            </a:bodyPr>
            <a:lstStyle/>
            <a:p>
              <a:pPr algn="ctr"/>
              <a:r>
                <a:rPr lang="zh-CN" altLang="en-US" sz="1600" b="1" dirty="0">
                  <a:solidFill>
                    <a:srgbClr val="DC6C7C"/>
                  </a:solidFill>
                  <a:latin typeface="微软雅黑" panose="020B0503020204020204" pitchFamily="34" charset="-122"/>
                  <a:ea typeface="微软雅黑" panose="020B0503020204020204" pitchFamily="34" charset="-122"/>
                </a:rPr>
                <a:t>设计并开发已上</a:t>
              </a:r>
              <a:endParaRPr lang="en-US" altLang="zh-CN" sz="1600" b="1" dirty="0">
                <a:solidFill>
                  <a:srgbClr val="DC6C7C"/>
                </a:solidFill>
                <a:latin typeface="微软雅黑" panose="020B0503020204020204" pitchFamily="34" charset="-122"/>
                <a:ea typeface="微软雅黑" panose="020B0503020204020204" pitchFamily="34" charset="-122"/>
              </a:endParaRPr>
            </a:p>
            <a:p>
              <a:pPr algn="ctr"/>
              <a:r>
                <a:rPr lang="zh-CN" altLang="en-US" sz="1600" b="1" dirty="0">
                  <a:solidFill>
                    <a:srgbClr val="DC6C7C"/>
                  </a:solidFill>
                  <a:latin typeface="微软雅黑" panose="020B0503020204020204" pitchFamily="34" charset="-122"/>
                  <a:ea typeface="微软雅黑" panose="020B0503020204020204" pitchFamily="34" charset="-122"/>
                </a:rPr>
                <a:t>线</a:t>
              </a:r>
              <a:r>
                <a:rPr lang="en-US" altLang="zh-CN" sz="1600" b="1" dirty="0">
                  <a:solidFill>
                    <a:srgbClr val="DC6C7C"/>
                  </a:solidFill>
                  <a:latin typeface="微软雅黑" panose="020B0503020204020204" pitchFamily="34" charset="-122"/>
                  <a:ea typeface="微软雅黑" panose="020B0503020204020204" pitchFamily="34" charset="-122"/>
                </a:rPr>
                <a:t>APP</a:t>
              </a:r>
              <a:r>
                <a:rPr lang="en-US" altLang="zh-CN" sz="1600" b="1" dirty="0" smtClean="0">
                  <a:solidFill>
                    <a:srgbClr val="DC6C7C"/>
                  </a:solidFill>
                  <a:latin typeface="微软雅黑" panose="020B0503020204020204" pitchFamily="34" charset="-122"/>
                  <a:ea typeface="微软雅黑" panose="020B0503020204020204" pitchFamily="34" charset="-122"/>
                </a:rPr>
                <a:t>—</a:t>
              </a:r>
              <a:r>
                <a:rPr lang="zh-CN" altLang="en-US" sz="1600" b="1" dirty="0">
                  <a:solidFill>
                    <a:srgbClr val="DC6C7C"/>
                  </a:solidFill>
                  <a:latin typeface="微软雅黑" panose="020B0503020204020204" pitchFamily="34" charset="-122"/>
                  <a:ea typeface="微软雅黑" panose="020B0503020204020204" pitchFamily="34" charset="-122"/>
                </a:rPr>
                <a:t>早起</a:t>
              </a:r>
              <a:r>
                <a:rPr lang="zh-CN" altLang="en-US" sz="1600" b="1" dirty="0" smtClean="0">
                  <a:solidFill>
                    <a:srgbClr val="DC6C7C"/>
                  </a:solidFill>
                  <a:latin typeface="微软雅黑" panose="020B0503020204020204" pitchFamily="34" charset="-122"/>
                  <a:ea typeface="微软雅黑" panose="020B0503020204020204" pitchFamily="34" charset="-122"/>
                </a:rPr>
                <a:t>吧</a:t>
              </a:r>
              <a:endParaRPr lang="en-US" altLang="zh-CN" sz="1600" b="1" dirty="0" smtClean="0">
                <a:solidFill>
                  <a:srgbClr val="DC6C7C"/>
                </a:solidFill>
                <a:latin typeface="微软雅黑" panose="020B0503020204020204" pitchFamily="34" charset="-122"/>
                <a:ea typeface="微软雅黑" panose="020B0503020204020204" pitchFamily="34" charset="-122"/>
              </a:endParaRPr>
            </a:p>
            <a:p>
              <a:pPr algn="ctr"/>
              <a:r>
                <a:rPr lang="zh-CN" altLang="en-US" sz="1600" b="1" dirty="0">
                  <a:solidFill>
                    <a:srgbClr val="DC6C7C"/>
                  </a:solidFill>
                  <a:latin typeface="微软雅黑" panose="020B0503020204020204" pitchFamily="34" charset="-122"/>
                  <a:ea typeface="微软雅黑" panose="020B0503020204020204" pitchFamily="34" charset="-122"/>
                </a:rPr>
                <a:t>班长</a:t>
              </a:r>
            </a:p>
          </p:txBody>
        </p:sp>
        <p:sp>
          <p:nvSpPr>
            <p:cNvPr id="112" name="矩形 111"/>
            <p:cNvSpPr/>
            <p:nvPr/>
          </p:nvSpPr>
          <p:spPr>
            <a:xfrm>
              <a:off x="5162058" y="2030816"/>
              <a:ext cx="1766436" cy="830997"/>
            </a:xfrm>
            <a:prstGeom prst="rect">
              <a:avLst/>
            </a:prstGeom>
          </p:spPr>
          <p:txBody>
            <a:bodyPr wrap="square">
              <a:spAutoFit/>
            </a:bodyPr>
            <a:lstStyle/>
            <a:p>
              <a:pPr algn="ctr"/>
              <a:r>
                <a:rPr lang="zh-CN" altLang="en-US" sz="1600" b="1" dirty="0">
                  <a:solidFill>
                    <a:srgbClr val="56A8BD"/>
                  </a:solidFill>
                  <a:latin typeface="微软雅黑" panose="020B0503020204020204" pitchFamily="34" charset="-122"/>
                  <a:ea typeface="微软雅黑" panose="020B0503020204020204" pitchFamily="34" charset="-122"/>
                </a:rPr>
                <a:t>设计并开发已上</a:t>
              </a:r>
              <a:endParaRPr lang="en-US" altLang="zh-CN" sz="1600" b="1" dirty="0">
                <a:solidFill>
                  <a:srgbClr val="56A8BD"/>
                </a:solidFill>
                <a:latin typeface="微软雅黑" panose="020B0503020204020204" pitchFamily="34" charset="-122"/>
                <a:ea typeface="微软雅黑" panose="020B0503020204020204" pitchFamily="34" charset="-122"/>
              </a:endParaRPr>
            </a:p>
            <a:p>
              <a:pPr algn="ctr"/>
              <a:r>
                <a:rPr lang="zh-CN" altLang="en-US" sz="1600" b="1" dirty="0">
                  <a:solidFill>
                    <a:srgbClr val="56A8BD"/>
                  </a:solidFill>
                  <a:latin typeface="微软雅黑" panose="020B0503020204020204" pitchFamily="34" charset="-122"/>
                  <a:ea typeface="微软雅黑" panose="020B0503020204020204" pitchFamily="34" charset="-122"/>
                </a:rPr>
                <a:t>线</a:t>
              </a:r>
              <a:r>
                <a:rPr lang="en-US" altLang="zh-CN" sz="1600" b="1" dirty="0">
                  <a:solidFill>
                    <a:srgbClr val="56A8BD"/>
                  </a:solidFill>
                  <a:latin typeface="微软雅黑" panose="020B0503020204020204" pitchFamily="34" charset="-122"/>
                  <a:ea typeface="微软雅黑" panose="020B0503020204020204" pitchFamily="34" charset="-122"/>
                </a:rPr>
                <a:t>APP</a:t>
              </a:r>
              <a:r>
                <a:rPr lang="en-US" altLang="zh-CN" sz="1600" b="1" dirty="0" smtClean="0">
                  <a:solidFill>
                    <a:srgbClr val="56A8BD"/>
                  </a:solidFill>
                  <a:latin typeface="微软雅黑" panose="020B0503020204020204" pitchFamily="34" charset="-122"/>
                  <a:ea typeface="微软雅黑" panose="020B0503020204020204" pitchFamily="34" charset="-122"/>
                </a:rPr>
                <a:t>—</a:t>
              </a:r>
              <a:r>
                <a:rPr lang="zh-CN" altLang="en-US" sz="1600" b="1" dirty="0" smtClean="0">
                  <a:solidFill>
                    <a:srgbClr val="56A8BD"/>
                  </a:solidFill>
                  <a:latin typeface="微软雅黑" panose="020B0503020204020204" pitchFamily="34" charset="-122"/>
                  <a:ea typeface="微软雅黑" panose="020B0503020204020204" pitchFamily="34" charset="-122"/>
                </a:rPr>
                <a:t>早起吧</a:t>
              </a:r>
              <a:endParaRPr lang="en-US" altLang="zh-CN" sz="1600" b="1" dirty="0" smtClean="0">
                <a:solidFill>
                  <a:srgbClr val="56A8BD"/>
                </a:solidFill>
                <a:latin typeface="微软雅黑" panose="020B0503020204020204" pitchFamily="34" charset="-122"/>
                <a:ea typeface="微软雅黑" panose="020B0503020204020204" pitchFamily="34" charset="-122"/>
              </a:endParaRPr>
            </a:p>
            <a:p>
              <a:pPr algn="ctr"/>
              <a:r>
                <a:rPr lang="zh-CN" altLang="en-US" sz="1600" b="1" dirty="0">
                  <a:solidFill>
                    <a:srgbClr val="56A8BD"/>
                  </a:solidFill>
                  <a:latin typeface="微软雅黑" panose="020B0503020204020204" pitchFamily="34" charset="-122"/>
                  <a:ea typeface="微软雅黑" panose="020B0503020204020204" pitchFamily="34" charset="-122"/>
                </a:rPr>
                <a:t>解决方案</a:t>
              </a:r>
            </a:p>
          </p:txBody>
        </p:sp>
        <p:sp>
          <p:nvSpPr>
            <p:cNvPr id="113" name="矩形 112"/>
            <p:cNvSpPr/>
            <p:nvPr/>
          </p:nvSpPr>
          <p:spPr>
            <a:xfrm>
              <a:off x="7504251" y="2030816"/>
              <a:ext cx="1766436" cy="830997"/>
            </a:xfrm>
            <a:prstGeom prst="rect">
              <a:avLst/>
            </a:prstGeom>
          </p:spPr>
          <p:txBody>
            <a:bodyPr wrap="square">
              <a:spAutoFit/>
            </a:bodyPr>
            <a:lstStyle/>
            <a:p>
              <a:pPr algn="ctr"/>
              <a:r>
                <a:rPr lang="zh-CN" altLang="en-US" sz="1600" b="1" dirty="0">
                  <a:solidFill>
                    <a:srgbClr val="333F50"/>
                  </a:solidFill>
                  <a:latin typeface="微软雅黑" panose="020B0503020204020204" pitchFamily="34" charset="-122"/>
                  <a:ea typeface="微软雅黑" panose="020B0503020204020204" pitchFamily="34" charset="-122"/>
                </a:rPr>
                <a:t>软件学院网宣部副部</a:t>
              </a:r>
              <a:r>
                <a:rPr lang="zh-CN" altLang="en-US" sz="1600" b="1" dirty="0" smtClean="0">
                  <a:solidFill>
                    <a:srgbClr val="333F50"/>
                  </a:solidFill>
                  <a:latin typeface="微软雅黑" panose="020B0503020204020204" pitchFamily="34" charset="-122"/>
                  <a:ea typeface="微软雅黑" panose="020B0503020204020204" pitchFamily="34" charset="-122"/>
                </a:rPr>
                <a:t>长</a:t>
              </a:r>
              <a:endParaRPr lang="en-US" altLang="zh-CN" sz="1600" b="1" dirty="0" smtClean="0">
                <a:solidFill>
                  <a:srgbClr val="333F50"/>
                </a:solidFill>
                <a:latin typeface="微软雅黑" panose="020B0503020204020204" pitchFamily="34" charset="-122"/>
                <a:ea typeface="微软雅黑" panose="020B0503020204020204" pitchFamily="34" charset="-122"/>
              </a:endParaRPr>
            </a:p>
            <a:p>
              <a:pPr algn="ctr"/>
              <a:r>
                <a:rPr lang="zh-CN" altLang="en-US" sz="1600" b="1" dirty="0">
                  <a:solidFill>
                    <a:srgbClr val="333F50"/>
                  </a:solidFill>
                  <a:latin typeface="微软雅黑" panose="020B0503020204020204" pitchFamily="34" charset="-122"/>
                  <a:ea typeface="微软雅黑" panose="020B0503020204020204" pitchFamily="34" charset="-122"/>
                </a:rPr>
                <a:t>文案能力强</a:t>
              </a:r>
            </a:p>
          </p:txBody>
        </p:sp>
        <p:sp>
          <p:nvSpPr>
            <p:cNvPr id="114" name="矩形 113"/>
            <p:cNvSpPr/>
            <p:nvPr/>
          </p:nvSpPr>
          <p:spPr>
            <a:xfrm>
              <a:off x="9846445" y="2030816"/>
              <a:ext cx="1766436" cy="830997"/>
            </a:xfrm>
            <a:prstGeom prst="rect">
              <a:avLst/>
            </a:prstGeom>
          </p:spPr>
          <p:txBody>
            <a:bodyPr wrap="square">
              <a:spAutoFit/>
            </a:bodyPr>
            <a:lstStyle/>
            <a:p>
              <a:pPr algn="ctr"/>
              <a:r>
                <a:rPr lang="zh-CN" altLang="en-US" sz="1600" b="1" dirty="0">
                  <a:solidFill>
                    <a:srgbClr val="F4B183"/>
                  </a:solidFill>
                  <a:latin typeface="微软雅黑" panose="020B0503020204020204" pitchFamily="34" charset="-122"/>
                  <a:ea typeface="微软雅黑" panose="020B0503020204020204" pitchFamily="34" charset="-122"/>
                </a:rPr>
                <a:t>设计并开发已上</a:t>
              </a:r>
              <a:endParaRPr lang="en-US" altLang="zh-CN" sz="1600" b="1" dirty="0">
                <a:solidFill>
                  <a:srgbClr val="F4B183"/>
                </a:solidFill>
                <a:latin typeface="微软雅黑" panose="020B0503020204020204" pitchFamily="34" charset="-122"/>
                <a:ea typeface="微软雅黑" panose="020B0503020204020204" pitchFamily="34" charset="-122"/>
              </a:endParaRPr>
            </a:p>
            <a:p>
              <a:pPr algn="ctr"/>
              <a:r>
                <a:rPr lang="zh-CN" altLang="en-US" sz="1600" b="1" dirty="0">
                  <a:solidFill>
                    <a:srgbClr val="F4B183"/>
                  </a:solidFill>
                  <a:latin typeface="微软雅黑" panose="020B0503020204020204" pitchFamily="34" charset="-122"/>
                  <a:ea typeface="微软雅黑" panose="020B0503020204020204" pitchFamily="34" charset="-122"/>
                </a:rPr>
                <a:t>线</a:t>
              </a:r>
              <a:r>
                <a:rPr lang="en-US" altLang="zh-CN" sz="1600" b="1" dirty="0">
                  <a:solidFill>
                    <a:srgbClr val="F4B183"/>
                  </a:solidFill>
                  <a:latin typeface="微软雅黑" panose="020B0503020204020204" pitchFamily="34" charset="-122"/>
                  <a:ea typeface="微软雅黑" panose="020B0503020204020204" pitchFamily="34" charset="-122"/>
                </a:rPr>
                <a:t>APP—</a:t>
              </a:r>
              <a:r>
                <a:rPr lang="zh-CN" altLang="en-US" sz="1600" b="1" dirty="0">
                  <a:solidFill>
                    <a:srgbClr val="F4B183"/>
                  </a:solidFill>
                  <a:latin typeface="微软雅黑" panose="020B0503020204020204" pitchFamily="34" charset="-122"/>
                  <a:ea typeface="微软雅黑" panose="020B0503020204020204" pitchFamily="34" charset="-122"/>
                </a:rPr>
                <a:t>校友</a:t>
              </a:r>
              <a:r>
                <a:rPr lang="zh-CN" altLang="en-US" sz="1600" b="1" dirty="0" smtClean="0">
                  <a:solidFill>
                    <a:srgbClr val="F4B183"/>
                  </a:solidFill>
                  <a:latin typeface="微软雅黑" panose="020B0503020204020204" pitchFamily="34" charset="-122"/>
                  <a:ea typeface="微软雅黑" panose="020B0503020204020204" pitchFamily="34" charset="-122"/>
                </a:rPr>
                <a:t>邦</a:t>
              </a:r>
              <a:endParaRPr lang="en-US" altLang="zh-CN" sz="1600" b="1" dirty="0" smtClean="0">
                <a:solidFill>
                  <a:srgbClr val="F4B183"/>
                </a:solidFill>
                <a:latin typeface="微软雅黑" panose="020B0503020204020204" pitchFamily="34" charset="-122"/>
                <a:ea typeface="微软雅黑" panose="020B0503020204020204" pitchFamily="34" charset="-122"/>
              </a:endParaRPr>
            </a:p>
            <a:p>
              <a:pPr algn="ctr"/>
              <a:r>
                <a:rPr lang="zh-CN" altLang="en-US" sz="1600" b="1" dirty="0">
                  <a:solidFill>
                    <a:srgbClr val="F4B183"/>
                  </a:solidFill>
                  <a:latin typeface="微软雅黑" panose="020B0503020204020204" pitchFamily="34" charset="-122"/>
                  <a:ea typeface="微软雅黑" panose="020B0503020204020204" pitchFamily="34" charset="-122"/>
                </a:rPr>
                <a:t>唐</a:t>
              </a:r>
              <a:r>
                <a:rPr lang="zh-CN" altLang="en-US" sz="1600" b="1" dirty="0" smtClean="0">
                  <a:solidFill>
                    <a:srgbClr val="F4B183"/>
                  </a:solidFill>
                  <a:latin typeface="微软雅黑" panose="020B0503020204020204" pitchFamily="34" charset="-122"/>
                  <a:ea typeface="微软雅黑" panose="020B0503020204020204" pitchFamily="34" charset="-122"/>
                </a:rPr>
                <a:t>班算法大神</a:t>
              </a:r>
              <a:endParaRPr lang="zh-CN" altLang="en-US" sz="1600" b="1" dirty="0">
                <a:solidFill>
                  <a:srgbClr val="F4B183"/>
                </a:solidFill>
                <a:latin typeface="微软雅黑" panose="020B0503020204020204" pitchFamily="34" charset="-122"/>
                <a:ea typeface="微软雅黑" panose="020B0503020204020204" pitchFamily="34" charset="-122"/>
              </a:endParaRPr>
            </a:p>
          </p:txBody>
        </p:sp>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6979" y="3853673"/>
              <a:ext cx="1217596" cy="1217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0" name="Picture 33"/>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41079" y="3853673"/>
              <a:ext cx="1244994" cy="12266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3366FF"/>
                  </a:solidFill>
                </a14:hiddenFill>
              </a:ext>
            </a:extLst>
          </p:spPr>
        </p:pic>
        <p:pic>
          <p:nvPicPr>
            <p:cNvPr id="121" name="图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469081" y="3853673"/>
              <a:ext cx="1193577" cy="1227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2" name="图片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39726" y="3853673"/>
              <a:ext cx="1210345" cy="12103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3" name="图片 1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2226" y="3853673"/>
              <a:ext cx="1246942" cy="12698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4" name="文本框 133"/>
            <p:cNvSpPr txBox="1"/>
            <p:nvPr/>
          </p:nvSpPr>
          <p:spPr>
            <a:xfrm>
              <a:off x="845727" y="2854504"/>
              <a:ext cx="944490" cy="830997"/>
            </a:xfrm>
            <a:prstGeom prst="rect">
              <a:avLst/>
            </a:prstGeom>
            <a:noFill/>
          </p:spPr>
          <p:txBody>
            <a:bodyPr wrap="none" rtlCol="0">
              <a:spAutoFit/>
            </a:bodyPr>
            <a:lstStyle/>
            <a:p>
              <a:pPr algn="ctr"/>
              <a:r>
                <a:rPr lang="en-US" altLang="zh-CN" sz="4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01557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777343" y="1277257"/>
            <a:ext cx="4064000" cy="4064000"/>
            <a:chOff x="3777343" y="1277257"/>
            <a:chExt cx="4064000" cy="4064000"/>
          </a:xfrm>
        </p:grpSpPr>
        <p:sp>
          <p:nvSpPr>
            <p:cNvPr id="8" name="同心圆 7"/>
            <p:cNvSpPr/>
            <p:nvPr/>
          </p:nvSpPr>
          <p:spPr>
            <a:xfrm>
              <a:off x="3777343" y="1277257"/>
              <a:ext cx="4064000" cy="4064000"/>
            </a:xfrm>
            <a:prstGeom prst="donut">
              <a:avLst>
                <a:gd name="adj" fmla="val 27488"/>
              </a:avLst>
            </a:prstGeom>
            <a:solidFill>
              <a:schemeClr val="bg1"/>
            </a:solidFill>
            <a:ln>
              <a:noFill/>
            </a:ln>
            <a:effectLst>
              <a:outerShdw blurRad="495300" dist="63500" dir="3600000" sx="115000" sy="115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p:nvSpPr>
          <p:spPr>
            <a:xfrm>
              <a:off x="4909458" y="2409372"/>
              <a:ext cx="1799770" cy="1799770"/>
            </a:xfrm>
            <a:prstGeom prst="ellipse">
              <a:avLst/>
            </a:prstGeom>
            <a:solidFill>
              <a:schemeClr val="bg1"/>
            </a:solidFill>
            <a:ln>
              <a:noFill/>
            </a:ln>
            <a:effectLst>
              <a:innerShdw blurRad="5842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表 6"/>
            <p:cNvGraphicFramePr/>
            <p:nvPr>
              <p:extLst>
                <p:ext uri="{D42A27DB-BD31-4B8C-83A1-F6EECF244321}">
                  <p14:modId xmlns:p14="http://schemas.microsoft.com/office/powerpoint/2010/main" val="2231154999"/>
                </p:ext>
              </p:extLst>
            </p:nvPr>
          </p:nvGraphicFramePr>
          <p:xfrm>
            <a:off x="4005943" y="1516286"/>
            <a:ext cx="3600000" cy="360000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6" name="组合 25"/>
          <p:cNvGrpSpPr/>
          <p:nvPr/>
        </p:nvGrpSpPr>
        <p:grpSpPr>
          <a:xfrm>
            <a:off x="4302126" y="2616994"/>
            <a:ext cx="330284" cy="319088"/>
            <a:chOff x="549275" y="533400"/>
            <a:chExt cx="561975" cy="542926"/>
          </a:xfrm>
        </p:grpSpPr>
        <p:sp>
          <p:nvSpPr>
            <p:cNvPr id="19"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Freeform 28"/>
          <p:cNvSpPr>
            <a:spLocks noEditPoints="1"/>
          </p:cNvSpPr>
          <p:nvPr/>
        </p:nvSpPr>
        <p:spPr bwMode="auto">
          <a:xfrm>
            <a:off x="7000268" y="2636343"/>
            <a:ext cx="297024" cy="297024"/>
          </a:xfrm>
          <a:custGeom>
            <a:avLst/>
            <a:gdLst>
              <a:gd name="T0" fmla="*/ 153 w 207"/>
              <a:gd name="T1" fmla="*/ 51 h 207"/>
              <a:gd name="T2" fmla="*/ 142 w 207"/>
              <a:gd name="T3" fmla="*/ 128 h 207"/>
              <a:gd name="T4" fmla="*/ 161 w 207"/>
              <a:gd name="T5" fmla="*/ 130 h 207"/>
              <a:gd name="T6" fmla="*/ 179 w 207"/>
              <a:gd name="T7" fmla="*/ 108 h 207"/>
              <a:gd name="T8" fmla="*/ 176 w 207"/>
              <a:gd name="T9" fmla="*/ 58 h 207"/>
              <a:gd name="T10" fmla="*/ 137 w 207"/>
              <a:gd name="T11" fmla="*/ 27 h 207"/>
              <a:gd name="T12" fmla="*/ 76 w 207"/>
              <a:gd name="T13" fmla="*/ 30 h 207"/>
              <a:gd name="T14" fmla="*/ 31 w 207"/>
              <a:gd name="T15" fmla="*/ 74 h 207"/>
              <a:gd name="T16" fmla="*/ 30 w 207"/>
              <a:gd name="T17" fmla="*/ 139 h 207"/>
              <a:gd name="T18" fmla="*/ 71 w 207"/>
              <a:gd name="T19" fmla="*/ 178 h 207"/>
              <a:gd name="T20" fmla="*/ 121 w 207"/>
              <a:gd name="T21" fmla="*/ 182 h 207"/>
              <a:gd name="T22" fmla="*/ 143 w 207"/>
              <a:gd name="T23" fmla="*/ 199 h 207"/>
              <a:gd name="T24" fmla="*/ 102 w 207"/>
              <a:gd name="T25" fmla="*/ 207 h 207"/>
              <a:gd name="T26" fmla="*/ 29 w 207"/>
              <a:gd name="T27" fmla="*/ 182 h 207"/>
              <a:gd name="T28" fmla="*/ 0 w 207"/>
              <a:gd name="T29" fmla="*/ 108 h 207"/>
              <a:gd name="T30" fmla="*/ 32 w 207"/>
              <a:gd name="T31" fmla="*/ 29 h 207"/>
              <a:gd name="T32" fmla="*/ 109 w 207"/>
              <a:gd name="T33" fmla="*/ 0 h 207"/>
              <a:gd name="T34" fmla="*/ 179 w 207"/>
              <a:gd name="T35" fmla="*/ 23 h 207"/>
              <a:gd name="T36" fmla="*/ 207 w 207"/>
              <a:gd name="T37" fmla="*/ 87 h 207"/>
              <a:gd name="T38" fmla="*/ 188 w 207"/>
              <a:gd name="T39" fmla="*/ 137 h 207"/>
              <a:gd name="T40" fmla="*/ 141 w 207"/>
              <a:gd name="T41" fmla="*/ 157 h 207"/>
              <a:gd name="T42" fmla="*/ 123 w 207"/>
              <a:gd name="T43" fmla="*/ 151 h 207"/>
              <a:gd name="T44" fmla="*/ 117 w 207"/>
              <a:gd name="T45" fmla="*/ 132 h 207"/>
              <a:gd name="T46" fmla="*/ 109 w 207"/>
              <a:gd name="T47" fmla="*/ 141 h 207"/>
              <a:gd name="T48" fmla="*/ 89 w 207"/>
              <a:gd name="T49" fmla="*/ 155 h 207"/>
              <a:gd name="T50" fmla="*/ 66 w 207"/>
              <a:gd name="T51" fmla="*/ 154 h 207"/>
              <a:gd name="T52" fmla="*/ 52 w 207"/>
              <a:gd name="T53" fmla="*/ 137 h 207"/>
              <a:gd name="T54" fmla="*/ 54 w 207"/>
              <a:gd name="T55" fmla="*/ 96 h 207"/>
              <a:gd name="T56" fmla="*/ 85 w 207"/>
              <a:gd name="T57" fmla="*/ 56 h 207"/>
              <a:gd name="T58" fmla="*/ 120 w 207"/>
              <a:gd name="T59" fmla="*/ 52 h 207"/>
              <a:gd name="T60" fmla="*/ 137 w 207"/>
              <a:gd name="T61" fmla="*/ 51 h 207"/>
              <a:gd name="T62" fmla="*/ 117 w 207"/>
              <a:gd name="T63" fmla="*/ 75 h 207"/>
              <a:gd name="T64" fmla="*/ 96 w 207"/>
              <a:gd name="T65" fmla="*/ 78 h 207"/>
              <a:gd name="T66" fmla="*/ 80 w 207"/>
              <a:gd name="T67" fmla="*/ 101 h 207"/>
              <a:gd name="T68" fmla="*/ 81 w 207"/>
              <a:gd name="T69" fmla="*/ 128 h 207"/>
              <a:gd name="T70" fmla="*/ 98 w 207"/>
              <a:gd name="T71" fmla="*/ 131 h 207"/>
              <a:gd name="T72" fmla="*/ 112 w 207"/>
              <a:gd name="T73" fmla="*/ 119 h 207"/>
              <a:gd name="T74" fmla="*/ 123 w 207"/>
              <a:gd name="T75" fmla="*/ 7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64"/>
          <p:cNvSpPr>
            <a:spLocks noEditPoints="1"/>
          </p:cNvSpPr>
          <p:nvPr/>
        </p:nvSpPr>
        <p:spPr bwMode="auto">
          <a:xfrm>
            <a:off x="4302126" y="3722914"/>
            <a:ext cx="316731" cy="315036"/>
          </a:xfrm>
          <a:custGeom>
            <a:avLst/>
            <a:gdLst>
              <a:gd name="T0" fmla="*/ 219 w 248"/>
              <a:gd name="T1" fmla="*/ 149 h 247"/>
              <a:gd name="T2" fmla="*/ 219 w 248"/>
              <a:gd name="T3" fmla="*/ 99 h 247"/>
              <a:gd name="T4" fmla="*/ 231 w 248"/>
              <a:gd name="T5" fmla="*/ 70 h 247"/>
              <a:gd name="T6" fmla="*/ 174 w 248"/>
              <a:gd name="T7" fmla="*/ 39 h 247"/>
              <a:gd name="T8" fmla="*/ 162 w 248"/>
              <a:gd name="T9" fmla="*/ 10 h 247"/>
              <a:gd name="T10" fmla="*/ 100 w 248"/>
              <a:gd name="T11" fmla="*/ 29 h 247"/>
              <a:gd name="T12" fmla="*/ 71 w 248"/>
              <a:gd name="T13" fmla="*/ 17 h 247"/>
              <a:gd name="T14" fmla="*/ 40 w 248"/>
              <a:gd name="T15" fmla="*/ 74 h 247"/>
              <a:gd name="T16" fmla="*/ 11 w 248"/>
              <a:gd name="T17" fmla="*/ 86 h 247"/>
              <a:gd name="T18" fmla="*/ 45 w 248"/>
              <a:gd name="T19" fmla="*/ 124 h 247"/>
              <a:gd name="T20" fmla="*/ 11 w 248"/>
              <a:gd name="T21" fmla="*/ 161 h 247"/>
              <a:gd name="T22" fmla="*/ 40 w 248"/>
              <a:gd name="T23" fmla="*/ 173 h 247"/>
              <a:gd name="T24" fmla="*/ 71 w 248"/>
              <a:gd name="T25" fmla="*/ 231 h 247"/>
              <a:gd name="T26" fmla="*/ 100 w 248"/>
              <a:gd name="T27" fmla="*/ 218 h 247"/>
              <a:gd name="T28" fmla="*/ 162 w 248"/>
              <a:gd name="T29" fmla="*/ 237 h 247"/>
              <a:gd name="T30" fmla="*/ 174 w 248"/>
              <a:gd name="T31" fmla="*/ 208 h 247"/>
              <a:gd name="T32" fmla="*/ 231 w 248"/>
              <a:gd name="T33" fmla="*/ 177 h 247"/>
              <a:gd name="T34" fmla="*/ 124 w 248"/>
              <a:gd name="T35" fmla="*/ 187 h 247"/>
              <a:gd name="T36" fmla="*/ 124 w 248"/>
              <a:gd name="T37" fmla="*/ 61 h 247"/>
              <a:gd name="T38" fmla="*/ 124 w 248"/>
              <a:gd name="T39" fmla="*/ 187 h 247"/>
              <a:gd name="T40" fmla="*/ 216 w 248"/>
              <a:gd name="T41" fmla="*/ 124 h 247"/>
              <a:gd name="T42" fmla="*/ 235 w 248"/>
              <a:gd name="T43" fmla="*/ 118 h 247"/>
              <a:gd name="T44" fmla="*/ 235 w 248"/>
              <a:gd name="T45" fmla="*/ 132 h 247"/>
              <a:gd name="T46" fmla="*/ 54 w 248"/>
              <a:gd name="T47" fmla="*/ 65 h 247"/>
              <a:gd name="T48" fmla="*/ 51 w 248"/>
              <a:gd name="T49" fmla="*/ 42 h 247"/>
              <a:gd name="T50" fmla="*/ 41 w 248"/>
              <a:gd name="T51" fmla="*/ 51 h 247"/>
              <a:gd name="T52" fmla="*/ 131 w 248"/>
              <a:gd name="T53" fmla="*/ 33 h 247"/>
              <a:gd name="T54" fmla="*/ 124 w 248"/>
              <a:gd name="T55" fmla="*/ 7 h 247"/>
              <a:gd name="T56" fmla="*/ 117 w 248"/>
              <a:gd name="T57" fmla="*/ 33 h 247"/>
              <a:gd name="T58" fmla="*/ 131 w 248"/>
              <a:gd name="T59" fmla="*/ 33 h 247"/>
              <a:gd name="T60" fmla="*/ 207 w 248"/>
              <a:gd name="T61" fmla="*/ 51 h 247"/>
              <a:gd name="T62" fmla="*/ 197 w 248"/>
              <a:gd name="T63" fmla="*/ 42 h 247"/>
              <a:gd name="T64" fmla="*/ 189 w 248"/>
              <a:gd name="T65" fmla="*/ 59 h 247"/>
              <a:gd name="T66" fmla="*/ 13 w 248"/>
              <a:gd name="T67" fmla="*/ 118 h 247"/>
              <a:gd name="T68" fmla="*/ 13 w 248"/>
              <a:gd name="T69" fmla="*/ 132 h 247"/>
              <a:gd name="T70" fmla="*/ 33 w 248"/>
              <a:gd name="T71" fmla="*/ 124 h 247"/>
              <a:gd name="T72" fmla="*/ 13 w 248"/>
              <a:gd name="T73" fmla="*/ 118 h 247"/>
              <a:gd name="T74" fmla="*/ 189 w 248"/>
              <a:gd name="T75" fmla="*/ 189 h 247"/>
              <a:gd name="T76" fmla="*/ 196 w 248"/>
              <a:gd name="T77" fmla="*/ 207 h 247"/>
              <a:gd name="T78" fmla="*/ 206 w 248"/>
              <a:gd name="T79" fmla="*/ 207 h 247"/>
              <a:gd name="T80" fmla="*/ 193 w 248"/>
              <a:gd name="T81" fmla="*/ 184 h 247"/>
              <a:gd name="T82" fmla="*/ 117 w 248"/>
              <a:gd name="T83" fmla="*/ 215 h 247"/>
              <a:gd name="T84" fmla="*/ 124 w 248"/>
              <a:gd name="T85" fmla="*/ 243 h 247"/>
              <a:gd name="T86" fmla="*/ 131 w 248"/>
              <a:gd name="T87" fmla="*/ 236 h 247"/>
              <a:gd name="T88" fmla="*/ 124 w 248"/>
              <a:gd name="T89" fmla="*/ 215 h 247"/>
              <a:gd name="T90" fmla="*/ 41 w 248"/>
              <a:gd name="T91" fmla="*/ 199 h 247"/>
              <a:gd name="T92" fmla="*/ 46 w 248"/>
              <a:gd name="T93" fmla="*/ 210 h 247"/>
              <a:gd name="T94" fmla="*/ 65 w 248"/>
              <a:gd name="T95" fmla="*/ 194 h 247"/>
              <a:gd name="T96" fmla="*/ 55 w 248"/>
              <a:gd name="T97" fmla="*/ 184 h 247"/>
              <a:gd name="T98" fmla="*/ 76 w 248"/>
              <a:gd name="T99" fmla="*/ 124 h 247"/>
              <a:gd name="T100" fmla="*/ 173 w 248"/>
              <a:gd name="T101"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7">
                <a:moveTo>
                  <a:pt x="238" y="161"/>
                </a:moveTo>
                <a:cubicBezTo>
                  <a:pt x="219" y="149"/>
                  <a:pt x="219" y="149"/>
                  <a:pt x="219" y="149"/>
                </a:cubicBezTo>
                <a:cubicBezTo>
                  <a:pt x="209" y="142"/>
                  <a:pt x="204" y="133"/>
                  <a:pt x="204" y="124"/>
                </a:cubicBezTo>
                <a:cubicBezTo>
                  <a:pt x="204" y="115"/>
                  <a:pt x="209" y="106"/>
                  <a:pt x="219" y="99"/>
                </a:cubicBezTo>
                <a:cubicBezTo>
                  <a:pt x="238" y="86"/>
                  <a:pt x="238" y="86"/>
                  <a:pt x="238" y="86"/>
                </a:cubicBezTo>
                <a:cubicBezTo>
                  <a:pt x="248" y="79"/>
                  <a:pt x="243" y="68"/>
                  <a:pt x="231" y="70"/>
                </a:cubicBezTo>
                <a:cubicBezTo>
                  <a:pt x="209" y="74"/>
                  <a:pt x="209" y="74"/>
                  <a:pt x="209" y="74"/>
                </a:cubicBezTo>
                <a:cubicBezTo>
                  <a:pt x="185" y="79"/>
                  <a:pt x="169" y="63"/>
                  <a:pt x="174" y="39"/>
                </a:cubicBezTo>
                <a:cubicBezTo>
                  <a:pt x="178" y="17"/>
                  <a:pt x="178" y="17"/>
                  <a:pt x="178" y="17"/>
                </a:cubicBezTo>
                <a:cubicBezTo>
                  <a:pt x="181" y="5"/>
                  <a:pt x="168" y="1"/>
                  <a:pt x="162" y="10"/>
                </a:cubicBezTo>
                <a:cubicBezTo>
                  <a:pt x="150" y="29"/>
                  <a:pt x="150" y="29"/>
                  <a:pt x="150" y="29"/>
                </a:cubicBezTo>
                <a:cubicBezTo>
                  <a:pt x="136" y="50"/>
                  <a:pt x="113" y="50"/>
                  <a:pt x="100" y="29"/>
                </a:cubicBezTo>
                <a:cubicBezTo>
                  <a:pt x="87" y="10"/>
                  <a:pt x="87" y="10"/>
                  <a:pt x="87" y="10"/>
                </a:cubicBezTo>
                <a:cubicBezTo>
                  <a:pt x="81" y="0"/>
                  <a:pt x="68" y="4"/>
                  <a:pt x="71" y="17"/>
                </a:cubicBezTo>
                <a:cubicBezTo>
                  <a:pt x="75" y="39"/>
                  <a:pt x="75" y="39"/>
                  <a:pt x="75" y="39"/>
                </a:cubicBezTo>
                <a:cubicBezTo>
                  <a:pt x="80" y="63"/>
                  <a:pt x="64" y="79"/>
                  <a:pt x="40" y="74"/>
                </a:cubicBezTo>
                <a:cubicBezTo>
                  <a:pt x="18" y="70"/>
                  <a:pt x="18" y="70"/>
                  <a:pt x="18" y="70"/>
                </a:cubicBezTo>
                <a:cubicBezTo>
                  <a:pt x="6" y="67"/>
                  <a:pt x="0" y="80"/>
                  <a:pt x="11" y="86"/>
                </a:cubicBezTo>
                <a:cubicBezTo>
                  <a:pt x="30" y="99"/>
                  <a:pt x="30" y="99"/>
                  <a:pt x="30" y="99"/>
                </a:cubicBezTo>
                <a:cubicBezTo>
                  <a:pt x="40" y="106"/>
                  <a:pt x="45" y="115"/>
                  <a:pt x="45" y="124"/>
                </a:cubicBezTo>
                <a:cubicBezTo>
                  <a:pt x="45" y="133"/>
                  <a:pt x="40" y="142"/>
                  <a:pt x="30" y="149"/>
                </a:cubicBezTo>
                <a:cubicBezTo>
                  <a:pt x="11" y="161"/>
                  <a:pt x="11" y="161"/>
                  <a:pt x="11" y="161"/>
                </a:cubicBezTo>
                <a:cubicBezTo>
                  <a:pt x="0" y="168"/>
                  <a:pt x="6" y="180"/>
                  <a:pt x="18" y="177"/>
                </a:cubicBezTo>
                <a:cubicBezTo>
                  <a:pt x="40" y="173"/>
                  <a:pt x="40" y="173"/>
                  <a:pt x="40" y="173"/>
                </a:cubicBezTo>
                <a:cubicBezTo>
                  <a:pt x="64" y="168"/>
                  <a:pt x="80" y="184"/>
                  <a:pt x="75" y="208"/>
                </a:cubicBezTo>
                <a:cubicBezTo>
                  <a:pt x="71" y="231"/>
                  <a:pt x="71" y="231"/>
                  <a:pt x="71" y="231"/>
                </a:cubicBezTo>
                <a:cubicBezTo>
                  <a:pt x="68" y="243"/>
                  <a:pt x="81" y="247"/>
                  <a:pt x="87" y="237"/>
                </a:cubicBezTo>
                <a:cubicBezTo>
                  <a:pt x="100" y="218"/>
                  <a:pt x="100" y="218"/>
                  <a:pt x="100" y="218"/>
                </a:cubicBezTo>
                <a:cubicBezTo>
                  <a:pt x="113" y="198"/>
                  <a:pt x="136" y="198"/>
                  <a:pt x="150" y="218"/>
                </a:cubicBezTo>
                <a:cubicBezTo>
                  <a:pt x="162" y="237"/>
                  <a:pt x="162" y="237"/>
                  <a:pt x="162" y="237"/>
                </a:cubicBezTo>
                <a:cubicBezTo>
                  <a:pt x="168" y="247"/>
                  <a:pt x="181" y="242"/>
                  <a:pt x="178" y="231"/>
                </a:cubicBezTo>
                <a:cubicBezTo>
                  <a:pt x="174" y="208"/>
                  <a:pt x="174" y="208"/>
                  <a:pt x="174" y="208"/>
                </a:cubicBezTo>
                <a:cubicBezTo>
                  <a:pt x="169" y="184"/>
                  <a:pt x="185" y="168"/>
                  <a:pt x="209" y="173"/>
                </a:cubicBezTo>
                <a:cubicBezTo>
                  <a:pt x="231" y="177"/>
                  <a:pt x="231" y="177"/>
                  <a:pt x="231" y="177"/>
                </a:cubicBezTo>
                <a:cubicBezTo>
                  <a:pt x="243" y="180"/>
                  <a:pt x="248" y="168"/>
                  <a:pt x="238" y="161"/>
                </a:cubicBezTo>
                <a:close/>
                <a:moveTo>
                  <a:pt x="124" y="187"/>
                </a:moveTo>
                <a:cubicBezTo>
                  <a:pt x="89" y="187"/>
                  <a:pt x="61" y="159"/>
                  <a:pt x="61" y="124"/>
                </a:cubicBezTo>
                <a:cubicBezTo>
                  <a:pt x="61" y="89"/>
                  <a:pt x="89" y="61"/>
                  <a:pt x="124" y="61"/>
                </a:cubicBezTo>
                <a:cubicBezTo>
                  <a:pt x="159" y="61"/>
                  <a:pt x="187" y="89"/>
                  <a:pt x="187" y="124"/>
                </a:cubicBezTo>
                <a:cubicBezTo>
                  <a:pt x="187" y="159"/>
                  <a:pt x="159" y="187"/>
                  <a:pt x="124" y="187"/>
                </a:cubicBezTo>
                <a:close/>
                <a:moveTo>
                  <a:pt x="215" y="132"/>
                </a:moveTo>
                <a:cubicBezTo>
                  <a:pt x="215" y="129"/>
                  <a:pt x="216" y="127"/>
                  <a:pt x="216" y="124"/>
                </a:cubicBezTo>
                <a:cubicBezTo>
                  <a:pt x="216" y="122"/>
                  <a:pt x="215" y="120"/>
                  <a:pt x="215" y="118"/>
                </a:cubicBezTo>
                <a:cubicBezTo>
                  <a:pt x="235" y="118"/>
                  <a:pt x="235" y="118"/>
                  <a:pt x="235" y="118"/>
                </a:cubicBezTo>
                <a:cubicBezTo>
                  <a:pt x="238" y="118"/>
                  <a:pt x="242" y="121"/>
                  <a:pt x="242" y="125"/>
                </a:cubicBezTo>
                <a:cubicBezTo>
                  <a:pt x="242" y="129"/>
                  <a:pt x="238" y="132"/>
                  <a:pt x="235" y="132"/>
                </a:cubicBezTo>
                <a:lnTo>
                  <a:pt x="215" y="132"/>
                </a:lnTo>
                <a:close/>
                <a:moveTo>
                  <a:pt x="54" y="65"/>
                </a:moveTo>
                <a:cubicBezTo>
                  <a:pt x="57" y="61"/>
                  <a:pt x="60" y="58"/>
                  <a:pt x="64" y="55"/>
                </a:cubicBezTo>
                <a:cubicBezTo>
                  <a:pt x="51" y="42"/>
                  <a:pt x="51" y="42"/>
                  <a:pt x="51" y="42"/>
                </a:cubicBezTo>
                <a:cubicBezTo>
                  <a:pt x="48" y="39"/>
                  <a:pt x="44" y="39"/>
                  <a:pt x="41" y="42"/>
                </a:cubicBezTo>
                <a:cubicBezTo>
                  <a:pt x="38" y="44"/>
                  <a:pt x="38" y="49"/>
                  <a:pt x="41" y="51"/>
                </a:cubicBezTo>
                <a:lnTo>
                  <a:pt x="54" y="65"/>
                </a:lnTo>
                <a:close/>
                <a:moveTo>
                  <a:pt x="131" y="33"/>
                </a:moveTo>
                <a:cubicBezTo>
                  <a:pt x="131" y="14"/>
                  <a:pt x="131" y="14"/>
                  <a:pt x="131" y="14"/>
                </a:cubicBezTo>
                <a:cubicBezTo>
                  <a:pt x="131" y="10"/>
                  <a:pt x="128" y="7"/>
                  <a:pt x="124" y="7"/>
                </a:cubicBezTo>
                <a:cubicBezTo>
                  <a:pt x="120" y="7"/>
                  <a:pt x="117" y="10"/>
                  <a:pt x="117" y="14"/>
                </a:cubicBezTo>
                <a:cubicBezTo>
                  <a:pt x="117" y="33"/>
                  <a:pt x="117" y="33"/>
                  <a:pt x="117" y="33"/>
                </a:cubicBezTo>
                <a:cubicBezTo>
                  <a:pt x="119" y="32"/>
                  <a:pt x="122" y="32"/>
                  <a:pt x="124" y="32"/>
                </a:cubicBezTo>
                <a:cubicBezTo>
                  <a:pt x="126" y="32"/>
                  <a:pt x="129" y="32"/>
                  <a:pt x="131" y="33"/>
                </a:cubicBezTo>
                <a:close/>
                <a:moveTo>
                  <a:pt x="194" y="65"/>
                </a:moveTo>
                <a:cubicBezTo>
                  <a:pt x="207" y="51"/>
                  <a:pt x="207" y="51"/>
                  <a:pt x="207" y="51"/>
                </a:cubicBezTo>
                <a:cubicBezTo>
                  <a:pt x="210" y="49"/>
                  <a:pt x="210" y="44"/>
                  <a:pt x="207" y="42"/>
                </a:cubicBezTo>
                <a:cubicBezTo>
                  <a:pt x="204" y="39"/>
                  <a:pt x="200" y="39"/>
                  <a:pt x="197" y="42"/>
                </a:cubicBezTo>
                <a:cubicBezTo>
                  <a:pt x="184" y="55"/>
                  <a:pt x="184" y="55"/>
                  <a:pt x="184" y="55"/>
                </a:cubicBezTo>
                <a:cubicBezTo>
                  <a:pt x="186" y="56"/>
                  <a:pt x="187" y="58"/>
                  <a:pt x="189" y="59"/>
                </a:cubicBezTo>
                <a:cubicBezTo>
                  <a:pt x="191" y="61"/>
                  <a:pt x="192" y="63"/>
                  <a:pt x="194" y="65"/>
                </a:cubicBezTo>
                <a:close/>
                <a:moveTo>
                  <a:pt x="13" y="118"/>
                </a:moveTo>
                <a:cubicBezTo>
                  <a:pt x="10" y="118"/>
                  <a:pt x="6" y="121"/>
                  <a:pt x="6" y="125"/>
                </a:cubicBezTo>
                <a:cubicBezTo>
                  <a:pt x="6" y="129"/>
                  <a:pt x="10" y="132"/>
                  <a:pt x="13" y="132"/>
                </a:cubicBezTo>
                <a:cubicBezTo>
                  <a:pt x="33" y="132"/>
                  <a:pt x="33" y="132"/>
                  <a:pt x="33" y="132"/>
                </a:cubicBezTo>
                <a:cubicBezTo>
                  <a:pt x="33" y="129"/>
                  <a:pt x="33" y="127"/>
                  <a:pt x="33" y="124"/>
                </a:cubicBezTo>
                <a:cubicBezTo>
                  <a:pt x="33" y="122"/>
                  <a:pt x="33" y="120"/>
                  <a:pt x="33" y="118"/>
                </a:cubicBezTo>
                <a:lnTo>
                  <a:pt x="13" y="118"/>
                </a:lnTo>
                <a:close/>
                <a:moveTo>
                  <a:pt x="193" y="184"/>
                </a:moveTo>
                <a:cubicBezTo>
                  <a:pt x="191" y="186"/>
                  <a:pt x="190" y="187"/>
                  <a:pt x="189" y="189"/>
                </a:cubicBezTo>
                <a:cubicBezTo>
                  <a:pt x="187" y="190"/>
                  <a:pt x="185" y="192"/>
                  <a:pt x="183" y="194"/>
                </a:cubicBezTo>
                <a:cubicBezTo>
                  <a:pt x="196" y="207"/>
                  <a:pt x="196" y="207"/>
                  <a:pt x="196" y="207"/>
                </a:cubicBezTo>
                <a:cubicBezTo>
                  <a:pt x="197" y="208"/>
                  <a:pt x="199" y="209"/>
                  <a:pt x="201" y="209"/>
                </a:cubicBezTo>
                <a:cubicBezTo>
                  <a:pt x="202" y="209"/>
                  <a:pt x="204" y="208"/>
                  <a:pt x="206" y="207"/>
                </a:cubicBezTo>
                <a:cubicBezTo>
                  <a:pt x="208" y="204"/>
                  <a:pt x="208" y="200"/>
                  <a:pt x="206" y="197"/>
                </a:cubicBezTo>
                <a:lnTo>
                  <a:pt x="193" y="184"/>
                </a:lnTo>
                <a:close/>
                <a:moveTo>
                  <a:pt x="124" y="215"/>
                </a:moveTo>
                <a:cubicBezTo>
                  <a:pt x="122" y="215"/>
                  <a:pt x="119" y="215"/>
                  <a:pt x="117" y="215"/>
                </a:cubicBezTo>
                <a:cubicBezTo>
                  <a:pt x="117" y="236"/>
                  <a:pt x="117" y="236"/>
                  <a:pt x="117" y="236"/>
                </a:cubicBezTo>
                <a:cubicBezTo>
                  <a:pt x="117" y="240"/>
                  <a:pt x="120" y="243"/>
                  <a:pt x="124" y="243"/>
                </a:cubicBezTo>
                <a:cubicBezTo>
                  <a:pt x="124" y="243"/>
                  <a:pt x="124" y="243"/>
                  <a:pt x="124" y="243"/>
                </a:cubicBezTo>
                <a:cubicBezTo>
                  <a:pt x="128" y="243"/>
                  <a:pt x="131" y="240"/>
                  <a:pt x="131" y="236"/>
                </a:cubicBezTo>
                <a:cubicBezTo>
                  <a:pt x="131" y="215"/>
                  <a:pt x="131" y="215"/>
                  <a:pt x="131" y="215"/>
                </a:cubicBezTo>
                <a:cubicBezTo>
                  <a:pt x="129" y="215"/>
                  <a:pt x="126" y="215"/>
                  <a:pt x="124" y="215"/>
                </a:cubicBezTo>
                <a:close/>
                <a:moveTo>
                  <a:pt x="55" y="184"/>
                </a:moveTo>
                <a:cubicBezTo>
                  <a:pt x="41" y="199"/>
                  <a:pt x="41" y="199"/>
                  <a:pt x="41" y="199"/>
                </a:cubicBezTo>
                <a:cubicBezTo>
                  <a:pt x="38" y="201"/>
                  <a:pt x="38" y="206"/>
                  <a:pt x="41" y="208"/>
                </a:cubicBezTo>
                <a:cubicBezTo>
                  <a:pt x="42" y="210"/>
                  <a:pt x="44" y="210"/>
                  <a:pt x="46" y="210"/>
                </a:cubicBezTo>
                <a:cubicBezTo>
                  <a:pt x="48" y="210"/>
                  <a:pt x="49" y="210"/>
                  <a:pt x="51" y="208"/>
                </a:cubicBezTo>
                <a:cubicBezTo>
                  <a:pt x="65" y="194"/>
                  <a:pt x="65" y="194"/>
                  <a:pt x="65" y="194"/>
                </a:cubicBezTo>
                <a:cubicBezTo>
                  <a:pt x="63" y="192"/>
                  <a:pt x="61" y="190"/>
                  <a:pt x="59" y="188"/>
                </a:cubicBezTo>
                <a:cubicBezTo>
                  <a:pt x="58" y="187"/>
                  <a:pt x="57" y="186"/>
                  <a:pt x="55" y="184"/>
                </a:cubicBezTo>
                <a:close/>
                <a:moveTo>
                  <a:pt x="124" y="75"/>
                </a:moveTo>
                <a:cubicBezTo>
                  <a:pt x="98" y="75"/>
                  <a:pt x="76" y="97"/>
                  <a:pt x="76" y="124"/>
                </a:cubicBezTo>
                <a:cubicBezTo>
                  <a:pt x="76" y="150"/>
                  <a:pt x="98" y="172"/>
                  <a:pt x="124" y="172"/>
                </a:cubicBezTo>
                <a:cubicBezTo>
                  <a:pt x="151" y="172"/>
                  <a:pt x="173" y="150"/>
                  <a:pt x="173" y="124"/>
                </a:cubicBezTo>
                <a:cubicBezTo>
                  <a:pt x="173" y="97"/>
                  <a:pt x="151" y="75"/>
                  <a:pt x="124" y="7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5"/>
          <p:cNvSpPr>
            <a:spLocks noEditPoints="1"/>
          </p:cNvSpPr>
          <p:nvPr/>
        </p:nvSpPr>
        <p:spPr bwMode="auto">
          <a:xfrm>
            <a:off x="6977018" y="3722914"/>
            <a:ext cx="331973" cy="331973"/>
          </a:xfrm>
          <a:custGeom>
            <a:avLst/>
            <a:gdLst>
              <a:gd name="T0" fmla="*/ 121 w 260"/>
              <a:gd name="T1" fmla="*/ 109 h 261"/>
              <a:gd name="T2" fmla="*/ 120 w 260"/>
              <a:gd name="T3" fmla="*/ 133 h 261"/>
              <a:gd name="T4" fmla="*/ 107 w 260"/>
              <a:gd name="T5" fmla="*/ 133 h 261"/>
              <a:gd name="T6" fmla="*/ 121 w 260"/>
              <a:gd name="T7" fmla="*/ 109 h 261"/>
              <a:gd name="T8" fmla="*/ 125 w 260"/>
              <a:gd name="T9" fmla="*/ 0 h 261"/>
              <a:gd name="T10" fmla="*/ 51 w 260"/>
              <a:gd name="T11" fmla="*/ 44 h 261"/>
              <a:gd name="T12" fmla="*/ 41 w 260"/>
              <a:gd name="T13" fmla="*/ 226 h 261"/>
              <a:gd name="T14" fmla="*/ 125 w 260"/>
              <a:gd name="T15" fmla="*/ 248 h 261"/>
              <a:gd name="T16" fmla="*/ 41 w 260"/>
              <a:gd name="T17" fmla="*/ 226 h 261"/>
              <a:gd name="T18" fmla="*/ 0 w 260"/>
              <a:gd name="T19" fmla="*/ 136 h 261"/>
              <a:gd name="T20" fmla="*/ 43 w 260"/>
              <a:gd name="T21" fmla="*/ 210 h 261"/>
              <a:gd name="T22" fmla="*/ 43 w 260"/>
              <a:gd name="T23" fmla="*/ 51 h 261"/>
              <a:gd name="T24" fmla="*/ 0 w 260"/>
              <a:gd name="T25" fmla="*/ 126 h 261"/>
              <a:gd name="T26" fmla="*/ 43 w 260"/>
              <a:gd name="T27" fmla="*/ 51 h 261"/>
              <a:gd name="T28" fmla="*/ 260 w 260"/>
              <a:gd name="T29" fmla="*/ 126 h 261"/>
              <a:gd name="T30" fmla="*/ 217 w 260"/>
              <a:gd name="T31" fmla="*/ 51 h 261"/>
              <a:gd name="T32" fmla="*/ 218 w 260"/>
              <a:gd name="T33" fmla="*/ 35 h 261"/>
              <a:gd name="T34" fmla="*/ 135 w 260"/>
              <a:gd name="T35" fmla="*/ 13 h 261"/>
              <a:gd name="T36" fmla="*/ 218 w 260"/>
              <a:gd name="T37" fmla="*/ 35 h 261"/>
              <a:gd name="T38" fmla="*/ 135 w 260"/>
              <a:gd name="T39" fmla="*/ 261 h 261"/>
              <a:gd name="T40" fmla="*/ 209 w 260"/>
              <a:gd name="T41" fmla="*/ 217 h 261"/>
              <a:gd name="T42" fmla="*/ 130 w 260"/>
              <a:gd name="T43" fmla="*/ 238 h 261"/>
              <a:gd name="T44" fmla="*/ 130 w 260"/>
              <a:gd name="T45" fmla="*/ 23 h 261"/>
              <a:gd name="T46" fmla="*/ 130 w 260"/>
              <a:gd name="T47" fmla="*/ 238 h 261"/>
              <a:gd name="T48" fmla="*/ 65 w 260"/>
              <a:gd name="T49" fmla="*/ 146 h 261"/>
              <a:gd name="T50" fmla="*/ 71 w 260"/>
              <a:gd name="T51" fmla="*/ 141 h 261"/>
              <a:gd name="T52" fmla="*/ 66 w 260"/>
              <a:gd name="T53" fmla="*/ 97 h 261"/>
              <a:gd name="T54" fmla="*/ 50 w 260"/>
              <a:gd name="T55" fmla="*/ 113 h 261"/>
              <a:gd name="T56" fmla="*/ 73 w 260"/>
              <a:gd name="T57" fmla="*/ 117 h 261"/>
              <a:gd name="T58" fmla="*/ 46 w 260"/>
              <a:gd name="T59" fmla="*/ 149 h 261"/>
              <a:gd name="T60" fmla="*/ 88 w 260"/>
              <a:gd name="T61" fmla="*/ 157 h 261"/>
              <a:gd name="T62" fmla="*/ 141 w 260"/>
              <a:gd name="T63" fmla="*/ 133 h 261"/>
              <a:gd name="T64" fmla="*/ 134 w 260"/>
              <a:gd name="T65" fmla="*/ 98 h 261"/>
              <a:gd name="T66" fmla="*/ 94 w 260"/>
              <a:gd name="T67" fmla="*/ 134 h 261"/>
              <a:gd name="T68" fmla="*/ 120 w 260"/>
              <a:gd name="T69" fmla="*/ 143 h 261"/>
              <a:gd name="T70" fmla="*/ 134 w 260"/>
              <a:gd name="T71" fmla="*/ 157 h 261"/>
              <a:gd name="T72" fmla="*/ 141 w 260"/>
              <a:gd name="T73" fmla="*/ 143 h 261"/>
              <a:gd name="T74" fmla="*/ 160 w 260"/>
              <a:gd name="T75" fmla="*/ 89 h 261"/>
              <a:gd name="T76" fmla="*/ 151 w 260"/>
              <a:gd name="T77" fmla="*/ 180 h 261"/>
              <a:gd name="T78" fmla="*/ 160 w 260"/>
              <a:gd name="T79" fmla="*/ 89 h 261"/>
              <a:gd name="T80" fmla="*/ 215 w 260"/>
              <a:gd name="T81" fmla="*/ 107 h 261"/>
              <a:gd name="T82" fmla="*/ 173 w 260"/>
              <a:gd name="T83" fmla="*/ 98 h 261"/>
              <a:gd name="T84" fmla="*/ 200 w 260"/>
              <a:gd name="T85" fmla="*/ 110 h 261"/>
              <a:gd name="T86" fmla="*/ 176 w 260"/>
              <a:gd name="T87" fmla="*/ 157 h 261"/>
              <a:gd name="T88" fmla="*/ 217 w 260"/>
              <a:gd name="T89" fmla="*/ 210 h 261"/>
              <a:gd name="T90" fmla="*/ 260 w 260"/>
              <a:gd name="T91" fmla="*/ 136 h 261"/>
              <a:gd name="T92" fmla="*/ 217 w 260"/>
              <a:gd name="T93" fmla="*/ 21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 h="261">
                <a:moveTo>
                  <a:pt x="121" y="109"/>
                </a:moveTo>
                <a:cubicBezTo>
                  <a:pt x="121" y="109"/>
                  <a:pt x="121" y="109"/>
                  <a:pt x="121" y="109"/>
                </a:cubicBezTo>
                <a:cubicBezTo>
                  <a:pt x="121" y="113"/>
                  <a:pt x="120" y="116"/>
                  <a:pt x="120" y="120"/>
                </a:cubicBezTo>
                <a:cubicBezTo>
                  <a:pt x="120" y="133"/>
                  <a:pt x="120" y="133"/>
                  <a:pt x="120" y="133"/>
                </a:cubicBezTo>
                <a:cubicBezTo>
                  <a:pt x="107" y="133"/>
                  <a:pt x="107" y="133"/>
                  <a:pt x="107" y="133"/>
                </a:cubicBezTo>
                <a:cubicBezTo>
                  <a:pt x="107" y="133"/>
                  <a:pt x="107" y="133"/>
                  <a:pt x="107" y="133"/>
                </a:cubicBezTo>
                <a:cubicBezTo>
                  <a:pt x="115" y="120"/>
                  <a:pt x="115" y="120"/>
                  <a:pt x="115" y="120"/>
                </a:cubicBezTo>
                <a:cubicBezTo>
                  <a:pt x="117" y="116"/>
                  <a:pt x="119" y="113"/>
                  <a:pt x="121" y="109"/>
                </a:cubicBezTo>
                <a:close/>
                <a:moveTo>
                  <a:pt x="125" y="13"/>
                </a:moveTo>
                <a:cubicBezTo>
                  <a:pt x="125" y="0"/>
                  <a:pt x="125" y="0"/>
                  <a:pt x="125" y="0"/>
                </a:cubicBezTo>
                <a:cubicBezTo>
                  <a:pt x="93" y="2"/>
                  <a:pt x="64" y="15"/>
                  <a:pt x="41" y="35"/>
                </a:cubicBezTo>
                <a:cubicBezTo>
                  <a:pt x="51" y="44"/>
                  <a:pt x="51" y="44"/>
                  <a:pt x="51" y="44"/>
                </a:cubicBezTo>
                <a:cubicBezTo>
                  <a:pt x="70" y="26"/>
                  <a:pt x="96" y="15"/>
                  <a:pt x="125" y="13"/>
                </a:cubicBezTo>
                <a:close/>
                <a:moveTo>
                  <a:pt x="41" y="226"/>
                </a:moveTo>
                <a:cubicBezTo>
                  <a:pt x="64" y="247"/>
                  <a:pt x="93" y="260"/>
                  <a:pt x="125" y="261"/>
                </a:cubicBezTo>
                <a:cubicBezTo>
                  <a:pt x="125" y="248"/>
                  <a:pt x="125" y="248"/>
                  <a:pt x="125" y="248"/>
                </a:cubicBezTo>
                <a:cubicBezTo>
                  <a:pt x="96" y="247"/>
                  <a:pt x="70" y="235"/>
                  <a:pt x="51" y="217"/>
                </a:cubicBezTo>
                <a:lnTo>
                  <a:pt x="41" y="226"/>
                </a:lnTo>
                <a:close/>
                <a:moveTo>
                  <a:pt x="13" y="136"/>
                </a:moveTo>
                <a:cubicBezTo>
                  <a:pt x="0" y="136"/>
                  <a:pt x="0" y="136"/>
                  <a:pt x="0" y="136"/>
                </a:cubicBezTo>
                <a:cubicBezTo>
                  <a:pt x="1" y="168"/>
                  <a:pt x="14" y="197"/>
                  <a:pt x="34" y="219"/>
                </a:cubicBezTo>
                <a:cubicBezTo>
                  <a:pt x="43" y="210"/>
                  <a:pt x="43" y="210"/>
                  <a:pt x="43" y="210"/>
                </a:cubicBezTo>
                <a:cubicBezTo>
                  <a:pt x="25" y="190"/>
                  <a:pt x="14" y="164"/>
                  <a:pt x="13" y="136"/>
                </a:cubicBezTo>
                <a:close/>
                <a:moveTo>
                  <a:pt x="43" y="51"/>
                </a:moveTo>
                <a:cubicBezTo>
                  <a:pt x="34" y="42"/>
                  <a:pt x="34" y="42"/>
                  <a:pt x="34" y="42"/>
                </a:cubicBezTo>
                <a:cubicBezTo>
                  <a:pt x="14" y="64"/>
                  <a:pt x="1" y="94"/>
                  <a:pt x="0" y="126"/>
                </a:cubicBezTo>
                <a:cubicBezTo>
                  <a:pt x="13" y="126"/>
                  <a:pt x="13" y="126"/>
                  <a:pt x="13" y="126"/>
                </a:cubicBezTo>
                <a:cubicBezTo>
                  <a:pt x="14" y="97"/>
                  <a:pt x="25" y="71"/>
                  <a:pt x="43" y="51"/>
                </a:cubicBezTo>
                <a:close/>
                <a:moveTo>
                  <a:pt x="248" y="126"/>
                </a:moveTo>
                <a:cubicBezTo>
                  <a:pt x="260" y="126"/>
                  <a:pt x="260" y="126"/>
                  <a:pt x="260" y="126"/>
                </a:cubicBezTo>
                <a:cubicBezTo>
                  <a:pt x="259" y="93"/>
                  <a:pt x="246" y="64"/>
                  <a:pt x="226" y="42"/>
                </a:cubicBezTo>
                <a:cubicBezTo>
                  <a:pt x="217" y="51"/>
                  <a:pt x="217" y="51"/>
                  <a:pt x="217" y="51"/>
                </a:cubicBezTo>
                <a:cubicBezTo>
                  <a:pt x="235" y="71"/>
                  <a:pt x="246" y="97"/>
                  <a:pt x="248" y="126"/>
                </a:cubicBezTo>
                <a:close/>
                <a:moveTo>
                  <a:pt x="218" y="35"/>
                </a:moveTo>
                <a:cubicBezTo>
                  <a:pt x="196" y="14"/>
                  <a:pt x="167" y="2"/>
                  <a:pt x="135" y="0"/>
                </a:cubicBezTo>
                <a:cubicBezTo>
                  <a:pt x="135" y="13"/>
                  <a:pt x="135" y="13"/>
                  <a:pt x="135" y="13"/>
                </a:cubicBezTo>
                <a:cubicBezTo>
                  <a:pt x="164" y="14"/>
                  <a:pt x="190" y="26"/>
                  <a:pt x="209" y="44"/>
                </a:cubicBezTo>
                <a:lnTo>
                  <a:pt x="218" y="35"/>
                </a:lnTo>
                <a:close/>
                <a:moveTo>
                  <a:pt x="135" y="248"/>
                </a:moveTo>
                <a:cubicBezTo>
                  <a:pt x="135" y="261"/>
                  <a:pt x="135" y="261"/>
                  <a:pt x="135" y="261"/>
                </a:cubicBezTo>
                <a:cubicBezTo>
                  <a:pt x="167" y="260"/>
                  <a:pt x="196" y="247"/>
                  <a:pt x="218" y="226"/>
                </a:cubicBezTo>
                <a:cubicBezTo>
                  <a:pt x="209" y="217"/>
                  <a:pt x="209" y="217"/>
                  <a:pt x="209" y="217"/>
                </a:cubicBezTo>
                <a:cubicBezTo>
                  <a:pt x="190" y="236"/>
                  <a:pt x="164" y="247"/>
                  <a:pt x="135" y="248"/>
                </a:cubicBezTo>
                <a:close/>
                <a:moveTo>
                  <a:pt x="130" y="238"/>
                </a:moveTo>
                <a:cubicBezTo>
                  <a:pt x="71" y="238"/>
                  <a:pt x="23" y="190"/>
                  <a:pt x="23" y="131"/>
                </a:cubicBezTo>
                <a:cubicBezTo>
                  <a:pt x="23" y="71"/>
                  <a:pt x="71" y="23"/>
                  <a:pt x="130" y="23"/>
                </a:cubicBezTo>
                <a:cubicBezTo>
                  <a:pt x="189" y="23"/>
                  <a:pt x="238" y="71"/>
                  <a:pt x="238" y="131"/>
                </a:cubicBezTo>
                <a:cubicBezTo>
                  <a:pt x="238" y="190"/>
                  <a:pt x="189" y="238"/>
                  <a:pt x="130" y="238"/>
                </a:cubicBezTo>
                <a:close/>
                <a:moveTo>
                  <a:pt x="88" y="146"/>
                </a:moveTo>
                <a:cubicBezTo>
                  <a:pt x="65" y="146"/>
                  <a:pt x="65" y="146"/>
                  <a:pt x="65" y="146"/>
                </a:cubicBezTo>
                <a:cubicBezTo>
                  <a:pt x="65" y="146"/>
                  <a:pt x="65" y="146"/>
                  <a:pt x="65" y="146"/>
                </a:cubicBezTo>
                <a:cubicBezTo>
                  <a:pt x="71" y="141"/>
                  <a:pt x="71" y="141"/>
                  <a:pt x="71" y="141"/>
                </a:cubicBezTo>
                <a:cubicBezTo>
                  <a:pt x="79" y="134"/>
                  <a:pt x="86" y="126"/>
                  <a:pt x="86" y="116"/>
                </a:cubicBezTo>
                <a:cubicBezTo>
                  <a:pt x="86" y="105"/>
                  <a:pt x="79" y="97"/>
                  <a:pt x="66" y="97"/>
                </a:cubicBezTo>
                <a:cubicBezTo>
                  <a:pt x="58" y="97"/>
                  <a:pt x="51" y="100"/>
                  <a:pt x="46" y="103"/>
                </a:cubicBezTo>
                <a:cubicBezTo>
                  <a:pt x="50" y="113"/>
                  <a:pt x="50" y="113"/>
                  <a:pt x="50" y="113"/>
                </a:cubicBezTo>
                <a:cubicBezTo>
                  <a:pt x="53" y="111"/>
                  <a:pt x="58" y="108"/>
                  <a:pt x="63" y="108"/>
                </a:cubicBezTo>
                <a:cubicBezTo>
                  <a:pt x="70" y="108"/>
                  <a:pt x="73" y="112"/>
                  <a:pt x="73" y="117"/>
                </a:cubicBezTo>
                <a:cubicBezTo>
                  <a:pt x="72" y="124"/>
                  <a:pt x="66" y="131"/>
                  <a:pt x="53" y="142"/>
                </a:cubicBezTo>
                <a:cubicBezTo>
                  <a:pt x="46" y="149"/>
                  <a:pt x="46" y="149"/>
                  <a:pt x="46" y="149"/>
                </a:cubicBezTo>
                <a:cubicBezTo>
                  <a:pt x="46" y="157"/>
                  <a:pt x="46" y="157"/>
                  <a:pt x="46" y="157"/>
                </a:cubicBezTo>
                <a:cubicBezTo>
                  <a:pt x="88" y="157"/>
                  <a:pt x="88" y="157"/>
                  <a:pt x="88" y="157"/>
                </a:cubicBezTo>
                <a:lnTo>
                  <a:pt x="88" y="146"/>
                </a:lnTo>
                <a:close/>
                <a:moveTo>
                  <a:pt x="141" y="133"/>
                </a:moveTo>
                <a:cubicBezTo>
                  <a:pt x="134" y="133"/>
                  <a:pt x="134" y="133"/>
                  <a:pt x="134" y="133"/>
                </a:cubicBezTo>
                <a:cubicBezTo>
                  <a:pt x="134" y="98"/>
                  <a:pt x="134" y="98"/>
                  <a:pt x="134" y="98"/>
                </a:cubicBezTo>
                <a:cubicBezTo>
                  <a:pt x="117" y="98"/>
                  <a:pt x="117" y="98"/>
                  <a:pt x="117" y="98"/>
                </a:cubicBezTo>
                <a:cubicBezTo>
                  <a:pt x="94" y="134"/>
                  <a:pt x="94" y="134"/>
                  <a:pt x="94" y="134"/>
                </a:cubicBezTo>
                <a:cubicBezTo>
                  <a:pt x="94" y="143"/>
                  <a:pt x="94" y="143"/>
                  <a:pt x="94" y="143"/>
                </a:cubicBezTo>
                <a:cubicBezTo>
                  <a:pt x="120" y="143"/>
                  <a:pt x="120" y="143"/>
                  <a:pt x="120" y="143"/>
                </a:cubicBezTo>
                <a:cubicBezTo>
                  <a:pt x="120" y="157"/>
                  <a:pt x="120" y="157"/>
                  <a:pt x="120" y="157"/>
                </a:cubicBezTo>
                <a:cubicBezTo>
                  <a:pt x="134" y="157"/>
                  <a:pt x="134" y="157"/>
                  <a:pt x="134" y="157"/>
                </a:cubicBezTo>
                <a:cubicBezTo>
                  <a:pt x="134" y="143"/>
                  <a:pt x="134" y="143"/>
                  <a:pt x="134" y="143"/>
                </a:cubicBezTo>
                <a:cubicBezTo>
                  <a:pt x="141" y="143"/>
                  <a:pt x="141" y="143"/>
                  <a:pt x="141" y="143"/>
                </a:cubicBezTo>
                <a:lnTo>
                  <a:pt x="141" y="133"/>
                </a:lnTo>
                <a:close/>
                <a:moveTo>
                  <a:pt x="160" y="89"/>
                </a:moveTo>
                <a:cubicBezTo>
                  <a:pt x="151" y="89"/>
                  <a:pt x="151" y="89"/>
                  <a:pt x="151" y="89"/>
                </a:cubicBezTo>
                <a:cubicBezTo>
                  <a:pt x="151" y="180"/>
                  <a:pt x="151" y="180"/>
                  <a:pt x="151" y="180"/>
                </a:cubicBezTo>
                <a:cubicBezTo>
                  <a:pt x="160" y="180"/>
                  <a:pt x="160" y="180"/>
                  <a:pt x="160" y="180"/>
                </a:cubicBezTo>
                <a:lnTo>
                  <a:pt x="160" y="89"/>
                </a:lnTo>
                <a:close/>
                <a:moveTo>
                  <a:pt x="190" y="157"/>
                </a:moveTo>
                <a:cubicBezTo>
                  <a:pt x="215" y="107"/>
                  <a:pt x="215" y="107"/>
                  <a:pt x="215" y="107"/>
                </a:cubicBezTo>
                <a:cubicBezTo>
                  <a:pt x="215" y="98"/>
                  <a:pt x="215" y="98"/>
                  <a:pt x="215" y="98"/>
                </a:cubicBezTo>
                <a:cubicBezTo>
                  <a:pt x="173" y="98"/>
                  <a:pt x="173" y="98"/>
                  <a:pt x="173" y="98"/>
                </a:cubicBezTo>
                <a:cubicBezTo>
                  <a:pt x="173" y="110"/>
                  <a:pt x="173" y="110"/>
                  <a:pt x="173" y="110"/>
                </a:cubicBezTo>
                <a:cubicBezTo>
                  <a:pt x="200" y="110"/>
                  <a:pt x="200" y="110"/>
                  <a:pt x="200" y="110"/>
                </a:cubicBezTo>
                <a:cubicBezTo>
                  <a:pt x="200" y="110"/>
                  <a:pt x="200" y="110"/>
                  <a:pt x="200" y="110"/>
                </a:cubicBezTo>
                <a:cubicBezTo>
                  <a:pt x="176" y="157"/>
                  <a:pt x="176" y="157"/>
                  <a:pt x="176" y="157"/>
                </a:cubicBezTo>
                <a:lnTo>
                  <a:pt x="190" y="157"/>
                </a:lnTo>
                <a:close/>
                <a:moveTo>
                  <a:pt x="217" y="210"/>
                </a:moveTo>
                <a:cubicBezTo>
                  <a:pt x="226" y="219"/>
                  <a:pt x="226" y="219"/>
                  <a:pt x="226" y="219"/>
                </a:cubicBezTo>
                <a:cubicBezTo>
                  <a:pt x="246" y="197"/>
                  <a:pt x="259" y="168"/>
                  <a:pt x="260" y="136"/>
                </a:cubicBezTo>
                <a:cubicBezTo>
                  <a:pt x="248" y="136"/>
                  <a:pt x="248" y="136"/>
                  <a:pt x="248" y="136"/>
                </a:cubicBezTo>
                <a:cubicBezTo>
                  <a:pt x="246" y="164"/>
                  <a:pt x="235" y="190"/>
                  <a:pt x="217" y="21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文本框 29"/>
          <p:cNvSpPr txBox="1"/>
          <p:nvPr/>
        </p:nvSpPr>
        <p:spPr>
          <a:xfrm>
            <a:off x="5148681" y="1900102"/>
            <a:ext cx="1321324" cy="369332"/>
          </a:xfrm>
          <a:prstGeom prst="rect">
            <a:avLst/>
          </a:prstGeom>
          <a:noFill/>
        </p:spPr>
        <p:txBody>
          <a:bodyPr wrap="none" rtlCol="0">
            <a:prstTxWarp prst="textArchUp">
              <a:avLst>
                <a:gd name="adj" fmla="val 12125982"/>
              </a:avLst>
            </a:prstTxWarp>
            <a:spAutoFit/>
          </a:bodyPr>
          <a:lstStyle/>
          <a:p>
            <a:pPr algn="ctr"/>
            <a:r>
              <a:rPr lang="en-US" altLang="zh-CN" dirty="0" smtClean="0">
                <a:solidFill>
                  <a:schemeClr val="bg1"/>
                </a:solidFill>
              </a:rPr>
              <a:t>Professional</a:t>
            </a:r>
          </a:p>
        </p:txBody>
      </p:sp>
      <p:sp>
        <p:nvSpPr>
          <p:cNvPr id="31" name="文本框 30"/>
          <p:cNvSpPr txBox="1"/>
          <p:nvPr/>
        </p:nvSpPr>
        <p:spPr>
          <a:xfrm>
            <a:off x="5148681" y="4471852"/>
            <a:ext cx="1321324" cy="369332"/>
          </a:xfrm>
          <a:prstGeom prst="rect">
            <a:avLst/>
          </a:prstGeom>
          <a:noFill/>
        </p:spPr>
        <p:txBody>
          <a:bodyPr wrap="none" rtlCol="0">
            <a:prstTxWarp prst="textArchDown">
              <a:avLst/>
            </a:prstTxWarp>
            <a:spAutoFit/>
          </a:bodyPr>
          <a:lstStyle/>
          <a:p>
            <a:pPr algn="ctr"/>
            <a:r>
              <a:rPr lang="en-US" altLang="zh-CN" dirty="0" smtClean="0">
                <a:solidFill>
                  <a:schemeClr val="bg1"/>
                </a:solidFill>
              </a:rPr>
              <a:t>Efficient</a:t>
            </a:r>
          </a:p>
        </p:txBody>
      </p:sp>
      <p:sp>
        <p:nvSpPr>
          <p:cNvPr id="32" name="椭圆 31"/>
          <p:cNvSpPr/>
          <p:nvPr/>
        </p:nvSpPr>
        <p:spPr>
          <a:xfrm>
            <a:off x="8418286" y="1640114"/>
            <a:ext cx="180000" cy="180000"/>
          </a:xfrm>
          <a:prstGeom prst="ellipse">
            <a:avLst/>
          </a:prstGeom>
          <a:solidFill>
            <a:srgbClr val="DC6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8582583" y="1805346"/>
            <a:ext cx="2834430" cy="646331"/>
          </a:xfrm>
          <a:prstGeom prst="rect">
            <a:avLst/>
          </a:prstGeom>
          <a:noFill/>
        </p:spPr>
        <p:txBody>
          <a:bodyPr wrap="none" rtlCol="0">
            <a:spAutoFit/>
          </a:bodyPr>
          <a:lstStyle/>
          <a:p>
            <a:r>
              <a:rPr lang="en-US" altLang="zh-CN" sz="3600" b="1" dirty="0" smtClean="0"/>
              <a:t># </a:t>
            </a:r>
            <a:r>
              <a:rPr lang="zh-CN" altLang="en-US" sz="3600" b="1" dirty="0" smtClean="0"/>
              <a:t>程序员思维</a:t>
            </a:r>
            <a:endParaRPr lang="zh-CN" altLang="en-US" sz="3600" b="1" dirty="0"/>
          </a:p>
        </p:txBody>
      </p:sp>
      <p:sp>
        <p:nvSpPr>
          <p:cNvPr id="34" name="文本框 33"/>
          <p:cNvSpPr txBox="1"/>
          <p:nvPr/>
        </p:nvSpPr>
        <p:spPr>
          <a:xfrm>
            <a:off x="8598285" y="2578202"/>
            <a:ext cx="2098743" cy="830997"/>
          </a:xfrm>
          <a:prstGeom prst="rect">
            <a:avLst/>
          </a:prstGeom>
          <a:noFill/>
        </p:spPr>
        <p:txBody>
          <a:bodyPr wrap="square" rtlCol="0">
            <a:spAutoFit/>
          </a:bodyPr>
          <a:lstStyle/>
          <a:p>
            <a:r>
              <a:rPr lang="zh-CN" altLang="en-US" sz="1600" dirty="0" smtClean="0">
                <a:solidFill>
                  <a:srgbClr val="DC6C7C"/>
                </a:solidFill>
                <a:latin typeface="Adobe 楷体 Std R" panose="02020400000000000000" pitchFamily="18" charset="-122"/>
                <a:ea typeface="Adobe 楷体 Std R" panose="02020400000000000000" pitchFamily="18" charset="-122"/>
              </a:rPr>
              <a:t>帮助社员避开程序员思维，不</a:t>
            </a:r>
            <a:r>
              <a:rPr lang="zh-CN" altLang="en-US" sz="1600" dirty="0" smtClean="0">
                <a:solidFill>
                  <a:srgbClr val="DC6C7C"/>
                </a:solidFill>
                <a:latin typeface="Adobe 楷体 Std R" panose="02020400000000000000" pitchFamily="18" charset="-122"/>
                <a:ea typeface="Adobe 楷体 Std R" panose="02020400000000000000" pitchFamily="18" charset="-122"/>
              </a:rPr>
              <a:t>做一</a:t>
            </a:r>
            <a:r>
              <a:rPr lang="zh-CN" altLang="en-US" sz="1600" dirty="0" smtClean="0">
                <a:solidFill>
                  <a:srgbClr val="DC6C7C"/>
                </a:solidFill>
                <a:latin typeface="Adobe 楷体 Std R" panose="02020400000000000000" pitchFamily="18" charset="-122"/>
                <a:ea typeface="Adobe 楷体 Std R" panose="02020400000000000000" pitchFamily="18" charset="-122"/>
              </a:rPr>
              <a:t>个死板</a:t>
            </a:r>
            <a:r>
              <a:rPr lang="zh-CN" altLang="en-US" sz="1600" dirty="0" smtClean="0">
                <a:solidFill>
                  <a:srgbClr val="DC6C7C"/>
                </a:solidFill>
                <a:latin typeface="Adobe 楷体 Std R" panose="02020400000000000000" pitchFamily="18" charset="-122"/>
                <a:ea typeface="Adobe 楷体 Std R" panose="02020400000000000000" pitchFamily="18" charset="-122"/>
              </a:rPr>
              <a:t>的技术型程序员</a:t>
            </a:r>
            <a:r>
              <a:rPr lang="zh-CN" altLang="en-US" sz="1600" dirty="0" smtClean="0">
                <a:solidFill>
                  <a:srgbClr val="DC6C7C"/>
                </a:solidFill>
                <a:latin typeface="Adobe 楷体 Std R" panose="02020400000000000000" pitchFamily="18" charset="-122"/>
                <a:ea typeface="Adobe 楷体 Std R" panose="02020400000000000000" pitchFamily="18" charset="-122"/>
              </a:rPr>
              <a:t>。</a:t>
            </a:r>
            <a:endParaRPr lang="zh-CN" altLang="en-US" sz="1600" dirty="0">
              <a:solidFill>
                <a:srgbClr val="DC6C7C"/>
              </a:solidFill>
              <a:latin typeface="Adobe 楷体 Std R" panose="02020400000000000000" pitchFamily="18" charset="-122"/>
              <a:ea typeface="Adobe 楷体 Std R" panose="02020400000000000000" pitchFamily="18" charset="-122"/>
            </a:endParaRPr>
          </a:p>
        </p:txBody>
      </p:sp>
      <p:sp>
        <p:nvSpPr>
          <p:cNvPr id="35" name="椭圆 34"/>
          <p:cNvSpPr/>
          <p:nvPr/>
        </p:nvSpPr>
        <p:spPr>
          <a:xfrm>
            <a:off x="8418286" y="3936307"/>
            <a:ext cx="180000" cy="180000"/>
          </a:xfrm>
          <a:prstGeom prst="ellipse">
            <a:avLst/>
          </a:prstGeom>
          <a:solidFill>
            <a:srgbClr val="F1A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82583" y="4101539"/>
            <a:ext cx="1444626" cy="646331"/>
          </a:xfrm>
          <a:prstGeom prst="rect">
            <a:avLst/>
          </a:prstGeom>
          <a:noFill/>
        </p:spPr>
        <p:txBody>
          <a:bodyPr wrap="none" rtlCol="0">
            <a:spAutoFit/>
          </a:bodyPr>
          <a:lstStyle/>
          <a:p>
            <a:r>
              <a:rPr lang="en-US" altLang="zh-CN" sz="3600" b="1" dirty="0" smtClean="0"/>
              <a:t># </a:t>
            </a:r>
            <a:r>
              <a:rPr lang="zh-CN" altLang="en-US" sz="3600" b="1" dirty="0"/>
              <a:t>桥梁</a:t>
            </a:r>
          </a:p>
        </p:txBody>
      </p:sp>
      <p:sp>
        <p:nvSpPr>
          <p:cNvPr id="37" name="文本框 36"/>
          <p:cNvSpPr txBox="1"/>
          <p:nvPr/>
        </p:nvSpPr>
        <p:spPr>
          <a:xfrm>
            <a:off x="8598285" y="4792507"/>
            <a:ext cx="2743005" cy="1323439"/>
          </a:xfrm>
          <a:prstGeom prst="rect">
            <a:avLst/>
          </a:prstGeom>
          <a:noFill/>
        </p:spPr>
        <p:txBody>
          <a:bodyPr wrap="square" rtlCol="0">
            <a:spAutoFit/>
          </a:bodyPr>
          <a:lstStyle/>
          <a:p>
            <a:r>
              <a:rPr lang="zh-CN" altLang="en-US" sz="1600" dirty="0" smtClean="0">
                <a:solidFill>
                  <a:srgbClr val="F1AF59"/>
                </a:solidFill>
                <a:latin typeface="Adobe 楷体 Std R" panose="02020400000000000000" pitchFamily="18" charset="-122"/>
                <a:ea typeface="Adobe 楷体 Std R" panose="02020400000000000000" pitchFamily="18" charset="-122"/>
              </a:rPr>
              <a:t>我们希望自己作为一个平台，可以利用我们已经掌握的资源，联系外界，让社员的眼光不局限于学校之内，而是更多的了解社会。</a:t>
            </a:r>
            <a:endParaRPr lang="zh-CN" altLang="en-US" sz="1600" dirty="0">
              <a:solidFill>
                <a:srgbClr val="F1AF59"/>
              </a:solidFill>
              <a:latin typeface="Adobe 楷体 Std R" panose="02020400000000000000" pitchFamily="18" charset="-122"/>
              <a:ea typeface="Adobe 楷体 Std R" panose="02020400000000000000" pitchFamily="18" charset="-122"/>
            </a:endParaRPr>
          </a:p>
        </p:txBody>
      </p:sp>
      <p:sp>
        <p:nvSpPr>
          <p:cNvPr id="38" name="椭圆 37"/>
          <p:cNvSpPr/>
          <p:nvPr/>
        </p:nvSpPr>
        <p:spPr>
          <a:xfrm>
            <a:off x="3054554" y="1640114"/>
            <a:ext cx="180000" cy="180000"/>
          </a:xfrm>
          <a:prstGeom prst="ellipse">
            <a:avLst/>
          </a:prstGeom>
          <a:solidFill>
            <a:srgbClr val="56A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621112" y="1805346"/>
            <a:ext cx="1444626" cy="646331"/>
          </a:xfrm>
          <a:prstGeom prst="rect">
            <a:avLst/>
          </a:prstGeom>
          <a:noFill/>
        </p:spPr>
        <p:txBody>
          <a:bodyPr wrap="none" rtlCol="0">
            <a:spAutoFit/>
          </a:bodyPr>
          <a:lstStyle/>
          <a:p>
            <a:r>
              <a:rPr lang="en-US" altLang="zh-CN" sz="3600" b="1" dirty="0" smtClean="0"/>
              <a:t># </a:t>
            </a:r>
            <a:r>
              <a:rPr lang="zh-CN" altLang="en-US" sz="3600" b="1" dirty="0" smtClean="0"/>
              <a:t>技术</a:t>
            </a:r>
            <a:endParaRPr lang="zh-CN" altLang="en-US" sz="3600" b="1" dirty="0"/>
          </a:p>
        </p:txBody>
      </p:sp>
      <p:sp>
        <p:nvSpPr>
          <p:cNvPr id="40" name="文本框 39"/>
          <p:cNvSpPr txBox="1"/>
          <p:nvPr/>
        </p:nvSpPr>
        <p:spPr>
          <a:xfrm>
            <a:off x="1135811" y="2496314"/>
            <a:ext cx="2098743" cy="830997"/>
          </a:xfrm>
          <a:prstGeom prst="rect">
            <a:avLst/>
          </a:prstGeom>
          <a:noFill/>
        </p:spPr>
        <p:txBody>
          <a:bodyPr wrap="square" rtlCol="0">
            <a:spAutoFit/>
          </a:bodyPr>
          <a:lstStyle/>
          <a:p>
            <a:r>
              <a:rPr lang="zh-CN" altLang="en-US" sz="1600" dirty="0" smtClean="0">
                <a:solidFill>
                  <a:srgbClr val="56A8BD"/>
                </a:solidFill>
                <a:latin typeface="Adobe 楷体 Std R" panose="02020400000000000000" pitchFamily="18" charset="-122"/>
                <a:ea typeface="Adobe 楷体 Std R" panose="02020400000000000000" pitchFamily="18" charset="-122"/>
              </a:rPr>
              <a:t>充分利用社团管理层的能力，将所掌握的技能教授给社员。</a:t>
            </a:r>
            <a:endParaRPr lang="zh-CN" altLang="en-US" sz="1600" dirty="0">
              <a:solidFill>
                <a:srgbClr val="56A8BD"/>
              </a:solidFill>
              <a:latin typeface="Adobe 楷体 Std R" panose="02020400000000000000" pitchFamily="18" charset="-122"/>
              <a:ea typeface="Adobe 楷体 Std R" panose="02020400000000000000" pitchFamily="18" charset="-122"/>
            </a:endParaRPr>
          </a:p>
        </p:txBody>
      </p:sp>
      <p:sp>
        <p:nvSpPr>
          <p:cNvPr id="41" name="椭圆 40"/>
          <p:cNvSpPr/>
          <p:nvPr/>
        </p:nvSpPr>
        <p:spPr>
          <a:xfrm>
            <a:off x="3054554" y="3936307"/>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157843" y="4096222"/>
            <a:ext cx="1907895" cy="646331"/>
          </a:xfrm>
          <a:prstGeom prst="rect">
            <a:avLst/>
          </a:prstGeom>
          <a:noFill/>
        </p:spPr>
        <p:txBody>
          <a:bodyPr wrap="none" rtlCol="0">
            <a:spAutoFit/>
          </a:bodyPr>
          <a:lstStyle/>
          <a:p>
            <a:r>
              <a:rPr lang="en-US" altLang="zh-CN" sz="3600" b="1" dirty="0" smtClean="0"/>
              <a:t># </a:t>
            </a:r>
            <a:r>
              <a:rPr lang="zh-CN" altLang="en-US" sz="3600" b="1" dirty="0" smtClean="0"/>
              <a:t>软实力</a:t>
            </a:r>
            <a:endParaRPr lang="zh-CN" altLang="en-US" sz="3600" b="1" dirty="0"/>
          </a:p>
        </p:txBody>
      </p:sp>
      <p:sp>
        <p:nvSpPr>
          <p:cNvPr id="43" name="文本框 42"/>
          <p:cNvSpPr txBox="1"/>
          <p:nvPr/>
        </p:nvSpPr>
        <p:spPr>
          <a:xfrm>
            <a:off x="1135811" y="4792507"/>
            <a:ext cx="2098743" cy="830997"/>
          </a:xfrm>
          <a:prstGeom prst="rect">
            <a:avLst/>
          </a:prstGeom>
          <a:noFill/>
        </p:spPr>
        <p:txBody>
          <a:bodyPr wrap="square" rtlCol="0">
            <a:spAutoFit/>
          </a:bodyPr>
          <a:lstStyle/>
          <a:p>
            <a:r>
              <a:rPr lang="zh-CN" altLang="en-US" sz="1600" dirty="0">
                <a:solidFill>
                  <a:srgbClr val="00B050"/>
                </a:solidFill>
                <a:latin typeface="Adobe 楷体 Std R" panose="02020400000000000000" pitchFamily="18" charset="-122"/>
                <a:ea typeface="Adobe 楷体 Std R" panose="02020400000000000000" pitchFamily="18" charset="-122"/>
              </a:rPr>
              <a:t>主动营造氛围，为社员搭建环境以求锻炼软实力。</a:t>
            </a:r>
          </a:p>
        </p:txBody>
      </p:sp>
      <p:sp>
        <p:nvSpPr>
          <p:cNvPr id="44" name="文本框 43"/>
          <p:cNvSpPr txBox="1"/>
          <p:nvPr/>
        </p:nvSpPr>
        <p:spPr>
          <a:xfrm>
            <a:off x="5242550" y="3116231"/>
            <a:ext cx="1099212" cy="400110"/>
          </a:xfrm>
          <a:prstGeom prst="rect">
            <a:avLst/>
          </a:prstGeom>
          <a:noFill/>
        </p:spPr>
        <p:txBody>
          <a:bodyPr wrap="none" rtlCol="0">
            <a:spAutoFit/>
          </a:bodyPr>
          <a:lstStyle/>
          <a:p>
            <a:r>
              <a:rPr lang="zh-CN" altLang="en-US" sz="2000" b="1" dirty="0" smtClean="0">
                <a:solidFill>
                  <a:srgbClr val="3A3A3A"/>
                </a:solidFill>
              </a:rPr>
              <a:t>创趣</a:t>
            </a:r>
            <a:r>
              <a:rPr lang="en-US" altLang="zh-CN" sz="2000" b="1" dirty="0" smtClean="0">
                <a:solidFill>
                  <a:srgbClr val="3A3A3A"/>
                </a:solidFill>
              </a:rPr>
              <a:t>PTP</a:t>
            </a:r>
            <a:endParaRPr lang="zh-CN" altLang="en-US" sz="2000" b="1" dirty="0">
              <a:solidFill>
                <a:srgbClr val="3A3A3A"/>
              </a:solidFill>
            </a:endParaRPr>
          </a:p>
        </p:txBody>
      </p:sp>
      <p:pic>
        <p:nvPicPr>
          <p:cNvPr id="45" name="图片 44"/>
          <p:cNvPicPr>
            <a:picLocks noChangeAspect="1"/>
          </p:cNvPicPr>
          <p:nvPr/>
        </p:nvPicPr>
        <p:blipFill rotWithShape="1">
          <a:blip r:embed="rId3">
            <a:extLst>
              <a:ext uri="{28A0092B-C50C-407E-A947-70E740481C1C}">
                <a14:useLocalDpi xmlns:a14="http://schemas.microsoft.com/office/drawing/2010/main" val="0"/>
              </a:ext>
            </a:extLst>
          </a:blip>
          <a:srcRect r="71469"/>
          <a:stretch/>
        </p:blipFill>
        <p:spPr>
          <a:xfrm rot="20269892">
            <a:off x="188543" y="345361"/>
            <a:ext cx="2663255" cy="990600"/>
          </a:xfrm>
          <a:prstGeom prst="rect">
            <a:avLst/>
          </a:prstGeom>
        </p:spPr>
      </p:pic>
    </p:spTree>
    <p:extLst>
      <p:ext uri="{BB962C8B-B14F-4D97-AF65-F5344CB8AC3E}">
        <p14:creationId xmlns:p14="http://schemas.microsoft.com/office/powerpoint/2010/main" val="1510298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rot="2732796">
            <a:off x="8084066" y="3664608"/>
            <a:ext cx="3446277" cy="4532692"/>
            <a:chOff x="1026359" y="1205784"/>
            <a:chExt cx="3446277" cy="4532692"/>
          </a:xfrm>
        </p:grpSpPr>
        <p:sp>
          <p:nvSpPr>
            <p:cNvPr id="7" name="任意多边形 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18900000">
              <a:off x="1026359" y="2031999"/>
              <a:ext cx="3280229" cy="1582057"/>
            </a:xfrm>
            <a:prstGeom prst="roundRect">
              <a:avLst>
                <a:gd name="adj" fmla="val 10245"/>
              </a:avLst>
            </a:prstGeom>
            <a:solidFill>
              <a:srgbClr val="DC6C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5" name="矩形 4"/>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2732796">
            <a:off x="6997708" y="2470902"/>
            <a:ext cx="3446277" cy="4532692"/>
            <a:chOff x="1026359" y="1205784"/>
            <a:chExt cx="3446277" cy="4532692"/>
          </a:xfrm>
        </p:grpSpPr>
        <p:sp>
          <p:nvSpPr>
            <p:cNvPr id="13" name="任意多边形 12"/>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8900000">
              <a:off x="1026359" y="2031999"/>
              <a:ext cx="3280229" cy="1582057"/>
            </a:xfrm>
            <a:prstGeom prst="roundRect">
              <a:avLst>
                <a:gd name="adj" fmla="val 10245"/>
              </a:avLst>
            </a:prstGeom>
            <a:solidFill>
              <a:srgbClr val="F1AF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16" name="矩形 15"/>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2732796">
            <a:off x="5947761" y="1317262"/>
            <a:ext cx="3446277" cy="4532692"/>
            <a:chOff x="1026359" y="1205784"/>
            <a:chExt cx="3446277" cy="4532692"/>
          </a:xfrm>
        </p:grpSpPr>
        <p:sp>
          <p:nvSpPr>
            <p:cNvPr id="19" name="任意多边形 18"/>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18900000">
              <a:off x="1026359" y="2031999"/>
              <a:ext cx="3280229" cy="1582057"/>
            </a:xfrm>
            <a:prstGeom prst="roundRect">
              <a:avLst>
                <a:gd name="adj" fmla="val 10245"/>
              </a:avLst>
            </a:prstGeom>
            <a:solidFill>
              <a:srgbClr val="56A8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22" name="矩形 21"/>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2732796">
            <a:off x="4815925" y="163623"/>
            <a:ext cx="3446277" cy="4532692"/>
            <a:chOff x="1026359" y="1205784"/>
            <a:chExt cx="3446277" cy="4532692"/>
          </a:xfrm>
        </p:grpSpPr>
        <p:sp>
          <p:nvSpPr>
            <p:cNvPr id="25" name="任意多边形 24"/>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8900000">
              <a:off x="1026359" y="2031999"/>
              <a:ext cx="3280229" cy="1582057"/>
            </a:xfrm>
            <a:prstGeom prst="roundRect">
              <a:avLst>
                <a:gd name="adj" fmla="val 10245"/>
              </a:avLst>
            </a:prstGeom>
            <a:solidFill>
              <a:srgbClr val="3A3A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28" name="矩形 27"/>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任意多边形 30"/>
          <p:cNvSpPr/>
          <p:nvPr/>
        </p:nvSpPr>
        <p:spPr>
          <a:xfrm rot="2732796">
            <a:off x="3803041" y="-30398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rot="32796">
            <a:off x="4186921" y="3549"/>
            <a:ext cx="3280229" cy="1582057"/>
          </a:xfrm>
          <a:prstGeom prst="roundRect">
            <a:avLst>
              <a:gd name="adj" fmla="val 10245"/>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5432796">
            <a:off x="3224486" y="1001129"/>
            <a:ext cx="2766820"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34" name="矩形 33"/>
          <p:cNvSpPr/>
          <p:nvPr/>
        </p:nvSpPr>
        <p:spPr>
          <a:xfrm rot="5432796">
            <a:off x="2946012" y="749774"/>
            <a:ext cx="2488441"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32796">
            <a:off x="6840159" y="101479"/>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rot="32796">
            <a:off x="6840260" y="-84305"/>
            <a:ext cx="526106" cy="769441"/>
          </a:xfrm>
          <a:prstGeom prst="rect">
            <a:avLst/>
          </a:prstGeom>
          <a:noFill/>
        </p:spPr>
        <p:txBody>
          <a:bodyPr wrap="none" rtlCol="0">
            <a:spAutoFit/>
          </a:bodyPr>
          <a:lstStyle/>
          <a:p>
            <a:r>
              <a:rPr lang="en-US" altLang="zh-CN" sz="4400" b="1" dirty="0" smtClean="0">
                <a:solidFill>
                  <a:schemeClr val="tx1">
                    <a:lumMod val="75000"/>
                    <a:lumOff val="25000"/>
                  </a:schemeClr>
                </a:solidFill>
              </a:rPr>
              <a:t>A</a:t>
            </a:r>
            <a:endParaRPr lang="zh-CN" altLang="en-US" sz="4400" b="1" dirty="0">
              <a:solidFill>
                <a:schemeClr val="tx1">
                  <a:lumMod val="75000"/>
                  <a:lumOff val="25000"/>
                </a:schemeClr>
              </a:solidFill>
            </a:endParaRPr>
          </a:p>
        </p:txBody>
      </p:sp>
      <p:sp>
        <p:nvSpPr>
          <p:cNvPr id="37" name="文本框 36"/>
          <p:cNvSpPr txBox="1"/>
          <p:nvPr/>
        </p:nvSpPr>
        <p:spPr>
          <a:xfrm rot="32796">
            <a:off x="7982705" y="1067077"/>
            <a:ext cx="500458" cy="769441"/>
          </a:xfrm>
          <a:prstGeom prst="rect">
            <a:avLst/>
          </a:prstGeom>
          <a:noFill/>
        </p:spPr>
        <p:txBody>
          <a:bodyPr wrap="none" rtlCol="0">
            <a:spAutoFit/>
          </a:bodyPr>
          <a:lstStyle/>
          <a:p>
            <a:r>
              <a:rPr lang="en-US" altLang="zh-CN" sz="4400" b="1" dirty="0" smtClean="0">
                <a:solidFill>
                  <a:schemeClr val="tx1">
                    <a:lumMod val="75000"/>
                    <a:lumOff val="25000"/>
                  </a:schemeClr>
                </a:solidFill>
              </a:rPr>
              <a:t>B</a:t>
            </a:r>
            <a:endParaRPr lang="zh-CN" altLang="en-US" sz="4400" b="1" dirty="0">
              <a:solidFill>
                <a:schemeClr val="tx1">
                  <a:lumMod val="75000"/>
                  <a:lumOff val="25000"/>
                </a:schemeClr>
              </a:solidFill>
            </a:endParaRPr>
          </a:p>
        </p:txBody>
      </p:sp>
      <p:sp>
        <p:nvSpPr>
          <p:cNvPr id="38" name="文本框 37"/>
          <p:cNvSpPr txBox="1"/>
          <p:nvPr/>
        </p:nvSpPr>
        <p:spPr>
          <a:xfrm rot="32796">
            <a:off x="9121144" y="2218458"/>
            <a:ext cx="482824" cy="769441"/>
          </a:xfrm>
          <a:prstGeom prst="rect">
            <a:avLst/>
          </a:prstGeom>
          <a:noFill/>
        </p:spPr>
        <p:txBody>
          <a:bodyPr wrap="none" rtlCol="0">
            <a:spAutoFit/>
          </a:bodyPr>
          <a:lstStyle/>
          <a:p>
            <a:r>
              <a:rPr lang="en-US" altLang="zh-CN" sz="4400" b="1" dirty="0" smtClean="0">
                <a:solidFill>
                  <a:schemeClr val="tx1">
                    <a:lumMod val="75000"/>
                    <a:lumOff val="25000"/>
                  </a:schemeClr>
                </a:solidFill>
              </a:rPr>
              <a:t>C</a:t>
            </a:r>
            <a:endParaRPr lang="zh-CN" altLang="en-US" sz="4400" b="1" dirty="0">
              <a:solidFill>
                <a:schemeClr val="tx1">
                  <a:lumMod val="75000"/>
                  <a:lumOff val="25000"/>
                </a:schemeClr>
              </a:solidFill>
            </a:endParaRPr>
          </a:p>
        </p:txBody>
      </p:sp>
      <p:sp>
        <p:nvSpPr>
          <p:cNvPr id="39" name="文本框 38"/>
          <p:cNvSpPr txBox="1"/>
          <p:nvPr/>
        </p:nvSpPr>
        <p:spPr>
          <a:xfrm rot="32796">
            <a:off x="10180967" y="3369840"/>
            <a:ext cx="540533" cy="769441"/>
          </a:xfrm>
          <a:prstGeom prst="rect">
            <a:avLst/>
          </a:prstGeom>
          <a:noFill/>
        </p:spPr>
        <p:txBody>
          <a:bodyPr wrap="none" rtlCol="0">
            <a:spAutoFit/>
          </a:bodyPr>
          <a:lstStyle/>
          <a:p>
            <a:r>
              <a:rPr lang="en-US" altLang="zh-CN" sz="4400" b="1" dirty="0" smtClean="0">
                <a:solidFill>
                  <a:schemeClr val="tx1">
                    <a:lumMod val="75000"/>
                    <a:lumOff val="25000"/>
                  </a:schemeClr>
                </a:solidFill>
              </a:rPr>
              <a:t>D</a:t>
            </a:r>
            <a:endParaRPr lang="zh-CN" altLang="en-US" sz="4400" b="1" dirty="0">
              <a:solidFill>
                <a:schemeClr val="tx1">
                  <a:lumMod val="75000"/>
                  <a:lumOff val="25000"/>
                </a:schemeClr>
              </a:solidFill>
            </a:endParaRPr>
          </a:p>
        </p:txBody>
      </p:sp>
      <p:sp>
        <p:nvSpPr>
          <p:cNvPr id="40" name="文本框 39"/>
          <p:cNvSpPr txBox="1"/>
          <p:nvPr/>
        </p:nvSpPr>
        <p:spPr>
          <a:xfrm rot="32796">
            <a:off x="11277598" y="4574929"/>
            <a:ext cx="460382" cy="769441"/>
          </a:xfrm>
          <a:prstGeom prst="rect">
            <a:avLst/>
          </a:prstGeom>
          <a:noFill/>
        </p:spPr>
        <p:txBody>
          <a:bodyPr wrap="none" rtlCol="0">
            <a:spAutoFit/>
          </a:bodyPr>
          <a:lstStyle/>
          <a:p>
            <a:r>
              <a:rPr lang="en-US" altLang="zh-CN" sz="4400" b="1" dirty="0" smtClean="0">
                <a:solidFill>
                  <a:schemeClr val="tx1">
                    <a:lumMod val="75000"/>
                    <a:lumOff val="25000"/>
                  </a:schemeClr>
                </a:solidFill>
              </a:rPr>
              <a:t>E</a:t>
            </a:r>
            <a:endParaRPr lang="zh-CN" altLang="en-US" sz="4400" b="1" dirty="0">
              <a:solidFill>
                <a:schemeClr val="tx1">
                  <a:lumMod val="75000"/>
                  <a:lumOff val="25000"/>
                </a:schemeClr>
              </a:solidFill>
            </a:endParaRPr>
          </a:p>
        </p:txBody>
      </p:sp>
      <p:grpSp>
        <p:nvGrpSpPr>
          <p:cNvPr id="44" name="组合 43"/>
          <p:cNvGrpSpPr/>
          <p:nvPr/>
        </p:nvGrpSpPr>
        <p:grpSpPr>
          <a:xfrm rot="2732796">
            <a:off x="4882654" y="470631"/>
            <a:ext cx="415036" cy="415035"/>
            <a:chOff x="4549775" y="536575"/>
            <a:chExt cx="539751" cy="539750"/>
          </a:xfrm>
        </p:grpSpPr>
        <p:sp>
          <p:nvSpPr>
            <p:cNvPr id="41" name="Freeform 53"/>
            <p:cNvSpPr>
              <a:spLocks/>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4"/>
            <p:cNvSpPr>
              <a:spLocks/>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5"/>
            <p:cNvSpPr>
              <a:spLocks/>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p:cNvGrpSpPr/>
          <p:nvPr/>
        </p:nvGrpSpPr>
        <p:grpSpPr>
          <a:xfrm rot="32796">
            <a:off x="9268574" y="5386740"/>
            <a:ext cx="376265" cy="363511"/>
            <a:chOff x="549275" y="533400"/>
            <a:chExt cx="561975" cy="542926"/>
          </a:xfrm>
          <a:solidFill>
            <a:schemeClr val="bg1"/>
          </a:solidFill>
        </p:grpSpPr>
        <p:sp>
          <p:nvSpPr>
            <p:cNvPr id="45"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7"/>
            <p:cNvSpPr>
              <a:spLocks/>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8"/>
            <p:cNvSpPr>
              <a:spLocks/>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p:cNvSpPr>
              <a:spLocks/>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p:cNvSpPr>
              <a:spLocks/>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1"/>
            <p:cNvSpPr>
              <a:spLocks/>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2"/>
            <p:cNvSpPr>
              <a:spLocks/>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2" name="组合 61"/>
          <p:cNvGrpSpPr/>
          <p:nvPr/>
        </p:nvGrpSpPr>
        <p:grpSpPr>
          <a:xfrm rot="32796">
            <a:off x="8216684" y="4221483"/>
            <a:ext cx="254216" cy="323203"/>
            <a:chOff x="3290888" y="533400"/>
            <a:chExt cx="427038" cy="542925"/>
          </a:xfrm>
          <a:solidFill>
            <a:schemeClr val="bg1"/>
          </a:solidFill>
        </p:grpSpPr>
        <p:sp>
          <p:nvSpPr>
            <p:cNvPr id="52" name="Freeform 25"/>
            <p:cNvSpPr>
              <a:spLocks/>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0" name="组合 59"/>
          <p:cNvGrpSpPr/>
          <p:nvPr/>
        </p:nvGrpSpPr>
        <p:grpSpPr>
          <a:xfrm rot="32796">
            <a:off x="6035957" y="1820680"/>
            <a:ext cx="422412" cy="387625"/>
            <a:chOff x="3222625" y="3211513"/>
            <a:chExt cx="539750" cy="495300"/>
          </a:xfrm>
          <a:solidFill>
            <a:schemeClr val="bg1"/>
          </a:solidFill>
        </p:grpSpPr>
        <p:sp>
          <p:nvSpPr>
            <p:cNvPr id="54"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5" name="Oval 43"/>
            <p:cNvSpPr>
              <a:spLocks noChangeArrowheads="1"/>
            </p:cNvSpPr>
            <p:nvPr/>
          </p:nvSpPr>
          <p:spPr bwMode="auto">
            <a:xfrm>
              <a:off x="3379788" y="3302000"/>
              <a:ext cx="90488" cy="9048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p:cNvGrpSpPr/>
          <p:nvPr/>
        </p:nvGrpSpPr>
        <p:grpSpPr>
          <a:xfrm rot="32796">
            <a:off x="7167471" y="3004532"/>
            <a:ext cx="353925" cy="353924"/>
            <a:chOff x="5821363" y="5846763"/>
            <a:chExt cx="541338" cy="541337"/>
          </a:xfrm>
          <a:solidFill>
            <a:schemeClr val="bg1"/>
          </a:solidFill>
        </p:grpSpPr>
        <p:sp>
          <p:nvSpPr>
            <p:cNvPr id="57"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62"/>
            <p:cNvSpPr>
              <a:spLocks noChangeArrowheads="1"/>
            </p:cNvSpPr>
            <p:nvPr/>
          </p:nvSpPr>
          <p:spPr bwMode="auto">
            <a:xfrm>
              <a:off x="5978526" y="5915025"/>
              <a:ext cx="46038" cy="444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3"/>
            <p:cNvSpPr>
              <a:spLocks/>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文本框 63"/>
          <p:cNvSpPr txBox="1"/>
          <p:nvPr/>
        </p:nvSpPr>
        <p:spPr>
          <a:xfrm rot="32796">
            <a:off x="5263178" y="580736"/>
            <a:ext cx="1432990" cy="261610"/>
          </a:xfrm>
          <a:prstGeom prst="rect">
            <a:avLst/>
          </a:prstGeom>
          <a:noFill/>
        </p:spPr>
        <p:txBody>
          <a:bodyPr wrap="square" rtlCol="0">
            <a:spAutoFit/>
          </a:bodyPr>
          <a:lstStyle/>
          <a:p>
            <a:r>
              <a:rPr lang="zh-CN" altLang="en-US" sz="1100" dirty="0" smtClean="0">
                <a:solidFill>
                  <a:schemeClr val="bg1"/>
                </a:solidFill>
              </a:rPr>
              <a:t>产品思维讲解课</a:t>
            </a:r>
            <a:endParaRPr lang="zh-CN" altLang="en-US" sz="1100" dirty="0">
              <a:solidFill>
                <a:schemeClr val="bg1"/>
              </a:solidFill>
            </a:endParaRPr>
          </a:p>
        </p:txBody>
      </p:sp>
      <p:sp>
        <p:nvSpPr>
          <p:cNvPr id="65" name="文本框 64"/>
          <p:cNvSpPr txBox="1"/>
          <p:nvPr/>
        </p:nvSpPr>
        <p:spPr>
          <a:xfrm rot="32796">
            <a:off x="6480025" y="1914308"/>
            <a:ext cx="1432990" cy="261610"/>
          </a:xfrm>
          <a:prstGeom prst="rect">
            <a:avLst/>
          </a:prstGeom>
          <a:noFill/>
        </p:spPr>
        <p:txBody>
          <a:bodyPr wrap="square" rtlCol="0">
            <a:spAutoFit/>
          </a:bodyPr>
          <a:lstStyle/>
          <a:p>
            <a:r>
              <a:rPr lang="en-US" altLang="zh-CN" sz="1100" dirty="0" smtClean="0">
                <a:solidFill>
                  <a:schemeClr val="bg1"/>
                </a:solidFill>
              </a:rPr>
              <a:t>PS</a:t>
            </a:r>
            <a:r>
              <a:rPr lang="zh-CN" altLang="en-US" sz="1100" dirty="0" smtClean="0">
                <a:solidFill>
                  <a:schemeClr val="bg1"/>
                </a:solidFill>
              </a:rPr>
              <a:t>基础工具教学</a:t>
            </a:r>
            <a:endParaRPr lang="zh-CN" altLang="en-US" sz="1100" dirty="0">
              <a:solidFill>
                <a:schemeClr val="bg1"/>
              </a:solidFill>
            </a:endParaRPr>
          </a:p>
        </p:txBody>
      </p:sp>
      <p:sp>
        <p:nvSpPr>
          <p:cNvPr id="66" name="文本框 65"/>
          <p:cNvSpPr txBox="1"/>
          <p:nvPr/>
        </p:nvSpPr>
        <p:spPr>
          <a:xfrm rot="32796">
            <a:off x="7492231" y="3090986"/>
            <a:ext cx="1432990" cy="261610"/>
          </a:xfrm>
          <a:prstGeom prst="rect">
            <a:avLst/>
          </a:prstGeom>
          <a:noFill/>
        </p:spPr>
        <p:txBody>
          <a:bodyPr wrap="square" rtlCol="0">
            <a:spAutoFit/>
          </a:bodyPr>
          <a:lstStyle/>
          <a:p>
            <a:r>
              <a:rPr lang="en-US" altLang="zh-CN" sz="1100" dirty="0" smtClean="0">
                <a:solidFill>
                  <a:schemeClr val="bg1"/>
                </a:solidFill>
              </a:rPr>
              <a:t>PPT</a:t>
            </a:r>
            <a:r>
              <a:rPr lang="zh-CN" altLang="en-US" sz="1100" dirty="0">
                <a:solidFill>
                  <a:schemeClr val="bg1"/>
                </a:solidFill>
              </a:rPr>
              <a:t>快速</a:t>
            </a:r>
            <a:r>
              <a:rPr lang="zh-CN" altLang="en-US" sz="1100" dirty="0" smtClean="0">
                <a:solidFill>
                  <a:schemeClr val="bg1"/>
                </a:solidFill>
              </a:rPr>
              <a:t>制作及讲解</a:t>
            </a:r>
            <a:endParaRPr lang="zh-CN" altLang="en-US" sz="1100" dirty="0">
              <a:solidFill>
                <a:schemeClr val="bg1"/>
              </a:solidFill>
            </a:endParaRPr>
          </a:p>
        </p:txBody>
      </p:sp>
      <p:sp>
        <p:nvSpPr>
          <p:cNvPr id="67" name="文本框 66"/>
          <p:cNvSpPr txBox="1"/>
          <p:nvPr/>
        </p:nvSpPr>
        <p:spPr>
          <a:xfrm rot="32796">
            <a:off x="8483334" y="4170532"/>
            <a:ext cx="1765186" cy="430887"/>
          </a:xfrm>
          <a:prstGeom prst="rect">
            <a:avLst/>
          </a:prstGeom>
          <a:noFill/>
        </p:spPr>
        <p:txBody>
          <a:bodyPr wrap="square" rtlCol="0">
            <a:spAutoFit/>
          </a:bodyPr>
          <a:lstStyle/>
          <a:p>
            <a:r>
              <a:rPr lang="en-US" altLang="zh-CN" sz="1100" dirty="0" err="1" smtClean="0">
                <a:solidFill>
                  <a:schemeClr val="bg1"/>
                </a:solidFill>
              </a:rPr>
              <a:t>Axure</a:t>
            </a:r>
            <a:r>
              <a:rPr lang="zh-CN" altLang="en-US" sz="1100" dirty="0" smtClean="0">
                <a:solidFill>
                  <a:schemeClr val="bg1"/>
                </a:solidFill>
              </a:rPr>
              <a:t>原型工具学习</a:t>
            </a:r>
            <a:endParaRPr lang="en-US" altLang="zh-CN" sz="1100" dirty="0" smtClean="0">
              <a:solidFill>
                <a:schemeClr val="bg1"/>
              </a:solidFill>
            </a:endParaRPr>
          </a:p>
          <a:p>
            <a:r>
              <a:rPr lang="en-US" altLang="zh-CN" sz="1100" dirty="0" smtClean="0">
                <a:solidFill>
                  <a:schemeClr val="bg1"/>
                </a:solidFill>
              </a:rPr>
              <a:t>(</a:t>
            </a:r>
            <a:r>
              <a:rPr lang="zh-CN" altLang="en-US" sz="1100" dirty="0" smtClean="0">
                <a:solidFill>
                  <a:schemeClr val="bg1"/>
                </a:solidFill>
              </a:rPr>
              <a:t>静态页面及动态交互效果</a:t>
            </a:r>
            <a:r>
              <a:rPr lang="en-US" altLang="zh-CN" sz="1100" dirty="0" smtClean="0">
                <a:solidFill>
                  <a:schemeClr val="bg1"/>
                </a:solidFill>
              </a:rPr>
              <a:t>)</a:t>
            </a:r>
            <a:endParaRPr lang="zh-CN" altLang="en-US" sz="1100" dirty="0">
              <a:solidFill>
                <a:schemeClr val="bg1"/>
              </a:solidFill>
            </a:endParaRPr>
          </a:p>
        </p:txBody>
      </p:sp>
      <p:sp>
        <p:nvSpPr>
          <p:cNvPr id="68" name="文本框 67"/>
          <p:cNvSpPr txBox="1"/>
          <p:nvPr/>
        </p:nvSpPr>
        <p:spPr>
          <a:xfrm rot="32796">
            <a:off x="9688579" y="5430786"/>
            <a:ext cx="1512687" cy="261610"/>
          </a:xfrm>
          <a:prstGeom prst="rect">
            <a:avLst/>
          </a:prstGeom>
          <a:noFill/>
        </p:spPr>
        <p:txBody>
          <a:bodyPr wrap="square" rtlCol="0">
            <a:spAutoFit/>
          </a:bodyPr>
          <a:lstStyle/>
          <a:p>
            <a:r>
              <a:rPr lang="zh-CN" altLang="en-US" sz="1100" dirty="0" smtClean="0">
                <a:solidFill>
                  <a:schemeClr val="bg1"/>
                </a:solidFill>
              </a:rPr>
              <a:t>互联网</a:t>
            </a:r>
            <a:r>
              <a:rPr lang="en-US" altLang="zh-CN" sz="1100" dirty="0" smtClean="0">
                <a:solidFill>
                  <a:schemeClr val="bg1"/>
                </a:solidFill>
              </a:rPr>
              <a:t>+</a:t>
            </a:r>
            <a:r>
              <a:rPr lang="zh-CN" altLang="en-US" sz="1100" dirty="0" smtClean="0">
                <a:solidFill>
                  <a:schemeClr val="bg1"/>
                </a:solidFill>
              </a:rPr>
              <a:t>产品分组构建</a:t>
            </a:r>
            <a:endParaRPr lang="zh-CN" altLang="en-US" sz="1100" dirty="0">
              <a:solidFill>
                <a:schemeClr val="bg1"/>
              </a:solidFill>
            </a:endParaRPr>
          </a:p>
        </p:txBody>
      </p:sp>
      <p:sp>
        <p:nvSpPr>
          <p:cNvPr id="76" name="任意多边形 75"/>
          <p:cNvSpPr/>
          <p:nvPr/>
        </p:nvSpPr>
        <p:spPr>
          <a:xfrm rot="16232796">
            <a:off x="6404990" y="-1682492"/>
            <a:ext cx="2018" cy="2018"/>
          </a:xfrm>
          <a:custGeom>
            <a:avLst/>
            <a:gdLst>
              <a:gd name="connsiteX0" fmla="*/ 2018 w 2018"/>
              <a:gd name="connsiteY0" fmla="*/ 2018 h 2018"/>
              <a:gd name="connsiteX1" fmla="*/ 0 w 2018"/>
              <a:gd name="connsiteY1" fmla="*/ 0 h 2018"/>
              <a:gd name="connsiteX2" fmla="*/ 1213 w 2018"/>
              <a:gd name="connsiteY2" fmla="*/ 805 h 2018"/>
              <a:gd name="connsiteX3" fmla="*/ 2018 w 2018"/>
              <a:gd name="connsiteY3" fmla="*/ 2018 h 2018"/>
            </a:gdLst>
            <a:ahLst/>
            <a:cxnLst>
              <a:cxn ang="0">
                <a:pos x="connsiteX0" y="connsiteY0"/>
              </a:cxn>
              <a:cxn ang="0">
                <a:pos x="connsiteX1" y="connsiteY1"/>
              </a:cxn>
              <a:cxn ang="0">
                <a:pos x="connsiteX2" y="connsiteY2"/>
              </a:cxn>
              <a:cxn ang="0">
                <a:pos x="connsiteX3" y="connsiteY3"/>
              </a:cxn>
            </a:cxnLst>
            <a:rect l="l" t="t" r="r" b="b"/>
            <a:pathLst>
              <a:path w="2018" h="2018">
                <a:moveTo>
                  <a:pt x="2018" y="2018"/>
                </a:moveTo>
                <a:lnTo>
                  <a:pt x="0" y="0"/>
                </a:lnTo>
                <a:lnTo>
                  <a:pt x="1213" y="805"/>
                </a:lnTo>
                <a:lnTo>
                  <a:pt x="2018" y="20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9181" y="2676915"/>
            <a:ext cx="2336359" cy="175227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1943" y="-4227"/>
            <a:ext cx="2338047" cy="1753535"/>
          </a:xfrm>
          <a:prstGeom prst="rect">
            <a:avLst/>
          </a:prstGeom>
        </p:spPr>
      </p:pic>
      <p:pic>
        <p:nvPicPr>
          <p:cNvPr id="87" name="图片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8799" y="5025307"/>
            <a:ext cx="2334257" cy="1751377"/>
          </a:xfrm>
          <a:prstGeom prst="rect">
            <a:avLst/>
          </a:prstGeom>
        </p:spPr>
      </p:pic>
      <p:grpSp>
        <p:nvGrpSpPr>
          <p:cNvPr id="70" name="组合 69"/>
          <p:cNvGrpSpPr/>
          <p:nvPr/>
        </p:nvGrpSpPr>
        <p:grpSpPr>
          <a:xfrm>
            <a:off x="-3593734" y="383826"/>
            <a:ext cx="6626208" cy="6338447"/>
            <a:chOff x="5978037" y="-1813190"/>
            <a:chExt cx="6626208" cy="6338447"/>
          </a:xfrm>
        </p:grpSpPr>
        <p:grpSp>
          <p:nvGrpSpPr>
            <p:cNvPr id="93" name="组合 92"/>
            <p:cNvGrpSpPr/>
            <p:nvPr/>
          </p:nvGrpSpPr>
          <p:grpSpPr>
            <a:xfrm rot="16200000" flipH="1">
              <a:off x="5764499" y="904179"/>
              <a:ext cx="5981408" cy="546669"/>
              <a:chOff x="3169205" y="1917206"/>
              <a:chExt cx="5877015" cy="746130"/>
            </a:xfrm>
          </p:grpSpPr>
          <p:sp>
            <p:nvSpPr>
              <p:cNvPr id="94" name="任意多边形 93"/>
              <p:cNvSpPr/>
              <p:nvPr/>
            </p:nvSpPr>
            <p:spPr>
              <a:xfrm>
                <a:off x="3169205" y="1917207"/>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solidFill>
                <a:srgbClr val="DC6C7C"/>
              </a:solidFill>
              <a:ln>
                <a:noFill/>
              </a:ln>
              <a:effectLst>
                <a:outerShdw blurRad="2159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3169205" y="1917206"/>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gradFill flip="none" rotWithShape="1">
                <a:gsLst>
                  <a:gs pos="100000">
                    <a:schemeClr val="tx1">
                      <a:lumMod val="95000"/>
                      <a:lumOff val="5000"/>
                      <a:alpha val="32000"/>
                    </a:schemeClr>
                  </a:gs>
                  <a:gs pos="0">
                    <a:schemeClr val="tx1">
                      <a:lumMod val="95000"/>
                      <a:lumOff val="5000"/>
                      <a:alpha val="40000"/>
                    </a:schemeClr>
                  </a:gs>
                  <a:gs pos="12000">
                    <a:schemeClr val="tx1">
                      <a:lumMod val="95000"/>
                      <a:lumOff val="5000"/>
                      <a:alpha val="15000"/>
                    </a:schemeClr>
                  </a:gs>
                  <a:gs pos="36000">
                    <a:srgbClr val="FBFBFB">
                      <a:alpha val="0"/>
                    </a:srgbClr>
                  </a:gs>
                  <a:gs pos="69000">
                    <a:srgbClr val="F8F8F8">
                      <a:alpha val="0"/>
                    </a:srgbClr>
                  </a:gs>
                  <a:gs pos="92000">
                    <a:schemeClr val="tx1">
                      <a:lumMod val="95000"/>
                      <a:lumOff val="5000"/>
                      <a:alpha val="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rot="10800000">
              <a:off x="8038327" y="3275915"/>
              <a:ext cx="4305928" cy="546669"/>
              <a:chOff x="3169205" y="1917206"/>
              <a:chExt cx="5877015" cy="746130"/>
            </a:xfrm>
          </p:grpSpPr>
          <p:sp>
            <p:nvSpPr>
              <p:cNvPr id="97" name="任意多边形 96"/>
              <p:cNvSpPr/>
              <p:nvPr/>
            </p:nvSpPr>
            <p:spPr>
              <a:xfrm>
                <a:off x="3169205" y="1917207"/>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solidFill>
                <a:srgbClr val="56A8BD"/>
              </a:solidFill>
              <a:ln>
                <a:noFill/>
              </a:ln>
              <a:effectLst>
                <a:outerShdw blurRad="2159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a:off x="3169205" y="1917206"/>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gradFill flip="none" rotWithShape="1">
                <a:gsLst>
                  <a:gs pos="100000">
                    <a:schemeClr val="tx1">
                      <a:lumMod val="95000"/>
                      <a:lumOff val="5000"/>
                      <a:alpha val="32000"/>
                    </a:schemeClr>
                  </a:gs>
                  <a:gs pos="0">
                    <a:schemeClr val="tx1">
                      <a:lumMod val="95000"/>
                      <a:lumOff val="5000"/>
                      <a:alpha val="40000"/>
                    </a:schemeClr>
                  </a:gs>
                  <a:gs pos="12000">
                    <a:schemeClr val="tx1">
                      <a:lumMod val="95000"/>
                      <a:lumOff val="5000"/>
                      <a:alpha val="15000"/>
                    </a:schemeClr>
                  </a:gs>
                  <a:gs pos="36000">
                    <a:srgbClr val="FBFBFB">
                      <a:alpha val="0"/>
                    </a:srgbClr>
                  </a:gs>
                  <a:gs pos="69000">
                    <a:srgbClr val="F8F8F8">
                      <a:alpha val="0"/>
                    </a:srgbClr>
                  </a:gs>
                  <a:gs pos="92000">
                    <a:schemeClr val="tx1">
                      <a:lumMod val="95000"/>
                      <a:lumOff val="5000"/>
                      <a:alpha val="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rot="5400000">
              <a:off x="9633836" y="1945525"/>
              <a:ext cx="4305928" cy="546669"/>
              <a:chOff x="3169205" y="1917206"/>
              <a:chExt cx="5877015" cy="746130"/>
            </a:xfrm>
          </p:grpSpPr>
          <p:sp>
            <p:nvSpPr>
              <p:cNvPr id="107" name="任意多边形 106"/>
              <p:cNvSpPr/>
              <p:nvPr/>
            </p:nvSpPr>
            <p:spPr>
              <a:xfrm>
                <a:off x="3169205" y="1917207"/>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solidFill>
                <a:srgbClr val="595959"/>
              </a:solidFill>
              <a:ln>
                <a:noFill/>
              </a:ln>
              <a:effectLst>
                <a:outerShdw blurRad="2159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107"/>
              <p:cNvSpPr/>
              <p:nvPr/>
            </p:nvSpPr>
            <p:spPr>
              <a:xfrm>
                <a:off x="3169205" y="1917206"/>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gradFill flip="none" rotWithShape="1">
                <a:gsLst>
                  <a:gs pos="100000">
                    <a:schemeClr val="tx1">
                      <a:lumMod val="95000"/>
                      <a:lumOff val="5000"/>
                      <a:alpha val="32000"/>
                    </a:schemeClr>
                  </a:gs>
                  <a:gs pos="0">
                    <a:schemeClr val="tx1">
                      <a:lumMod val="95000"/>
                      <a:lumOff val="5000"/>
                      <a:alpha val="40000"/>
                    </a:schemeClr>
                  </a:gs>
                  <a:gs pos="12000">
                    <a:schemeClr val="tx1">
                      <a:lumMod val="95000"/>
                      <a:lumOff val="5000"/>
                      <a:alpha val="15000"/>
                    </a:schemeClr>
                  </a:gs>
                  <a:gs pos="36000">
                    <a:srgbClr val="FBFBFB">
                      <a:alpha val="0"/>
                    </a:srgbClr>
                  </a:gs>
                  <a:gs pos="69000">
                    <a:srgbClr val="F8F8F8">
                      <a:alpha val="0"/>
                    </a:srgbClr>
                  </a:gs>
                  <a:gs pos="92000">
                    <a:schemeClr val="tx1">
                      <a:lumMod val="95000"/>
                      <a:lumOff val="5000"/>
                      <a:alpha val="15000"/>
                    </a:schemeClr>
                  </a:gs>
                </a:gsLst>
                <a:lin ang="0" scaled="1"/>
                <a:tileRect/>
              </a:gradFill>
              <a:ln>
                <a:noFill/>
              </a:ln>
              <a:effectLst>
                <a:outerShdw blurRad="2286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7" name="组合 116"/>
            <p:cNvGrpSpPr/>
            <p:nvPr/>
          </p:nvGrpSpPr>
          <p:grpSpPr>
            <a:xfrm rot="10800000" flipV="1">
              <a:off x="5978037" y="326387"/>
              <a:ext cx="6438787" cy="716370"/>
              <a:chOff x="3169205" y="1917206"/>
              <a:chExt cx="5877015" cy="746130"/>
            </a:xfrm>
          </p:grpSpPr>
          <p:sp>
            <p:nvSpPr>
              <p:cNvPr id="118" name="任意多边形 117"/>
              <p:cNvSpPr/>
              <p:nvPr/>
            </p:nvSpPr>
            <p:spPr>
              <a:xfrm>
                <a:off x="3169205" y="1917207"/>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solidFill>
                <a:srgbClr val="F1AF59"/>
              </a:solidFill>
              <a:ln>
                <a:noFill/>
              </a:ln>
              <a:effectLst>
                <a:outerShdw blurRad="2159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a:off x="3169205" y="1917206"/>
                <a:ext cx="5877015" cy="746129"/>
              </a:xfrm>
              <a:custGeom>
                <a:avLst/>
                <a:gdLst>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85640 w 6209328"/>
                  <a:gd name="connsiteY0" fmla="*/ 18570 h 801241"/>
                  <a:gd name="connsiteX1" fmla="*/ 520920 w 6209328"/>
                  <a:gd name="connsiteY1" fmla="*/ 216690 h 801241"/>
                  <a:gd name="connsiteX2" fmla="*/ 5687280 w 6209328"/>
                  <a:gd name="connsiteY2" fmla="*/ 239550 h 801241"/>
                  <a:gd name="connsiteX3" fmla="*/ 6037800 w 6209328"/>
                  <a:gd name="connsiteY3" fmla="*/ 26190 h 801241"/>
                  <a:gd name="connsiteX4" fmla="*/ 5733000 w 6209328"/>
                  <a:gd name="connsiteY4" fmla="*/ 750090 h 801241"/>
                  <a:gd name="connsiteX5" fmla="*/ 2913600 w 6209328"/>
                  <a:gd name="connsiteY5" fmla="*/ 742470 h 801241"/>
                  <a:gd name="connsiteX6" fmla="*/ 589500 w 6209328"/>
                  <a:gd name="connsiteY6" fmla="*/ 742470 h 801241"/>
                  <a:gd name="connsiteX7" fmla="*/ 185640 w 6209328"/>
                  <a:gd name="connsiteY7" fmla="*/ 18570 h 801241"/>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125183 w 6148871"/>
                  <a:gd name="connsiteY0" fmla="*/ 9053 h 791724"/>
                  <a:gd name="connsiteX1" fmla="*/ 460463 w 6148871"/>
                  <a:gd name="connsiteY1" fmla="*/ 207173 h 791724"/>
                  <a:gd name="connsiteX2" fmla="*/ 5626823 w 6148871"/>
                  <a:gd name="connsiteY2" fmla="*/ 230033 h 791724"/>
                  <a:gd name="connsiteX3" fmla="*/ 5977343 w 6148871"/>
                  <a:gd name="connsiteY3" fmla="*/ 16673 h 791724"/>
                  <a:gd name="connsiteX4" fmla="*/ 5672543 w 6148871"/>
                  <a:gd name="connsiteY4" fmla="*/ 740573 h 791724"/>
                  <a:gd name="connsiteX5" fmla="*/ 2853143 w 6148871"/>
                  <a:gd name="connsiteY5" fmla="*/ 732953 h 791724"/>
                  <a:gd name="connsiteX6" fmla="*/ 529043 w 6148871"/>
                  <a:gd name="connsiteY6" fmla="*/ 732953 h 791724"/>
                  <a:gd name="connsiteX7" fmla="*/ 125183 w 6148871"/>
                  <a:gd name="connsiteY7" fmla="*/ 9053 h 791724"/>
                  <a:gd name="connsiteX0" fmla="*/ 0 w 6023688"/>
                  <a:gd name="connsiteY0" fmla="*/ 9053 h 791724"/>
                  <a:gd name="connsiteX1" fmla="*/ 335280 w 6023688"/>
                  <a:gd name="connsiteY1" fmla="*/ 207173 h 791724"/>
                  <a:gd name="connsiteX2" fmla="*/ 5501640 w 6023688"/>
                  <a:gd name="connsiteY2" fmla="*/ 230033 h 791724"/>
                  <a:gd name="connsiteX3" fmla="*/ 5852160 w 6023688"/>
                  <a:gd name="connsiteY3" fmla="*/ 16673 h 791724"/>
                  <a:gd name="connsiteX4" fmla="*/ 5547360 w 6023688"/>
                  <a:gd name="connsiteY4" fmla="*/ 740573 h 791724"/>
                  <a:gd name="connsiteX5" fmla="*/ 2727960 w 6023688"/>
                  <a:gd name="connsiteY5" fmla="*/ 732953 h 791724"/>
                  <a:gd name="connsiteX6" fmla="*/ 403860 w 6023688"/>
                  <a:gd name="connsiteY6" fmla="*/ 732953 h 791724"/>
                  <a:gd name="connsiteX7" fmla="*/ 0 w 6023688"/>
                  <a:gd name="connsiteY7" fmla="*/ 9053 h 791724"/>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91990"/>
                  <a:gd name="connsiteX1" fmla="*/ 335280 w 6023688"/>
                  <a:gd name="connsiteY1" fmla="*/ 207173 h 791990"/>
                  <a:gd name="connsiteX2" fmla="*/ 5501640 w 6023688"/>
                  <a:gd name="connsiteY2" fmla="*/ 230033 h 791990"/>
                  <a:gd name="connsiteX3" fmla="*/ 5852160 w 6023688"/>
                  <a:gd name="connsiteY3" fmla="*/ 16673 h 791990"/>
                  <a:gd name="connsiteX4" fmla="*/ 5547360 w 6023688"/>
                  <a:gd name="connsiteY4" fmla="*/ 740573 h 791990"/>
                  <a:gd name="connsiteX5" fmla="*/ 2727960 w 6023688"/>
                  <a:gd name="connsiteY5" fmla="*/ 732953 h 791990"/>
                  <a:gd name="connsiteX6" fmla="*/ 403860 w 6023688"/>
                  <a:gd name="connsiteY6" fmla="*/ 732953 h 791990"/>
                  <a:gd name="connsiteX7" fmla="*/ 0 w 6023688"/>
                  <a:gd name="connsiteY7" fmla="*/ 9053 h 791990"/>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6023688"/>
                  <a:gd name="connsiteY0" fmla="*/ 9053 h 744529"/>
                  <a:gd name="connsiteX1" fmla="*/ 335280 w 6023688"/>
                  <a:gd name="connsiteY1" fmla="*/ 207173 h 744529"/>
                  <a:gd name="connsiteX2" fmla="*/ 5501640 w 6023688"/>
                  <a:gd name="connsiteY2" fmla="*/ 230033 h 744529"/>
                  <a:gd name="connsiteX3" fmla="*/ 5852160 w 6023688"/>
                  <a:gd name="connsiteY3" fmla="*/ 16673 h 744529"/>
                  <a:gd name="connsiteX4" fmla="*/ 5547360 w 6023688"/>
                  <a:gd name="connsiteY4" fmla="*/ 740573 h 744529"/>
                  <a:gd name="connsiteX5" fmla="*/ 2727960 w 6023688"/>
                  <a:gd name="connsiteY5" fmla="*/ 732953 h 744529"/>
                  <a:gd name="connsiteX6" fmla="*/ 403860 w 6023688"/>
                  <a:gd name="connsiteY6" fmla="*/ 732953 h 744529"/>
                  <a:gd name="connsiteX7" fmla="*/ 0 w 6023688"/>
                  <a:gd name="connsiteY7" fmla="*/ 9053 h 744529"/>
                  <a:gd name="connsiteX0" fmla="*/ 0 w 5876300"/>
                  <a:gd name="connsiteY0" fmla="*/ 10653 h 746129"/>
                  <a:gd name="connsiteX1" fmla="*/ 335280 w 5876300"/>
                  <a:gd name="connsiteY1" fmla="*/ 208773 h 746129"/>
                  <a:gd name="connsiteX2" fmla="*/ 5501640 w 5876300"/>
                  <a:gd name="connsiteY2" fmla="*/ 231633 h 746129"/>
                  <a:gd name="connsiteX3" fmla="*/ 5852160 w 5876300"/>
                  <a:gd name="connsiteY3" fmla="*/ 18273 h 746129"/>
                  <a:gd name="connsiteX4" fmla="*/ 5547360 w 5876300"/>
                  <a:gd name="connsiteY4" fmla="*/ 742173 h 746129"/>
                  <a:gd name="connsiteX5" fmla="*/ 2727960 w 5876300"/>
                  <a:gd name="connsiteY5" fmla="*/ 734553 h 746129"/>
                  <a:gd name="connsiteX6" fmla="*/ 403860 w 5876300"/>
                  <a:gd name="connsiteY6" fmla="*/ 734553 h 746129"/>
                  <a:gd name="connsiteX7" fmla="*/ 0 w 5876300"/>
                  <a:gd name="connsiteY7" fmla="*/ 10653 h 746129"/>
                  <a:gd name="connsiteX0" fmla="*/ 715 w 5877015"/>
                  <a:gd name="connsiteY0" fmla="*/ 10653 h 746129"/>
                  <a:gd name="connsiteX1" fmla="*/ 335995 w 5877015"/>
                  <a:gd name="connsiteY1" fmla="*/ 208773 h 746129"/>
                  <a:gd name="connsiteX2" fmla="*/ 5502355 w 5877015"/>
                  <a:gd name="connsiteY2" fmla="*/ 231633 h 746129"/>
                  <a:gd name="connsiteX3" fmla="*/ 5852875 w 5877015"/>
                  <a:gd name="connsiteY3" fmla="*/ 18273 h 746129"/>
                  <a:gd name="connsiteX4" fmla="*/ 5548075 w 5877015"/>
                  <a:gd name="connsiteY4" fmla="*/ 742173 h 746129"/>
                  <a:gd name="connsiteX5" fmla="*/ 2728675 w 5877015"/>
                  <a:gd name="connsiteY5" fmla="*/ 734553 h 746129"/>
                  <a:gd name="connsiteX6" fmla="*/ 404575 w 5877015"/>
                  <a:gd name="connsiteY6" fmla="*/ 734553 h 746129"/>
                  <a:gd name="connsiteX7" fmla="*/ 715 w 5877015"/>
                  <a:gd name="connsiteY7" fmla="*/ 10653 h 746129"/>
                  <a:gd name="connsiteX0" fmla="*/ 715 w 5877015"/>
                  <a:gd name="connsiteY0" fmla="*/ 10653 h 746129"/>
                  <a:gd name="connsiteX1" fmla="*/ 335995 w 5877015"/>
                  <a:gd name="connsiteY1" fmla="*/ 208773 h 746129"/>
                  <a:gd name="connsiteX2" fmla="*/ 2736295 w 5877015"/>
                  <a:gd name="connsiteY2" fmla="*/ 23925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 name="connsiteX0" fmla="*/ 715 w 5877015"/>
                  <a:gd name="connsiteY0" fmla="*/ 10653 h 746129"/>
                  <a:gd name="connsiteX1" fmla="*/ 335995 w 5877015"/>
                  <a:gd name="connsiteY1" fmla="*/ 208773 h 746129"/>
                  <a:gd name="connsiteX2" fmla="*/ 2736295 w 5877015"/>
                  <a:gd name="connsiteY2" fmla="*/ 224013 h 746129"/>
                  <a:gd name="connsiteX3" fmla="*/ 5502355 w 5877015"/>
                  <a:gd name="connsiteY3" fmla="*/ 231633 h 746129"/>
                  <a:gd name="connsiteX4" fmla="*/ 5852875 w 5877015"/>
                  <a:gd name="connsiteY4" fmla="*/ 18273 h 746129"/>
                  <a:gd name="connsiteX5" fmla="*/ 5548075 w 5877015"/>
                  <a:gd name="connsiteY5" fmla="*/ 742173 h 746129"/>
                  <a:gd name="connsiteX6" fmla="*/ 2728675 w 5877015"/>
                  <a:gd name="connsiteY6" fmla="*/ 734553 h 746129"/>
                  <a:gd name="connsiteX7" fmla="*/ 404575 w 5877015"/>
                  <a:gd name="connsiteY7" fmla="*/ 734553 h 746129"/>
                  <a:gd name="connsiteX8" fmla="*/ 715 w 5877015"/>
                  <a:gd name="connsiteY8" fmla="*/ 10653 h 74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7015" h="746129">
                    <a:moveTo>
                      <a:pt x="715" y="10653"/>
                    </a:moveTo>
                    <a:cubicBezTo>
                      <a:pt x="187405" y="174483"/>
                      <a:pt x="165815" y="156703"/>
                      <a:pt x="335995" y="208773"/>
                    </a:cubicBezTo>
                    <a:cubicBezTo>
                      <a:pt x="791925" y="246873"/>
                      <a:pt x="1875235" y="220203"/>
                      <a:pt x="2736295" y="224013"/>
                    </a:cubicBezTo>
                    <a:lnTo>
                      <a:pt x="5502355" y="231633"/>
                    </a:lnTo>
                    <a:cubicBezTo>
                      <a:pt x="5827475" y="169403"/>
                      <a:pt x="5845255" y="-66817"/>
                      <a:pt x="5852875" y="18273"/>
                    </a:cubicBezTo>
                    <a:cubicBezTo>
                      <a:pt x="5860495" y="103363"/>
                      <a:pt x="5992575" y="554213"/>
                      <a:pt x="5548075" y="742173"/>
                    </a:cubicBezTo>
                    <a:lnTo>
                      <a:pt x="2728675" y="734553"/>
                    </a:lnTo>
                    <a:cubicBezTo>
                      <a:pt x="1871425" y="733283"/>
                      <a:pt x="1115775" y="761223"/>
                      <a:pt x="404575" y="734553"/>
                    </a:cubicBezTo>
                    <a:cubicBezTo>
                      <a:pt x="-55165" y="616443"/>
                      <a:pt x="4525" y="227823"/>
                      <a:pt x="715" y="10653"/>
                    </a:cubicBezTo>
                    <a:close/>
                  </a:path>
                </a:pathLst>
              </a:custGeom>
              <a:gradFill flip="none" rotWithShape="1">
                <a:gsLst>
                  <a:gs pos="100000">
                    <a:schemeClr val="tx1">
                      <a:lumMod val="95000"/>
                      <a:lumOff val="5000"/>
                      <a:alpha val="32000"/>
                    </a:schemeClr>
                  </a:gs>
                  <a:gs pos="0">
                    <a:schemeClr val="tx1">
                      <a:lumMod val="95000"/>
                      <a:lumOff val="5000"/>
                      <a:alpha val="40000"/>
                    </a:schemeClr>
                  </a:gs>
                  <a:gs pos="12000">
                    <a:schemeClr val="tx1">
                      <a:lumMod val="95000"/>
                      <a:lumOff val="5000"/>
                      <a:alpha val="15000"/>
                    </a:schemeClr>
                  </a:gs>
                  <a:gs pos="36000">
                    <a:srgbClr val="FBFBFB">
                      <a:alpha val="0"/>
                    </a:srgbClr>
                  </a:gs>
                  <a:gs pos="69000">
                    <a:srgbClr val="F8F8F8">
                      <a:alpha val="0"/>
                    </a:srgbClr>
                  </a:gs>
                  <a:gs pos="92000">
                    <a:schemeClr val="tx1">
                      <a:lumMod val="95000"/>
                      <a:lumOff val="5000"/>
                      <a:alpha val="15000"/>
                    </a:schemeClr>
                  </a:gs>
                </a:gsLst>
                <a:lin ang="0" scaled="1"/>
                <a:tileRect/>
              </a:gradFill>
              <a:ln>
                <a:noFill/>
              </a:ln>
              <a:effectLst>
                <a:outerShdw blurRad="215900" dist="38100" dir="1200000" algn="c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任意多边形 119"/>
            <p:cNvSpPr/>
            <p:nvPr/>
          </p:nvSpPr>
          <p:spPr>
            <a:xfrm rot="10800000" flipH="1">
              <a:off x="7842142" y="3332444"/>
              <a:ext cx="1058877" cy="1062205"/>
            </a:xfrm>
            <a:custGeom>
              <a:avLst/>
              <a:gdLst>
                <a:gd name="connsiteX0" fmla="*/ 16243 w 1464100"/>
                <a:gd name="connsiteY0" fmla="*/ 562479 h 1476922"/>
                <a:gd name="connsiteX1" fmla="*/ 122923 w 1464100"/>
                <a:gd name="connsiteY1" fmla="*/ 143379 h 1476922"/>
                <a:gd name="connsiteX2" fmla="*/ 496303 w 1464100"/>
                <a:gd name="connsiteY2" fmla="*/ 13839 h 1476922"/>
                <a:gd name="connsiteX3" fmla="*/ 1464043 w 1464100"/>
                <a:gd name="connsiteY3" fmla="*/ 432939 h 1476922"/>
                <a:gd name="connsiteX4" fmla="*/ 542023 w 1464100"/>
                <a:gd name="connsiteY4" fmla="*/ 524379 h 1476922"/>
                <a:gd name="connsiteX5" fmla="*/ 427723 w 1464100"/>
                <a:gd name="connsiteY5" fmla="*/ 1476879 h 1476922"/>
                <a:gd name="connsiteX6" fmla="*/ 16243 w 1464100"/>
                <a:gd name="connsiteY6" fmla="*/ 562479 h 1476922"/>
                <a:gd name="connsiteX0" fmla="*/ 29819 w 1477676"/>
                <a:gd name="connsiteY0" fmla="*/ 569393 h 1483836"/>
                <a:gd name="connsiteX1" fmla="*/ 136499 w 1477676"/>
                <a:gd name="connsiteY1" fmla="*/ 150293 h 1483836"/>
                <a:gd name="connsiteX2" fmla="*/ 509879 w 1477676"/>
                <a:gd name="connsiteY2" fmla="*/ 20753 h 1483836"/>
                <a:gd name="connsiteX3" fmla="*/ 1477619 w 1477676"/>
                <a:gd name="connsiteY3" fmla="*/ 439853 h 1483836"/>
                <a:gd name="connsiteX4" fmla="*/ 555599 w 1477676"/>
                <a:gd name="connsiteY4" fmla="*/ 531293 h 1483836"/>
                <a:gd name="connsiteX5" fmla="*/ 441299 w 1477676"/>
                <a:gd name="connsiteY5" fmla="*/ 1483793 h 1483836"/>
                <a:gd name="connsiteX6" fmla="*/ 29819 w 1477676"/>
                <a:gd name="connsiteY6" fmla="*/ 569393 h 1483836"/>
                <a:gd name="connsiteX0" fmla="*/ 17161 w 1464961"/>
                <a:gd name="connsiteY0" fmla="*/ 535197 h 1449640"/>
                <a:gd name="connsiteX1" fmla="*/ 123841 w 1464961"/>
                <a:gd name="connsiteY1" fmla="*/ 116097 h 1449640"/>
                <a:gd name="connsiteX2" fmla="*/ 542941 w 1464961"/>
                <a:gd name="connsiteY2" fmla="*/ 17037 h 1449640"/>
                <a:gd name="connsiteX3" fmla="*/ 1464961 w 1464961"/>
                <a:gd name="connsiteY3" fmla="*/ 405657 h 1449640"/>
                <a:gd name="connsiteX4" fmla="*/ 542941 w 1464961"/>
                <a:gd name="connsiteY4" fmla="*/ 497097 h 1449640"/>
                <a:gd name="connsiteX5" fmla="*/ 428641 w 1464961"/>
                <a:gd name="connsiteY5" fmla="*/ 1449597 h 1449640"/>
                <a:gd name="connsiteX6" fmla="*/ 17161 w 1464961"/>
                <a:gd name="connsiteY6" fmla="*/ 535197 h 144964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226" h="1449768">
                  <a:moveTo>
                    <a:pt x="20286" y="542988"/>
                  </a:moveTo>
                  <a:cubicBezTo>
                    <a:pt x="-30514" y="320738"/>
                    <a:pt x="20286" y="203898"/>
                    <a:pt x="104106" y="116268"/>
                  </a:cubicBezTo>
                  <a:cubicBezTo>
                    <a:pt x="187926" y="28638"/>
                    <a:pt x="299686" y="-31052"/>
                    <a:pt x="523206" y="17208"/>
                  </a:cubicBezTo>
                  <a:cubicBezTo>
                    <a:pt x="746726" y="65468"/>
                    <a:pt x="1445226" y="325818"/>
                    <a:pt x="1445226" y="405828"/>
                  </a:cubicBezTo>
                  <a:cubicBezTo>
                    <a:pt x="1087086" y="310578"/>
                    <a:pt x="726406" y="292798"/>
                    <a:pt x="523206" y="497268"/>
                  </a:cubicBezTo>
                  <a:cubicBezTo>
                    <a:pt x="320006" y="701738"/>
                    <a:pt x="332706" y="1129728"/>
                    <a:pt x="408906" y="1449768"/>
                  </a:cubicBezTo>
                  <a:cubicBezTo>
                    <a:pt x="340326" y="1289748"/>
                    <a:pt x="71086" y="765238"/>
                    <a:pt x="20286" y="542988"/>
                  </a:cubicBezTo>
                  <a:close/>
                </a:path>
              </a:pathLst>
            </a:custGeom>
            <a:gradFill flip="none" rotWithShape="1">
              <a:gsLst>
                <a:gs pos="10000">
                  <a:schemeClr val="bg1">
                    <a:lumMod val="85000"/>
                  </a:schemeClr>
                </a:gs>
                <a:gs pos="42000">
                  <a:srgbClr val="FBFBFB"/>
                </a:gs>
                <a:gs pos="51000">
                  <a:srgbClr val="F8F8F8"/>
                </a:gs>
                <a:gs pos="87000">
                  <a:schemeClr val="bg1">
                    <a:lumMod val="85000"/>
                  </a:schemeClr>
                </a:gs>
              </a:gsLst>
              <a:lin ang="8100000" scaled="1"/>
              <a:tileRect/>
            </a:gradFill>
            <a:ln>
              <a:noFill/>
            </a:ln>
            <a:effectLst>
              <a:outerShdw blurRad="444500" dist="152400" dir="2700000" sx="92000" sy="9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10800000">
              <a:off x="11545368" y="3463052"/>
              <a:ext cx="1058877" cy="1062205"/>
            </a:xfrm>
            <a:custGeom>
              <a:avLst/>
              <a:gdLst>
                <a:gd name="connsiteX0" fmla="*/ 16243 w 1464100"/>
                <a:gd name="connsiteY0" fmla="*/ 562479 h 1476922"/>
                <a:gd name="connsiteX1" fmla="*/ 122923 w 1464100"/>
                <a:gd name="connsiteY1" fmla="*/ 143379 h 1476922"/>
                <a:gd name="connsiteX2" fmla="*/ 496303 w 1464100"/>
                <a:gd name="connsiteY2" fmla="*/ 13839 h 1476922"/>
                <a:gd name="connsiteX3" fmla="*/ 1464043 w 1464100"/>
                <a:gd name="connsiteY3" fmla="*/ 432939 h 1476922"/>
                <a:gd name="connsiteX4" fmla="*/ 542023 w 1464100"/>
                <a:gd name="connsiteY4" fmla="*/ 524379 h 1476922"/>
                <a:gd name="connsiteX5" fmla="*/ 427723 w 1464100"/>
                <a:gd name="connsiteY5" fmla="*/ 1476879 h 1476922"/>
                <a:gd name="connsiteX6" fmla="*/ 16243 w 1464100"/>
                <a:gd name="connsiteY6" fmla="*/ 562479 h 1476922"/>
                <a:gd name="connsiteX0" fmla="*/ 29819 w 1477676"/>
                <a:gd name="connsiteY0" fmla="*/ 569393 h 1483836"/>
                <a:gd name="connsiteX1" fmla="*/ 136499 w 1477676"/>
                <a:gd name="connsiteY1" fmla="*/ 150293 h 1483836"/>
                <a:gd name="connsiteX2" fmla="*/ 509879 w 1477676"/>
                <a:gd name="connsiteY2" fmla="*/ 20753 h 1483836"/>
                <a:gd name="connsiteX3" fmla="*/ 1477619 w 1477676"/>
                <a:gd name="connsiteY3" fmla="*/ 439853 h 1483836"/>
                <a:gd name="connsiteX4" fmla="*/ 555599 w 1477676"/>
                <a:gd name="connsiteY4" fmla="*/ 531293 h 1483836"/>
                <a:gd name="connsiteX5" fmla="*/ 441299 w 1477676"/>
                <a:gd name="connsiteY5" fmla="*/ 1483793 h 1483836"/>
                <a:gd name="connsiteX6" fmla="*/ 29819 w 1477676"/>
                <a:gd name="connsiteY6" fmla="*/ 569393 h 1483836"/>
                <a:gd name="connsiteX0" fmla="*/ 17161 w 1464961"/>
                <a:gd name="connsiteY0" fmla="*/ 535197 h 1449640"/>
                <a:gd name="connsiteX1" fmla="*/ 123841 w 1464961"/>
                <a:gd name="connsiteY1" fmla="*/ 116097 h 1449640"/>
                <a:gd name="connsiteX2" fmla="*/ 542941 w 1464961"/>
                <a:gd name="connsiteY2" fmla="*/ 17037 h 1449640"/>
                <a:gd name="connsiteX3" fmla="*/ 1464961 w 1464961"/>
                <a:gd name="connsiteY3" fmla="*/ 405657 h 1449640"/>
                <a:gd name="connsiteX4" fmla="*/ 542941 w 1464961"/>
                <a:gd name="connsiteY4" fmla="*/ 497097 h 1449640"/>
                <a:gd name="connsiteX5" fmla="*/ 428641 w 1464961"/>
                <a:gd name="connsiteY5" fmla="*/ 1449597 h 1449640"/>
                <a:gd name="connsiteX6" fmla="*/ 17161 w 1464961"/>
                <a:gd name="connsiteY6" fmla="*/ 535197 h 144964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226" h="1449768">
                  <a:moveTo>
                    <a:pt x="20286" y="542988"/>
                  </a:moveTo>
                  <a:cubicBezTo>
                    <a:pt x="-30514" y="320738"/>
                    <a:pt x="20286" y="203898"/>
                    <a:pt x="104106" y="116268"/>
                  </a:cubicBezTo>
                  <a:cubicBezTo>
                    <a:pt x="187926" y="28638"/>
                    <a:pt x="299686" y="-31052"/>
                    <a:pt x="523206" y="17208"/>
                  </a:cubicBezTo>
                  <a:cubicBezTo>
                    <a:pt x="746726" y="65468"/>
                    <a:pt x="1445226" y="325818"/>
                    <a:pt x="1445226" y="405828"/>
                  </a:cubicBezTo>
                  <a:cubicBezTo>
                    <a:pt x="1087086" y="310578"/>
                    <a:pt x="726406" y="292798"/>
                    <a:pt x="523206" y="497268"/>
                  </a:cubicBezTo>
                  <a:cubicBezTo>
                    <a:pt x="320006" y="701738"/>
                    <a:pt x="332706" y="1129728"/>
                    <a:pt x="408906" y="1449768"/>
                  </a:cubicBezTo>
                  <a:cubicBezTo>
                    <a:pt x="340326" y="1289748"/>
                    <a:pt x="71086" y="765238"/>
                    <a:pt x="20286" y="542988"/>
                  </a:cubicBezTo>
                  <a:close/>
                </a:path>
              </a:pathLst>
            </a:custGeom>
            <a:gradFill flip="none" rotWithShape="1">
              <a:gsLst>
                <a:gs pos="10000">
                  <a:schemeClr val="bg1">
                    <a:lumMod val="85000"/>
                  </a:schemeClr>
                </a:gs>
                <a:gs pos="42000">
                  <a:srgbClr val="FBFBFB"/>
                </a:gs>
                <a:gs pos="51000">
                  <a:srgbClr val="F8F8F8"/>
                </a:gs>
                <a:gs pos="87000">
                  <a:schemeClr val="bg1">
                    <a:lumMod val="85000"/>
                  </a:schemeClr>
                </a:gs>
              </a:gsLst>
              <a:lin ang="8100000" scaled="1"/>
              <a:tileRect/>
            </a:gradFill>
            <a:ln>
              <a:noFill/>
            </a:ln>
            <a:effectLst>
              <a:outerShdw blurRad="444500" dist="152400" dir="2700000" sx="92000" sy="9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10800000" flipV="1">
              <a:off x="11501826" y="-72655"/>
              <a:ext cx="1058877" cy="1062205"/>
            </a:xfrm>
            <a:custGeom>
              <a:avLst/>
              <a:gdLst>
                <a:gd name="connsiteX0" fmla="*/ 16243 w 1464100"/>
                <a:gd name="connsiteY0" fmla="*/ 562479 h 1476922"/>
                <a:gd name="connsiteX1" fmla="*/ 122923 w 1464100"/>
                <a:gd name="connsiteY1" fmla="*/ 143379 h 1476922"/>
                <a:gd name="connsiteX2" fmla="*/ 496303 w 1464100"/>
                <a:gd name="connsiteY2" fmla="*/ 13839 h 1476922"/>
                <a:gd name="connsiteX3" fmla="*/ 1464043 w 1464100"/>
                <a:gd name="connsiteY3" fmla="*/ 432939 h 1476922"/>
                <a:gd name="connsiteX4" fmla="*/ 542023 w 1464100"/>
                <a:gd name="connsiteY4" fmla="*/ 524379 h 1476922"/>
                <a:gd name="connsiteX5" fmla="*/ 427723 w 1464100"/>
                <a:gd name="connsiteY5" fmla="*/ 1476879 h 1476922"/>
                <a:gd name="connsiteX6" fmla="*/ 16243 w 1464100"/>
                <a:gd name="connsiteY6" fmla="*/ 562479 h 1476922"/>
                <a:gd name="connsiteX0" fmla="*/ 29819 w 1477676"/>
                <a:gd name="connsiteY0" fmla="*/ 569393 h 1483836"/>
                <a:gd name="connsiteX1" fmla="*/ 136499 w 1477676"/>
                <a:gd name="connsiteY1" fmla="*/ 150293 h 1483836"/>
                <a:gd name="connsiteX2" fmla="*/ 509879 w 1477676"/>
                <a:gd name="connsiteY2" fmla="*/ 20753 h 1483836"/>
                <a:gd name="connsiteX3" fmla="*/ 1477619 w 1477676"/>
                <a:gd name="connsiteY3" fmla="*/ 439853 h 1483836"/>
                <a:gd name="connsiteX4" fmla="*/ 555599 w 1477676"/>
                <a:gd name="connsiteY4" fmla="*/ 531293 h 1483836"/>
                <a:gd name="connsiteX5" fmla="*/ 441299 w 1477676"/>
                <a:gd name="connsiteY5" fmla="*/ 1483793 h 1483836"/>
                <a:gd name="connsiteX6" fmla="*/ 29819 w 1477676"/>
                <a:gd name="connsiteY6" fmla="*/ 569393 h 1483836"/>
                <a:gd name="connsiteX0" fmla="*/ 17161 w 1464961"/>
                <a:gd name="connsiteY0" fmla="*/ 535197 h 1449640"/>
                <a:gd name="connsiteX1" fmla="*/ 123841 w 1464961"/>
                <a:gd name="connsiteY1" fmla="*/ 116097 h 1449640"/>
                <a:gd name="connsiteX2" fmla="*/ 542941 w 1464961"/>
                <a:gd name="connsiteY2" fmla="*/ 17037 h 1449640"/>
                <a:gd name="connsiteX3" fmla="*/ 1464961 w 1464961"/>
                <a:gd name="connsiteY3" fmla="*/ 405657 h 1449640"/>
                <a:gd name="connsiteX4" fmla="*/ 542941 w 1464961"/>
                <a:gd name="connsiteY4" fmla="*/ 497097 h 1449640"/>
                <a:gd name="connsiteX5" fmla="*/ 428641 w 1464961"/>
                <a:gd name="connsiteY5" fmla="*/ 1449597 h 1449640"/>
                <a:gd name="connsiteX6" fmla="*/ 17161 w 1464961"/>
                <a:gd name="connsiteY6" fmla="*/ 535197 h 144964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830"/>
                <a:gd name="connsiteX1" fmla="*/ 104106 w 1445226"/>
                <a:gd name="connsiteY1" fmla="*/ 116268 h 1449830"/>
                <a:gd name="connsiteX2" fmla="*/ 523206 w 1445226"/>
                <a:gd name="connsiteY2" fmla="*/ 17208 h 1449830"/>
                <a:gd name="connsiteX3" fmla="*/ 1445226 w 1445226"/>
                <a:gd name="connsiteY3" fmla="*/ 405828 h 1449830"/>
                <a:gd name="connsiteX4" fmla="*/ 523206 w 1445226"/>
                <a:gd name="connsiteY4" fmla="*/ 497268 h 1449830"/>
                <a:gd name="connsiteX5" fmla="*/ 408906 w 1445226"/>
                <a:gd name="connsiteY5" fmla="*/ 1449768 h 1449830"/>
                <a:gd name="connsiteX6" fmla="*/ 20286 w 1445226"/>
                <a:gd name="connsiteY6" fmla="*/ 542988 h 1449830"/>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 name="connsiteX0" fmla="*/ 20286 w 1445226"/>
                <a:gd name="connsiteY0" fmla="*/ 542988 h 1449768"/>
                <a:gd name="connsiteX1" fmla="*/ 104106 w 1445226"/>
                <a:gd name="connsiteY1" fmla="*/ 116268 h 1449768"/>
                <a:gd name="connsiteX2" fmla="*/ 523206 w 1445226"/>
                <a:gd name="connsiteY2" fmla="*/ 17208 h 1449768"/>
                <a:gd name="connsiteX3" fmla="*/ 1445226 w 1445226"/>
                <a:gd name="connsiteY3" fmla="*/ 405828 h 1449768"/>
                <a:gd name="connsiteX4" fmla="*/ 523206 w 1445226"/>
                <a:gd name="connsiteY4" fmla="*/ 497268 h 1449768"/>
                <a:gd name="connsiteX5" fmla="*/ 408906 w 1445226"/>
                <a:gd name="connsiteY5" fmla="*/ 1449768 h 1449768"/>
                <a:gd name="connsiteX6" fmla="*/ 20286 w 1445226"/>
                <a:gd name="connsiteY6" fmla="*/ 542988 h 144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226" h="1449768">
                  <a:moveTo>
                    <a:pt x="20286" y="542988"/>
                  </a:moveTo>
                  <a:cubicBezTo>
                    <a:pt x="-30514" y="320738"/>
                    <a:pt x="20286" y="203898"/>
                    <a:pt x="104106" y="116268"/>
                  </a:cubicBezTo>
                  <a:cubicBezTo>
                    <a:pt x="187926" y="28638"/>
                    <a:pt x="299686" y="-31052"/>
                    <a:pt x="523206" y="17208"/>
                  </a:cubicBezTo>
                  <a:cubicBezTo>
                    <a:pt x="746726" y="65468"/>
                    <a:pt x="1445226" y="325818"/>
                    <a:pt x="1445226" y="405828"/>
                  </a:cubicBezTo>
                  <a:cubicBezTo>
                    <a:pt x="1087086" y="310578"/>
                    <a:pt x="726406" y="292798"/>
                    <a:pt x="523206" y="497268"/>
                  </a:cubicBezTo>
                  <a:cubicBezTo>
                    <a:pt x="320006" y="701738"/>
                    <a:pt x="332706" y="1129728"/>
                    <a:pt x="408906" y="1449768"/>
                  </a:cubicBezTo>
                  <a:cubicBezTo>
                    <a:pt x="340326" y="1289748"/>
                    <a:pt x="71086" y="765238"/>
                    <a:pt x="20286" y="542988"/>
                  </a:cubicBezTo>
                  <a:close/>
                </a:path>
              </a:pathLst>
            </a:custGeom>
            <a:gradFill flip="none" rotWithShape="1">
              <a:gsLst>
                <a:gs pos="10000">
                  <a:schemeClr val="bg1">
                    <a:lumMod val="85000"/>
                  </a:schemeClr>
                </a:gs>
                <a:gs pos="42000">
                  <a:srgbClr val="FBFBFB"/>
                </a:gs>
                <a:gs pos="51000">
                  <a:srgbClr val="F8F8F8"/>
                </a:gs>
                <a:gs pos="87000">
                  <a:schemeClr val="bg1">
                    <a:lumMod val="85000"/>
                  </a:schemeClr>
                </a:gs>
              </a:gsLst>
              <a:lin ang="8100000" scaled="1"/>
              <a:tileRect/>
            </a:gradFill>
            <a:ln>
              <a:noFill/>
            </a:ln>
            <a:effectLst>
              <a:outerShdw blurRad="444500" dist="152400" dir="2700000" sx="92000" sy="9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77"/>
            <p:cNvSpPr>
              <a:spLocks noEditPoints="1"/>
            </p:cNvSpPr>
            <p:nvPr/>
          </p:nvSpPr>
          <p:spPr bwMode="auto">
            <a:xfrm>
              <a:off x="9945007" y="1356034"/>
              <a:ext cx="1303927" cy="1474001"/>
            </a:xfrm>
            <a:custGeom>
              <a:avLst/>
              <a:gdLst>
                <a:gd name="T0" fmla="*/ 127 w 275"/>
                <a:gd name="T1" fmla="*/ 53 h 311"/>
                <a:gd name="T2" fmla="*/ 132 w 275"/>
                <a:gd name="T3" fmla="*/ 37 h 311"/>
                <a:gd name="T4" fmla="*/ 138 w 275"/>
                <a:gd name="T5" fmla="*/ 0 h 311"/>
                <a:gd name="T6" fmla="*/ 143 w 275"/>
                <a:gd name="T7" fmla="*/ 37 h 311"/>
                <a:gd name="T8" fmla="*/ 148 w 275"/>
                <a:gd name="T9" fmla="*/ 53 h 311"/>
                <a:gd name="T10" fmla="*/ 3 w 275"/>
                <a:gd name="T11" fmla="*/ 77 h 311"/>
                <a:gd name="T12" fmla="*/ 38 w 275"/>
                <a:gd name="T13" fmla="*/ 91 h 311"/>
                <a:gd name="T14" fmla="*/ 55 w 275"/>
                <a:gd name="T15" fmla="*/ 95 h 311"/>
                <a:gd name="T16" fmla="*/ 44 w 275"/>
                <a:gd name="T17" fmla="*/ 113 h 311"/>
                <a:gd name="T18" fmla="*/ 32 w 275"/>
                <a:gd name="T19" fmla="*/ 101 h 311"/>
                <a:gd name="T20" fmla="*/ 3 w 275"/>
                <a:gd name="T21" fmla="*/ 77 h 311"/>
                <a:gd name="T22" fmla="*/ 221 w 275"/>
                <a:gd name="T23" fmla="*/ 95 h 311"/>
                <a:gd name="T24" fmla="*/ 237 w 275"/>
                <a:gd name="T25" fmla="*/ 91 h 311"/>
                <a:gd name="T26" fmla="*/ 272 w 275"/>
                <a:gd name="T27" fmla="*/ 78 h 311"/>
                <a:gd name="T28" fmla="*/ 243 w 275"/>
                <a:gd name="T29" fmla="*/ 101 h 311"/>
                <a:gd name="T30" fmla="*/ 231 w 275"/>
                <a:gd name="T31" fmla="*/ 113 h 311"/>
                <a:gd name="T32" fmla="*/ 55 w 275"/>
                <a:gd name="T33" fmla="*/ 215 h 311"/>
                <a:gd name="T34" fmla="*/ 38 w 275"/>
                <a:gd name="T35" fmla="*/ 219 h 311"/>
                <a:gd name="T36" fmla="*/ 3 w 275"/>
                <a:gd name="T37" fmla="*/ 233 h 311"/>
                <a:gd name="T38" fmla="*/ 32 w 275"/>
                <a:gd name="T39" fmla="*/ 209 h 311"/>
                <a:gd name="T40" fmla="*/ 44 w 275"/>
                <a:gd name="T41" fmla="*/ 197 h 311"/>
                <a:gd name="T42" fmla="*/ 186 w 275"/>
                <a:gd name="T43" fmla="*/ 139 h 311"/>
                <a:gd name="T44" fmla="*/ 161 w 275"/>
                <a:gd name="T45" fmla="*/ 130 h 311"/>
                <a:gd name="T46" fmla="*/ 148 w 275"/>
                <a:gd name="T47" fmla="*/ 122 h 311"/>
                <a:gd name="T48" fmla="*/ 138 w 275"/>
                <a:gd name="T49" fmla="*/ 104 h 311"/>
                <a:gd name="T50" fmla="*/ 127 w 275"/>
                <a:gd name="T51" fmla="*/ 122 h 311"/>
                <a:gd name="T52" fmla="*/ 99 w 275"/>
                <a:gd name="T53" fmla="*/ 121 h 311"/>
                <a:gd name="T54" fmla="*/ 89 w 275"/>
                <a:gd name="T55" fmla="*/ 139 h 311"/>
                <a:gd name="T56" fmla="*/ 104 w 275"/>
                <a:gd name="T57" fmla="*/ 163 h 311"/>
                <a:gd name="T58" fmla="*/ 99 w 275"/>
                <a:gd name="T59" fmla="*/ 189 h 311"/>
                <a:gd name="T60" fmla="*/ 119 w 275"/>
                <a:gd name="T61" fmla="*/ 185 h 311"/>
                <a:gd name="T62" fmla="*/ 127 w 275"/>
                <a:gd name="T63" fmla="*/ 206 h 311"/>
                <a:gd name="T64" fmla="*/ 148 w 275"/>
                <a:gd name="T65" fmla="*/ 205 h 311"/>
                <a:gd name="T66" fmla="*/ 161 w 275"/>
                <a:gd name="T67" fmla="*/ 181 h 311"/>
                <a:gd name="T68" fmla="*/ 181 w 275"/>
                <a:gd name="T69" fmla="*/ 183 h 311"/>
                <a:gd name="T70" fmla="*/ 172 w 275"/>
                <a:gd name="T71" fmla="*/ 163 h 311"/>
                <a:gd name="T72" fmla="*/ 156 w 275"/>
                <a:gd name="T73" fmla="*/ 167 h 311"/>
                <a:gd name="T74" fmla="*/ 126 w 275"/>
                <a:gd name="T75" fmla="*/ 174 h 311"/>
                <a:gd name="T76" fmla="*/ 119 w 275"/>
                <a:gd name="T77" fmla="*/ 144 h 311"/>
                <a:gd name="T78" fmla="*/ 149 w 275"/>
                <a:gd name="T79" fmla="*/ 137 h 311"/>
                <a:gd name="T80" fmla="*/ 156 w 275"/>
                <a:gd name="T81" fmla="*/ 167 h 311"/>
                <a:gd name="T82" fmla="*/ 148 w 275"/>
                <a:gd name="T83" fmla="*/ 257 h 311"/>
                <a:gd name="T84" fmla="*/ 143 w 275"/>
                <a:gd name="T85" fmla="*/ 274 h 311"/>
                <a:gd name="T86" fmla="*/ 137 w 275"/>
                <a:gd name="T87" fmla="*/ 311 h 311"/>
                <a:gd name="T88" fmla="*/ 132 w 275"/>
                <a:gd name="T89" fmla="*/ 274 h 311"/>
                <a:gd name="T90" fmla="*/ 127 w 275"/>
                <a:gd name="T91" fmla="*/ 257 h 311"/>
                <a:gd name="T92" fmla="*/ 272 w 275"/>
                <a:gd name="T93" fmla="*/ 233 h 311"/>
                <a:gd name="T94" fmla="*/ 237 w 275"/>
                <a:gd name="T95" fmla="*/ 219 h 311"/>
                <a:gd name="T96" fmla="*/ 221 w 275"/>
                <a:gd name="T97" fmla="*/ 215 h 311"/>
                <a:gd name="T98" fmla="*/ 231 w 275"/>
                <a:gd name="T99" fmla="*/ 197 h 311"/>
                <a:gd name="T100" fmla="*/ 243 w 275"/>
                <a:gd name="T101" fmla="*/ 209 h 311"/>
                <a:gd name="T102" fmla="*/ 272 w 275"/>
                <a:gd name="T103" fmla="*/ 233 h 311"/>
                <a:gd name="T104" fmla="*/ 61 w 275"/>
                <a:gd name="T105" fmla="*/ 107 h 311"/>
                <a:gd name="T106" fmla="*/ 215 w 275"/>
                <a:gd name="T107" fmla="*/ 204 h 311"/>
                <a:gd name="T108" fmla="*/ 191 w 275"/>
                <a:gd name="T109" fmla="*/ 189 h 311"/>
                <a:gd name="T110" fmla="*/ 104 w 275"/>
                <a:gd name="T111" fmla="*/ 208 h 311"/>
                <a:gd name="T112" fmla="*/ 85 w 275"/>
                <a:gd name="T113" fmla="*/ 122 h 311"/>
                <a:gd name="T114" fmla="*/ 171 w 275"/>
                <a:gd name="T115" fmla="*/ 102 h 311"/>
                <a:gd name="T116" fmla="*/ 146 w 275"/>
                <a:gd name="T117" fmla="*/ 161 h 311"/>
                <a:gd name="T118" fmla="*/ 129 w 275"/>
                <a:gd name="T119" fmla="*/ 150 h 311"/>
                <a:gd name="T120" fmla="*/ 146 w 275"/>
                <a:gd name="T121" fmla="*/ 16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11">
                  <a:moveTo>
                    <a:pt x="138" y="53"/>
                  </a:moveTo>
                  <a:cubicBezTo>
                    <a:pt x="134" y="53"/>
                    <a:pt x="131" y="53"/>
                    <a:pt x="127" y="53"/>
                  </a:cubicBezTo>
                  <a:cubicBezTo>
                    <a:pt x="127" y="46"/>
                    <a:pt x="127" y="46"/>
                    <a:pt x="127" y="46"/>
                  </a:cubicBezTo>
                  <a:cubicBezTo>
                    <a:pt x="127" y="42"/>
                    <a:pt x="129" y="39"/>
                    <a:pt x="132" y="37"/>
                  </a:cubicBezTo>
                  <a:cubicBezTo>
                    <a:pt x="130" y="24"/>
                    <a:pt x="128" y="14"/>
                    <a:pt x="128" y="9"/>
                  </a:cubicBezTo>
                  <a:cubicBezTo>
                    <a:pt x="128" y="4"/>
                    <a:pt x="132" y="0"/>
                    <a:pt x="138" y="0"/>
                  </a:cubicBezTo>
                  <a:cubicBezTo>
                    <a:pt x="143" y="0"/>
                    <a:pt x="147" y="4"/>
                    <a:pt x="147" y="9"/>
                  </a:cubicBezTo>
                  <a:cubicBezTo>
                    <a:pt x="147" y="14"/>
                    <a:pt x="145" y="23"/>
                    <a:pt x="143" y="37"/>
                  </a:cubicBezTo>
                  <a:cubicBezTo>
                    <a:pt x="146" y="39"/>
                    <a:pt x="148" y="42"/>
                    <a:pt x="148" y="46"/>
                  </a:cubicBezTo>
                  <a:cubicBezTo>
                    <a:pt x="148" y="53"/>
                    <a:pt x="148" y="53"/>
                    <a:pt x="148" y="53"/>
                  </a:cubicBezTo>
                  <a:cubicBezTo>
                    <a:pt x="145" y="53"/>
                    <a:pt x="141" y="53"/>
                    <a:pt x="138" y="53"/>
                  </a:cubicBezTo>
                  <a:close/>
                  <a:moveTo>
                    <a:pt x="3" y="77"/>
                  </a:moveTo>
                  <a:cubicBezTo>
                    <a:pt x="6" y="73"/>
                    <a:pt x="11" y="71"/>
                    <a:pt x="16" y="74"/>
                  </a:cubicBezTo>
                  <a:cubicBezTo>
                    <a:pt x="20" y="76"/>
                    <a:pt x="27" y="82"/>
                    <a:pt x="38" y="91"/>
                  </a:cubicBezTo>
                  <a:cubicBezTo>
                    <a:pt x="41" y="90"/>
                    <a:pt x="45" y="90"/>
                    <a:pt x="48" y="91"/>
                  </a:cubicBezTo>
                  <a:cubicBezTo>
                    <a:pt x="55" y="95"/>
                    <a:pt x="55" y="95"/>
                    <a:pt x="55" y="95"/>
                  </a:cubicBezTo>
                  <a:cubicBezTo>
                    <a:pt x="53" y="97"/>
                    <a:pt x="52" y="99"/>
                    <a:pt x="51" y="101"/>
                  </a:cubicBezTo>
                  <a:cubicBezTo>
                    <a:pt x="48" y="105"/>
                    <a:pt x="46" y="109"/>
                    <a:pt x="44" y="113"/>
                  </a:cubicBezTo>
                  <a:cubicBezTo>
                    <a:pt x="37" y="110"/>
                    <a:pt x="37" y="110"/>
                    <a:pt x="37" y="110"/>
                  </a:cubicBezTo>
                  <a:cubicBezTo>
                    <a:pt x="34" y="108"/>
                    <a:pt x="32" y="105"/>
                    <a:pt x="32" y="101"/>
                  </a:cubicBezTo>
                  <a:cubicBezTo>
                    <a:pt x="20" y="96"/>
                    <a:pt x="10" y="93"/>
                    <a:pt x="6" y="90"/>
                  </a:cubicBezTo>
                  <a:cubicBezTo>
                    <a:pt x="2" y="88"/>
                    <a:pt x="0" y="82"/>
                    <a:pt x="3" y="77"/>
                  </a:cubicBezTo>
                  <a:close/>
                  <a:moveTo>
                    <a:pt x="231" y="113"/>
                  </a:moveTo>
                  <a:cubicBezTo>
                    <a:pt x="228" y="107"/>
                    <a:pt x="225" y="101"/>
                    <a:pt x="221" y="95"/>
                  </a:cubicBezTo>
                  <a:cubicBezTo>
                    <a:pt x="227" y="91"/>
                    <a:pt x="227" y="91"/>
                    <a:pt x="227" y="91"/>
                  </a:cubicBezTo>
                  <a:cubicBezTo>
                    <a:pt x="230" y="90"/>
                    <a:pt x="234" y="90"/>
                    <a:pt x="237" y="91"/>
                  </a:cubicBezTo>
                  <a:cubicBezTo>
                    <a:pt x="248" y="83"/>
                    <a:pt x="256" y="76"/>
                    <a:pt x="259" y="74"/>
                  </a:cubicBezTo>
                  <a:cubicBezTo>
                    <a:pt x="264" y="72"/>
                    <a:pt x="270" y="73"/>
                    <a:pt x="272" y="78"/>
                  </a:cubicBezTo>
                  <a:cubicBezTo>
                    <a:pt x="275" y="82"/>
                    <a:pt x="273" y="88"/>
                    <a:pt x="269" y="91"/>
                  </a:cubicBezTo>
                  <a:cubicBezTo>
                    <a:pt x="265" y="93"/>
                    <a:pt x="256" y="96"/>
                    <a:pt x="243" y="101"/>
                  </a:cubicBezTo>
                  <a:cubicBezTo>
                    <a:pt x="243" y="105"/>
                    <a:pt x="241" y="108"/>
                    <a:pt x="238" y="110"/>
                  </a:cubicBezTo>
                  <a:lnTo>
                    <a:pt x="231" y="113"/>
                  </a:lnTo>
                  <a:close/>
                  <a:moveTo>
                    <a:pt x="44" y="197"/>
                  </a:moveTo>
                  <a:cubicBezTo>
                    <a:pt x="47" y="204"/>
                    <a:pt x="51" y="210"/>
                    <a:pt x="55" y="215"/>
                  </a:cubicBezTo>
                  <a:cubicBezTo>
                    <a:pt x="48" y="219"/>
                    <a:pt x="48" y="219"/>
                    <a:pt x="48" y="219"/>
                  </a:cubicBezTo>
                  <a:cubicBezTo>
                    <a:pt x="45" y="221"/>
                    <a:pt x="41" y="221"/>
                    <a:pt x="38" y="219"/>
                  </a:cubicBezTo>
                  <a:cubicBezTo>
                    <a:pt x="27" y="228"/>
                    <a:pt x="20" y="234"/>
                    <a:pt x="16" y="236"/>
                  </a:cubicBezTo>
                  <a:cubicBezTo>
                    <a:pt x="11" y="239"/>
                    <a:pt x="5" y="237"/>
                    <a:pt x="3" y="233"/>
                  </a:cubicBezTo>
                  <a:cubicBezTo>
                    <a:pt x="0" y="228"/>
                    <a:pt x="2" y="223"/>
                    <a:pt x="6" y="220"/>
                  </a:cubicBezTo>
                  <a:cubicBezTo>
                    <a:pt x="10" y="218"/>
                    <a:pt x="19" y="215"/>
                    <a:pt x="32" y="209"/>
                  </a:cubicBezTo>
                  <a:cubicBezTo>
                    <a:pt x="32" y="206"/>
                    <a:pt x="34" y="203"/>
                    <a:pt x="37" y="201"/>
                  </a:cubicBezTo>
                  <a:lnTo>
                    <a:pt x="44" y="197"/>
                  </a:lnTo>
                  <a:close/>
                  <a:moveTo>
                    <a:pt x="172" y="148"/>
                  </a:moveTo>
                  <a:cubicBezTo>
                    <a:pt x="186" y="139"/>
                    <a:pt x="186" y="139"/>
                    <a:pt x="186" y="139"/>
                  </a:cubicBezTo>
                  <a:cubicBezTo>
                    <a:pt x="184" y="132"/>
                    <a:pt x="181" y="126"/>
                    <a:pt x="176" y="121"/>
                  </a:cubicBezTo>
                  <a:cubicBezTo>
                    <a:pt x="161" y="130"/>
                    <a:pt x="161" y="130"/>
                    <a:pt x="161" y="130"/>
                  </a:cubicBezTo>
                  <a:cubicBezTo>
                    <a:pt x="160" y="128"/>
                    <a:pt x="158" y="127"/>
                    <a:pt x="156" y="126"/>
                  </a:cubicBezTo>
                  <a:cubicBezTo>
                    <a:pt x="154" y="124"/>
                    <a:pt x="151" y="123"/>
                    <a:pt x="148" y="122"/>
                  </a:cubicBezTo>
                  <a:cubicBezTo>
                    <a:pt x="148" y="105"/>
                    <a:pt x="148" y="105"/>
                    <a:pt x="148" y="105"/>
                  </a:cubicBezTo>
                  <a:cubicBezTo>
                    <a:pt x="145" y="104"/>
                    <a:pt x="141" y="104"/>
                    <a:pt x="138" y="104"/>
                  </a:cubicBezTo>
                  <a:cubicBezTo>
                    <a:pt x="134" y="104"/>
                    <a:pt x="131" y="104"/>
                    <a:pt x="127" y="105"/>
                  </a:cubicBezTo>
                  <a:cubicBezTo>
                    <a:pt x="127" y="122"/>
                    <a:pt x="127" y="122"/>
                    <a:pt x="127" y="122"/>
                  </a:cubicBezTo>
                  <a:cubicBezTo>
                    <a:pt x="122" y="124"/>
                    <a:pt x="118" y="126"/>
                    <a:pt x="114" y="130"/>
                  </a:cubicBezTo>
                  <a:cubicBezTo>
                    <a:pt x="99" y="121"/>
                    <a:pt x="99" y="121"/>
                    <a:pt x="99" y="121"/>
                  </a:cubicBezTo>
                  <a:cubicBezTo>
                    <a:pt x="98" y="123"/>
                    <a:pt x="96" y="125"/>
                    <a:pt x="94" y="128"/>
                  </a:cubicBezTo>
                  <a:cubicBezTo>
                    <a:pt x="92" y="132"/>
                    <a:pt x="90" y="135"/>
                    <a:pt x="89" y="139"/>
                  </a:cubicBezTo>
                  <a:cubicBezTo>
                    <a:pt x="104" y="148"/>
                    <a:pt x="104" y="148"/>
                    <a:pt x="104" y="148"/>
                  </a:cubicBezTo>
                  <a:cubicBezTo>
                    <a:pt x="103" y="153"/>
                    <a:pt x="103" y="158"/>
                    <a:pt x="104" y="163"/>
                  </a:cubicBezTo>
                  <a:cubicBezTo>
                    <a:pt x="89" y="171"/>
                    <a:pt x="89" y="171"/>
                    <a:pt x="89" y="171"/>
                  </a:cubicBezTo>
                  <a:cubicBezTo>
                    <a:pt x="91" y="178"/>
                    <a:pt x="95" y="184"/>
                    <a:pt x="99" y="189"/>
                  </a:cubicBezTo>
                  <a:cubicBezTo>
                    <a:pt x="114" y="181"/>
                    <a:pt x="114" y="181"/>
                    <a:pt x="114" y="181"/>
                  </a:cubicBezTo>
                  <a:cubicBezTo>
                    <a:pt x="116" y="182"/>
                    <a:pt x="117" y="184"/>
                    <a:pt x="119" y="185"/>
                  </a:cubicBezTo>
                  <a:cubicBezTo>
                    <a:pt x="122" y="186"/>
                    <a:pt x="124" y="188"/>
                    <a:pt x="127" y="188"/>
                  </a:cubicBezTo>
                  <a:cubicBezTo>
                    <a:pt x="127" y="206"/>
                    <a:pt x="127" y="206"/>
                    <a:pt x="127" y="206"/>
                  </a:cubicBezTo>
                  <a:cubicBezTo>
                    <a:pt x="130" y="206"/>
                    <a:pt x="134" y="207"/>
                    <a:pt x="138" y="207"/>
                  </a:cubicBezTo>
                  <a:cubicBezTo>
                    <a:pt x="141" y="207"/>
                    <a:pt x="145" y="206"/>
                    <a:pt x="148" y="205"/>
                  </a:cubicBezTo>
                  <a:cubicBezTo>
                    <a:pt x="148" y="189"/>
                    <a:pt x="148" y="189"/>
                    <a:pt x="148" y="189"/>
                  </a:cubicBezTo>
                  <a:cubicBezTo>
                    <a:pt x="153" y="187"/>
                    <a:pt x="157" y="184"/>
                    <a:pt x="161" y="181"/>
                  </a:cubicBezTo>
                  <a:cubicBezTo>
                    <a:pt x="176" y="189"/>
                    <a:pt x="176" y="189"/>
                    <a:pt x="176" y="189"/>
                  </a:cubicBezTo>
                  <a:cubicBezTo>
                    <a:pt x="178" y="187"/>
                    <a:pt x="180" y="185"/>
                    <a:pt x="181" y="183"/>
                  </a:cubicBezTo>
                  <a:cubicBezTo>
                    <a:pt x="183" y="179"/>
                    <a:pt x="185" y="175"/>
                    <a:pt x="186" y="171"/>
                  </a:cubicBezTo>
                  <a:cubicBezTo>
                    <a:pt x="172" y="163"/>
                    <a:pt x="172" y="163"/>
                    <a:pt x="172" y="163"/>
                  </a:cubicBezTo>
                  <a:cubicBezTo>
                    <a:pt x="173" y="158"/>
                    <a:pt x="173" y="153"/>
                    <a:pt x="172" y="148"/>
                  </a:cubicBezTo>
                  <a:close/>
                  <a:moveTo>
                    <a:pt x="156" y="167"/>
                  </a:moveTo>
                  <a:cubicBezTo>
                    <a:pt x="152" y="173"/>
                    <a:pt x="145" y="177"/>
                    <a:pt x="138" y="177"/>
                  </a:cubicBezTo>
                  <a:cubicBezTo>
                    <a:pt x="133" y="177"/>
                    <a:pt x="129" y="176"/>
                    <a:pt x="126" y="174"/>
                  </a:cubicBezTo>
                  <a:cubicBezTo>
                    <a:pt x="121" y="171"/>
                    <a:pt x="118" y="166"/>
                    <a:pt x="116" y="160"/>
                  </a:cubicBezTo>
                  <a:cubicBezTo>
                    <a:pt x="115" y="154"/>
                    <a:pt x="116" y="149"/>
                    <a:pt x="119" y="144"/>
                  </a:cubicBezTo>
                  <a:cubicBezTo>
                    <a:pt x="123" y="137"/>
                    <a:pt x="130" y="134"/>
                    <a:pt x="138" y="134"/>
                  </a:cubicBezTo>
                  <a:cubicBezTo>
                    <a:pt x="142" y="134"/>
                    <a:pt x="146" y="135"/>
                    <a:pt x="149" y="137"/>
                  </a:cubicBezTo>
                  <a:cubicBezTo>
                    <a:pt x="154" y="140"/>
                    <a:pt x="157" y="145"/>
                    <a:pt x="159" y="150"/>
                  </a:cubicBezTo>
                  <a:cubicBezTo>
                    <a:pt x="160" y="156"/>
                    <a:pt x="159" y="162"/>
                    <a:pt x="156" y="167"/>
                  </a:cubicBezTo>
                  <a:close/>
                  <a:moveTo>
                    <a:pt x="138" y="258"/>
                  </a:moveTo>
                  <a:cubicBezTo>
                    <a:pt x="141" y="258"/>
                    <a:pt x="145" y="257"/>
                    <a:pt x="148" y="257"/>
                  </a:cubicBezTo>
                  <a:cubicBezTo>
                    <a:pt x="148" y="265"/>
                    <a:pt x="148" y="265"/>
                    <a:pt x="148" y="265"/>
                  </a:cubicBezTo>
                  <a:cubicBezTo>
                    <a:pt x="148" y="268"/>
                    <a:pt x="146" y="272"/>
                    <a:pt x="143" y="274"/>
                  </a:cubicBezTo>
                  <a:cubicBezTo>
                    <a:pt x="145" y="287"/>
                    <a:pt x="147" y="297"/>
                    <a:pt x="147" y="301"/>
                  </a:cubicBezTo>
                  <a:cubicBezTo>
                    <a:pt x="147" y="307"/>
                    <a:pt x="143" y="311"/>
                    <a:pt x="137" y="311"/>
                  </a:cubicBezTo>
                  <a:cubicBezTo>
                    <a:pt x="132" y="311"/>
                    <a:pt x="128" y="307"/>
                    <a:pt x="128" y="301"/>
                  </a:cubicBezTo>
                  <a:cubicBezTo>
                    <a:pt x="128" y="297"/>
                    <a:pt x="130" y="287"/>
                    <a:pt x="132" y="274"/>
                  </a:cubicBezTo>
                  <a:cubicBezTo>
                    <a:pt x="129" y="272"/>
                    <a:pt x="127" y="268"/>
                    <a:pt x="127" y="265"/>
                  </a:cubicBezTo>
                  <a:cubicBezTo>
                    <a:pt x="127" y="257"/>
                    <a:pt x="127" y="257"/>
                    <a:pt x="127" y="257"/>
                  </a:cubicBezTo>
                  <a:cubicBezTo>
                    <a:pt x="131" y="257"/>
                    <a:pt x="134" y="258"/>
                    <a:pt x="138" y="258"/>
                  </a:cubicBezTo>
                  <a:close/>
                  <a:moveTo>
                    <a:pt x="272" y="233"/>
                  </a:moveTo>
                  <a:cubicBezTo>
                    <a:pt x="270" y="238"/>
                    <a:pt x="264" y="239"/>
                    <a:pt x="259" y="237"/>
                  </a:cubicBezTo>
                  <a:cubicBezTo>
                    <a:pt x="255" y="235"/>
                    <a:pt x="248" y="228"/>
                    <a:pt x="237" y="219"/>
                  </a:cubicBezTo>
                  <a:cubicBezTo>
                    <a:pt x="234" y="221"/>
                    <a:pt x="230" y="221"/>
                    <a:pt x="227" y="219"/>
                  </a:cubicBezTo>
                  <a:cubicBezTo>
                    <a:pt x="221" y="215"/>
                    <a:pt x="221" y="215"/>
                    <a:pt x="221" y="215"/>
                  </a:cubicBezTo>
                  <a:cubicBezTo>
                    <a:pt x="222" y="214"/>
                    <a:pt x="223" y="212"/>
                    <a:pt x="224" y="210"/>
                  </a:cubicBezTo>
                  <a:cubicBezTo>
                    <a:pt x="227" y="206"/>
                    <a:pt x="229" y="202"/>
                    <a:pt x="231" y="197"/>
                  </a:cubicBezTo>
                  <a:cubicBezTo>
                    <a:pt x="238" y="201"/>
                    <a:pt x="238" y="201"/>
                    <a:pt x="238" y="201"/>
                  </a:cubicBezTo>
                  <a:cubicBezTo>
                    <a:pt x="241" y="203"/>
                    <a:pt x="243" y="206"/>
                    <a:pt x="243" y="209"/>
                  </a:cubicBezTo>
                  <a:cubicBezTo>
                    <a:pt x="255" y="215"/>
                    <a:pt x="265" y="218"/>
                    <a:pt x="269" y="220"/>
                  </a:cubicBezTo>
                  <a:cubicBezTo>
                    <a:pt x="273" y="223"/>
                    <a:pt x="275" y="229"/>
                    <a:pt x="272" y="233"/>
                  </a:cubicBezTo>
                  <a:close/>
                  <a:moveTo>
                    <a:pt x="186" y="78"/>
                  </a:moveTo>
                  <a:cubicBezTo>
                    <a:pt x="144" y="51"/>
                    <a:pt x="87" y="64"/>
                    <a:pt x="61" y="107"/>
                  </a:cubicBezTo>
                  <a:cubicBezTo>
                    <a:pt x="34" y="149"/>
                    <a:pt x="47" y="205"/>
                    <a:pt x="89" y="232"/>
                  </a:cubicBezTo>
                  <a:cubicBezTo>
                    <a:pt x="132" y="259"/>
                    <a:pt x="188" y="246"/>
                    <a:pt x="215" y="204"/>
                  </a:cubicBezTo>
                  <a:cubicBezTo>
                    <a:pt x="241" y="161"/>
                    <a:pt x="229" y="105"/>
                    <a:pt x="186" y="78"/>
                  </a:cubicBezTo>
                  <a:close/>
                  <a:moveTo>
                    <a:pt x="191" y="189"/>
                  </a:moveTo>
                  <a:cubicBezTo>
                    <a:pt x="179" y="207"/>
                    <a:pt x="159" y="218"/>
                    <a:pt x="138" y="218"/>
                  </a:cubicBezTo>
                  <a:cubicBezTo>
                    <a:pt x="126" y="218"/>
                    <a:pt x="114" y="215"/>
                    <a:pt x="104" y="208"/>
                  </a:cubicBezTo>
                  <a:cubicBezTo>
                    <a:pt x="90" y="199"/>
                    <a:pt x="80" y="185"/>
                    <a:pt x="76" y="169"/>
                  </a:cubicBezTo>
                  <a:cubicBezTo>
                    <a:pt x="73" y="153"/>
                    <a:pt x="76" y="136"/>
                    <a:pt x="85" y="122"/>
                  </a:cubicBezTo>
                  <a:cubicBezTo>
                    <a:pt x="96" y="104"/>
                    <a:pt x="116" y="93"/>
                    <a:pt x="138" y="93"/>
                  </a:cubicBezTo>
                  <a:cubicBezTo>
                    <a:pt x="150" y="93"/>
                    <a:pt x="161" y="96"/>
                    <a:pt x="171" y="102"/>
                  </a:cubicBezTo>
                  <a:cubicBezTo>
                    <a:pt x="200" y="121"/>
                    <a:pt x="209" y="159"/>
                    <a:pt x="191" y="189"/>
                  </a:cubicBezTo>
                  <a:close/>
                  <a:moveTo>
                    <a:pt x="146" y="161"/>
                  </a:moveTo>
                  <a:cubicBezTo>
                    <a:pt x="143" y="166"/>
                    <a:pt x="137" y="167"/>
                    <a:pt x="132" y="164"/>
                  </a:cubicBezTo>
                  <a:cubicBezTo>
                    <a:pt x="127" y="161"/>
                    <a:pt x="126" y="155"/>
                    <a:pt x="129" y="150"/>
                  </a:cubicBezTo>
                  <a:cubicBezTo>
                    <a:pt x="132" y="145"/>
                    <a:pt x="138" y="143"/>
                    <a:pt x="143" y="147"/>
                  </a:cubicBezTo>
                  <a:cubicBezTo>
                    <a:pt x="148" y="150"/>
                    <a:pt x="149" y="156"/>
                    <a:pt x="146" y="161"/>
                  </a:cubicBezTo>
                  <a:close/>
                </a:path>
              </a:pathLst>
            </a:custGeom>
            <a:solidFill>
              <a:srgbClr val="595959"/>
            </a:solidFill>
            <a:ln>
              <a:noFill/>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124" name="文本框 123"/>
          <p:cNvSpPr txBox="1"/>
          <p:nvPr/>
        </p:nvSpPr>
        <p:spPr>
          <a:xfrm>
            <a:off x="355839" y="2737897"/>
            <a:ext cx="1321324" cy="369332"/>
          </a:xfrm>
          <a:prstGeom prst="rect">
            <a:avLst/>
          </a:prstGeom>
          <a:noFill/>
        </p:spPr>
        <p:txBody>
          <a:bodyPr wrap="none" rtlCol="0">
            <a:prstTxWarp prst="textArchDown">
              <a:avLst/>
            </a:prstTxWarp>
            <a:spAutoFit/>
          </a:bodyPr>
          <a:lstStyle/>
          <a:p>
            <a:pPr algn="ctr"/>
            <a:r>
              <a:rPr lang="zh-CN" altLang="en-US" sz="2000" dirty="0" smtClean="0">
                <a:solidFill>
                  <a:schemeClr val="bg1"/>
                </a:solidFill>
              </a:rPr>
              <a:t>已举办活动</a:t>
            </a:r>
            <a:endParaRPr lang="en-US" altLang="zh-CN" sz="2000" dirty="0" smtClean="0">
              <a:solidFill>
                <a:schemeClr val="bg1"/>
              </a:solidFill>
            </a:endParaRPr>
          </a:p>
        </p:txBody>
      </p:sp>
    </p:spTree>
    <p:extLst>
      <p:ext uri="{BB962C8B-B14F-4D97-AF65-F5344CB8AC3E}">
        <p14:creationId xmlns:p14="http://schemas.microsoft.com/office/powerpoint/2010/main" val="1297088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7408" y="1987421"/>
            <a:ext cx="10955904" cy="2610012"/>
            <a:chOff x="597408" y="1987421"/>
            <a:chExt cx="10955904" cy="2610012"/>
          </a:xfrm>
        </p:grpSpPr>
        <p:sp>
          <p:nvSpPr>
            <p:cNvPr id="27" name="空心弧 26"/>
            <p:cNvSpPr/>
            <p:nvPr/>
          </p:nvSpPr>
          <p:spPr>
            <a:xfrm rot="10800000">
              <a:off x="6641815" y="2166339"/>
              <a:ext cx="2426208" cy="2426208"/>
            </a:xfrm>
            <a:prstGeom prst="blockArc">
              <a:avLst/>
            </a:prstGeom>
            <a:gradFill flip="none" rotWithShape="1">
              <a:gsLst>
                <a:gs pos="100000">
                  <a:schemeClr val="bg1">
                    <a:lumMod val="65000"/>
                  </a:schemeClr>
                </a:gs>
                <a:gs pos="65000">
                  <a:schemeClr val="tx1">
                    <a:lumMod val="50000"/>
                    <a:lumOff val="50000"/>
                  </a:schemeClr>
                </a:gs>
                <a:gs pos="0">
                  <a:srgbClr val="3A3A3A"/>
                </a:gs>
              </a:gsLst>
              <a:path path="circle">
                <a:fillToRect l="100000" b="100000"/>
              </a:path>
              <a:tileRect t="-100000" r="-100000"/>
            </a:gra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 name="组合 4"/>
            <p:cNvGrpSpPr/>
            <p:nvPr/>
          </p:nvGrpSpPr>
          <p:grpSpPr>
            <a:xfrm flipV="1">
              <a:off x="597408" y="2561268"/>
              <a:ext cx="1856928" cy="1077701"/>
              <a:chOff x="837732" y="1756273"/>
              <a:chExt cx="4394668" cy="1710028"/>
            </a:xfrm>
          </p:grpSpPr>
          <p:sp>
            <p:nvSpPr>
              <p:cNvPr id="6" name="椭圆 5"/>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7" name="矩形 6"/>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1" name="空心弧 10"/>
            <p:cNvSpPr/>
            <p:nvPr/>
          </p:nvSpPr>
          <p:spPr>
            <a:xfrm rot="10800000">
              <a:off x="3003550" y="2166339"/>
              <a:ext cx="2426208" cy="2426208"/>
            </a:xfrm>
            <a:prstGeom prst="blockArc">
              <a:avLst/>
            </a:prstGeom>
            <a:gradFill flip="none" rotWithShape="1">
              <a:gsLst>
                <a:gs pos="100000">
                  <a:schemeClr val="accent2">
                    <a:lumMod val="40000"/>
                    <a:lumOff val="60000"/>
                  </a:schemeClr>
                </a:gs>
                <a:gs pos="82000">
                  <a:schemeClr val="accent2">
                    <a:lumMod val="60000"/>
                    <a:lumOff val="40000"/>
                  </a:schemeClr>
                </a:gs>
                <a:gs pos="0">
                  <a:srgbClr val="DC6C7C"/>
                </a:gs>
              </a:gsLst>
              <a:path path="circle">
                <a:fillToRect l="100000" b="100000"/>
              </a:path>
              <a:tileRect t="-100000" r="-100000"/>
            </a:gra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p:cNvGrpSpPr/>
            <p:nvPr/>
          </p:nvGrpSpPr>
          <p:grpSpPr>
            <a:xfrm flipV="1">
              <a:off x="2395728" y="2561268"/>
              <a:ext cx="1856928" cy="1077701"/>
              <a:chOff x="837732" y="1756273"/>
              <a:chExt cx="4394668" cy="1710028"/>
            </a:xfrm>
          </p:grpSpPr>
          <p:sp>
            <p:nvSpPr>
              <p:cNvPr id="9" name="椭圆 8"/>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0" name="矩形 9"/>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 name="空心弧 2"/>
            <p:cNvSpPr/>
            <p:nvPr/>
          </p:nvSpPr>
          <p:spPr>
            <a:xfrm>
              <a:off x="1182624" y="2170176"/>
              <a:ext cx="2426208" cy="2426208"/>
            </a:xfrm>
            <a:prstGeom prst="blockArc">
              <a:avLst/>
            </a:prstGeom>
            <a:gradFill flip="none" rotWithShape="1">
              <a:gsLst>
                <a:gs pos="0">
                  <a:schemeClr val="accent4">
                    <a:lumMod val="20000"/>
                    <a:lumOff val="80000"/>
                  </a:schemeClr>
                </a:gs>
                <a:gs pos="28000">
                  <a:srgbClr val="FFC000"/>
                </a:gs>
                <a:gs pos="100000">
                  <a:srgbClr val="F1AF59"/>
                </a:gs>
              </a:gsLst>
              <a:path path="circle">
                <a:fillToRect l="100000" b="100000"/>
              </a:path>
              <a:tileRect t="-100000" r="-100000"/>
            </a:gra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flipV="1">
              <a:off x="4218432" y="2561268"/>
              <a:ext cx="1856928" cy="1077701"/>
              <a:chOff x="837732" y="1756273"/>
              <a:chExt cx="4394668" cy="1710028"/>
            </a:xfrm>
          </p:grpSpPr>
          <p:sp>
            <p:nvSpPr>
              <p:cNvPr id="14" name="椭圆 13"/>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5" name="矩形 14"/>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6" name="组合 15"/>
            <p:cNvGrpSpPr/>
            <p:nvPr/>
          </p:nvGrpSpPr>
          <p:grpSpPr>
            <a:xfrm flipV="1">
              <a:off x="6016752" y="2561268"/>
              <a:ext cx="1856928" cy="1077701"/>
              <a:chOff x="837732" y="1756273"/>
              <a:chExt cx="4394668" cy="1710028"/>
            </a:xfrm>
          </p:grpSpPr>
          <p:sp>
            <p:nvSpPr>
              <p:cNvPr id="17" name="椭圆 16"/>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8" name="矩形 17"/>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9" name="组合 18"/>
            <p:cNvGrpSpPr/>
            <p:nvPr/>
          </p:nvGrpSpPr>
          <p:grpSpPr>
            <a:xfrm flipV="1">
              <a:off x="7898064" y="2561268"/>
              <a:ext cx="1856928" cy="1077701"/>
              <a:chOff x="837732" y="1756273"/>
              <a:chExt cx="4394668" cy="1710028"/>
            </a:xfrm>
          </p:grpSpPr>
          <p:sp>
            <p:nvSpPr>
              <p:cNvPr id="20" name="椭圆 19"/>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21" name="矩形 20"/>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22" name="组合 21"/>
            <p:cNvGrpSpPr/>
            <p:nvPr/>
          </p:nvGrpSpPr>
          <p:grpSpPr>
            <a:xfrm flipV="1">
              <a:off x="9696384" y="2561268"/>
              <a:ext cx="1856928" cy="1077701"/>
              <a:chOff x="837732" y="1756273"/>
              <a:chExt cx="4394668" cy="1710028"/>
            </a:xfrm>
          </p:grpSpPr>
          <p:sp>
            <p:nvSpPr>
              <p:cNvPr id="23" name="椭圆 22"/>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24" name="矩形 23"/>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5" name="空心弧 24"/>
            <p:cNvSpPr/>
            <p:nvPr/>
          </p:nvSpPr>
          <p:spPr>
            <a:xfrm>
              <a:off x="4823873" y="2170176"/>
              <a:ext cx="2426208" cy="2426208"/>
            </a:xfrm>
            <a:prstGeom prst="blockArc">
              <a:avLst/>
            </a:prstGeom>
            <a:gradFill flip="none" rotWithShape="1">
              <a:gsLst>
                <a:gs pos="0">
                  <a:schemeClr val="accent1">
                    <a:lumMod val="40000"/>
                    <a:lumOff val="60000"/>
                  </a:schemeClr>
                </a:gs>
                <a:gs pos="28000">
                  <a:schemeClr val="accent1">
                    <a:lumMod val="60000"/>
                    <a:lumOff val="40000"/>
                  </a:schemeClr>
                </a:gs>
                <a:gs pos="100000">
                  <a:srgbClr val="56A8BD"/>
                </a:gs>
              </a:gsLst>
              <a:path path="circle">
                <a:fillToRect l="100000" b="100000"/>
              </a:path>
              <a:tileRect t="-100000" r="-100000"/>
            </a:gra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空心弧 25"/>
            <p:cNvSpPr/>
            <p:nvPr/>
          </p:nvSpPr>
          <p:spPr>
            <a:xfrm>
              <a:off x="8457089" y="2170176"/>
              <a:ext cx="2426208" cy="2426208"/>
            </a:xfrm>
            <a:prstGeom prst="blockArc">
              <a:avLst/>
            </a:prstGeom>
            <a:gradFill flip="none" rotWithShape="1">
              <a:gsLst>
                <a:gs pos="0">
                  <a:schemeClr val="tx2">
                    <a:lumMod val="40000"/>
                    <a:lumOff val="60000"/>
                  </a:schemeClr>
                </a:gs>
                <a:gs pos="23000">
                  <a:schemeClr val="tx2">
                    <a:lumMod val="60000"/>
                    <a:lumOff val="40000"/>
                  </a:schemeClr>
                </a:gs>
                <a:gs pos="100000">
                  <a:schemeClr val="tx2">
                    <a:lumMod val="75000"/>
                  </a:schemeClr>
                </a:gs>
              </a:gsLst>
              <a:path path="circle">
                <a:fillToRect l="100000" b="100000"/>
              </a:path>
              <a:tileRect t="-100000" r="-100000"/>
            </a:gra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p:nvSpPr>
          <p:spPr>
            <a:xfrm>
              <a:off x="2048245" y="2818456"/>
              <a:ext cx="652743" cy="646331"/>
            </a:xfrm>
            <a:prstGeom prst="rect">
              <a:avLst/>
            </a:prstGeom>
            <a:noFill/>
          </p:spPr>
          <p:txBody>
            <a:bodyPr wrap="none" rtlCol="0">
              <a:spAutoFit/>
            </a:bodyPr>
            <a:lstStyle/>
            <a:p>
              <a:r>
                <a:rPr lang="en-US" altLang="zh-CN" sz="3600" b="1" dirty="0" smtClean="0">
                  <a:solidFill>
                    <a:schemeClr val="tx1">
                      <a:lumMod val="65000"/>
                      <a:lumOff val="35000"/>
                    </a:schemeClr>
                  </a:solidFill>
                </a:rPr>
                <a:t>01</a:t>
              </a:r>
              <a:endParaRPr lang="zh-CN" altLang="en-US" sz="3600" b="1" dirty="0">
                <a:solidFill>
                  <a:schemeClr val="tx1">
                    <a:lumMod val="65000"/>
                    <a:lumOff val="35000"/>
                  </a:schemeClr>
                </a:solidFill>
              </a:endParaRPr>
            </a:p>
          </p:txBody>
        </p:sp>
        <p:sp>
          <p:nvSpPr>
            <p:cNvPr id="29" name="文本框 28"/>
            <p:cNvSpPr txBox="1"/>
            <p:nvPr/>
          </p:nvSpPr>
          <p:spPr>
            <a:xfrm>
              <a:off x="5706891" y="2818456"/>
              <a:ext cx="652743" cy="646331"/>
            </a:xfrm>
            <a:prstGeom prst="rect">
              <a:avLst/>
            </a:prstGeom>
            <a:noFill/>
          </p:spPr>
          <p:txBody>
            <a:bodyPr wrap="none" rtlCol="0">
              <a:spAutoFit/>
            </a:bodyPr>
            <a:lstStyle/>
            <a:p>
              <a:r>
                <a:rPr lang="en-US" altLang="zh-CN" sz="3600" b="1" dirty="0" smtClean="0">
                  <a:solidFill>
                    <a:schemeClr val="tx1">
                      <a:lumMod val="65000"/>
                      <a:lumOff val="35000"/>
                    </a:schemeClr>
                  </a:solidFill>
                </a:rPr>
                <a:t>03</a:t>
              </a:r>
              <a:endParaRPr lang="zh-CN" altLang="en-US" sz="3600" b="1" dirty="0">
                <a:solidFill>
                  <a:schemeClr val="tx1">
                    <a:lumMod val="65000"/>
                    <a:lumOff val="35000"/>
                  </a:schemeClr>
                </a:solidFill>
              </a:endParaRPr>
            </a:p>
          </p:txBody>
        </p:sp>
        <p:sp>
          <p:nvSpPr>
            <p:cNvPr id="30" name="文本框 29"/>
            <p:cNvSpPr txBox="1"/>
            <p:nvPr/>
          </p:nvSpPr>
          <p:spPr>
            <a:xfrm>
              <a:off x="9379853" y="2818456"/>
              <a:ext cx="652743" cy="646331"/>
            </a:xfrm>
            <a:prstGeom prst="rect">
              <a:avLst/>
            </a:prstGeom>
            <a:noFill/>
          </p:spPr>
          <p:txBody>
            <a:bodyPr wrap="none" rtlCol="0">
              <a:spAutoFit/>
            </a:bodyPr>
            <a:lstStyle/>
            <a:p>
              <a:r>
                <a:rPr lang="en-US" altLang="zh-CN" sz="3600" b="1" dirty="0" smtClean="0">
                  <a:solidFill>
                    <a:schemeClr val="tx1">
                      <a:lumMod val="65000"/>
                      <a:lumOff val="35000"/>
                    </a:schemeClr>
                  </a:solidFill>
                </a:rPr>
                <a:t>05</a:t>
              </a:r>
              <a:endParaRPr lang="zh-CN" altLang="en-US" sz="3600" b="1" dirty="0">
                <a:solidFill>
                  <a:schemeClr val="tx1">
                    <a:lumMod val="65000"/>
                    <a:lumOff val="35000"/>
                  </a:schemeClr>
                </a:solidFill>
              </a:endParaRPr>
            </a:p>
          </p:txBody>
        </p:sp>
        <p:sp>
          <p:nvSpPr>
            <p:cNvPr id="31" name="文本框 30"/>
            <p:cNvSpPr txBox="1"/>
            <p:nvPr/>
          </p:nvSpPr>
          <p:spPr>
            <a:xfrm>
              <a:off x="3900954" y="3360515"/>
              <a:ext cx="652743" cy="646331"/>
            </a:xfrm>
            <a:prstGeom prst="rect">
              <a:avLst/>
            </a:prstGeom>
            <a:noFill/>
          </p:spPr>
          <p:txBody>
            <a:bodyPr wrap="none" rtlCol="0">
              <a:spAutoFit/>
            </a:bodyPr>
            <a:lstStyle/>
            <a:p>
              <a:r>
                <a:rPr lang="en-US" altLang="zh-CN" sz="3600" b="1" dirty="0" smtClean="0">
                  <a:solidFill>
                    <a:schemeClr val="tx1">
                      <a:lumMod val="65000"/>
                      <a:lumOff val="35000"/>
                    </a:schemeClr>
                  </a:solidFill>
                </a:rPr>
                <a:t>02</a:t>
              </a:r>
              <a:endParaRPr lang="zh-CN" altLang="en-US" sz="3600" b="1" dirty="0">
                <a:solidFill>
                  <a:schemeClr val="tx1">
                    <a:lumMod val="65000"/>
                    <a:lumOff val="35000"/>
                  </a:schemeClr>
                </a:solidFill>
              </a:endParaRPr>
            </a:p>
          </p:txBody>
        </p:sp>
        <p:sp>
          <p:nvSpPr>
            <p:cNvPr id="32" name="文本框 31"/>
            <p:cNvSpPr txBox="1"/>
            <p:nvPr/>
          </p:nvSpPr>
          <p:spPr>
            <a:xfrm>
              <a:off x="7519641" y="3360515"/>
              <a:ext cx="652743" cy="646331"/>
            </a:xfrm>
            <a:prstGeom prst="rect">
              <a:avLst/>
            </a:prstGeom>
            <a:noFill/>
          </p:spPr>
          <p:txBody>
            <a:bodyPr wrap="none" rtlCol="0">
              <a:spAutoFit/>
            </a:bodyPr>
            <a:lstStyle/>
            <a:p>
              <a:r>
                <a:rPr lang="en-US" altLang="zh-CN" sz="3600" b="1" dirty="0" smtClean="0">
                  <a:solidFill>
                    <a:schemeClr val="tx1">
                      <a:lumMod val="65000"/>
                      <a:lumOff val="35000"/>
                    </a:schemeClr>
                  </a:solidFill>
                </a:rPr>
                <a:t>04</a:t>
              </a:r>
              <a:endParaRPr lang="zh-CN" altLang="en-US" sz="3600" b="1" dirty="0">
                <a:solidFill>
                  <a:schemeClr val="tx1">
                    <a:lumMod val="65000"/>
                    <a:lumOff val="35000"/>
                  </a:schemeClr>
                </a:solidFill>
              </a:endParaRPr>
            </a:p>
          </p:txBody>
        </p:sp>
        <p:grpSp>
          <p:nvGrpSpPr>
            <p:cNvPr id="39" name="组合 38"/>
            <p:cNvGrpSpPr/>
            <p:nvPr/>
          </p:nvGrpSpPr>
          <p:grpSpPr>
            <a:xfrm>
              <a:off x="5652399" y="3667686"/>
              <a:ext cx="761726" cy="448071"/>
              <a:chOff x="5687624" y="1413289"/>
              <a:chExt cx="761726" cy="448071"/>
            </a:xfrm>
          </p:grpSpPr>
          <p:sp>
            <p:nvSpPr>
              <p:cNvPr id="33" name="任意多边形 32"/>
              <p:cNvSpPr/>
              <p:nvPr/>
            </p:nvSpPr>
            <p:spPr>
              <a:xfrm rot="2700000">
                <a:off x="5812942" y="1413289"/>
                <a:ext cx="448071" cy="448071"/>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56A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2700000">
                <a:off x="6260835" y="1459625"/>
                <a:ext cx="188515" cy="188515"/>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2700000">
                <a:off x="5687624" y="1660895"/>
                <a:ext cx="113810" cy="11381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2700000">
                <a:off x="5749093" y="1601982"/>
                <a:ext cx="60720" cy="6072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p:cNvSpPr txBox="1"/>
            <p:nvPr/>
          </p:nvSpPr>
          <p:spPr>
            <a:xfrm>
              <a:off x="5295720" y="4197323"/>
              <a:ext cx="1475084" cy="400110"/>
            </a:xfrm>
            <a:prstGeom prst="rect">
              <a:avLst/>
            </a:prstGeom>
            <a:noFill/>
          </p:spPr>
          <p:txBody>
            <a:bodyPr wrap="none" rtlCol="0">
              <a:spAutoFit/>
            </a:bodyPr>
            <a:lstStyle/>
            <a:p>
              <a:pPr algn="ctr"/>
              <a:r>
                <a:rPr lang="zh-CN" altLang="en-US" sz="2000" b="1" dirty="0" smtClean="0">
                  <a:solidFill>
                    <a:srgbClr val="3A3A3A"/>
                  </a:solidFill>
                </a:rPr>
                <a:t>职责不明确</a:t>
              </a:r>
              <a:endParaRPr lang="zh-CN" altLang="en-US" sz="2000" b="1" dirty="0">
                <a:solidFill>
                  <a:srgbClr val="3A3A3A"/>
                </a:solidFill>
              </a:endParaRPr>
            </a:p>
          </p:txBody>
        </p:sp>
        <p:grpSp>
          <p:nvGrpSpPr>
            <p:cNvPr id="43" name="组合 42"/>
            <p:cNvGrpSpPr/>
            <p:nvPr/>
          </p:nvGrpSpPr>
          <p:grpSpPr>
            <a:xfrm>
              <a:off x="2128404" y="3553135"/>
              <a:ext cx="475742" cy="474346"/>
              <a:chOff x="7150101" y="3190875"/>
              <a:chExt cx="541338" cy="539750"/>
            </a:xfrm>
          </p:grpSpPr>
          <p:sp>
            <p:nvSpPr>
              <p:cNvPr id="40" name="Freeform 90"/>
              <p:cNvSpPr>
                <a:spLocks noEditPoints="1"/>
              </p:cNvSpPr>
              <p:nvPr/>
            </p:nvSpPr>
            <p:spPr bwMode="auto">
              <a:xfrm>
                <a:off x="7353302" y="3392488"/>
                <a:ext cx="134938" cy="13493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1 w 48"/>
                  <a:gd name="T11" fmla="*/ 16 h 48"/>
                  <a:gd name="T12" fmla="*/ 16 w 48"/>
                  <a:gd name="T13" fmla="*/ 21 h 48"/>
                  <a:gd name="T14" fmla="*/ 12 w 48"/>
                  <a:gd name="T15" fmla="*/ 24 h 48"/>
                  <a:gd name="T16" fmla="*/ 11 w 48"/>
                  <a:gd name="T17" fmla="*/ 24 h 48"/>
                  <a:gd name="T18" fmla="*/ 8 w 48"/>
                  <a:gd name="T19" fmla="*/ 19 h 48"/>
                  <a:gd name="T20" fmla="*/ 19 w 48"/>
                  <a:gd name="T21" fmla="*/ 8 h 48"/>
                  <a:gd name="T22" fmla="*/ 24 w 48"/>
                  <a:gd name="T23" fmla="*/ 11 h 48"/>
                  <a:gd name="T24" fmla="*/ 21 w 48"/>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close/>
                    <a:moveTo>
                      <a:pt x="21" y="16"/>
                    </a:moveTo>
                    <a:cubicBezTo>
                      <a:pt x="19" y="17"/>
                      <a:pt x="17" y="19"/>
                      <a:pt x="16" y="21"/>
                    </a:cubicBezTo>
                    <a:cubicBezTo>
                      <a:pt x="15" y="23"/>
                      <a:pt x="14" y="24"/>
                      <a:pt x="12" y="24"/>
                    </a:cubicBezTo>
                    <a:cubicBezTo>
                      <a:pt x="12" y="24"/>
                      <a:pt x="11" y="24"/>
                      <a:pt x="11" y="24"/>
                    </a:cubicBezTo>
                    <a:cubicBezTo>
                      <a:pt x="9" y="23"/>
                      <a:pt x="8" y="21"/>
                      <a:pt x="8" y="19"/>
                    </a:cubicBezTo>
                    <a:cubicBezTo>
                      <a:pt x="10" y="14"/>
                      <a:pt x="14" y="10"/>
                      <a:pt x="19" y="8"/>
                    </a:cubicBezTo>
                    <a:cubicBezTo>
                      <a:pt x="21" y="7"/>
                      <a:pt x="23" y="8"/>
                      <a:pt x="24" y="11"/>
                    </a:cubicBezTo>
                    <a:cubicBezTo>
                      <a:pt x="25" y="13"/>
                      <a:pt x="24" y="15"/>
                      <a:pt x="21" y="16"/>
                    </a:cubicBezTo>
                    <a:close/>
                  </a:path>
                </a:pathLst>
              </a:custGeom>
              <a:solidFill>
                <a:srgbClr val="F1AF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1"/>
              <p:cNvSpPr>
                <a:spLocks noEditPoints="1"/>
              </p:cNvSpPr>
              <p:nvPr/>
            </p:nvSpPr>
            <p:spPr bwMode="auto">
              <a:xfrm>
                <a:off x="7150101" y="3190875"/>
                <a:ext cx="541338" cy="539750"/>
              </a:xfrm>
              <a:custGeom>
                <a:avLst/>
                <a:gdLst>
                  <a:gd name="T0" fmla="*/ 179 w 192"/>
                  <a:gd name="T1" fmla="*/ 47 h 192"/>
                  <a:gd name="T2" fmla="*/ 185 w 192"/>
                  <a:gd name="T3" fmla="*/ 41 h 192"/>
                  <a:gd name="T4" fmla="*/ 192 w 192"/>
                  <a:gd name="T5" fmla="*/ 24 h 192"/>
                  <a:gd name="T6" fmla="*/ 185 w 192"/>
                  <a:gd name="T7" fmla="*/ 7 h 192"/>
                  <a:gd name="T8" fmla="*/ 168 w 192"/>
                  <a:gd name="T9" fmla="*/ 0 h 192"/>
                  <a:gd name="T10" fmla="*/ 151 w 192"/>
                  <a:gd name="T11" fmla="*/ 7 h 192"/>
                  <a:gd name="T12" fmla="*/ 145 w 192"/>
                  <a:gd name="T13" fmla="*/ 13 h 192"/>
                  <a:gd name="T14" fmla="*/ 96 w 192"/>
                  <a:gd name="T15" fmla="*/ 0 h 192"/>
                  <a:gd name="T16" fmla="*/ 47 w 192"/>
                  <a:gd name="T17" fmla="*/ 13 h 192"/>
                  <a:gd name="T18" fmla="*/ 41 w 192"/>
                  <a:gd name="T19" fmla="*/ 7 h 192"/>
                  <a:gd name="T20" fmla="*/ 24 w 192"/>
                  <a:gd name="T21" fmla="*/ 0 h 192"/>
                  <a:gd name="T22" fmla="*/ 7 w 192"/>
                  <a:gd name="T23" fmla="*/ 7 h 192"/>
                  <a:gd name="T24" fmla="*/ 0 w 192"/>
                  <a:gd name="T25" fmla="*/ 24 h 192"/>
                  <a:gd name="T26" fmla="*/ 7 w 192"/>
                  <a:gd name="T27" fmla="*/ 41 h 192"/>
                  <a:gd name="T28" fmla="*/ 14 w 192"/>
                  <a:gd name="T29" fmla="*/ 47 h 192"/>
                  <a:gd name="T30" fmla="*/ 0 w 192"/>
                  <a:gd name="T31" fmla="*/ 96 h 192"/>
                  <a:gd name="T32" fmla="*/ 13 w 192"/>
                  <a:gd name="T33" fmla="*/ 145 h 192"/>
                  <a:gd name="T34" fmla="*/ 7 w 192"/>
                  <a:gd name="T35" fmla="*/ 151 h 192"/>
                  <a:gd name="T36" fmla="*/ 0 w 192"/>
                  <a:gd name="T37" fmla="*/ 168 h 192"/>
                  <a:gd name="T38" fmla="*/ 7 w 192"/>
                  <a:gd name="T39" fmla="*/ 185 h 192"/>
                  <a:gd name="T40" fmla="*/ 24 w 192"/>
                  <a:gd name="T41" fmla="*/ 192 h 192"/>
                  <a:gd name="T42" fmla="*/ 41 w 192"/>
                  <a:gd name="T43" fmla="*/ 185 h 192"/>
                  <a:gd name="T44" fmla="*/ 47 w 192"/>
                  <a:gd name="T45" fmla="*/ 179 h 192"/>
                  <a:gd name="T46" fmla="*/ 96 w 192"/>
                  <a:gd name="T47" fmla="*/ 192 h 192"/>
                  <a:gd name="T48" fmla="*/ 145 w 192"/>
                  <a:gd name="T49" fmla="*/ 179 h 192"/>
                  <a:gd name="T50" fmla="*/ 151 w 192"/>
                  <a:gd name="T51" fmla="*/ 185 h 192"/>
                  <a:gd name="T52" fmla="*/ 168 w 192"/>
                  <a:gd name="T53" fmla="*/ 192 h 192"/>
                  <a:gd name="T54" fmla="*/ 185 w 192"/>
                  <a:gd name="T55" fmla="*/ 185 h 192"/>
                  <a:gd name="T56" fmla="*/ 192 w 192"/>
                  <a:gd name="T57" fmla="*/ 168 h 192"/>
                  <a:gd name="T58" fmla="*/ 185 w 192"/>
                  <a:gd name="T59" fmla="*/ 151 h 192"/>
                  <a:gd name="T60" fmla="*/ 179 w 192"/>
                  <a:gd name="T61" fmla="*/ 145 h 192"/>
                  <a:gd name="T62" fmla="*/ 192 w 192"/>
                  <a:gd name="T63" fmla="*/ 96 h 192"/>
                  <a:gd name="T64" fmla="*/ 179 w 192"/>
                  <a:gd name="T65" fmla="*/ 47 h 192"/>
                  <a:gd name="T66" fmla="*/ 96 w 192"/>
                  <a:gd name="T67" fmla="*/ 176 h 192"/>
                  <a:gd name="T68" fmla="*/ 16 w 192"/>
                  <a:gd name="T69" fmla="*/ 96 h 192"/>
                  <a:gd name="T70" fmla="*/ 96 w 192"/>
                  <a:gd name="T71" fmla="*/ 16 h 192"/>
                  <a:gd name="T72" fmla="*/ 176 w 192"/>
                  <a:gd name="T73" fmla="*/ 96 h 192"/>
                  <a:gd name="T74" fmla="*/ 96 w 192"/>
                  <a:gd name="T7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 h="192">
                    <a:moveTo>
                      <a:pt x="179" y="47"/>
                    </a:moveTo>
                    <a:cubicBezTo>
                      <a:pt x="185" y="41"/>
                      <a:pt x="185" y="41"/>
                      <a:pt x="185" y="41"/>
                    </a:cubicBezTo>
                    <a:cubicBezTo>
                      <a:pt x="190" y="36"/>
                      <a:pt x="192" y="30"/>
                      <a:pt x="192" y="24"/>
                    </a:cubicBezTo>
                    <a:cubicBezTo>
                      <a:pt x="192" y="17"/>
                      <a:pt x="190" y="11"/>
                      <a:pt x="185" y="7"/>
                    </a:cubicBezTo>
                    <a:cubicBezTo>
                      <a:pt x="181" y="2"/>
                      <a:pt x="175" y="0"/>
                      <a:pt x="168" y="0"/>
                    </a:cubicBezTo>
                    <a:cubicBezTo>
                      <a:pt x="162" y="0"/>
                      <a:pt x="156" y="2"/>
                      <a:pt x="151" y="7"/>
                    </a:cubicBezTo>
                    <a:cubicBezTo>
                      <a:pt x="145" y="13"/>
                      <a:pt x="145" y="13"/>
                      <a:pt x="145" y="13"/>
                    </a:cubicBezTo>
                    <a:cubicBezTo>
                      <a:pt x="130" y="5"/>
                      <a:pt x="113" y="0"/>
                      <a:pt x="96" y="0"/>
                    </a:cubicBezTo>
                    <a:cubicBezTo>
                      <a:pt x="79" y="0"/>
                      <a:pt x="62" y="5"/>
                      <a:pt x="47" y="13"/>
                    </a:cubicBezTo>
                    <a:cubicBezTo>
                      <a:pt x="41" y="7"/>
                      <a:pt x="41" y="7"/>
                      <a:pt x="41" y="7"/>
                    </a:cubicBezTo>
                    <a:cubicBezTo>
                      <a:pt x="37" y="2"/>
                      <a:pt x="31" y="0"/>
                      <a:pt x="24" y="0"/>
                    </a:cubicBezTo>
                    <a:cubicBezTo>
                      <a:pt x="18" y="0"/>
                      <a:pt x="12" y="2"/>
                      <a:pt x="7" y="7"/>
                    </a:cubicBezTo>
                    <a:cubicBezTo>
                      <a:pt x="3" y="11"/>
                      <a:pt x="0" y="17"/>
                      <a:pt x="0" y="24"/>
                    </a:cubicBezTo>
                    <a:cubicBezTo>
                      <a:pt x="0" y="30"/>
                      <a:pt x="3" y="36"/>
                      <a:pt x="7" y="41"/>
                    </a:cubicBezTo>
                    <a:cubicBezTo>
                      <a:pt x="14" y="47"/>
                      <a:pt x="14" y="47"/>
                      <a:pt x="14" y="47"/>
                    </a:cubicBezTo>
                    <a:cubicBezTo>
                      <a:pt x="5" y="62"/>
                      <a:pt x="0" y="79"/>
                      <a:pt x="0" y="96"/>
                    </a:cubicBezTo>
                    <a:cubicBezTo>
                      <a:pt x="0" y="113"/>
                      <a:pt x="5" y="130"/>
                      <a:pt x="13" y="145"/>
                    </a:cubicBezTo>
                    <a:cubicBezTo>
                      <a:pt x="7" y="151"/>
                      <a:pt x="7" y="151"/>
                      <a:pt x="7" y="151"/>
                    </a:cubicBezTo>
                    <a:cubicBezTo>
                      <a:pt x="3" y="155"/>
                      <a:pt x="0" y="161"/>
                      <a:pt x="0" y="168"/>
                    </a:cubicBezTo>
                    <a:cubicBezTo>
                      <a:pt x="0" y="174"/>
                      <a:pt x="3" y="180"/>
                      <a:pt x="7" y="185"/>
                    </a:cubicBezTo>
                    <a:cubicBezTo>
                      <a:pt x="12" y="189"/>
                      <a:pt x="18" y="192"/>
                      <a:pt x="24" y="192"/>
                    </a:cubicBezTo>
                    <a:cubicBezTo>
                      <a:pt x="31" y="192"/>
                      <a:pt x="37" y="189"/>
                      <a:pt x="41" y="185"/>
                    </a:cubicBezTo>
                    <a:cubicBezTo>
                      <a:pt x="47" y="179"/>
                      <a:pt x="47" y="179"/>
                      <a:pt x="47" y="179"/>
                    </a:cubicBezTo>
                    <a:cubicBezTo>
                      <a:pt x="62" y="187"/>
                      <a:pt x="79" y="192"/>
                      <a:pt x="96" y="192"/>
                    </a:cubicBezTo>
                    <a:cubicBezTo>
                      <a:pt x="113" y="192"/>
                      <a:pt x="130" y="187"/>
                      <a:pt x="145" y="179"/>
                    </a:cubicBezTo>
                    <a:cubicBezTo>
                      <a:pt x="151" y="185"/>
                      <a:pt x="151" y="185"/>
                      <a:pt x="151" y="185"/>
                    </a:cubicBezTo>
                    <a:cubicBezTo>
                      <a:pt x="156" y="189"/>
                      <a:pt x="162" y="192"/>
                      <a:pt x="168" y="192"/>
                    </a:cubicBezTo>
                    <a:cubicBezTo>
                      <a:pt x="175" y="192"/>
                      <a:pt x="181" y="189"/>
                      <a:pt x="185" y="185"/>
                    </a:cubicBezTo>
                    <a:cubicBezTo>
                      <a:pt x="190" y="180"/>
                      <a:pt x="192" y="174"/>
                      <a:pt x="192" y="168"/>
                    </a:cubicBezTo>
                    <a:cubicBezTo>
                      <a:pt x="192" y="161"/>
                      <a:pt x="190" y="155"/>
                      <a:pt x="185" y="151"/>
                    </a:cubicBezTo>
                    <a:cubicBezTo>
                      <a:pt x="179" y="145"/>
                      <a:pt x="179" y="145"/>
                      <a:pt x="179" y="145"/>
                    </a:cubicBezTo>
                    <a:cubicBezTo>
                      <a:pt x="188" y="130"/>
                      <a:pt x="192" y="113"/>
                      <a:pt x="192" y="96"/>
                    </a:cubicBezTo>
                    <a:cubicBezTo>
                      <a:pt x="192" y="79"/>
                      <a:pt x="188" y="62"/>
                      <a:pt x="179" y="47"/>
                    </a:cubicBezTo>
                    <a:close/>
                    <a:moveTo>
                      <a:pt x="96" y="176"/>
                    </a:moveTo>
                    <a:cubicBezTo>
                      <a:pt x="52" y="176"/>
                      <a:pt x="16" y="140"/>
                      <a:pt x="16" y="96"/>
                    </a:cubicBezTo>
                    <a:cubicBezTo>
                      <a:pt x="16" y="52"/>
                      <a:pt x="52" y="16"/>
                      <a:pt x="96" y="16"/>
                    </a:cubicBezTo>
                    <a:cubicBezTo>
                      <a:pt x="140" y="16"/>
                      <a:pt x="176" y="52"/>
                      <a:pt x="176" y="96"/>
                    </a:cubicBezTo>
                    <a:cubicBezTo>
                      <a:pt x="176" y="140"/>
                      <a:pt x="140" y="176"/>
                      <a:pt x="96" y="176"/>
                    </a:cubicBezTo>
                    <a:close/>
                  </a:path>
                </a:pathLst>
              </a:custGeom>
              <a:solidFill>
                <a:srgbClr val="F1AF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2"/>
              <p:cNvSpPr>
                <a:spLocks noEditPoints="1"/>
              </p:cNvSpPr>
              <p:nvPr/>
            </p:nvSpPr>
            <p:spPr bwMode="auto">
              <a:xfrm>
                <a:off x="7218363" y="3257550"/>
                <a:ext cx="404813" cy="40640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104 w 144"/>
                  <a:gd name="T11" fmla="*/ 72 h 144"/>
                  <a:gd name="T12" fmla="*/ 72 w 144"/>
                  <a:gd name="T13" fmla="*/ 104 h 144"/>
                  <a:gd name="T14" fmla="*/ 40 w 144"/>
                  <a:gd name="T15" fmla="*/ 72 h 144"/>
                  <a:gd name="T16" fmla="*/ 47 w 144"/>
                  <a:gd name="T17" fmla="*/ 52 h 144"/>
                  <a:gd name="T18" fmla="*/ 41 w 144"/>
                  <a:gd name="T19" fmla="*/ 47 h 144"/>
                  <a:gd name="T20" fmla="*/ 41 w 144"/>
                  <a:gd name="T21" fmla="*/ 41 h 144"/>
                  <a:gd name="T22" fmla="*/ 47 w 144"/>
                  <a:gd name="T23" fmla="*/ 41 h 144"/>
                  <a:gd name="T24" fmla="*/ 53 w 144"/>
                  <a:gd name="T25" fmla="*/ 47 h 144"/>
                  <a:gd name="T26" fmla="*/ 72 w 144"/>
                  <a:gd name="T27" fmla="*/ 40 h 144"/>
                  <a:gd name="T28" fmla="*/ 92 w 144"/>
                  <a:gd name="T29" fmla="*/ 47 h 144"/>
                  <a:gd name="T30" fmla="*/ 98 w 144"/>
                  <a:gd name="T31" fmla="*/ 41 h 144"/>
                  <a:gd name="T32" fmla="*/ 103 w 144"/>
                  <a:gd name="T33" fmla="*/ 41 h 144"/>
                  <a:gd name="T34" fmla="*/ 103 w 144"/>
                  <a:gd name="T35" fmla="*/ 47 h 144"/>
                  <a:gd name="T36" fmla="*/ 97 w 144"/>
                  <a:gd name="T37" fmla="*/ 52 h 144"/>
                  <a:gd name="T38" fmla="*/ 104 w 144"/>
                  <a:gd name="T3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04" y="72"/>
                    </a:moveTo>
                    <a:cubicBezTo>
                      <a:pt x="104" y="90"/>
                      <a:pt x="90" y="104"/>
                      <a:pt x="72" y="104"/>
                    </a:cubicBezTo>
                    <a:cubicBezTo>
                      <a:pt x="55" y="104"/>
                      <a:pt x="40" y="90"/>
                      <a:pt x="40" y="72"/>
                    </a:cubicBezTo>
                    <a:cubicBezTo>
                      <a:pt x="40" y="64"/>
                      <a:pt x="43" y="58"/>
                      <a:pt x="47" y="52"/>
                    </a:cubicBezTo>
                    <a:cubicBezTo>
                      <a:pt x="41" y="47"/>
                      <a:pt x="41" y="47"/>
                      <a:pt x="41" y="47"/>
                    </a:cubicBezTo>
                    <a:cubicBezTo>
                      <a:pt x="40" y="45"/>
                      <a:pt x="40" y="43"/>
                      <a:pt x="41" y="41"/>
                    </a:cubicBezTo>
                    <a:cubicBezTo>
                      <a:pt x="43" y="39"/>
                      <a:pt x="45" y="39"/>
                      <a:pt x="47" y="41"/>
                    </a:cubicBezTo>
                    <a:cubicBezTo>
                      <a:pt x="53" y="47"/>
                      <a:pt x="53" y="47"/>
                      <a:pt x="53" y="47"/>
                    </a:cubicBezTo>
                    <a:cubicBezTo>
                      <a:pt x="58" y="42"/>
                      <a:pt x="65" y="40"/>
                      <a:pt x="72" y="40"/>
                    </a:cubicBezTo>
                    <a:cubicBezTo>
                      <a:pt x="80" y="40"/>
                      <a:pt x="86" y="42"/>
                      <a:pt x="92" y="47"/>
                    </a:cubicBezTo>
                    <a:cubicBezTo>
                      <a:pt x="98" y="41"/>
                      <a:pt x="98" y="41"/>
                      <a:pt x="98" y="41"/>
                    </a:cubicBezTo>
                    <a:cubicBezTo>
                      <a:pt x="99" y="39"/>
                      <a:pt x="102" y="39"/>
                      <a:pt x="103" y="41"/>
                    </a:cubicBezTo>
                    <a:cubicBezTo>
                      <a:pt x="105" y="43"/>
                      <a:pt x="105" y="45"/>
                      <a:pt x="103" y="47"/>
                    </a:cubicBezTo>
                    <a:cubicBezTo>
                      <a:pt x="97" y="52"/>
                      <a:pt x="97" y="52"/>
                      <a:pt x="97" y="52"/>
                    </a:cubicBezTo>
                    <a:cubicBezTo>
                      <a:pt x="102" y="58"/>
                      <a:pt x="104" y="65"/>
                      <a:pt x="104" y="72"/>
                    </a:cubicBezTo>
                    <a:close/>
                  </a:path>
                </a:pathLst>
              </a:custGeom>
              <a:solidFill>
                <a:srgbClr val="F1AF59"/>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4" name="文本框 43"/>
            <p:cNvSpPr txBox="1"/>
            <p:nvPr/>
          </p:nvSpPr>
          <p:spPr>
            <a:xfrm>
              <a:off x="1766687" y="4197323"/>
              <a:ext cx="1217001" cy="400110"/>
            </a:xfrm>
            <a:prstGeom prst="rect">
              <a:avLst/>
            </a:prstGeom>
            <a:noFill/>
          </p:spPr>
          <p:txBody>
            <a:bodyPr wrap="none" rtlCol="0">
              <a:spAutoFit/>
            </a:bodyPr>
            <a:lstStyle/>
            <a:p>
              <a:pPr algn="ctr"/>
              <a:r>
                <a:rPr lang="zh-CN" altLang="en-US" sz="2000" b="1" dirty="0" smtClean="0">
                  <a:solidFill>
                    <a:srgbClr val="3A3A3A"/>
                  </a:solidFill>
                </a:rPr>
                <a:t>核心</a:t>
              </a:r>
              <a:r>
                <a:rPr lang="zh-CN" altLang="en-US" sz="2000" b="1" dirty="0">
                  <a:solidFill>
                    <a:srgbClr val="3A3A3A"/>
                  </a:solidFill>
                </a:rPr>
                <a:t>价值</a:t>
              </a:r>
              <a:endParaRPr lang="zh-CN" altLang="en-US" sz="2000" b="1" dirty="0">
                <a:solidFill>
                  <a:srgbClr val="3A3A3A"/>
                </a:solidFill>
              </a:endParaRPr>
            </a:p>
          </p:txBody>
        </p:sp>
        <p:sp>
          <p:nvSpPr>
            <p:cNvPr id="46" name="Freeform 155"/>
            <p:cNvSpPr>
              <a:spLocks noEditPoints="1"/>
            </p:cNvSpPr>
            <p:nvPr/>
          </p:nvSpPr>
          <p:spPr bwMode="auto">
            <a:xfrm>
              <a:off x="9486330" y="3719530"/>
              <a:ext cx="489329" cy="415072"/>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文本框 46"/>
            <p:cNvSpPr txBox="1"/>
            <p:nvPr/>
          </p:nvSpPr>
          <p:spPr>
            <a:xfrm>
              <a:off x="9017450" y="4197323"/>
              <a:ext cx="1475084" cy="400110"/>
            </a:xfrm>
            <a:prstGeom prst="rect">
              <a:avLst/>
            </a:prstGeom>
            <a:noFill/>
          </p:spPr>
          <p:txBody>
            <a:bodyPr wrap="none" rtlCol="0">
              <a:spAutoFit/>
            </a:bodyPr>
            <a:lstStyle/>
            <a:p>
              <a:pPr algn="ctr"/>
              <a:r>
                <a:rPr lang="zh-CN" altLang="en-US" sz="2000" b="1" dirty="0" smtClean="0">
                  <a:solidFill>
                    <a:srgbClr val="3A3A3A"/>
                  </a:solidFill>
                </a:rPr>
                <a:t>无资金来源</a:t>
              </a:r>
              <a:endParaRPr lang="zh-CN" altLang="en-US" sz="2000" b="1" dirty="0">
                <a:solidFill>
                  <a:srgbClr val="3A3A3A"/>
                </a:solidFill>
              </a:endParaRPr>
            </a:p>
          </p:txBody>
        </p:sp>
        <p:sp>
          <p:nvSpPr>
            <p:cNvPr id="49" name="燕尾形 48"/>
            <p:cNvSpPr/>
            <p:nvPr/>
          </p:nvSpPr>
          <p:spPr>
            <a:xfrm rot="16200000">
              <a:off x="4035967" y="2860749"/>
              <a:ext cx="348343" cy="348343"/>
            </a:xfrm>
            <a:prstGeom prst="chevron">
              <a:avLst/>
            </a:prstGeom>
            <a:solidFill>
              <a:srgbClr val="DC6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燕尾形 49"/>
            <p:cNvSpPr/>
            <p:nvPr/>
          </p:nvSpPr>
          <p:spPr>
            <a:xfrm rot="16200000">
              <a:off x="7694650" y="2860749"/>
              <a:ext cx="348343" cy="348343"/>
            </a:xfrm>
            <a:prstGeom prst="chevron">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p:cNvSpPr txBox="1"/>
            <p:nvPr/>
          </p:nvSpPr>
          <p:spPr>
            <a:xfrm>
              <a:off x="3545357" y="1987421"/>
              <a:ext cx="1217001" cy="400110"/>
            </a:xfrm>
            <a:prstGeom prst="rect">
              <a:avLst/>
            </a:prstGeom>
            <a:noFill/>
          </p:spPr>
          <p:txBody>
            <a:bodyPr wrap="none" rtlCol="0">
              <a:spAutoFit/>
            </a:bodyPr>
            <a:lstStyle/>
            <a:p>
              <a:pPr algn="ctr"/>
              <a:r>
                <a:rPr lang="zh-CN" altLang="en-US" sz="2000" b="1" dirty="0" smtClean="0">
                  <a:solidFill>
                    <a:srgbClr val="3A3A3A"/>
                  </a:solidFill>
                </a:rPr>
                <a:t>活动产出</a:t>
              </a:r>
              <a:endParaRPr lang="zh-CN" altLang="en-US" sz="2000" b="1" dirty="0">
                <a:solidFill>
                  <a:srgbClr val="3A3A3A"/>
                </a:solidFill>
              </a:endParaRPr>
            </a:p>
          </p:txBody>
        </p:sp>
        <p:sp>
          <p:nvSpPr>
            <p:cNvPr id="54" name="文本框 53"/>
            <p:cNvSpPr txBox="1"/>
            <p:nvPr/>
          </p:nvSpPr>
          <p:spPr>
            <a:xfrm>
              <a:off x="7125092" y="1987653"/>
              <a:ext cx="1475084" cy="400110"/>
            </a:xfrm>
            <a:prstGeom prst="rect">
              <a:avLst/>
            </a:prstGeom>
            <a:noFill/>
          </p:spPr>
          <p:txBody>
            <a:bodyPr wrap="none" rtlCol="0">
              <a:spAutoFit/>
            </a:bodyPr>
            <a:lstStyle/>
            <a:p>
              <a:pPr algn="ctr"/>
              <a:r>
                <a:rPr lang="zh-CN" altLang="en-US" sz="2000" b="1" dirty="0" smtClean="0">
                  <a:solidFill>
                    <a:srgbClr val="3A3A3A"/>
                  </a:solidFill>
                </a:rPr>
                <a:t>社员活跃度</a:t>
              </a:r>
              <a:endParaRPr lang="zh-CN" altLang="en-US" sz="2000" b="1" dirty="0">
                <a:solidFill>
                  <a:srgbClr val="3A3A3A"/>
                </a:solidFill>
              </a:endParaRPr>
            </a:p>
          </p:txBody>
        </p:sp>
      </p:grpSp>
    </p:spTree>
    <p:extLst>
      <p:ext uri="{BB962C8B-B14F-4D97-AF65-F5344CB8AC3E}">
        <p14:creationId xmlns:p14="http://schemas.microsoft.com/office/powerpoint/2010/main" val="414499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2700000">
            <a:off x="-3187209" y="2721382"/>
            <a:ext cx="9889828" cy="4883016"/>
          </a:xfrm>
          <a:prstGeom prst="rect">
            <a:avLst/>
          </a:prstGeom>
          <a:gradFill flip="none" rotWithShape="1">
            <a:gsLst>
              <a:gs pos="0">
                <a:schemeClr val="bg1">
                  <a:lumMod val="95000"/>
                  <a:alpha val="0"/>
                </a:schemeClr>
              </a:gs>
              <a:gs pos="76000">
                <a:schemeClr val="bg1">
                  <a:lumMod val="95000"/>
                  <a:alpha val="79000"/>
                </a:schemeClr>
              </a:gs>
              <a:gs pos="89000">
                <a:schemeClr val="bg1">
                  <a:lumMod val="85000"/>
                  <a:alpha val="71000"/>
                </a:schemeClr>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313139" y="3406105"/>
            <a:ext cx="1405699" cy="6967384"/>
          </a:xfrm>
          <a:custGeom>
            <a:avLst/>
            <a:gdLst>
              <a:gd name="connsiteX0" fmla="*/ 0 w 1208134"/>
              <a:gd name="connsiteY0" fmla="*/ 0 h 6967384"/>
              <a:gd name="connsiteX1" fmla="*/ 1208134 w 1208134"/>
              <a:gd name="connsiteY1" fmla="*/ 0 h 6967384"/>
              <a:gd name="connsiteX2" fmla="*/ 1208134 w 1208134"/>
              <a:gd name="connsiteY2" fmla="*/ 6967384 h 6967384"/>
              <a:gd name="connsiteX3" fmla="*/ 0 w 1208134"/>
              <a:gd name="connsiteY3" fmla="*/ 6967384 h 6967384"/>
              <a:gd name="connsiteX4" fmla="*/ 0 w 1208134"/>
              <a:gd name="connsiteY4" fmla="*/ 0 h 6967384"/>
              <a:gd name="connsiteX0" fmla="*/ 0 w 1208134"/>
              <a:gd name="connsiteY0" fmla="*/ 0 h 6967384"/>
              <a:gd name="connsiteX1" fmla="*/ 1208134 w 1208134"/>
              <a:gd name="connsiteY1" fmla="*/ 0 h 6967384"/>
              <a:gd name="connsiteX2" fmla="*/ 1181650 w 1208134"/>
              <a:gd name="connsiteY2" fmla="*/ 3278903 h 6967384"/>
              <a:gd name="connsiteX3" fmla="*/ 1208134 w 1208134"/>
              <a:gd name="connsiteY3" fmla="*/ 6967384 h 6967384"/>
              <a:gd name="connsiteX4" fmla="*/ 0 w 1208134"/>
              <a:gd name="connsiteY4" fmla="*/ 6967384 h 6967384"/>
              <a:gd name="connsiteX5" fmla="*/ 0 w 1208134"/>
              <a:gd name="connsiteY5" fmla="*/ 0 h 6967384"/>
              <a:gd name="connsiteX0" fmla="*/ 0 w 1208134"/>
              <a:gd name="connsiteY0" fmla="*/ 0 h 6967384"/>
              <a:gd name="connsiteX1" fmla="*/ 1208134 w 1208134"/>
              <a:gd name="connsiteY1" fmla="*/ 0 h 6967384"/>
              <a:gd name="connsiteX2" fmla="*/ 957503 w 1208134"/>
              <a:gd name="connsiteY2" fmla="*/ 3399597 h 6967384"/>
              <a:gd name="connsiteX3" fmla="*/ 1208134 w 1208134"/>
              <a:gd name="connsiteY3" fmla="*/ 6967384 h 6967384"/>
              <a:gd name="connsiteX4" fmla="*/ 0 w 1208134"/>
              <a:gd name="connsiteY4" fmla="*/ 6967384 h 6967384"/>
              <a:gd name="connsiteX5" fmla="*/ 0 w 1208134"/>
              <a:gd name="connsiteY5" fmla="*/ 0 h 6967384"/>
              <a:gd name="connsiteX0" fmla="*/ 0 w 1405699"/>
              <a:gd name="connsiteY0" fmla="*/ 0 h 6967384"/>
              <a:gd name="connsiteX1" fmla="*/ 1405699 w 1405699"/>
              <a:gd name="connsiteY1" fmla="*/ 0 h 6967384"/>
              <a:gd name="connsiteX2" fmla="*/ 957503 w 1405699"/>
              <a:gd name="connsiteY2" fmla="*/ 3399597 h 6967384"/>
              <a:gd name="connsiteX3" fmla="*/ 1208134 w 1405699"/>
              <a:gd name="connsiteY3" fmla="*/ 6967384 h 6967384"/>
              <a:gd name="connsiteX4" fmla="*/ 0 w 1405699"/>
              <a:gd name="connsiteY4" fmla="*/ 6967384 h 6967384"/>
              <a:gd name="connsiteX5" fmla="*/ 0 w 1405699"/>
              <a:gd name="connsiteY5" fmla="*/ 0 h 6967384"/>
              <a:gd name="connsiteX0" fmla="*/ 0 w 1405699"/>
              <a:gd name="connsiteY0" fmla="*/ 0 h 6967384"/>
              <a:gd name="connsiteX1" fmla="*/ 1405699 w 1405699"/>
              <a:gd name="connsiteY1" fmla="*/ 0 h 6967384"/>
              <a:gd name="connsiteX2" fmla="*/ 957503 w 1405699"/>
              <a:gd name="connsiteY2" fmla="*/ 3399597 h 6967384"/>
              <a:gd name="connsiteX3" fmla="*/ 1208134 w 1405699"/>
              <a:gd name="connsiteY3" fmla="*/ 6967384 h 6967384"/>
              <a:gd name="connsiteX4" fmla="*/ 0 w 1405699"/>
              <a:gd name="connsiteY4" fmla="*/ 6967384 h 6967384"/>
              <a:gd name="connsiteX5" fmla="*/ 0 w 1405699"/>
              <a:gd name="connsiteY5" fmla="*/ 0 h 6967384"/>
              <a:gd name="connsiteX0" fmla="*/ 0 w 1429707"/>
              <a:gd name="connsiteY0" fmla="*/ 0 h 6967384"/>
              <a:gd name="connsiteX1" fmla="*/ 1405699 w 1429707"/>
              <a:gd name="connsiteY1" fmla="*/ 0 h 6967384"/>
              <a:gd name="connsiteX2" fmla="*/ 957503 w 1429707"/>
              <a:gd name="connsiteY2" fmla="*/ 3399597 h 6967384"/>
              <a:gd name="connsiteX3" fmla="*/ 1208134 w 1429707"/>
              <a:gd name="connsiteY3" fmla="*/ 6967384 h 6967384"/>
              <a:gd name="connsiteX4" fmla="*/ 0 w 1429707"/>
              <a:gd name="connsiteY4" fmla="*/ 6967384 h 6967384"/>
              <a:gd name="connsiteX5" fmla="*/ 0 w 1429707"/>
              <a:gd name="connsiteY5" fmla="*/ 0 h 6967384"/>
              <a:gd name="connsiteX0" fmla="*/ 0 w 1433467"/>
              <a:gd name="connsiteY0" fmla="*/ 0 h 6967384"/>
              <a:gd name="connsiteX1" fmla="*/ 1405699 w 1433467"/>
              <a:gd name="connsiteY1" fmla="*/ 0 h 6967384"/>
              <a:gd name="connsiteX2" fmla="*/ 957503 w 1433467"/>
              <a:gd name="connsiteY2" fmla="*/ 3399597 h 6967384"/>
              <a:gd name="connsiteX3" fmla="*/ 1208134 w 1433467"/>
              <a:gd name="connsiteY3" fmla="*/ 6967384 h 6967384"/>
              <a:gd name="connsiteX4" fmla="*/ 0 w 1433467"/>
              <a:gd name="connsiteY4" fmla="*/ 6967384 h 6967384"/>
              <a:gd name="connsiteX5" fmla="*/ 0 w 1433467"/>
              <a:gd name="connsiteY5" fmla="*/ 0 h 6967384"/>
              <a:gd name="connsiteX0" fmla="*/ 0 w 1405699"/>
              <a:gd name="connsiteY0" fmla="*/ 0 h 6967384"/>
              <a:gd name="connsiteX1" fmla="*/ 1405699 w 1405699"/>
              <a:gd name="connsiteY1" fmla="*/ 0 h 6967384"/>
              <a:gd name="connsiteX2" fmla="*/ 957503 w 1405699"/>
              <a:gd name="connsiteY2" fmla="*/ 3399597 h 6967384"/>
              <a:gd name="connsiteX3" fmla="*/ 1208134 w 1405699"/>
              <a:gd name="connsiteY3" fmla="*/ 6967384 h 6967384"/>
              <a:gd name="connsiteX4" fmla="*/ 0 w 1405699"/>
              <a:gd name="connsiteY4" fmla="*/ 6967384 h 6967384"/>
              <a:gd name="connsiteX5" fmla="*/ 0 w 1405699"/>
              <a:gd name="connsiteY5" fmla="*/ 0 h 69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699" h="6967384">
                <a:moveTo>
                  <a:pt x="0" y="0"/>
                </a:moveTo>
                <a:lnTo>
                  <a:pt x="1405699" y="0"/>
                </a:lnTo>
                <a:cubicBezTo>
                  <a:pt x="1120760" y="553129"/>
                  <a:pt x="986212" y="1945417"/>
                  <a:pt x="957503" y="3399597"/>
                </a:cubicBezTo>
                <a:cubicBezTo>
                  <a:pt x="928794" y="4853777"/>
                  <a:pt x="1124590" y="5778122"/>
                  <a:pt x="1208134" y="6967384"/>
                </a:cubicBezTo>
                <a:lnTo>
                  <a:pt x="0" y="6967384"/>
                </a:lnTo>
                <a:lnTo>
                  <a:pt x="0" y="0"/>
                </a:lnTo>
                <a:close/>
              </a:path>
            </a:pathLst>
          </a:custGeom>
          <a:solidFill>
            <a:srgbClr val="3A3A3A"/>
          </a:solidFill>
          <a:ln>
            <a:noFill/>
          </a:ln>
          <a:effectLst>
            <a:outerShdw blurRad="2032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488630" y="2494868"/>
            <a:ext cx="1208134" cy="6967384"/>
          </a:xfrm>
          <a:prstGeom prst="rect">
            <a:avLst/>
          </a:prstGeom>
          <a:solidFill>
            <a:srgbClr val="DC6C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352620" y="1641288"/>
            <a:ext cx="1208134" cy="6967384"/>
          </a:xfrm>
          <a:prstGeom prst="rect">
            <a:avLst/>
          </a:prstGeom>
          <a:solidFill>
            <a:srgbClr val="56A8B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1392848" y="769433"/>
            <a:ext cx="1569540" cy="6967384"/>
          </a:xfrm>
          <a:custGeom>
            <a:avLst/>
            <a:gdLst>
              <a:gd name="connsiteX0" fmla="*/ 0 w 1208134"/>
              <a:gd name="connsiteY0" fmla="*/ 0 h 6967384"/>
              <a:gd name="connsiteX1" fmla="*/ 1208134 w 1208134"/>
              <a:gd name="connsiteY1" fmla="*/ 0 h 6967384"/>
              <a:gd name="connsiteX2" fmla="*/ 1208134 w 1208134"/>
              <a:gd name="connsiteY2" fmla="*/ 6967384 h 6967384"/>
              <a:gd name="connsiteX3" fmla="*/ 0 w 1208134"/>
              <a:gd name="connsiteY3" fmla="*/ 6967384 h 6967384"/>
              <a:gd name="connsiteX4" fmla="*/ 0 w 1208134"/>
              <a:gd name="connsiteY4" fmla="*/ 0 h 6967384"/>
              <a:gd name="connsiteX0" fmla="*/ 0 w 1208134"/>
              <a:gd name="connsiteY0" fmla="*/ 0 h 6967384"/>
              <a:gd name="connsiteX1" fmla="*/ 1208134 w 1208134"/>
              <a:gd name="connsiteY1" fmla="*/ 0 h 6967384"/>
              <a:gd name="connsiteX2" fmla="*/ 1208134 w 1208134"/>
              <a:gd name="connsiteY2" fmla="*/ 6967384 h 6967384"/>
              <a:gd name="connsiteX3" fmla="*/ 284494 w 1208134"/>
              <a:gd name="connsiteY3" fmla="*/ 6941521 h 6967384"/>
              <a:gd name="connsiteX4" fmla="*/ 0 w 1208134"/>
              <a:gd name="connsiteY4" fmla="*/ 0 h 6967384"/>
              <a:gd name="connsiteX0" fmla="*/ 0 w 1208134"/>
              <a:gd name="connsiteY0" fmla="*/ 0 h 6967384"/>
              <a:gd name="connsiteX1" fmla="*/ 1208134 w 1208134"/>
              <a:gd name="connsiteY1" fmla="*/ 0 h 6967384"/>
              <a:gd name="connsiteX2" fmla="*/ 1208134 w 1208134"/>
              <a:gd name="connsiteY2" fmla="*/ 6967384 h 6967384"/>
              <a:gd name="connsiteX3" fmla="*/ 284494 w 1208134"/>
              <a:gd name="connsiteY3" fmla="*/ 6941521 h 6967384"/>
              <a:gd name="connsiteX4" fmla="*/ 112942 w 1208134"/>
              <a:gd name="connsiteY4" fmla="*/ 3296437 h 6967384"/>
              <a:gd name="connsiteX5" fmla="*/ 0 w 1208134"/>
              <a:gd name="connsiteY5" fmla="*/ 0 h 6967384"/>
              <a:gd name="connsiteX0" fmla="*/ 0 w 1208134"/>
              <a:gd name="connsiteY0" fmla="*/ 0 h 6967384"/>
              <a:gd name="connsiteX1" fmla="*/ 1208134 w 1208134"/>
              <a:gd name="connsiteY1" fmla="*/ 0 h 6967384"/>
              <a:gd name="connsiteX2" fmla="*/ 1208134 w 1208134"/>
              <a:gd name="connsiteY2" fmla="*/ 6967384 h 6967384"/>
              <a:gd name="connsiteX3" fmla="*/ 284494 w 1208134"/>
              <a:gd name="connsiteY3" fmla="*/ 6941521 h 6967384"/>
              <a:gd name="connsiteX4" fmla="*/ 259500 w 1208134"/>
              <a:gd name="connsiteY4" fmla="*/ 3339542 h 6967384"/>
              <a:gd name="connsiteX5" fmla="*/ 0 w 1208134"/>
              <a:gd name="connsiteY5" fmla="*/ 0 h 6967384"/>
              <a:gd name="connsiteX0" fmla="*/ 0 w 1208134"/>
              <a:gd name="connsiteY0" fmla="*/ 0 h 6967384"/>
              <a:gd name="connsiteX1" fmla="*/ 1208134 w 1208134"/>
              <a:gd name="connsiteY1" fmla="*/ 0 h 6967384"/>
              <a:gd name="connsiteX2" fmla="*/ 1208134 w 1208134"/>
              <a:gd name="connsiteY2" fmla="*/ 6967384 h 6967384"/>
              <a:gd name="connsiteX3" fmla="*/ 284494 w 1208134"/>
              <a:gd name="connsiteY3" fmla="*/ 6941521 h 6967384"/>
              <a:gd name="connsiteX4" fmla="*/ 259500 w 1208134"/>
              <a:gd name="connsiteY4" fmla="*/ 3339542 h 6967384"/>
              <a:gd name="connsiteX5" fmla="*/ 0 w 1208134"/>
              <a:gd name="connsiteY5" fmla="*/ 0 h 6967384"/>
              <a:gd name="connsiteX0" fmla="*/ 0 w 1208134"/>
              <a:gd name="connsiteY0" fmla="*/ 0 h 6967384"/>
              <a:gd name="connsiteX1" fmla="*/ 1208134 w 1208134"/>
              <a:gd name="connsiteY1" fmla="*/ 0 h 6967384"/>
              <a:gd name="connsiteX2" fmla="*/ 1173331 w 1208134"/>
              <a:gd name="connsiteY2" fmla="*/ 3218847 h 6967384"/>
              <a:gd name="connsiteX3" fmla="*/ 1208134 w 1208134"/>
              <a:gd name="connsiteY3" fmla="*/ 6967384 h 6967384"/>
              <a:gd name="connsiteX4" fmla="*/ 284494 w 1208134"/>
              <a:gd name="connsiteY4" fmla="*/ 6941521 h 6967384"/>
              <a:gd name="connsiteX5" fmla="*/ 259500 w 1208134"/>
              <a:gd name="connsiteY5" fmla="*/ 3339542 h 6967384"/>
              <a:gd name="connsiteX6" fmla="*/ 0 w 1208134"/>
              <a:gd name="connsiteY6" fmla="*/ 0 h 6967384"/>
              <a:gd name="connsiteX0" fmla="*/ 0 w 1302647"/>
              <a:gd name="connsiteY0" fmla="*/ 0 h 6967384"/>
              <a:gd name="connsiteX1" fmla="*/ 1208134 w 1302647"/>
              <a:gd name="connsiteY1" fmla="*/ 0 h 6967384"/>
              <a:gd name="connsiteX2" fmla="*/ 1302647 w 1302647"/>
              <a:gd name="connsiteY2" fmla="*/ 3175742 h 6967384"/>
              <a:gd name="connsiteX3" fmla="*/ 1208134 w 1302647"/>
              <a:gd name="connsiteY3" fmla="*/ 6967384 h 6967384"/>
              <a:gd name="connsiteX4" fmla="*/ 284494 w 1302647"/>
              <a:gd name="connsiteY4" fmla="*/ 6941521 h 6967384"/>
              <a:gd name="connsiteX5" fmla="*/ 259500 w 1302647"/>
              <a:gd name="connsiteY5" fmla="*/ 3339542 h 6967384"/>
              <a:gd name="connsiteX6" fmla="*/ 0 w 1302647"/>
              <a:gd name="connsiteY6" fmla="*/ 0 h 6967384"/>
              <a:gd name="connsiteX0" fmla="*/ 0 w 1362994"/>
              <a:gd name="connsiteY0" fmla="*/ 0 h 6967384"/>
              <a:gd name="connsiteX1" fmla="*/ 1208134 w 1362994"/>
              <a:gd name="connsiteY1" fmla="*/ 0 h 6967384"/>
              <a:gd name="connsiteX2" fmla="*/ 1362994 w 1362994"/>
              <a:gd name="connsiteY2" fmla="*/ 3184363 h 6967384"/>
              <a:gd name="connsiteX3" fmla="*/ 1208134 w 1362994"/>
              <a:gd name="connsiteY3" fmla="*/ 6967384 h 6967384"/>
              <a:gd name="connsiteX4" fmla="*/ 284494 w 1362994"/>
              <a:gd name="connsiteY4" fmla="*/ 6941521 h 6967384"/>
              <a:gd name="connsiteX5" fmla="*/ 259500 w 1362994"/>
              <a:gd name="connsiteY5" fmla="*/ 3339542 h 6967384"/>
              <a:gd name="connsiteX6" fmla="*/ 0 w 1362994"/>
              <a:gd name="connsiteY6" fmla="*/ 0 h 6967384"/>
              <a:gd name="connsiteX0" fmla="*/ 0 w 1362994"/>
              <a:gd name="connsiteY0" fmla="*/ 0 h 6967384"/>
              <a:gd name="connsiteX1" fmla="*/ 1208134 w 1362994"/>
              <a:gd name="connsiteY1" fmla="*/ 0 h 6967384"/>
              <a:gd name="connsiteX2" fmla="*/ 1362994 w 1362994"/>
              <a:gd name="connsiteY2" fmla="*/ 3184363 h 6967384"/>
              <a:gd name="connsiteX3" fmla="*/ 1208134 w 1362994"/>
              <a:gd name="connsiteY3" fmla="*/ 6967384 h 6967384"/>
              <a:gd name="connsiteX4" fmla="*/ 284494 w 1362994"/>
              <a:gd name="connsiteY4" fmla="*/ 6941521 h 6967384"/>
              <a:gd name="connsiteX5" fmla="*/ 345710 w 1362994"/>
              <a:gd name="connsiteY5" fmla="*/ 3339542 h 6967384"/>
              <a:gd name="connsiteX6" fmla="*/ 0 w 1362994"/>
              <a:gd name="connsiteY6" fmla="*/ 0 h 6967384"/>
              <a:gd name="connsiteX0" fmla="*/ 0 w 1362994"/>
              <a:gd name="connsiteY0" fmla="*/ 0 h 6967384"/>
              <a:gd name="connsiteX1" fmla="*/ 1208134 w 1362994"/>
              <a:gd name="connsiteY1" fmla="*/ 0 h 6967384"/>
              <a:gd name="connsiteX2" fmla="*/ 1362994 w 1362994"/>
              <a:gd name="connsiteY2" fmla="*/ 3184363 h 6967384"/>
              <a:gd name="connsiteX3" fmla="*/ 1208134 w 1362994"/>
              <a:gd name="connsiteY3" fmla="*/ 6967384 h 6967384"/>
              <a:gd name="connsiteX4" fmla="*/ 284494 w 1362994"/>
              <a:gd name="connsiteY4" fmla="*/ 6941521 h 6967384"/>
              <a:gd name="connsiteX5" fmla="*/ 466405 w 1362994"/>
              <a:gd name="connsiteY5" fmla="*/ 3322301 h 6967384"/>
              <a:gd name="connsiteX6" fmla="*/ 0 w 1362994"/>
              <a:gd name="connsiteY6" fmla="*/ 0 h 6967384"/>
              <a:gd name="connsiteX0" fmla="*/ 0 w 1362994"/>
              <a:gd name="connsiteY0" fmla="*/ 0 h 6967384"/>
              <a:gd name="connsiteX1" fmla="*/ 1208134 w 1362994"/>
              <a:gd name="connsiteY1" fmla="*/ 0 h 6967384"/>
              <a:gd name="connsiteX2" fmla="*/ 1362994 w 1362994"/>
              <a:gd name="connsiteY2" fmla="*/ 3184363 h 6967384"/>
              <a:gd name="connsiteX3" fmla="*/ 1208134 w 1362994"/>
              <a:gd name="connsiteY3" fmla="*/ 6967384 h 6967384"/>
              <a:gd name="connsiteX4" fmla="*/ 284494 w 1362994"/>
              <a:gd name="connsiteY4" fmla="*/ 6941521 h 6967384"/>
              <a:gd name="connsiteX5" fmla="*/ 466405 w 1362994"/>
              <a:gd name="connsiteY5" fmla="*/ 3322301 h 6967384"/>
              <a:gd name="connsiteX6" fmla="*/ 0 w 1362994"/>
              <a:gd name="connsiteY6" fmla="*/ 0 h 6967384"/>
              <a:gd name="connsiteX0" fmla="*/ 0 w 1569540"/>
              <a:gd name="connsiteY0" fmla="*/ 8980 h 6967384"/>
              <a:gd name="connsiteX1" fmla="*/ 1414680 w 1569540"/>
              <a:gd name="connsiteY1" fmla="*/ 0 h 6967384"/>
              <a:gd name="connsiteX2" fmla="*/ 1569540 w 1569540"/>
              <a:gd name="connsiteY2" fmla="*/ 3184363 h 6967384"/>
              <a:gd name="connsiteX3" fmla="*/ 1414680 w 1569540"/>
              <a:gd name="connsiteY3" fmla="*/ 6967384 h 6967384"/>
              <a:gd name="connsiteX4" fmla="*/ 491040 w 1569540"/>
              <a:gd name="connsiteY4" fmla="*/ 6941521 h 6967384"/>
              <a:gd name="connsiteX5" fmla="*/ 672951 w 1569540"/>
              <a:gd name="connsiteY5" fmla="*/ 3322301 h 6967384"/>
              <a:gd name="connsiteX6" fmla="*/ 0 w 1569540"/>
              <a:gd name="connsiteY6" fmla="*/ 8980 h 6967384"/>
              <a:gd name="connsiteX0" fmla="*/ 0 w 1569540"/>
              <a:gd name="connsiteY0" fmla="*/ 8980 h 6967384"/>
              <a:gd name="connsiteX1" fmla="*/ 1414680 w 1569540"/>
              <a:gd name="connsiteY1" fmla="*/ 0 h 6967384"/>
              <a:gd name="connsiteX2" fmla="*/ 1569540 w 1569540"/>
              <a:gd name="connsiteY2" fmla="*/ 3184363 h 6967384"/>
              <a:gd name="connsiteX3" fmla="*/ 1414680 w 1569540"/>
              <a:gd name="connsiteY3" fmla="*/ 6967384 h 6967384"/>
              <a:gd name="connsiteX4" fmla="*/ 491040 w 1569540"/>
              <a:gd name="connsiteY4" fmla="*/ 6941521 h 6967384"/>
              <a:gd name="connsiteX5" fmla="*/ 672951 w 1569540"/>
              <a:gd name="connsiteY5" fmla="*/ 3322301 h 6967384"/>
              <a:gd name="connsiteX6" fmla="*/ 0 w 1569540"/>
              <a:gd name="connsiteY6" fmla="*/ 8980 h 6967384"/>
              <a:gd name="connsiteX0" fmla="*/ 0 w 1569540"/>
              <a:gd name="connsiteY0" fmla="*/ 8980 h 6967384"/>
              <a:gd name="connsiteX1" fmla="*/ 1414680 w 1569540"/>
              <a:gd name="connsiteY1" fmla="*/ 0 h 6967384"/>
              <a:gd name="connsiteX2" fmla="*/ 1569540 w 1569540"/>
              <a:gd name="connsiteY2" fmla="*/ 3184363 h 6967384"/>
              <a:gd name="connsiteX3" fmla="*/ 1414680 w 1569540"/>
              <a:gd name="connsiteY3" fmla="*/ 6967384 h 6967384"/>
              <a:gd name="connsiteX4" fmla="*/ 491040 w 1569540"/>
              <a:gd name="connsiteY4" fmla="*/ 6941521 h 6967384"/>
              <a:gd name="connsiteX5" fmla="*/ 672951 w 1569540"/>
              <a:gd name="connsiteY5" fmla="*/ 3322301 h 6967384"/>
              <a:gd name="connsiteX6" fmla="*/ 0 w 1569540"/>
              <a:gd name="connsiteY6" fmla="*/ 8980 h 69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540" h="6967384">
                <a:moveTo>
                  <a:pt x="0" y="8980"/>
                </a:moveTo>
                <a:lnTo>
                  <a:pt x="1414680" y="0"/>
                </a:lnTo>
                <a:lnTo>
                  <a:pt x="1569540" y="3184363"/>
                </a:lnTo>
                <a:lnTo>
                  <a:pt x="1414680" y="6967384"/>
                </a:lnTo>
                <a:lnTo>
                  <a:pt x="491040" y="6941521"/>
                </a:lnTo>
                <a:lnTo>
                  <a:pt x="672951" y="3322301"/>
                </a:lnTo>
                <a:cubicBezTo>
                  <a:pt x="687389" y="2128297"/>
                  <a:pt x="764688" y="1363190"/>
                  <a:pt x="0" y="8980"/>
                </a:cubicBezTo>
                <a:close/>
              </a:path>
            </a:pathLst>
          </a:custGeom>
          <a:solidFill>
            <a:srgbClr val="F1AF5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弦形 14"/>
          <p:cNvSpPr/>
          <p:nvPr/>
        </p:nvSpPr>
        <p:spPr>
          <a:xfrm rot="2700000">
            <a:off x="3746338" y="3704167"/>
            <a:ext cx="1559351" cy="1559351"/>
          </a:xfrm>
          <a:prstGeom prst="chord">
            <a:avLst>
              <a:gd name="adj1" fmla="val 10794353"/>
              <a:gd name="adj2" fmla="val 21597276"/>
            </a:avLst>
          </a:prstGeom>
          <a:solidFill>
            <a:srgbClr val="3A3A3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弦形 13"/>
          <p:cNvSpPr/>
          <p:nvPr/>
        </p:nvSpPr>
        <p:spPr>
          <a:xfrm rot="2700000">
            <a:off x="2803184" y="2758666"/>
            <a:ext cx="1559351" cy="1559351"/>
          </a:xfrm>
          <a:prstGeom prst="chord">
            <a:avLst>
              <a:gd name="adj1" fmla="val 10794353"/>
              <a:gd name="adj2" fmla="val 21597276"/>
            </a:avLst>
          </a:prstGeom>
          <a:solidFill>
            <a:srgbClr val="DC6C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弦形 12"/>
          <p:cNvSpPr/>
          <p:nvPr/>
        </p:nvSpPr>
        <p:spPr>
          <a:xfrm rot="2700000">
            <a:off x="1856794" y="1813166"/>
            <a:ext cx="1559351" cy="1559351"/>
          </a:xfrm>
          <a:prstGeom prst="chord">
            <a:avLst>
              <a:gd name="adj1" fmla="val 10794353"/>
              <a:gd name="adj2" fmla="val 21597276"/>
            </a:avLst>
          </a:prstGeom>
          <a:solidFill>
            <a:srgbClr val="56A8B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492273" y="1242869"/>
            <a:ext cx="4486704" cy="4473660"/>
          </a:xfrm>
          <a:custGeom>
            <a:avLst/>
            <a:gdLst>
              <a:gd name="connsiteX0" fmla="*/ 1059873 w 4530436"/>
              <a:gd name="connsiteY0" fmla="*/ 0 h 4364182"/>
              <a:gd name="connsiteX1" fmla="*/ 4530436 w 4530436"/>
              <a:gd name="connsiteY1" fmla="*/ 3470563 h 4364182"/>
              <a:gd name="connsiteX2" fmla="*/ 3387436 w 4530436"/>
              <a:gd name="connsiteY2" fmla="*/ 4364182 h 4364182"/>
              <a:gd name="connsiteX3" fmla="*/ 3262746 w 4530436"/>
              <a:gd name="connsiteY3" fmla="*/ 3636818 h 4364182"/>
              <a:gd name="connsiteX4" fmla="*/ 2576946 w 4530436"/>
              <a:gd name="connsiteY4" fmla="*/ 3657600 h 4364182"/>
              <a:gd name="connsiteX5" fmla="*/ 2452255 w 4530436"/>
              <a:gd name="connsiteY5" fmla="*/ 2930236 h 4364182"/>
              <a:gd name="connsiteX6" fmla="*/ 1600200 w 4530436"/>
              <a:gd name="connsiteY6" fmla="*/ 2951018 h 4364182"/>
              <a:gd name="connsiteX7" fmla="*/ 1537855 w 4530436"/>
              <a:gd name="connsiteY7" fmla="*/ 2202873 h 4364182"/>
              <a:gd name="connsiteX8" fmla="*/ 789709 w 4530436"/>
              <a:gd name="connsiteY8" fmla="*/ 2223655 h 4364182"/>
              <a:gd name="connsiteX9" fmla="*/ 852055 w 4530436"/>
              <a:gd name="connsiteY9" fmla="*/ 1454727 h 4364182"/>
              <a:gd name="connsiteX10" fmla="*/ 0 w 4530436"/>
              <a:gd name="connsiteY10" fmla="*/ 1496291 h 4364182"/>
              <a:gd name="connsiteX11" fmla="*/ 1059873 w 4530436"/>
              <a:gd name="connsiteY11" fmla="*/ 0 h 4364182"/>
              <a:gd name="connsiteX0" fmla="*/ 1061027 w 4531590"/>
              <a:gd name="connsiteY0" fmla="*/ 0 h 4364182"/>
              <a:gd name="connsiteX1" fmla="*/ 4531590 w 4531590"/>
              <a:gd name="connsiteY1" fmla="*/ 3470563 h 4364182"/>
              <a:gd name="connsiteX2" fmla="*/ 3388590 w 4531590"/>
              <a:gd name="connsiteY2" fmla="*/ 4364182 h 4364182"/>
              <a:gd name="connsiteX3" fmla="*/ 3263900 w 4531590"/>
              <a:gd name="connsiteY3" fmla="*/ 3636818 h 4364182"/>
              <a:gd name="connsiteX4" fmla="*/ 2578100 w 4531590"/>
              <a:gd name="connsiteY4" fmla="*/ 3657600 h 4364182"/>
              <a:gd name="connsiteX5" fmla="*/ 2453409 w 4531590"/>
              <a:gd name="connsiteY5" fmla="*/ 2930236 h 4364182"/>
              <a:gd name="connsiteX6" fmla="*/ 1601354 w 4531590"/>
              <a:gd name="connsiteY6" fmla="*/ 2951018 h 4364182"/>
              <a:gd name="connsiteX7" fmla="*/ 1539009 w 4531590"/>
              <a:gd name="connsiteY7" fmla="*/ 2202873 h 4364182"/>
              <a:gd name="connsiteX8" fmla="*/ 790863 w 4531590"/>
              <a:gd name="connsiteY8" fmla="*/ 2223655 h 4364182"/>
              <a:gd name="connsiteX9" fmla="*/ 853209 w 4531590"/>
              <a:gd name="connsiteY9" fmla="*/ 1454727 h 4364182"/>
              <a:gd name="connsiteX10" fmla="*/ 1154 w 4531590"/>
              <a:gd name="connsiteY10" fmla="*/ 1496291 h 4364182"/>
              <a:gd name="connsiteX11" fmla="*/ 1061027 w 4531590"/>
              <a:gd name="connsiteY11" fmla="*/ 0 h 4364182"/>
              <a:gd name="connsiteX0" fmla="*/ 1061038 w 4531601"/>
              <a:gd name="connsiteY0" fmla="*/ 0 h 4364182"/>
              <a:gd name="connsiteX1" fmla="*/ 4531601 w 4531601"/>
              <a:gd name="connsiteY1" fmla="*/ 3470563 h 4364182"/>
              <a:gd name="connsiteX2" fmla="*/ 3388601 w 4531601"/>
              <a:gd name="connsiteY2" fmla="*/ 4364182 h 4364182"/>
              <a:gd name="connsiteX3" fmla="*/ 3263911 w 4531601"/>
              <a:gd name="connsiteY3" fmla="*/ 3636818 h 4364182"/>
              <a:gd name="connsiteX4" fmla="*/ 2578111 w 4531601"/>
              <a:gd name="connsiteY4" fmla="*/ 3657600 h 4364182"/>
              <a:gd name="connsiteX5" fmla="*/ 2453420 w 4531601"/>
              <a:gd name="connsiteY5" fmla="*/ 2930236 h 4364182"/>
              <a:gd name="connsiteX6" fmla="*/ 1601365 w 4531601"/>
              <a:gd name="connsiteY6" fmla="*/ 2951018 h 4364182"/>
              <a:gd name="connsiteX7" fmla="*/ 1539020 w 4531601"/>
              <a:gd name="connsiteY7" fmla="*/ 2202873 h 4364182"/>
              <a:gd name="connsiteX8" fmla="*/ 790874 w 4531601"/>
              <a:gd name="connsiteY8" fmla="*/ 2223655 h 4364182"/>
              <a:gd name="connsiteX9" fmla="*/ 853220 w 4531601"/>
              <a:gd name="connsiteY9" fmla="*/ 1454727 h 4364182"/>
              <a:gd name="connsiteX10" fmla="*/ 1165 w 4531601"/>
              <a:gd name="connsiteY10" fmla="*/ 1496291 h 4364182"/>
              <a:gd name="connsiteX11" fmla="*/ 1061038 w 4531601"/>
              <a:gd name="connsiteY11" fmla="*/ 0 h 4364182"/>
              <a:gd name="connsiteX0" fmla="*/ 1061600 w 4532163"/>
              <a:gd name="connsiteY0" fmla="*/ 0 h 4364182"/>
              <a:gd name="connsiteX1" fmla="*/ 4532163 w 4532163"/>
              <a:gd name="connsiteY1" fmla="*/ 3470563 h 4364182"/>
              <a:gd name="connsiteX2" fmla="*/ 3389163 w 4532163"/>
              <a:gd name="connsiteY2" fmla="*/ 4364182 h 4364182"/>
              <a:gd name="connsiteX3" fmla="*/ 3264473 w 4532163"/>
              <a:gd name="connsiteY3" fmla="*/ 3636818 h 4364182"/>
              <a:gd name="connsiteX4" fmla="*/ 2578673 w 4532163"/>
              <a:gd name="connsiteY4" fmla="*/ 3657600 h 4364182"/>
              <a:gd name="connsiteX5" fmla="*/ 2453982 w 4532163"/>
              <a:gd name="connsiteY5" fmla="*/ 2930236 h 4364182"/>
              <a:gd name="connsiteX6" fmla="*/ 1601927 w 4532163"/>
              <a:gd name="connsiteY6" fmla="*/ 2951018 h 4364182"/>
              <a:gd name="connsiteX7" fmla="*/ 1539582 w 4532163"/>
              <a:gd name="connsiteY7" fmla="*/ 2202873 h 4364182"/>
              <a:gd name="connsiteX8" fmla="*/ 791436 w 4532163"/>
              <a:gd name="connsiteY8" fmla="*/ 2223655 h 4364182"/>
              <a:gd name="connsiteX9" fmla="*/ 602322 w 4532163"/>
              <a:gd name="connsiteY9" fmla="*/ 1637607 h 4364182"/>
              <a:gd name="connsiteX10" fmla="*/ 1727 w 4532163"/>
              <a:gd name="connsiteY10" fmla="*/ 1496291 h 4364182"/>
              <a:gd name="connsiteX11" fmla="*/ 1061600 w 4532163"/>
              <a:gd name="connsiteY11" fmla="*/ 0 h 4364182"/>
              <a:gd name="connsiteX0" fmla="*/ 1061600 w 4532163"/>
              <a:gd name="connsiteY0" fmla="*/ 0 h 4364182"/>
              <a:gd name="connsiteX1" fmla="*/ 4532163 w 4532163"/>
              <a:gd name="connsiteY1" fmla="*/ 3470563 h 4364182"/>
              <a:gd name="connsiteX2" fmla="*/ 3389163 w 4532163"/>
              <a:gd name="connsiteY2" fmla="*/ 4364182 h 4364182"/>
              <a:gd name="connsiteX3" fmla="*/ 3264473 w 4532163"/>
              <a:gd name="connsiteY3" fmla="*/ 3636818 h 4364182"/>
              <a:gd name="connsiteX4" fmla="*/ 2578673 w 4532163"/>
              <a:gd name="connsiteY4" fmla="*/ 3657600 h 4364182"/>
              <a:gd name="connsiteX5" fmla="*/ 2453982 w 4532163"/>
              <a:gd name="connsiteY5" fmla="*/ 2930236 h 4364182"/>
              <a:gd name="connsiteX6" fmla="*/ 1601927 w 4532163"/>
              <a:gd name="connsiteY6" fmla="*/ 2951018 h 4364182"/>
              <a:gd name="connsiteX7" fmla="*/ 1539582 w 4532163"/>
              <a:gd name="connsiteY7" fmla="*/ 2202873 h 4364182"/>
              <a:gd name="connsiteX8" fmla="*/ 791436 w 4532163"/>
              <a:gd name="connsiteY8" fmla="*/ 2223655 h 4364182"/>
              <a:gd name="connsiteX9" fmla="*/ 602322 w 4532163"/>
              <a:gd name="connsiteY9" fmla="*/ 1637607 h 4364182"/>
              <a:gd name="connsiteX10" fmla="*/ 1727 w 4532163"/>
              <a:gd name="connsiteY10" fmla="*/ 1496291 h 4364182"/>
              <a:gd name="connsiteX11" fmla="*/ 1061600 w 4532163"/>
              <a:gd name="connsiteY11" fmla="*/ 0 h 4364182"/>
              <a:gd name="connsiteX0" fmla="*/ 1061600 w 4532163"/>
              <a:gd name="connsiteY0" fmla="*/ 0 h 4364182"/>
              <a:gd name="connsiteX1" fmla="*/ 4532163 w 4532163"/>
              <a:gd name="connsiteY1" fmla="*/ 3470563 h 4364182"/>
              <a:gd name="connsiteX2" fmla="*/ 3389163 w 4532163"/>
              <a:gd name="connsiteY2" fmla="*/ 4364182 h 4364182"/>
              <a:gd name="connsiteX3" fmla="*/ 3264473 w 4532163"/>
              <a:gd name="connsiteY3" fmla="*/ 3636818 h 4364182"/>
              <a:gd name="connsiteX4" fmla="*/ 2578673 w 4532163"/>
              <a:gd name="connsiteY4" fmla="*/ 3657600 h 4364182"/>
              <a:gd name="connsiteX5" fmla="*/ 2453982 w 4532163"/>
              <a:gd name="connsiteY5" fmla="*/ 2930236 h 4364182"/>
              <a:gd name="connsiteX6" fmla="*/ 1601927 w 4532163"/>
              <a:gd name="connsiteY6" fmla="*/ 2951018 h 4364182"/>
              <a:gd name="connsiteX7" fmla="*/ 1364322 w 4532163"/>
              <a:gd name="connsiteY7" fmla="*/ 2400993 h 4364182"/>
              <a:gd name="connsiteX8" fmla="*/ 791436 w 4532163"/>
              <a:gd name="connsiteY8" fmla="*/ 2223655 h 4364182"/>
              <a:gd name="connsiteX9" fmla="*/ 602322 w 4532163"/>
              <a:gd name="connsiteY9" fmla="*/ 1637607 h 4364182"/>
              <a:gd name="connsiteX10" fmla="*/ 1727 w 4532163"/>
              <a:gd name="connsiteY10" fmla="*/ 1496291 h 4364182"/>
              <a:gd name="connsiteX11" fmla="*/ 1061600 w 4532163"/>
              <a:gd name="connsiteY11" fmla="*/ 0 h 4364182"/>
              <a:gd name="connsiteX0" fmla="*/ 1061600 w 4532163"/>
              <a:gd name="connsiteY0" fmla="*/ 0 h 4364182"/>
              <a:gd name="connsiteX1" fmla="*/ 4532163 w 4532163"/>
              <a:gd name="connsiteY1" fmla="*/ 3470563 h 4364182"/>
              <a:gd name="connsiteX2" fmla="*/ 3389163 w 4532163"/>
              <a:gd name="connsiteY2" fmla="*/ 4364182 h 4364182"/>
              <a:gd name="connsiteX3" fmla="*/ 3264473 w 4532163"/>
              <a:gd name="connsiteY3" fmla="*/ 3636818 h 4364182"/>
              <a:gd name="connsiteX4" fmla="*/ 2578673 w 4532163"/>
              <a:gd name="connsiteY4" fmla="*/ 3657600 h 4364182"/>
              <a:gd name="connsiteX5" fmla="*/ 2453982 w 4532163"/>
              <a:gd name="connsiteY5" fmla="*/ 2930236 h 4364182"/>
              <a:gd name="connsiteX6" fmla="*/ 1601927 w 4532163"/>
              <a:gd name="connsiteY6" fmla="*/ 2951018 h 4364182"/>
              <a:gd name="connsiteX7" fmla="*/ 1364322 w 4532163"/>
              <a:gd name="connsiteY7" fmla="*/ 2400993 h 4364182"/>
              <a:gd name="connsiteX8" fmla="*/ 791436 w 4532163"/>
              <a:gd name="connsiteY8" fmla="*/ 2223655 h 4364182"/>
              <a:gd name="connsiteX9" fmla="*/ 602322 w 4532163"/>
              <a:gd name="connsiteY9" fmla="*/ 1637607 h 4364182"/>
              <a:gd name="connsiteX10" fmla="*/ 1727 w 4532163"/>
              <a:gd name="connsiteY10" fmla="*/ 1496291 h 4364182"/>
              <a:gd name="connsiteX11" fmla="*/ 1061600 w 4532163"/>
              <a:gd name="connsiteY11" fmla="*/ 0 h 4364182"/>
              <a:gd name="connsiteX0" fmla="*/ 1061600 w 4532163"/>
              <a:gd name="connsiteY0" fmla="*/ 0 h 4364182"/>
              <a:gd name="connsiteX1" fmla="*/ 4532163 w 4532163"/>
              <a:gd name="connsiteY1" fmla="*/ 3470563 h 4364182"/>
              <a:gd name="connsiteX2" fmla="*/ 3389163 w 4532163"/>
              <a:gd name="connsiteY2" fmla="*/ 4364182 h 4364182"/>
              <a:gd name="connsiteX3" fmla="*/ 3264473 w 4532163"/>
              <a:gd name="connsiteY3" fmla="*/ 3636818 h 4364182"/>
              <a:gd name="connsiteX4" fmla="*/ 2578673 w 4532163"/>
              <a:gd name="connsiteY4" fmla="*/ 3657600 h 4364182"/>
              <a:gd name="connsiteX5" fmla="*/ 2255862 w 4532163"/>
              <a:gd name="connsiteY5" fmla="*/ 3166456 h 4364182"/>
              <a:gd name="connsiteX6" fmla="*/ 1601927 w 4532163"/>
              <a:gd name="connsiteY6" fmla="*/ 2951018 h 4364182"/>
              <a:gd name="connsiteX7" fmla="*/ 1364322 w 4532163"/>
              <a:gd name="connsiteY7" fmla="*/ 2400993 h 4364182"/>
              <a:gd name="connsiteX8" fmla="*/ 791436 w 4532163"/>
              <a:gd name="connsiteY8" fmla="*/ 2223655 h 4364182"/>
              <a:gd name="connsiteX9" fmla="*/ 602322 w 4532163"/>
              <a:gd name="connsiteY9" fmla="*/ 1637607 h 4364182"/>
              <a:gd name="connsiteX10" fmla="*/ 1727 w 4532163"/>
              <a:gd name="connsiteY10" fmla="*/ 1496291 h 4364182"/>
              <a:gd name="connsiteX11" fmla="*/ 1061600 w 4532163"/>
              <a:gd name="connsiteY11" fmla="*/ 0 h 4364182"/>
              <a:gd name="connsiteX0" fmla="*/ 1061600 w 4532163"/>
              <a:gd name="connsiteY0" fmla="*/ 0 h 4365058"/>
              <a:gd name="connsiteX1" fmla="*/ 4532163 w 4532163"/>
              <a:gd name="connsiteY1" fmla="*/ 3470563 h 4365058"/>
              <a:gd name="connsiteX2" fmla="*/ 3389163 w 4532163"/>
              <a:gd name="connsiteY2" fmla="*/ 4364182 h 4365058"/>
              <a:gd name="connsiteX3" fmla="*/ 3264473 w 4532163"/>
              <a:gd name="connsiteY3" fmla="*/ 3636818 h 4365058"/>
              <a:gd name="connsiteX4" fmla="*/ 2578673 w 4532163"/>
              <a:gd name="connsiteY4" fmla="*/ 3657600 h 4365058"/>
              <a:gd name="connsiteX5" fmla="*/ 2255862 w 4532163"/>
              <a:gd name="connsiteY5" fmla="*/ 3166456 h 4365058"/>
              <a:gd name="connsiteX6" fmla="*/ 1601927 w 4532163"/>
              <a:gd name="connsiteY6" fmla="*/ 2951018 h 4365058"/>
              <a:gd name="connsiteX7" fmla="*/ 1364322 w 4532163"/>
              <a:gd name="connsiteY7" fmla="*/ 2400993 h 4365058"/>
              <a:gd name="connsiteX8" fmla="*/ 791436 w 4532163"/>
              <a:gd name="connsiteY8" fmla="*/ 2223655 h 4365058"/>
              <a:gd name="connsiteX9" fmla="*/ 602322 w 4532163"/>
              <a:gd name="connsiteY9" fmla="*/ 1637607 h 4365058"/>
              <a:gd name="connsiteX10" fmla="*/ 1727 w 4532163"/>
              <a:gd name="connsiteY10" fmla="*/ 1496291 h 4365058"/>
              <a:gd name="connsiteX11" fmla="*/ 1061600 w 4532163"/>
              <a:gd name="connsiteY11" fmla="*/ 0 h 4365058"/>
              <a:gd name="connsiteX0" fmla="*/ 1061600 w 4532163"/>
              <a:gd name="connsiteY0" fmla="*/ 0 h 4365601"/>
              <a:gd name="connsiteX1" fmla="*/ 4532163 w 4532163"/>
              <a:gd name="connsiteY1" fmla="*/ 3470563 h 4365601"/>
              <a:gd name="connsiteX2" fmla="*/ 3389163 w 4532163"/>
              <a:gd name="connsiteY2" fmla="*/ 4364182 h 4365601"/>
              <a:gd name="connsiteX3" fmla="*/ 3081593 w 4532163"/>
              <a:gd name="connsiteY3" fmla="*/ 3888278 h 4365601"/>
              <a:gd name="connsiteX4" fmla="*/ 2578673 w 4532163"/>
              <a:gd name="connsiteY4" fmla="*/ 3657600 h 4365601"/>
              <a:gd name="connsiteX5" fmla="*/ 2255862 w 4532163"/>
              <a:gd name="connsiteY5" fmla="*/ 3166456 h 4365601"/>
              <a:gd name="connsiteX6" fmla="*/ 1601927 w 4532163"/>
              <a:gd name="connsiteY6" fmla="*/ 2951018 h 4365601"/>
              <a:gd name="connsiteX7" fmla="*/ 1364322 w 4532163"/>
              <a:gd name="connsiteY7" fmla="*/ 2400993 h 4365601"/>
              <a:gd name="connsiteX8" fmla="*/ 791436 w 4532163"/>
              <a:gd name="connsiteY8" fmla="*/ 2223655 h 4365601"/>
              <a:gd name="connsiteX9" fmla="*/ 602322 w 4532163"/>
              <a:gd name="connsiteY9" fmla="*/ 1637607 h 4365601"/>
              <a:gd name="connsiteX10" fmla="*/ 1727 w 4532163"/>
              <a:gd name="connsiteY10" fmla="*/ 1496291 h 4365601"/>
              <a:gd name="connsiteX11" fmla="*/ 1061600 w 4532163"/>
              <a:gd name="connsiteY11" fmla="*/ 0 h 4365601"/>
              <a:gd name="connsiteX0" fmla="*/ 1061828 w 4532391"/>
              <a:gd name="connsiteY0" fmla="*/ 0 h 4365601"/>
              <a:gd name="connsiteX1" fmla="*/ 4532391 w 4532391"/>
              <a:gd name="connsiteY1" fmla="*/ 3470563 h 4365601"/>
              <a:gd name="connsiteX2" fmla="*/ 3389391 w 4532391"/>
              <a:gd name="connsiteY2" fmla="*/ 4364182 h 4365601"/>
              <a:gd name="connsiteX3" fmla="*/ 3081821 w 4532391"/>
              <a:gd name="connsiteY3" fmla="*/ 3888278 h 4365601"/>
              <a:gd name="connsiteX4" fmla="*/ 2578901 w 4532391"/>
              <a:gd name="connsiteY4" fmla="*/ 3657600 h 4365601"/>
              <a:gd name="connsiteX5" fmla="*/ 2256090 w 4532391"/>
              <a:gd name="connsiteY5" fmla="*/ 3166456 h 4365601"/>
              <a:gd name="connsiteX6" fmla="*/ 1602155 w 4532391"/>
              <a:gd name="connsiteY6" fmla="*/ 2951018 h 4365601"/>
              <a:gd name="connsiteX7" fmla="*/ 1364550 w 4532391"/>
              <a:gd name="connsiteY7" fmla="*/ 2400993 h 4365601"/>
              <a:gd name="connsiteX8" fmla="*/ 791664 w 4532391"/>
              <a:gd name="connsiteY8" fmla="*/ 2223655 h 4365601"/>
              <a:gd name="connsiteX9" fmla="*/ 541590 w 4532391"/>
              <a:gd name="connsiteY9" fmla="*/ 1690947 h 4365601"/>
              <a:gd name="connsiteX10" fmla="*/ 1955 w 4532391"/>
              <a:gd name="connsiteY10" fmla="*/ 1496291 h 4365601"/>
              <a:gd name="connsiteX11" fmla="*/ 1061828 w 4532391"/>
              <a:gd name="connsiteY11" fmla="*/ 0 h 4365601"/>
              <a:gd name="connsiteX0" fmla="*/ 1060410 w 4530973"/>
              <a:gd name="connsiteY0" fmla="*/ 0 h 4365601"/>
              <a:gd name="connsiteX1" fmla="*/ 4530973 w 4530973"/>
              <a:gd name="connsiteY1" fmla="*/ 3470563 h 4365601"/>
              <a:gd name="connsiteX2" fmla="*/ 3387973 w 4530973"/>
              <a:gd name="connsiteY2" fmla="*/ 4364182 h 4365601"/>
              <a:gd name="connsiteX3" fmla="*/ 3080403 w 4530973"/>
              <a:gd name="connsiteY3" fmla="*/ 3888278 h 4365601"/>
              <a:gd name="connsiteX4" fmla="*/ 2577483 w 4530973"/>
              <a:gd name="connsiteY4" fmla="*/ 3657600 h 4365601"/>
              <a:gd name="connsiteX5" fmla="*/ 2254672 w 4530973"/>
              <a:gd name="connsiteY5" fmla="*/ 3166456 h 4365601"/>
              <a:gd name="connsiteX6" fmla="*/ 1600737 w 4530973"/>
              <a:gd name="connsiteY6" fmla="*/ 2951018 h 4365601"/>
              <a:gd name="connsiteX7" fmla="*/ 1363132 w 4530973"/>
              <a:gd name="connsiteY7" fmla="*/ 2400993 h 4365601"/>
              <a:gd name="connsiteX8" fmla="*/ 790246 w 4530973"/>
              <a:gd name="connsiteY8" fmla="*/ 2223655 h 4365601"/>
              <a:gd name="connsiteX9" fmla="*/ 540172 w 4530973"/>
              <a:gd name="connsiteY9" fmla="*/ 1690947 h 4365601"/>
              <a:gd name="connsiteX10" fmla="*/ 537 w 4530973"/>
              <a:gd name="connsiteY10" fmla="*/ 1496291 h 4365601"/>
              <a:gd name="connsiteX11" fmla="*/ 645467 w 4530973"/>
              <a:gd name="connsiteY11" fmla="*/ 554182 h 4365601"/>
              <a:gd name="connsiteX12" fmla="*/ 1060410 w 4530973"/>
              <a:gd name="connsiteY12" fmla="*/ 0 h 4365601"/>
              <a:gd name="connsiteX0" fmla="*/ 1060410 w 4530973"/>
              <a:gd name="connsiteY0" fmla="*/ 0 h 4365601"/>
              <a:gd name="connsiteX1" fmla="*/ 4530973 w 4530973"/>
              <a:gd name="connsiteY1" fmla="*/ 3470563 h 4365601"/>
              <a:gd name="connsiteX2" fmla="*/ 3387973 w 4530973"/>
              <a:gd name="connsiteY2" fmla="*/ 4364182 h 4365601"/>
              <a:gd name="connsiteX3" fmla="*/ 3080403 w 4530973"/>
              <a:gd name="connsiteY3" fmla="*/ 3888278 h 4365601"/>
              <a:gd name="connsiteX4" fmla="*/ 2577483 w 4530973"/>
              <a:gd name="connsiteY4" fmla="*/ 3657600 h 4365601"/>
              <a:gd name="connsiteX5" fmla="*/ 2254672 w 4530973"/>
              <a:gd name="connsiteY5" fmla="*/ 3166456 h 4365601"/>
              <a:gd name="connsiteX6" fmla="*/ 1600737 w 4530973"/>
              <a:gd name="connsiteY6" fmla="*/ 2951018 h 4365601"/>
              <a:gd name="connsiteX7" fmla="*/ 1363132 w 4530973"/>
              <a:gd name="connsiteY7" fmla="*/ 2400993 h 4365601"/>
              <a:gd name="connsiteX8" fmla="*/ 790246 w 4530973"/>
              <a:gd name="connsiteY8" fmla="*/ 2223655 h 4365601"/>
              <a:gd name="connsiteX9" fmla="*/ 540172 w 4530973"/>
              <a:gd name="connsiteY9" fmla="*/ 1690947 h 4365601"/>
              <a:gd name="connsiteX10" fmla="*/ 537 w 4530973"/>
              <a:gd name="connsiteY10" fmla="*/ 1496291 h 4365601"/>
              <a:gd name="connsiteX11" fmla="*/ 729287 w 4530973"/>
              <a:gd name="connsiteY11" fmla="*/ 577042 h 4365601"/>
              <a:gd name="connsiteX12" fmla="*/ 1060410 w 4530973"/>
              <a:gd name="connsiteY12" fmla="*/ 0 h 4365601"/>
              <a:gd name="connsiteX0" fmla="*/ 1060410 w 4530973"/>
              <a:gd name="connsiteY0" fmla="*/ 0 h 4365601"/>
              <a:gd name="connsiteX1" fmla="*/ 4530973 w 4530973"/>
              <a:gd name="connsiteY1" fmla="*/ 3470563 h 4365601"/>
              <a:gd name="connsiteX2" fmla="*/ 4272587 w 4530973"/>
              <a:gd name="connsiteY2" fmla="*/ 3686002 h 4365601"/>
              <a:gd name="connsiteX3" fmla="*/ 3387973 w 4530973"/>
              <a:gd name="connsiteY3" fmla="*/ 4364182 h 4365601"/>
              <a:gd name="connsiteX4" fmla="*/ 3080403 w 4530973"/>
              <a:gd name="connsiteY4" fmla="*/ 3888278 h 4365601"/>
              <a:gd name="connsiteX5" fmla="*/ 2577483 w 4530973"/>
              <a:gd name="connsiteY5" fmla="*/ 3657600 h 4365601"/>
              <a:gd name="connsiteX6" fmla="*/ 2254672 w 4530973"/>
              <a:gd name="connsiteY6" fmla="*/ 3166456 h 4365601"/>
              <a:gd name="connsiteX7" fmla="*/ 1600737 w 4530973"/>
              <a:gd name="connsiteY7" fmla="*/ 2951018 h 4365601"/>
              <a:gd name="connsiteX8" fmla="*/ 1363132 w 4530973"/>
              <a:gd name="connsiteY8" fmla="*/ 2400993 h 4365601"/>
              <a:gd name="connsiteX9" fmla="*/ 790246 w 4530973"/>
              <a:gd name="connsiteY9" fmla="*/ 2223655 h 4365601"/>
              <a:gd name="connsiteX10" fmla="*/ 540172 w 4530973"/>
              <a:gd name="connsiteY10" fmla="*/ 1690947 h 4365601"/>
              <a:gd name="connsiteX11" fmla="*/ 537 w 4530973"/>
              <a:gd name="connsiteY11" fmla="*/ 1496291 h 4365601"/>
              <a:gd name="connsiteX12" fmla="*/ 729287 w 4530973"/>
              <a:gd name="connsiteY12" fmla="*/ 577042 h 4365601"/>
              <a:gd name="connsiteX13" fmla="*/ 1060410 w 4530973"/>
              <a:gd name="connsiteY13" fmla="*/ 0 h 4365601"/>
              <a:gd name="connsiteX0" fmla="*/ 1060410 w 4530973"/>
              <a:gd name="connsiteY0" fmla="*/ 0 h 4365601"/>
              <a:gd name="connsiteX1" fmla="*/ 4530973 w 4530973"/>
              <a:gd name="connsiteY1" fmla="*/ 3470563 h 4365601"/>
              <a:gd name="connsiteX2" fmla="*/ 4204007 w 4530973"/>
              <a:gd name="connsiteY2" fmla="*/ 3632662 h 4365601"/>
              <a:gd name="connsiteX3" fmla="*/ 3387973 w 4530973"/>
              <a:gd name="connsiteY3" fmla="*/ 4364182 h 4365601"/>
              <a:gd name="connsiteX4" fmla="*/ 3080403 w 4530973"/>
              <a:gd name="connsiteY4" fmla="*/ 3888278 h 4365601"/>
              <a:gd name="connsiteX5" fmla="*/ 2577483 w 4530973"/>
              <a:gd name="connsiteY5" fmla="*/ 3657600 h 4365601"/>
              <a:gd name="connsiteX6" fmla="*/ 2254672 w 4530973"/>
              <a:gd name="connsiteY6" fmla="*/ 3166456 h 4365601"/>
              <a:gd name="connsiteX7" fmla="*/ 1600737 w 4530973"/>
              <a:gd name="connsiteY7" fmla="*/ 2951018 h 4365601"/>
              <a:gd name="connsiteX8" fmla="*/ 1363132 w 4530973"/>
              <a:gd name="connsiteY8" fmla="*/ 2400993 h 4365601"/>
              <a:gd name="connsiteX9" fmla="*/ 790246 w 4530973"/>
              <a:gd name="connsiteY9" fmla="*/ 2223655 h 4365601"/>
              <a:gd name="connsiteX10" fmla="*/ 540172 w 4530973"/>
              <a:gd name="connsiteY10" fmla="*/ 1690947 h 4365601"/>
              <a:gd name="connsiteX11" fmla="*/ 537 w 4530973"/>
              <a:gd name="connsiteY11" fmla="*/ 1496291 h 4365601"/>
              <a:gd name="connsiteX12" fmla="*/ 729287 w 4530973"/>
              <a:gd name="connsiteY12" fmla="*/ 577042 h 4365601"/>
              <a:gd name="connsiteX13" fmla="*/ 1060410 w 4530973"/>
              <a:gd name="connsiteY13" fmla="*/ 0 h 4365601"/>
              <a:gd name="connsiteX0" fmla="*/ 1060410 w 4728930"/>
              <a:gd name="connsiteY0" fmla="*/ 0 h 4365601"/>
              <a:gd name="connsiteX1" fmla="*/ 4530973 w 4728930"/>
              <a:gd name="connsiteY1" fmla="*/ 3470563 h 4365601"/>
              <a:gd name="connsiteX2" fmla="*/ 4204007 w 4728930"/>
              <a:gd name="connsiteY2" fmla="*/ 3632662 h 4365601"/>
              <a:gd name="connsiteX3" fmla="*/ 3387973 w 4728930"/>
              <a:gd name="connsiteY3" fmla="*/ 4364182 h 4365601"/>
              <a:gd name="connsiteX4" fmla="*/ 3080403 w 4728930"/>
              <a:gd name="connsiteY4" fmla="*/ 3888278 h 4365601"/>
              <a:gd name="connsiteX5" fmla="*/ 2577483 w 4728930"/>
              <a:gd name="connsiteY5" fmla="*/ 3657600 h 4365601"/>
              <a:gd name="connsiteX6" fmla="*/ 2254672 w 4728930"/>
              <a:gd name="connsiteY6" fmla="*/ 3166456 h 4365601"/>
              <a:gd name="connsiteX7" fmla="*/ 1600737 w 4728930"/>
              <a:gd name="connsiteY7" fmla="*/ 2951018 h 4365601"/>
              <a:gd name="connsiteX8" fmla="*/ 1363132 w 4728930"/>
              <a:gd name="connsiteY8" fmla="*/ 2400993 h 4365601"/>
              <a:gd name="connsiteX9" fmla="*/ 790246 w 4728930"/>
              <a:gd name="connsiteY9" fmla="*/ 2223655 h 4365601"/>
              <a:gd name="connsiteX10" fmla="*/ 540172 w 4728930"/>
              <a:gd name="connsiteY10" fmla="*/ 1690947 h 4365601"/>
              <a:gd name="connsiteX11" fmla="*/ 537 w 4728930"/>
              <a:gd name="connsiteY11" fmla="*/ 1496291 h 4365601"/>
              <a:gd name="connsiteX12" fmla="*/ 729287 w 4728930"/>
              <a:gd name="connsiteY12" fmla="*/ 577042 h 4365601"/>
              <a:gd name="connsiteX13" fmla="*/ 1060410 w 4728930"/>
              <a:gd name="connsiteY13" fmla="*/ 0 h 4365601"/>
              <a:gd name="connsiteX0" fmla="*/ 1060410 w 4530973"/>
              <a:gd name="connsiteY0" fmla="*/ 0 h 4365601"/>
              <a:gd name="connsiteX1" fmla="*/ 4530973 w 4530973"/>
              <a:gd name="connsiteY1" fmla="*/ 3470563 h 4365601"/>
              <a:gd name="connsiteX2" fmla="*/ 4204007 w 4530973"/>
              <a:gd name="connsiteY2" fmla="*/ 3632662 h 4365601"/>
              <a:gd name="connsiteX3" fmla="*/ 3387973 w 4530973"/>
              <a:gd name="connsiteY3" fmla="*/ 4364182 h 4365601"/>
              <a:gd name="connsiteX4" fmla="*/ 3080403 w 4530973"/>
              <a:gd name="connsiteY4" fmla="*/ 3888278 h 4365601"/>
              <a:gd name="connsiteX5" fmla="*/ 2577483 w 4530973"/>
              <a:gd name="connsiteY5" fmla="*/ 3657600 h 4365601"/>
              <a:gd name="connsiteX6" fmla="*/ 2254672 w 4530973"/>
              <a:gd name="connsiteY6" fmla="*/ 3166456 h 4365601"/>
              <a:gd name="connsiteX7" fmla="*/ 1600737 w 4530973"/>
              <a:gd name="connsiteY7" fmla="*/ 2951018 h 4365601"/>
              <a:gd name="connsiteX8" fmla="*/ 1363132 w 4530973"/>
              <a:gd name="connsiteY8" fmla="*/ 2400993 h 4365601"/>
              <a:gd name="connsiteX9" fmla="*/ 790246 w 4530973"/>
              <a:gd name="connsiteY9" fmla="*/ 2223655 h 4365601"/>
              <a:gd name="connsiteX10" fmla="*/ 540172 w 4530973"/>
              <a:gd name="connsiteY10" fmla="*/ 1690947 h 4365601"/>
              <a:gd name="connsiteX11" fmla="*/ 537 w 4530973"/>
              <a:gd name="connsiteY11" fmla="*/ 1496291 h 4365601"/>
              <a:gd name="connsiteX12" fmla="*/ 729287 w 4530973"/>
              <a:gd name="connsiteY12" fmla="*/ 577042 h 4365601"/>
              <a:gd name="connsiteX13" fmla="*/ 1060410 w 4530973"/>
              <a:gd name="connsiteY13" fmla="*/ 0 h 4365601"/>
              <a:gd name="connsiteX0" fmla="*/ 1060410 w 4530973"/>
              <a:gd name="connsiteY0" fmla="*/ 0 h 4365601"/>
              <a:gd name="connsiteX1" fmla="*/ 4530973 w 4530973"/>
              <a:gd name="connsiteY1" fmla="*/ 3470563 h 4365601"/>
              <a:gd name="connsiteX2" fmla="*/ 4204007 w 4530973"/>
              <a:gd name="connsiteY2" fmla="*/ 3632662 h 4365601"/>
              <a:gd name="connsiteX3" fmla="*/ 3387973 w 4530973"/>
              <a:gd name="connsiteY3" fmla="*/ 4364182 h 4365601"/>
              <a:gd name="connsiteX4" fmla="*/ 3080403 w 4530973"/>
              <a:gd name="connsiteY4" fmla="*/ 3888278 h 4365601"/>
              <a:gd name="connsiteX5" fmla="*/ 2577483 w 4530973"/>
              <a:gd name="connsiteY5" fmla="*/ 3657600 h 4365601"/>
              <a:gd name="connsiteX6" fmla="*/ 2254672 w 4530973"/>
              <a:gd name="connsiteY6" fmla="*/ 3166456 h 4365601"/>
              <a:gd name="connsiteX7" fmla="*/ 1600737 w 4530973"/>
              <a:gd name="connsiteY7" fmla="*/ 2951018 h 4365601"/>
              <a:gd name="connsiteX8" fmla="*/ 1363132 w 4530973"/>
              <a:gd name="connsiteY8" fmla="*/ 2400993 h 4365601"/>
              <a:gd name="connsiteX9" fmla="*/ 790246 w 4530973"/>
              <a:gd name="connsiteY9" fmla="*/ 2223655 h 4365601"/>
              <a:gd name="connsiteX10" fmla="*/ 540172 w 4530973"/>
              <a:gd name="connsiteY10" fmla="*/ 1690947 h 4365601"/>
              <a:gd name="connsiteX11" fmla="*/ 537 w 4530973"/>
              <a:gd name="connsiteY11" fmla="*/ 1496291 h 4365601"/>
              <a:gd name="connsiteX12" fmla="*/ 729287 w 4530973"/>
              <a:gd name="connsiteY12" fmla="*/ 577042 h 4365601"/>
              <a:gd name="connsiteX13" fmla="*/ 1060410 w 4530973"/>
              <a:gd name="connsiteY13" fmla="*/ 0 h 4365601"/>
              <a:gd name="connsiteX0" fmla="*/ 1060410 w 4530973"/>
              <a:gd name="connsiteY0" fmla="*/ 0 h 4365601"/>
              <a:gd name="connsiteX1" fmla="*/ 4530973 w 4530973"/>
              <a:gd name="connsiteY1" fmla="*/ 3470563 h 4365601"/>
              <a:gd name="connsiteX2" fmla="*/ 4188767 w 4530973"/>
              <a:gd name="connsiteY2" fmla="*/ 3708862 h 4365601"/>
              <a:gd name="connsiteX3" fmla="*/ 3387973 w 4530973"/>
              <a:gd name="connsiteY3" fmla="*/ 4364182 h 4365601"/>
              <a:gd name="connsiteX4" fmla="*/ 3080403 w 4530973"/>
              <a:gd name="connsiteY4" fmla="*/ 3888278 h 4365601"/>
              <a:gd name="connsiteX5" fmla="*/ 2577483 w 4530973"/>
              <a:gd name="connsiteY5" fmla="*/ 3657600 h 4365601"/>
              <a:gd name="connsiteX6" fmla="*/ 2254672 w 4530973"/>
              <a:gd name="connsiteY6" fmla="*/ 3166456 h 4365601"/>
              <a:gd name="connsiteX7" fmla="*/ 1600737 w 4530973"/>
              <a:gd name="connsiteY7" fmla="*/ 2951018 h 4365601"/>
              <a:gd name="connsiteX8" fmla="*/ 1363132 w 4530973"/>
              <a:gd name="connsiteY8" fmla="*/ 2400993 h 4365601"/>
              <a:gd name="connsiteX9" fmla="*/ 790246 w 4530973"/>
              <a:gd name="connsiteY9" fmla="*/ 2223655 h 4365601"/>
              <a:gd name="connsiteX10" fmla="*/ 540172 w 4530973"/>
              <a:gd name="connsiteY10" fmla="*/ 1690947 h 4365601"/>
              <a:gd name="connsiteX11" fmla="*/ 537 w 4530973"/>
              <a:gd name="connsiteY11" fmla="*/ 1496291 h 4365601"/>
              <a:gd name="connsiteX12" fmla="*/ 729287 w 4530973"/>
              <a:gd name="connsiteY12" fmla="*/ 577042 h 4365601"/>
              <a:gd name="connsiteX13" fmla="*/ 1060410 w 4530973"/>
              <a:gd name="connsiteY13" fmla="*/ 0 h 4365601"/>
              <a:gd name="connsiteX0" fmla="*/ 1060410 w 4530973"/>
              <a:gd name="connsiteY0" fmla="*/ 0 h 4365601"/>
              <a:gd name="connsiteX1" fmla="*/ 4530973 w 4530973"/>
              <a:gd name="connsiteY1" fmla="*/ 3470563 h 4365601"/>
              <a:gd name="connsiteX2" fmla="*/ 4188767 w 4530973"/>
              <a:gd name="connsiteY2" fmla="*/ 3708862 h 4365601"/>
              <a:gd name="connsiteX3" fmla="*/ 3387973 w 4530973"/>
              <a:gd name="connsiteY3" fmla="*/ 4364182 h 4365601"/>
              <a:gd name="connsiteX4" fmla="*/ 3080403 w 4530973"/>
              <a:gd name="connsiteY4" fmla="*/ 3888278 h 4365601"/>
              <a:gd name="connsiteX5" fmla="*/ 2577483 w 4530973"/>
              <a:gd name="connsiteY5" fmla="*/ 3657600 h 4365601"/>
              <a:gd name="connsiteX6" fmla="*/ 2254672 w 4530973"/>
              <a:gd name="connsiteY6" fmla="*/ 3166456 h 4365601"/>
              <a:gd name="connsiteX7" fmla="*/ 1600737 w 4530973"/>
              <a:gd name="connsiteY7" fmla="*/ 2951018 h 4365601"/>
              <a:gd name="connsiteX8" fmla="*/ 1363132 w 4530973"/>
              <a:gd name="connsiteY8" fmla="*/ 2400993 h 4365601"/>
              <a:gd name="connsiteX9" fmla="*/ 790246 w 4530973"/>
              <a:gd name="connsiteY9" fmla="*/ 2223655 h 4365601"/>
              <a:gd name="connsiteX10" fmla="*/ 540172 w 4530973"/>
              <a:gd name="connsiteY10" fmla="*/ 1690947 h 4365601"/>
              <a:gd name="connsiteX11" fmla="*/ 537 w 4530973"/>
              <a:gd name="connsiteY11" fmla="*/ 1496291 h 4365601"/>
              <a:gd name="connsiteX12" fmla="*/ 729287 w 4530973"/>
              <a:gd name="connsiteY12" fmla="*/ 577042 h 4365601"/>
              <a:gd name="connsiteX13" fmla="*/ 1060410 w 4530973"/>
              <a:gd name="connsiteY13" fmla="*/ 0 h 4365601"/>
              <a:gd name="connsiteX0" fmla="*/ 1060410 w 4530973"/>
              <a:gd name="connsiteY0" fmla="*/ 0 h 4373525"/>
              <a:gd name="connsiteX1" fmla="*/ 4530973 w 4530973"/>
              <a:gd name="connsiteY1" fmla="*/ 3470563 h 4373525"/>
              <a:gd name="connsiteX2" fmla="*/ 4188767 w 4530973"/>
              <a:gd name="connsiteY2" fmla="*/ 3708862 h 4373525"/>
              <a:gd name="connsiteX3" fmla="*/ 3701087 w 4530973"/>
              <a:gd name="connsiteY3" fmla="*/ 4166062 h 4373525"/>
              <a:gd name="connsiteX4" fmla="*/ 3387973 w 4530973"/>
              <a:gd name="connsiteY4" fmla="*/ 4364182 h 4373525"/>
              <a:gd name="connsiteX5" fmla="*/ 3080403 w 4530973"/>
              <a:gd name="connsiteY5" fmla="*/ 3888278 h 4373525"/>
              <a:gd name="connsiteX6" fmla="*/ 2577483 w 4530973"/>
              <a:gd name="connsiteY6" fmla="*/ 3657600 h 4373525"/>
              <a:gd name="connsiteX7" fmla="*/ 2254672 w 4530973"/>
              <a:gd name="connsiteY7" fmla="*/ 3166456 h 4373525"/>
              <a:gd name="connsiteX8" fmla="*/ 1600737 w 4530973"/>
              <a:gd name="connsiteY8" fmla="*/ 2951018 h 4373525"/>
              <a:gd name="connsiteX9" fmla="*/ 1363132 w 4530973"/>
              <a:gd name="connsiteY9" fmla="*/ 2400993 h 4373525"/>
              <a:gd name="connsiteX10" fmla="*/ 790246 w 4530973"/>
              <a:gd name="connsiteY10" fmla="*/ 2223655 h 4373525"/>
              <a:gd name="connsiteX11" fmla="*/ 540172 w 4530973"/>
              <a:gd name="connsiteY11" fmla="*/ 1690947 h 4373525"/>
              <a:gd name="connsiteX12" fmla="*/ 537 w 4530973"/>
              <a:gd name="connsiteY12" fmla="*/ 1496291 h 4373525"/>
              <a:gd name="connsiteX13" fmla="*/ 729287 w 4530973"/>
              <a:gd name="connsiteY13" fmla="*/ 577042 h 4373525"/>
              <a:gd name="connsiteX14" fmla="*/ 1060410 w 4530973"/>
              <a:gd name="connsiteY14" fmla="*/ 0 h 4373525"/>
              <a:gd name="connsiteX0" fmla="*/ 1060410 w 4530973"/>
              <a:gd name="connsiteY0" fmla="*/ 0 h 4372157"/>
              <a:gd name="connsiteX1" fmla="*/ 4530973 w 4530973"/>
              <a:gd name="connsiteY1" fmla="*/ 3470563 h 4372157"/>
              <a:gd name="connsiteX2" fmla="*/ 4188767 w 4530973"/>
              <a:gd name="connsiteY2" fmla="*/ 3708862 h 4372157"/>
              <a:gd name="connsiteX3" fmla="*/ 3662987 w 4530973"/>
              <a:gd name="connsiteY3" fmla="*/ 4135582 h 4372157"/>
              <a:gd name="connsiteX4" fmla="*/ 3387973 w 4530973"/>
              <a:gd name="connsiteY4" fmla="*/ 4364182 h 4372157"/>
              <a:gd name="connsiteX5" fmla="*/ 3080403 w 4530973"/>
              <a:gd name="connsiteY5" fmla="*/ 3888278 h 4372157"/>
              <a:gd name="connsiteX6" fmla="*/ 2577483 w 4530973"/>
              <a:gd name="connsiteY6" fmla="*/ 3657600 h 4372157"/>
              <a:gd name="connsiteX7" fmla="*/ 2254672 w 4530973"/>
              <a:gd name="connsiteY7" fmla="*/ 3166456 h 4372157"/>
              <a:gd name="connsiteX8" fmla="*/ 1600737 w 4530973"/>
              <a:gd name="connsiteY8" fmla="*/ 2951018 h 4372157"/>
              <a:gd name="connsiteX9" fmla="*/ 1363132 w 4530973"/>
              <a:gd name="connsiteY9" fmla="*/ 2400993 h 4372157"/>
              <a:gd name="connsiteX10" fmla="*/ 790246 w 4530973"/>
              <a:gd name="connsiteY10" fmla="*/ 2223655 h 4372157"/>
              <a:gd name="connsiteX11" fmla="*/ 540172 w 4530973"/>
              <a:gd name="connsiteY11" fmla="*/ 1690947 h 4372157"/>
              <a:gd name="connsiteX12" fmla="*/ 537 w 4530973"/>
              <a:gd name="connsiteY12" fmla="*/ 1496291 h 4372157"/>
              <a:gd name="connsiteX13" fmla="*/ 729287 w 4530973"/>
              <a:gd name="connsiteY13" fmla="*/ 577042 h 4372157"/>
              <a:gd name="connsiteX14" fmla="*/ 1060410 w 4530973"/>
              <a:gd name="connsiteY14" fmla="*/ 0 h 4372157"/>
              <a:gd name="connsiteX0" fmla="*/ 1060410 w 4530973"/>
              <a:gd name="connsiteY0" fmla="*/ 0 h 4365601"/>
              <a:gd name="connsiteX1" fmla="*/ 4530973 w 4530973"/>
              <a:gd name="connsiteY1" fmla="*/ 3470563 h 4365601"/>
              <a:gd name="connsiteX2" fmla="*/ 4188767 w 4530973"/>
              <a:gd name="connsiteY2" fmla="*/ 3708862 h 4365601"/>
              <a:gd name="connsiteX3" fmla="*/ 3662987 w 4530973"/>
              <a:gd name="connsiteY3" fmla="*/ 4135582 h 4365601"/>
              <a:gd name="connsiteX4" fmla="*/ 3387973 w 4530973"/>
              <a:gd name="connsiteY4" fmla="*/ 4364182 h 4365601"/>
              <a:gd name="connsiteX5" fmla="*/ 3080403 w 4530973"/>
              <a:gd name="connsiteY5" fmla="*/ 3888278 h 4365601"/>
              <a:gd name="connsiteX6" fmla="*/ 2577483 w 4530973"/>
              <a:gd name="connsiteY6" fmla="*/ 3657600 h 4365601"/>
              <a:gd name="connsiteX7" fmla="*/ 2254672 w 4530973"/>
              <a:gd name="connsiteY7" fmla="*/ 3166456 h 4365601"/>
              <a:gd name="connsiteX8" fmla="*/ 1600737 w 4530973"/>
              <a:gd name="connsiteY8" fmla="*/ 2951018 h 4365601"/>
              <a:gd name="connsiteX9" fmla="*/ 1363132 w 4530973"/>
              <a:gd name="connsiteY9" fmla="*/ 2400993 h 4365601"/>
              <a:gd name="connsiteX10" fmla="*/ 790246 w 4530973"/>
              <a:gd name="connsiteY10" fmla="*/ 2223655 h 4365601"/>
              <a:gd name="connsiteX11" fmla="*/ 540172 w 4530973"/>
              <a:gd name="connsiteY11" fmla="*/ 1690947 h 4365601"/>
              <a:gd name="connsiteX12" fmla="*/ 537 w 4530973"/>
              <a:gd name="connsiteY12" fmla="*/ 1496291 h 4365601"/>
              <a:gd name="connsiteX13" fmla="*/ 729287 w 4530973"/>
              <a:gd name="connsiteY13" fmla="*/ 577042 h 4365601"/>
              <a:gd name="connsiteX14" fmla="*/ 1060410 w 4530973"/>
              <a:gd name="connsiteY14" fmla="*/ 0 h 4365601"/>
              <a:gd name="connsiteX0" fmla="*/ 1060410 w 4530973"/>
              <a:gd name="connsiteY0" fmla="*/ 0 h 4365710"/>
              <a:gd name="connsiteX1" fmla="*/ 4530973 w 4530973"/>
              <a:gd name="connsiteY1" fmla="*/ 3470563 h 4365710"/>
              <a:gd name="connsiteX2" fmla="*/ 4188767 w 4530973"/>
              <a:gd name="connsiteY2" fmla="*/ 3708862 h 4365710"/>
              <a:gd name="connsiteX3" fmla="*/ 3662987 w 4530973"/>
              <a:gd name="connsiteY3" fmla="*/ 4135582 h 4365710"/>
              <a:gd name="connsiteX4" fmla="*/ 3387973 w 4530973"/>
              <a:gd name="connsiteY4" fmla="*/ 4364182 h 4365710"/>
              <a:gd name="connsiteX5" fmla="*/ 3051374 w 4530973"/>
              <a:gd name="connsiteY5" fmla="*/ 3917307 h 4365710"/>
              <a:gd name="connsiteX6" fmla="*/ 2577483 w 4530973"/>
              <a:gd name="connsiteY6" fmla="*/ 3657600 h 4365710"/>
              <a:gd name="connsiteX7" fmla="*/ 2254672 w 4530973"/>
              <a:gd name="connsiteY7" fmla="*/ 3166456 h 4365710"/>
              <a:gd name="connsiteX8" fmla="*/ 1600737 w 4530973"/>
              <a:gd name="connsiteY8" fmla="*/ 2951018 h 4365710"/>
              <a:gd name="connsiteX9" fmla="*/ 1363132 w 4530973"/>
              <a:gd name="connsiteY9" fmla="*/ 2400993 h 4365710"/>
              <a:gd name="connsiteX10" fmla="*/ 790246 w 4530973"/>
              <a:gd name="connsiteY10" fmla="*/ 2223655 h 4365710"/>
              <a:gd name="connsiteX11" fmla="*/ 540172 w 4530973"/>
              <a:gd name="connsiteY11" fmla="*/ 1690947 h 4365710"/>
              <a:gd name="connsiteX12" fmla="*/ 537 w 4530973"/>
              <a:gd name="connsiteY12" fmla="*/ 1496291 h 4365710"/>
              <a:gd name="connsiteX13" fmla="*/ 729287 w 4530973"/>
              <a:gd name="connsiteY13" fmla="*/ 577042 h 4365710"/>
              <a:gd name="connsiteX14" fmla="*/ 1060410 w 4530973"/>
              <a:gd name="connsiteY14" fmla="*/ 0 h 4365710"/>
              <a:gd name="connsiteX0" fmla="*/ 1060410 w 4486523"/>
              <a:gd name="connsiteY0" fmla="*/ 0 h 4365710"/>
              <a:gd name="connsiteX1" fmla="*/ 4486523 w 4486523"/>
              <a:gd name="connsiteY1" fmla="*/ 3438813 h 4365710"/>
              <a:gd name="connsiteX2" fmla="*/ 4188767 w 4486523"/>
              <a:gd name="connsiteY2" fmla="*/ 3708862 h 4365710"/>
              <a:gd name="connsiteX3" fmla="*/ 3662987 w 4486523"/>
              <a:gd name="connsiteY3" fmla="*/ 4135582 h 4365710"/>
              <a:gd name="connsiteX4" fmla="*/ 3387973 w 4486523"/>
              <a:gd name="connsiteY4" fmla="*/ 4364182 h 4365710"/>
              <a:gd name="connsiteX5" fmla="*/ 3051374 w 4486523"/>
              <a:gd name="connsiteY5" fmla="*/ 3917307 h 4365710"/>
              <a:gd name="connsiteX6" fmla="*/ 2577483 w 4486523"/>
              <a:gd name="connsiteY6" fmla="*/ 3657600 h 4365710"/>
              <a:gd name="connsiteX7" fmla="*/ 2254672 w 4486523"/>
              <a:gd name="connsiteY7" fmla="*/ 3166456 h 4365710"/>
              <a:gd name="connsiteX8" fmla="*/ 1600737 w 4486523"/>
              <a:gd name="connsiteY8" fmla="*/ 2951018 h 4365710"/>
              <a:gd name="connsiteX9" fmla="*/ 1363132 w 4486523"/>
              <a:gd name="connsiteY9" fmla="*/ 2400993 h 4365710"/>
              <a:gd name="connsiteX10" fmla="*/ 790246 w 4486523"/>
              <a:gd name="connsiteY10" fmla="*/ 2223655 h 4365710"/>
              <a:gd name="connsiteX11" fmla="*/ 540172 w 4486523"/>
              <a:gd name="connsiteY11" fmla="*/ 1690947 h 4365710"/>
              <a:gd name="connsiteX12" fmla="*/ 537 w 4486523"/>
              <a:gd name="connsiteY12" fmla="*/ 1496291 h 4365710"/>
              <a:gd name="connsiteX13" fmla="*/ 729287 w 4486523"/>
              <a:gd name="connsiteY13" fmla="*/ 577042 h 4365710"/>
              <a:gd name="connsiteX14" fmla="*/ 1060410 w 4486523"/>
              <a:gd name="connsiteY14" fmla="*/ 0 h 4365710"/>
              <a:gd name="connsiteX0" fmla="*/ 1060410 w 4486523"/>
              <a:gd name="connsiteY0" fmla="*/ 0 h 4365710"/>
              <a:gd name="connsiteX1" fmla="*/ 4486523 w 4486523"/>
              <a:gd name="connsiteY1" fmla="*/ 3438813 h 4365710"/>
              <a:gd name="connsiteX2" fmla="*/ 4188767 w 4486523"/>
              <a:gd name="connsiteY2" fmla="*/ 3708862 h 4365710"/>
              <a:gd name="connsiteX3" fmla="*/ 3662987 w 4486523"/>
              <a:gd name="connsiteY3" fmla="*/ 4135582 h 4365710"/>
              <a:gd name="connsiteX4" fmla="*/ 3387973 w 4486523"/>
              <a:gd name="connsiteY4" fmla="*/ 4364182 h 4365710"/>
              <a:gd name="connsiteX5" fmla="*/ 3051374 w 4486523"/>
              <a:gd name="connsiteY5" fmla="*/ 3917307 h 4365710"/>
              <a:gd name="connsiteX6" fmla="*/ 2577483 w 4486523"/>
              <a:gd name="connsiteY6" fmla="*/ 3657600 h 4365710"/>
              <a:gd name="connsiteX7" fmla="*/ 2254672 w 4486523"/>
              <a:gd name="connsiteY7" fmla="*/ 3166456 h 4365710"/>
              <a:gd name="connsiteX8" fmla="*/ 1600737 w 4486523"/>
              <a:gd name="connsiteY8" fmla="*/ 2951018 h 4365710"/>
              <a:gd name="connsiteX9" fmla="*/ 1363132 w 4486523"/>
              <a:gd name="connsiteY9" fmla="*/ 2400993 h 4365710"/>
              <a:gd name="connsiteX10" fmla="*/ 790246 w 4486523"/>
              <a:gd name="connsiteY10" fmla="*/ 2223655 h 4365710"/>
              <a:gd name="connsiteX11" fmla="*/ 540172 w 4486523"/>
              <a:gd name="connsiteY11" fmla="*/ 1690947 h 4365710"/>
              <a:gd name="connsiteX12" fmla="*/ 537 w 4486523"/>
              <a:gd name="connsiteY12" fmla="*/ 1496291 h 4365710"/>
              <a:gd name="connsiteX13" fmla="*/ 729287 w 4486523"/>
              <a:gd name="connsiteY13" fmla="*/ 577042 h 4365710"/>
              <a:gd name="connsiteX14" fmla="*/ 1060410 w 4486523"/>
              <a:gd name="connsiteY14" fmla="*/ 0 h 4365710"/>
              <a:gd name="connsiteX0" fmla="*/ 1079460 w 4486523"/>
              <a:gd name="connsiteY0" fmla="*/ 0 h 4340310"/>
              <a:gd name="connsiteX1" fmla="*/ 4486523 w 4486523"/>
              <a:gd name="connsiteY1" fmla="*/ 3413413 h 4340310"/>
              <a:gd name="connsiteX2" fmla="*/ 4188767 w 4486523"/>
              <a:gd name="connsiteY2" fmla="*/ 3683462 h 4340310"/>
              <a:gd name="connsiteX3" fmla="*/ 3662987 w 4486523"/>
              <a:gd name="connsiteY3" fmla="*/ 4110182 h 4340310"/>
              <a:gd name="connsiteX4" fmla="*/ 3387973 w 4486523"/>
              <a:gd name="connsiteY4" fmla="*/ 4338782 h 4340310"/>
              <a:gd name="connsiteX5" fmla="*/ 3051374 w 4486523"/>
              <a:gd name="connsiteY5" fmla="*/ 3891907 h 4340310"/>
              <a:gd name="connsiteX6" fmla="*/ 2577483 w 4486523"/>
              <a:gd name="connsiteY6" fmla="*/ 3632200 h 4340310"/>
              <a:gd name="connsiteX7" fmla="*/ 2254672 w 4486523"/>
              <a:gd name="connsiteY7" fmla="*/ 3141056 h 4340310"/>
              <a:gd name="connsiteX8" fmla="*/ 1600737 w 4486523"/>
              <a:gd name="connsiteY8" fmla="*/ 2925618 h 4340310"/>
              <a:gd name="connsiteX9" fmla="*/ 1363132 w 4486523"/>
              <a:gd name="connsiteY9" fmla="*/ 2375593 h 4340310"/>
              <a:gd name="connsiteX10" fmla="*/ 790246 w 4486523"/>
              <a:gd name="connsiteY10" fmla="*/ 2198255 h 4340310"/>
              <a:gd name="connsiteX11" fmla="*/ 540172 w 4486523"/>
              <a:gd name="connsiteY11" fmla="*/ 1665547 h 4340310"/>
              <a:gd name="connsiteX12" fmla="*/ 537 w 4486523"/>
              <a:gd name="connsiteY12" fmla="*/ 1470891 h 4340310"/>
              <a:gd name="connsiteX13" fmla="*/ 729287 w 4486523"/>
              <a:gd name="connsiteY13" fmla="*/ 551642 h 4340310"/>
              <a:gd name="connsiteX14" fmla="*/ 1079460 w 4486523"/>
              <a:gd name="connsiteY14" fmla="*/ 0 h 4340310"/>
              <a:gd name="connsiteX0" fmla="*/ 1079460 w 4486523"/>
              <a:gd name="connsiteY0" fmla="*/ 0 h 4340310"/>
              <a:gd name="connsiteX1" fmla="*/ 4486523 w 4486523"/>
              <a:gd name="connsiteY1" fmla="*/ 3413413 h 4340310"/>
              <a:gd name="connsiteX2" fmla="*/ 4188767 w 4486523"/>
              <a:gd name="connsiteY2" fmla="*/ 3683462 h 4340310"/>
              <a:gd name="connsiteX3" fmla="*/ 3662987 w 4486523"/>
              <a:gd name="connsiteY3" fmla="*/ 4110182 h 4340310"/>
              <a:gd name="connsiteX4" fmla="*/ 3387973 w 4486523"/>
              <a:gd name="connsiteY4" fmla="*/ 4338782 h 4340310"/>
              <a:gd name="connsiteX5" fmla="*/ 3051374 w 4486523"/>
              <a:gd name="connsiteY5" fmla="*/ 3891907 h 4340310"/>
              <a:gd name="connsiteX6" fmla="*/ 2577483 w 4486523"/>
              <a:gd name="connsiteY6" fmla="*/ 3632200 h 4340310"/>
              <a:gd name="connsiteX7" fmla="*/ 2254672 w 4486523"/>
              <a:gd name="connsiteY7" fmla="*/ 3141056 h 4340310"/>
              <a:gd name="connsiteX8" fmla="*/ 1600737 w 4486523"/>
              <a:gd name="connsiteY8" fmla="*/ 2925618 h 4340310"/>
              <a:gd name="connsiteX9" fmla="*/ 1363132 w 4486523"/>
              <a:gd name="connsiteY9" fmla="*/ 2375593 h 4340310"/>
              <a:gd name="connsiteX10" fmla="*/ 790246 w 4486523"/>
              <a:gd name="connsiteY10" fmla="*/ 2198255 h 4340310"/>
              <a:gd name="connsiteX11" fmla="*/ 540172 w 4486523"/>
              <a:gd name="connsiteY11" fmla="*/ 1665547 h 4340310"/>
              <a:gd name="connsiteX12" fmla="*/ 537 w 4486523"/>
              <a:gd name="connsiteY12" fmla="*/ 1470891 h 4340310"/>
              <a:gd name="connsiteX13" fmla="*/ 703887 w 4486523"/>
              <a:gd name="connsiteY13" fmla="*/ 551642 h 4340310"/>
              <a:gd name="connsiteX14" fmla="*/ 1079460 w 4486523"/>
              <a:gd name="connsiteY14" fmla="*/ 0 h 4340310"/>
              <a:gd name="connsiteX0" fmla="*/ 952460 w 4486523"/>
              <a:gd name="connsiteY0" fmla="*/ 0 h 4473660"/>
              <a:gd name="connsiteX1" fmla="*/ 4486523 w 4486523"/>
              <a:gd name="connsiteY1" fmla="*/ 3546763 h 4473660"/>
              <a:gd name="connsiteX2" fmla="*/ 4188767 w 4486523"/>
              <a:gd name="connsiteY2" fmla="*/ 3816812 h 4473660"/>
              <a:gd name="connsiteX3" fmla="*/ 3662987 w 4486523"/>
              <a:gd name="connsiteY3" fmla="*/ 4243532 h 4473660"/>
              <a:gd name="connsiteX4" fmla="*/ 3387973 w 4486523"/>
              <a:gd name="connsiteY4" fmla="*/ 4472132 h 4473660"/>
              <a:gd name="connsiteX5" fmla="*/ 3051374 w 4486523"/>
              <a:gd name="connsiteY5" fmla="*/ 4025257 h 4473660"/>
              <a:gd name="connsiteX6" fmla="*/ 2577483 w 4486523"/>
              <a:gd name="connsiteY6" fmla="*/ 3765550 h 4473660"/>
              <a:gd name="connsiteX7" fmla="*/ 2254672 w 4486523"/>
              <a:gd name="connsiteY7" fmla="*/ 3274406 h 4473660"/>
              <a:gd name="connsiteX8" fmla="*/ 1600737 w 4486523"/>
              <a:gd name="connsiteY8" fmla="*/ 3058968 h 4473660"/>
              <a:gd name="connsiteX9" fmla="*/ 1363132 w 4486523"/>
              <a:gd name="connsiteY9" fmla="*/ 2508943 h 4473660"/>
              <a:gd name="connsiteX10" fmla="*/ 790246 w 4486523"/>
              <a:gd name="connsiteY10" fmla="*/ 2331605 h 4473660"/>
              <a:gd name="connsiteX11" fmla="*/ 540172 w 4486523"/>
              <a:gd name="connsiteY11" fmla="*/ 1798897 h 4473660"/>
              <a:gd name="connsiteX12" fmla="*/ 537 w 4486523"/>
              <a:gd name="connsiteY12" fmla="*/ 1604241 h 4473660"/>
              <a:gd name="connsiteX13" fmla="*/ 703887 w 4486523"/>
              <a:gd name="connsiteY13" fmla="*/ 684992 h 4473660"/>
              <a:gd name="connsiteX14" fmla="*/ 952460 w 4486523"/>
              <a:gd name="connsiteY14" fmla="*/ 0 h 4473660"/>
              <a:gd name="connsiteX0" fmla="*/ 812941 w 4347004"/>
              <a:gd name="connsiteY0" fmla="*/ 0 h 4473660"/>
              <a:gd name="connsiteX1" fmla="*/ 4347004 w 4347004"/>
              <a:gd name="connsiteY1" fmla="*/ 3546763 h 4473660"/>
              <a:gd name="connsiteX2" fmla="*/ 4049248 w 4347004"/>
              <a:gd name="connsiteY2" fmla="*/ 3816812 h 4473660"/>
              <a:gd name="connsiteX3" fmla="*/ 3523468 w 4347004"/>
              <a:gd name="connsiteY3" fmla="*/ 4243532 h 4473660"/>
              <a:gd name="connsiteX4" fmla="*/ 3248454 w 4347004"/>
              <a:gd name="connsiteY4" fmla="*/ 4472132 h 4473660"/>
              <a:gd name="connsiteX5" fmla="*/ 2911855 w 4347004"/>
              <a:gd name="connsiteY5" fmla="*/ 4025257 h 4473660"/>
              <a:gd name="connsiteX6" fmla="*/ 2437964 w 4347004"/>
              <a:gd name="connsiteY6" fmla="*/ 3765550 h 4473660"/>
              <a:gd name="connsiteX7" fmla="*/ 2115153 w 4347004"/>
              <a:gd name="connsiteY7" fmla="*/ 3274406 h 4473660"/>
              <a:gd name="connsiteX8" fmla="*/ 1461218 w 4347004"/>
              <a:gd name="connsiteY8" fmla="*/ 3058968 h 4473660"/>
              <a:gd name="connsiteX9" fmla="*/ 1223613 w 4347004"/>
              <a:gd name="connsiteY9" fmla="*/ 2508943 h 4473660"/>
              <a:gd name="connsiteX10" fmla="*/ 650727 w 4347004"/>
              <a:gd name="connsiteY10" fmla="*/ 2331605 h 4473660"/>
              <a:gd name="connsiteX11" fmla="*/ 400653 w 4347004"/>
              <a:gd name="connsiteY11" fmla="*/ 1798897 h 4473660"/>
              <a:gd name="connsiteX12" fmla="*/ 718 w 4347004"/>
              <a:gd name="connsiteY12" fmla="*/ 1718541 h 4473660"/>
              <a:gd name="connsiteX13" fmla="*/ 564368 w 4347004"/>
              <a:gd name="connsiteY13" fmla="*/ 684992 h 4473660"/>
              <a:gd name="connsiteX14" fmla="*/ 812941 w 4347004"/>
              <a:gd name="connsiteY14" fmla="*/ 0 h 4473660"/>
              <a:gd name="connsiteX0" fmla="*/ 812941 w 4347004"/>
              <a:gd name="connsiteY0" fmla="*/ 0 h 4473660"/>
              <a:gd name="connsiteX1" fmla="*/ 4347004 w 4347004"/>
              <a:gd name="connsiteY1" fmla="*/ 3546763 h 4473660"/>
              <a:gd name="connsiteX2" fmla="*/ 4049248 w 4347004"/>
              <a:gd name="connsiteY2" fmla="*/ 3816812 h 4473660"/>
              <a:gd name="connsiteX3" fmla="*/ 3523468 w 4347004"/>
              <a:gd name="connsiteY3" fmla="*/ 4243532 h 4473660"/>
              <a:gd name="connsiteX4" fmla="*/ 3248454 w 4347004"/>
              <a:gd name="connsiteY4" fmla="*/ 4472132 h 4473660"/>
              <a:gd name="connsiteX5" fmla="*/ 2911855 w 4347004"/>
              <a:gd name="connsiteY5" fmla="*/ 4025257 h 4473660"/>
              <a:gd name="connsiteX6" fmla="*/ 2437964 w 4347004"/>
              <a:gd name="connsiteY6" fmla="*/ 3765550 h 4473660"/>
              <a:gd name="connsiteX7" fmla="*/ 2115153 w 4347004"/>
              <a:gd name="connsiteY7" fmla="*/ 3274406 h 4473660"/>
              <a:gd name="connsiteX8" fmla="*/ 1461218 w 4347004"/>
              <a:gd name="connsiteY8" fmla="*/ 3058968 h 4473660"/>
              <a:gd name="connsiteX9" fmla="*/ 1223613 w 4347004"/>
              <a:gd name="connsiteY9" fmla="*/ 2508943 h 4473660"/>
              <a:gd name="connsiteX10" fmla="*/ 650727 w 4347004"/>
              <a:gd name="connsiteY10" fmla="*/ 2331605 h 4473660"/>
              <a:gd name="connsiteX11" fmla="*/ 400653 w 4347004"/>
              <a:gd name="connsiteY11" fmla="*/ 1798897 h 4473660"/>
              <a:gd name="connsiteX12" fmla="*/ 718 w 4347004"/>
              <a:gd name="connsiteY12" fmla="*/ 1718541 h 4473660"/>
              <a:gd name="connsiteX13" fmla="*/ 538968 w 4347004"/>
              <a:gd name="connsiteY13" fmla="*/ 811992 h 4473660"/>
              <a:gd name="connsiteX14" fmla="*/ 812941 w 4347004"/>
              <a:gd name="connsiteY14" fmla="*/ 0 h 4473660"/>
              <a:gd name="connsiteX0" fmla="*/ 812941 w 4347004"/>
              <a:gd name="connsiteY0" fmla="*/ 0 h 4473660"/>
              <a:gd name="connsiteX1" fmla="*/ 4347004 w 4347004"/>
              <a:gd name="connsiteY1" fmla="*/ 3546763 h 4473660"/>
              <a:gd name="connsiteX2" fmla="*/ 4049248 w 4347004"/>
              <a:gd name="connsiteY2" fmla="*/ 3816812 h 4473660"/>
              <a:gd name="connsiteX3" fmla="*/ 3523468 w 4347004"/>
              <a:gd name="connsiteY3" fmla="*/ 4243532 h 4473660"/>
              <a:gd name="connsiteX4" fmla="*/ 3248454 w 4347004"/>
              <a:gd name="connsiteY4" fmla="*/ 4472132 h 4473660"/>
              <a:gd name="connsiteX5" fmla="*/ 2911855 w 4347004"/>
              <a:gd name="connsiteY5" fmla="*/ 4025257 h 4473660"/>
              <a:gd name="connsiteX6" fmla="*/ 2437964 w 4347004"/>
              <a:gd name="connsiteY6" fmla="*/ 3765550 h 4473660"/>
              <a:gd name="connsiteX7" fmla="*/ 2115153 w 4347004"/>
              <a:gd name="connsiteY7" fmla="*/ 3274406 h 4473660"/>
              <a:gd name="connsiteX8" fmla="*/ 1461218 w 4347004"/>
              <a:gd name="connsiteY8" fmla="*/ 3058968 h 4473660"/>
              <a:gd name="connsiteX9" fmla="*/ 1223613 w 4347004"/>
              <a:gd name="connsiteY9" fmla="*/ 2508943 h 4473660"/>
              <a:gd name="connsiteX10" fmla="*/ 650727 w 4347004"/>
              <a:gd name="connsiteY10" fmla="*/ 2331605 h 4473660"/>
              <a:gd name="connsiteX11" fmla="*/ 400653 w 4347004"/>
              <a:gd name="connsiteY11" fmla="*/ 1798897 h 4473660"/>
              <a:gd name="connsiteX12" fmla="*/ 718 w 4347004"/>
              <a:gd name="connsiteY12" fmla="*/ 1718541 h 4473660"/>
              <a:gd name="connsiteX13" fmla="*/ 538968 w 4347004"/>
              <a:gd name="connsiteY13" fmla="*/ 811992 h 4473660"/>
              <a:gd name="connsiteX14" fmla="*/ 812941 w 4347004"/>
              <a:gd name="connsiteY14" fmla="*/ 0 h 4473660"/>
              <a:gd name="connsiteX0" fmla="*/ 812941 w 4486704"/>
              <a:gd name="connsiteY0" fmla="*/ 0 h 4473660"/>
              <a:gd name="connsiteX1" fmla="*/ 4486704 w 4486704"/>
              <a:gd name="connsiteY1" fmla="*/ 3686463 h 4473660"/>
              <a:gd name="connsiteX2" fmla="*/ 4049248 w 4486704"/>
              <a:gd name="connsiteY2" fmla="*/ 3816812 h 4473660"/>
              <a:gd name="connsiteX3" fmla="*/ 3523468 w 4486704"/>
              <a:gd name="connsiteY3" fmla="*/ 4243532 h 4473660"/>
              <a:gd name="connsiteX4" fmla="*/ 3248454 w 4486704"/>
              <a:gd name="connsiteY4" fmla="*/ 4472132 h 4473660"/>
              <a:gd name="connsiteX5" fmla="*/ 2911855 w 4486704"/>
              <a:gd name="connsiteY5" fmla="*/ 4025257 h 4473660"/>
              <a:gd name="connsiteX6" fmla="*/ 2437964 w 4486704"/>
              <a:gd name="connsiteY6" fmla="*/ 3765550 h 4473660"/>
              <a:gd name="connsiteX7" fmla="*/ 2115153 w 4486704"/>
              <a:gd name="connsiteY7" fmla="*/ 3274406 h 4473660"/>
              <a:gd name="connsiteX8" fmla="*/ 1461218 w 4486704"/>
              <a:gd name="connsiteY8" fmla="*/ 3058968 h 4473660"/>
              <a:gd name="connsiteX9" fmla="*/ 1223613 w 4486704"/>
              <a:gd name="connsiteY9" fmla="*/ 2508943 h 4473660"/>
              <a:gd name="connsiteX10" fmla="*/ 650727 w 4486704"/>
              <a:gd name="connsiteY10" fmla="*/ 2331605 h 4473660"/>
              <a:gd name="connsiteX11" fmla="*/ 400653 w 4486704"/>
              <a:gd name="connsiteY11" fmla="*/ 1798897 h 4473660"/>
              <a:gd name="connsiteX12" fmla="*/ 718 w 4486704"/>
              <a:gd name="connsiteY12" fmla="*/ 1718541 h 4473660"/>
              <a:gd name="connsiteX13" fmla="*/ 538968 w 4486704"/>
              <a:gd name="connsiteY13" fmla="*/ 811992 h 4473660"/>
              <a:gd name="connsiteX14" fmla="*/ 812941 w 4486704"/>
              <a:gd name="connsiteY14" fmla="*/ 0 h 4473660"/>
              <a:gd name="connsiteX0" fmla="*/ 812941 w 4486704"/>
              <a:gd name="connsiteY0" fmla="*/ 0 h 4473660"/>
              <a:gd name="connsiteX1" fmla="*/ 4486704 w 4486704"/>
              <a:gd name="connsiteY1" fmla="*/ 3686463 h 4473660"/>
              <a:gd name="connsiteX2" fmla="*/ 4023848 w 4486704"/>
              <a:gd name="connsiteY2" fmla="*/ 3899362 h 4473660"/>
              <a:gd name="connsiteX3" fmla="*/ 3523468 w 4486704"/>
              <a:gd name="connsiteY3" fmla="*/ 4243532 h 4473660"/>
              <a:gd name="connsiteX4" fmla="*/ 3248454 w 4486704"/>
              <a:gd name="connsiteY4" fmla="*/ 4472132 h 4473660"/>
              <a:gd name="connsiteX5" fmla="*/ 2911855 w 4486704"/>
              <a:gd name="connsiteY5" fmla="*/ 4025257 h 4473660"/>
              <a:gd name="connsiteX6" fmla="*/ 2437964 w 4486704"/>
              <a:gd name="connsiteY6" fmla="*/ 3765550 h 4473660"/>
              <a:gd name="connsiteX7" fmla="*/ 2115153 w 4486704"/>
              <a:gd name="connsiteY7" fmla="*/ 3274406 h 4473660"/>
              <a:gd name="connsiteX8" fmla="*/ 1461218 w 4486704"/>
              <a:gd name="connsiteY8" fmla="*/ 3058968 h 4473660"/>
              <a:gd name="connsiteX9" fmla="*/ 1223613 w 4486704"/>
              <a:gd name="connsiteY9" fmla="*/ 2508943 h 4473660"/>
              <a:gd name="connsiteX10" fmla="*/ 650727 w 4486704"/>
              <a:gd name="connsiteY10" fmla="*/ 2331605 h 4473660"/>
              <a:gd name="connsiteX11" fmla="*/ 400653 w 4486704"/>
              <a:gd name="connsiteY11" fmla="*/ 1798897 h 4473660"/>
              <a:gd name="connsiteX12" fmla="*/ 718 w 4486704"/>
              <a:gd name="connsiteY12" fmla="*/ 1718541 h 4473660"/>
              <a:gd name="connsiteX13" fmla="*/ 538968 w 4486704"/>
              <a:gd name="connsiteY13" fmla="*/ 811992 h 4473660"/>
              <a:gd name="connsiteX14" fmla="*/ 812941 w 4486704"/>
              <a:gd name="connsiteY14" fmla="*/ 0 h 4473660"/>
              <a:gd name="connsiteX0" fmla="*/ 812941 w 4486704"/>
              <a:gd name="connsiteY0" fmla="*/ 0 h 4473660"/>
              <a:gd name="connsiteX1" fmla="*/ 4486704 w 4486704"/>
              <a:gd name="connsiteY1" fmla="*/ 3686463 h 4473660"/>
              <a:gd name="connsiteX2" fmla="*/ 4023848 w 4486704"/>
              <a:gd name="connsiteY2" fmla="*/ 3899362 h 4473660"/>
              <a:gd name="connsiteX3" fmla="*/ 3523468 w 4486704"/>
              <a:gd name="connsiteY3" fmla="*/ 4243532 h 4473660"/>
              <a:gd name="connsiteX4" fmla="*/ 3248454 w 4486704"/>
              <a:gd name="connsiteY4" fmla="*/ 4472132 h 4473660"/>
              <a:gd name="connsiteX5" fmla="*/ 2911855 w 4486704"/>
              <a:gd name="connsiteY5" fmla="*/ 4025257 h 4473660"/>
              <a:gd name="connsiteX6" fmla="*/ 2437964 w 4486704"/>
              <a:gd name="connsiteY6" fmla="*/ 3765550 h 4473660"/>
              <a:gd name="connsiteX7" fmla="*/ 2115153 w 4486704"/>
              <a:gd name="connsiteY7" fmla="*/ 3274406 h 4473660"/>
              <a:gd name="connsiteX8" fmla="*/ 1461218 w 4486704"/>
              <a:gd name="connsiteY8" fmla="*/ 3058968 h 4473660"/>
              <a:gd name="connsiteX9" fmla="*/ 1223613 w 4486704"/>
              <a:gd name="connsiteY9" fmla="*/ 2508943 h 4473660"/>
              <a:gd name="connsiteX10" fmla="*/ 650727 w 4486704"/>
              <a:gd name="connsiteY10" fmla="*/ 2331605 h 4473660"/>
              <a:gd name="connsiteX11" fmla="*/ 400653 w 4486704"/>
              <a:gd name="connsiteY11" fmla="*/ 1798897 h 4473660"/>
              <a:gd name="connsiteX12" fmla="*/ 718 w 4486704"/>
              <a:gd name="connsiteY12" fmla="*/ 1718541 h 4473660"/>
              <a:gd name="connsiteX13" fmla="*/ 538968 w 4486704"/>
              <a:gd name="connsiteY13" fmla="*/ 811992 h 4473660"/>
              <a:gd name="connsiteX14" fmla="*/ 812941 w 4486704"/>
              <a:gd name="connsiteY14" fmla="*/ 0 h 4473660"/>
              <a:gd name="connsiteX0" fmla="*/ 812941 w 4486704"/>
              <a:gd name="connsiteY0" fmla="*/ 0 h 4473660"/>
              <a:gd name="connsiteX1" fmla="*/ 4486704 w 4486704"/>
              <a:gd name="connsiteY1" fmla="*/ 3686463 h 4473660"/>
              <a:gd name="connsiteX2" fmla="*/ 4023848 w 4486704"/>
              <a:gd name="connsiteY2" fmla="*/ 3899362 h 4473660"/>
              <a:gd name="connsiteX3" fmla="*/ 3523468 w 4486704"/>
              <a:gd name="connsiteY3" fmla="*/ 4243532 h 4473660"/>
              <a:gd name="connsiteX4" fmla="*/ 3223054 w 4486704"/>
              <a:gd name="connsiteY4" fmla="*/ 4472132 h 4473660"/>
              <a:gd name="connsiteX5" fmla="*/ 2911855 w 4486704"/>
              <a:gd name="connsiteY5" fmla="*/ 4025257 h 4473660"/>
              <a:gd name="connsiteX6" fmla="*/ 2437964 w 4486704"/>
              <a:gd name="connsiteY6" fmla="*/ 3765550 h 4473660"/>
              <a:gd name="connsiteX7" fmla="*/ 2115153 w 4486704"/>
              <a:gd name="connsiteY7" fmla="*/ 3274406 h 4473660"/>
              <a:gd name="connsiteX8" fmla="*/ 1461218 w 4486704"/>
              <a:gd name="connsiteY8" fmla="*/ 3058968 h 4473660"/>
              <a:gd name="connsiteX9" fmla="*/ 1223613 w 4486704"/>
              <a:gd name="connsiteY9" fmla="*/ 2508943 h 4473660"/>
              <a:gd name="connsiteX10" fmla="*/ 650727 w 4486704"/>
              <a:gd name="connsiteY10" fmla="*/ 2331605 h 4473660"/>
              <a:gd name="connsiteX11" fmla="*/ 400653 w 4486704"/>
              <a:gd name="connsiteY11" fmla="*/ 1798897 h 4473660"/>
              <a:gd name="connsiteX12" fmla="*/ 718 w 4486704"/>
              <a:gd name="connsiteY12" fmla="*/ 1718541 h 4473660"/>
              <a:gd name="connsiteX13" fmla="*/ 538968 w 4486704"/>
              <a:gd name="connsiteY13" fmla="*/ 811992 h 4473660"/>
              <a:gd name="connsiteX14" fmla="*/ 812941 w 4486704"/>
              <a:gd name="connsiteY14" fmla="*/ 0 h 447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6704" h="4473660">
                <a:moveTo>
                  <a:pt x="812941" y="0"/>
                </a:moveTo>
                <a:lnTo>
                  <a:pt x="4486704" y="3686463"/>
                </a:lnTo>
                <a:cubicBezTo>
                  <a:pt x="4250831" y="3782752"/>
                  <a:pt x="4184387" y="3806517"/>
                  <a:pt x="4023848" y="3899362"/>
                </a:cubicBezTo>
                <a:cubicBezTo>
                  <a:pt x="3863309" y="3992207"/>
                  <a:pt x="3656934" y="4134312"/>
                  <a:pt x="3523468" y="4243532"/>
                </a:cubicBezTo>
                <a:cubicBezTo>
                  <a:pt x="3390002" y="4352752"/>
                  <a:pt x="3349361" y="4396509"/>
                  <a:pt x="3223054" y="4472132"/>
                </a:cubicBezTo>
                <a:cubicBezTo>
                  <a:pt x="3011772" y="4499841"/>
                  <a:pt x="3042703" y="4143021"/>
                  <a:pt x="2911855" y="4025257"/>
                </a:cubicBezTo>
                <a:cubicBezTo>
                  <a:pt x="2781007" y="3907493"/>
                  <a:pt x="2606066" y="3843944"/>
                  <a:pt x="2437964" y="3765550"/>
                </a:cubicBezTo>
                <a:cubicBezTo>
                  <a:pt x="2302882" y="3647787"/>
                  <a:pt x="2277944" y="3392170"/>
                  <a:pt x="2115153" y="3274406"/>
                </a:cubicBezTo>
                <a:cubicBezTo>
                  <a:pt x="1952362" y="3156642"/>
                  <a:pt x="1642828" y="3147175"/>
                  <a:pt x="1461218" y="3058968"/>
                </a:cubicBezTo>
                <a:cubicBezTo>
                  <a:pt x="1308818" y="2937741"/>
                  <a:pt x="1358695" y="2630170"/>
                  <a:pt x="1223613" y="2508943"/>
                </a:cubicBezTo>
                <a:cubicBezTo>
                  <a:pt x="1088531" y="2387716"/>
                  <a:pt x="806937" y="2425816"/>
                  <a:pt x="650727" y="2331605"/>
                </a:cubicBezTo>
                <a:cubicBezTo>
                  <a:pt x="536427" y="2206914"/>
                  <a:pt x="508988" y="1901074"/>
                  <a:pt x="400653" y="1798897"/>
                </a:cubicBezTo>
                <a:cubicBezTo>
                  <a:pt x="292318" y="1696720"/>
                  <a:pt x="-16831" y="1908002"/>
                  <a:pt x="718" y="1718541"/>
                </a:cubicBezTo>
                <a:cubicBezTo>
                  <a:pt x="180135" y="1416358"/>
                  <a:pt x="315101" y="1234825"/>
                  <a:pt x="538968" y="811992"/>
                </a:cubicBezTo>
                <a:lnTo>
                  <a:pt x="812941" y="0"/>
                </a:lnTo>
                <a:close/>
              </a:path>
            </a:pathLst>
          </a:custGeom>
          <a:gradFill flip="none" rotWithShape="1">
            <a:gsLst>
              <a:gs pos="41000">
                <a:srgbClr val="B1B1B1">
                  <a:alpha val="3000"/>
                </a:srgbClr>
              </a:gs>
              <a:gs pos="36000">
                <a:schemeClr val="bg1">
                  <a:lumMod val="85000"/>
                  <a:alpha val="0"/>
                </a:schemeClr>
              </a:gs>
              <a:gs pos="49000">
                <a:srgbClr val="313131">
                  <a:alpha val="18000"/>
                </a:srgbClr>
              </a:gs>
              <a:gs pos="58000">
                <a:schemeClr val="tx1">
                  <a:alpha val="48000"/>
                </a:schemeClr>
              </a:gs>
              <a:gs pos="83000">
                <a:schemeClr val="tx1"/>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弦形 11"/>
          <p:cNvSpPr/>
          <p:nvPr/>
        </p:nvSpPr>
        <p:spPr>
          <a:xfrm rot="2700000">
            <a:off x="978028" y="907195"/>
            <a:ext cx="1559351" cy="1559351"/>
          </a:xfrm>
          <a:prstGeom prst="chord">
            <a:avLst>
              <a:gd name="adj1" fmla="val 10717091"/>
              <a:gd name="adj2" fmla="val 72448"/>
            </a:avLst>
          </a:prstGeom>
          <a:solidFill>
            <a:srgbClr val="F1AF5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9"/>
          <p:cNvSpPr>
            <a:spLocks noEditPoints="1"/>
          </p:cNvSpPr>
          <p:nvPr/>
        </p:nvSpPr>
        <p:spPr bwMode="auto">
          <a:xfrm>
            <a:off x="3579285" y="3228235"/>
            <a:ext cx="535025" cy="228480"/>
          </a:xfrm>
          <a:custGeom>
            <a:avLst/>
            <a:gdLst>
              <a:gd name="T0" fmla="*/ 338 w 373"/>
              <a:gd name="T1" fmla="*/ 16 h 159"/>
              <a:gd name="T2" fmla="*/ 285 w 373"/>
              <a:gd name="T3" fmla="*/ 0 h 159"/>
              <a:gd name="T4" fmla="*/ 0 w 373"/>
              <a:gd name="T5" fmla="*/ 55 h 159"/>
              <a:gd name="T6" fmla="*/ 24 w 373"/>
              <a:gd name="T7" fmla="*/ 141 h 159"/>
              <a:gd name="T8" fmla="*/ 57 w 373"/>
              <a:gd name="T9" fmla="*/ 106 h 159"/>
              <a:gd name="T10" fmla="*/ 89 w 373"/>
              <a:gd name="T11" fmla="*/ 141 h 159"/>
              <a:gd name="T12" fmla="*/ 95 w 373"/>
              <a:gd name="T13" fmla="*/ 139 h 159"/>
              <a:gd name="T14" fmla="*/ 159 w 373"/>
              <a:gd name="T15" fmla="*/ 139 h 159"/>
              <a:gd name="T16" fmla="*/ 249 w 373"/>
              <a:gd name="T17" fmla="*/ 141 h 159"/>
              <a:gd name="T18" fmla="*/ 281 w 373"/>
              <a:gd name="T19" fmla="*/ 106 h 159"/>
              <a:gd name="T20" fmla="*/ 313 w 373"/>
              <a:gd name="T21" fmla="*/ 141 h 159"/>
              <a:gd name="T22" fmla="*/ 361 w 373"/>
              <a:gd name="T23" fmla="*/ 116 h 159"/>
              <a:gd name="T24" fmla="*/ 330 w 373"/>
              <a:gd name="T25" fmla="*/ 28 h 159"/>
              <a:gd name="T26" fmla="*/ 361 w 373"/>
              <a:gd name="T27" fmla="*/ 47 h 159"/>
              <a:gd name="T28" fmla="*/ 369 w 373"/>
              <a:gd name="T29" fmla="*/ 48 h 159"/>
              <a:gd name="T30" fmla="*/ 234 w 373"/>
              <a:gd name="T31" fmla="*/ 64 h 159"/>
              <a:gd name="T32" fmla="*/ 16 w 373"/>
              <a:gd name="T33" fmla="*/ 56 h 159"/>
              <a:gd name="T34" fmla="*/ 27 w 373"/>
              <a:gd name="T35" fmla="*/ 16 h 159"/>
              <a:gd name="T36" fmla="*/ 234 w 373"/>
              <a:gd name="T37" fmla="*/ 64 h 159"/>
              <a:gd name="T38" fmla="*/ 346 w 373"/>
              <a:gd name="T39" fmla="*/ 120 h 159"/>
              <a:gd name="T40" fmla="*/ 347 w 373"/>
              <a:gd name="T41" fmla="*/ 106 h 159"/>
              <a:gd name="T42" fmla="*/ 345 w 373"/>
              <a:gd name="T43" fmla="*/ 92 h 159"/>
              <a:gd name="T44" fmla="*/ 248 w 373"/>
              <a:gd name="T45" fmla="*/ 64 h 159"/>
              <a:gd name="T46" fmla="*/ 246 w 373"/>
              <a:gd name="T47" fmla="*/ 16 h 159"/>
              <a:gd name="T48" fmla="*/ 345 w 373"/>
              <a:gd name="T49" fmla="*/ 92 h 159"/>
              <a:gd name="T50" fmla="*/ 36 w 373"/>
              <a:gd name="T51" fmla="*/ 139 h 159"/>
              <a:gd name="T52" fmla="*/ 77 w 373"/>
              <a:gd name="T53" fmla="*/ 139 h 159"/>
              <a:gd name="T54" fmla="*/ 57 w 373"/>
              <a:gd name="T55" fmla="*/ 151 h 159"/>
              <a:gd name="T56" fmla="*/ 57 w 373"/>
              <a:gd name="T57" fmla="*/ 126 h 159"/>
              <a:gd name="T58" fmla="*/ 57 w 373"/>
              <a:gd name="T59" fmla="*/ 151 h 159"/>
              <a:gd name="T60" fmla="*/ 106 w 373"/>
              <a:gd name="T61" fmla="*/ 139 h 159"/>
              <a:gd name="T62" fmla="*/ 148 w 373"/>
              <a:gd name="T63" fmla="*/ 139 h 159"/>
              <a:gd name="T64" fmla="*/ 127 w 373"/>
              <a:gd name="T65" fmla="*/ 151 h 159"/>
              <a:gd name="T66" fmla="*/ 127 w 373"/>
              <a:gd name="T67" fmla="*/ 126 h 159"/>
              <a:gd name="T68" fmla="*/ 127 w 373"/>
              <a:gd name="T69" fmla="*/ 151 h 159"/>
              <a:gd name="T70" fmla="*/ 260 w 373"/>
              <a:gd name="T71" fmla="*/ 139 h 159"/>
              <a:gd name="T72" fmla="*/ 301 w 373"/>
              <a:gd name="T73" fmla="*/ 139 h 159"/>
              <a:gd name="T74" fmla="*/ 281 w 373"/>
              <a:gd name="T75" fmla="*/ 151 h 159"/>
              <a:gd name="T76" fmla="*/ 281 w 373"/>
              <a:gd name="T77" fmla="*/ 126 h 159"/>
              <a:gd name="T78" fmla="*/ 281 w 373"/>
              <a:gd name="T79"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3" h="159">
                <a:moveTo>
                  <a:pt x="371" y="40"/>
                </a:moveTo>
                <a:cubicBezTo>
                  <a:pt x="363" y="28"/>
                  <a:pt x="354" y="16"/>
                  <a:pt x="338" y="16"/>
                </a:cubicBezTo>
                <a:cubicBezTo>
                  <a:pt x="318" y="16"/>
                  <a:pt x="318" y="16"/>
                  <a:pt x="318"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1"/>
                  <a:pt x="24" y="141"/>
                </a:cubicBezTo>
                <a:cubicBezTo>
                  <a:pt x="24" y="140"/>
                  <a:pt x="24" y="139"/>
                  <a:pt x="24" y="139"/>
                </a:cubicBezTo>
                <a:cubicBezTo>
                  <a:pt x="24" y="121"/>
                  <a:pt x="39" y="106"/>
                  <a:pt x="57" y="106"/>
                </a:cubicBezTo>
                <a:cubicBezTo>
                  <a:pt x="74" y="106"/>
                  <a:pt x="89" y="121"/>
                  <a:pt x="89" y="139"/>
                </a:cubicBezTo>
                <a:cubicBezTo>
                  <a:pt x="89" y="139"/>
                  <a:pt x="89" y="140"/>
                  <a:pt x="89" y="141"/>
                </a:cubicBezTo>
                <a:cubicBezTo>
                  <a:pt x="95" y="141"/>
                  <a:pt x="95" y="141"/>
                  <a:pt x="95" y="141"/>
                </a:cubicBezTo>
                <a:cubicBezTo>
                  <a:pt x="95" y="140"/>
                  <a:pt x="95" y="139"/>
                  <a:pt x="95" y="139"/>
                </a:cubicBezTo>
                <a:cubicBezTo>
                  <a:pt x="95" y="121"/>
                  <a:pt x="109" y="106"/>
                  <a:pt x="127" y="106"/>
                </a:cubicBezTo>
                <a:cubicBezTo>
                  <a:pt x="145" y="106"/>
                  <a:pt x="159" y="121"/>
                  <a:pt x="159" y="139"/>
                </a:cubicBezTo>
                <a:cubicBezTo>
                  <a:pt x="159" y="139"/>
                  <a:pt x="159" y="140"/>
                  <a:pt x="159" y="141"/>
                </a:cubicBezTo>
                <a:cubicBezTo>
                  <a:pt x="249" y="141"/>
                  <a:pt x="249" y="141"/>
                  <a:pt x="249" y="141"/>
                </a:cubicBezTo>
                <a:cubicBezTo>
                  <a:pt x="249" y="140"/>
                  <a:pt x="249" y="139"/>
                  <a:pt x="249" y="139"/>
                </a:cubicBezTo>
                <a:cubicBezTo>
                  <a:pt x="249" y="121"/>
                  <a:pt x="263" y="106"/>
                  <a:pt x="281" y="106"/>
                </a:cubicBezTo>
                <a:cubicBezTo>
                  <a:pt x="299" y="106"/>
                  <a:pt x="313" y="121"/>
                  <a:pt x="313" y="139"/>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5"/>
                  <a:pt x="361" y="47"/>
                </a:cubicBezTo>
                <a:cubicBezTo>
                  <a:pt x="362" y="48"/>
                  <a:pt x="364" y="49"/>
                  <a:pt x="366" y="49"/>
                </a:cubicBezTo>
                <a:cubicBezTo>
                  <a:pt x="367" y="49"/>
                  <a:pt x="368" y="49"/>
                  <a:pt x="369" y="48"/>
                </a:cubicBezTo>
                <a:cubicBezTo>
                  <a:pt x="372" y="47"/>
                  <a:pt x="373" y="43"/>
                  <a:pt x="371" y="40"/>
                </a:cubicBezTo>
                <a:close/>
                <a:moveTo>
                  <a:pt x="234" y="64"/>
                </a:moveTo>
                <a:cubicBezTo>
                  <a:pt x="16" y="64"/>
                  <a:pt x="16" y="64"/>
                  <a:pt x="16" y="64"/>
                </a:cubicBezTo>
                <a:cubicBezTo>
                  <a:pt x="16" y="56"/>
                  <a:pt x="16" y="56"/>
                  <a:pt x="16" y="56"/>
                </a:cubicBezTo>
                <a:cubicBezTo>
                  <a:pt x="17" y="53"/>
                  <a:pt x="18" y="49"/>
                  <a:pt x="18" y="45"/>
                </a:cubicBezTo>
                <a:cubicBezTo>
                  <a:pt x="20" y="36"/>
                  <a:pt x="23" y="20"/>
                  <a:pt x="27" y="16"/>
                </a:cubicBezTo>
                <a:cubicBezTo>
                  <a:pt x="234" y="16"/>
                  <a:pt x="234" y="16"/>
                  <a:pt x="234" y="16"/>
                </a:cubicBezTo>
                <a:lnTo>
                  <a:pt x="234" y="64"/>
                </a:lnTo>
                <a:close/>
                <a:moveTo>
                  <a:pt x="347" y="116"/>
                </a:moveTo>
                <a:cubicBezTo>
                  <a:pt x="347" y="118"/>
                  <a:pt x="346" y="119"/>
                  <a:pt x="346" y="120"/>
                </a:cubicBezTo>
                <a:cubicBezTo>
                  <a:pt x="337" y="120"/>
                  <a:pt x="329" y="120"/>
                  <a:pt x="329" y="116"/>
                </a:cubicBezTo>
                <a:cubicBezTo>
                  <a:pt x="329" y="113"/>
                  <a:pt x="336" y="107"/>
                  <a:pt x="347" y="106"/>
                </a:cubicBezTo>
                <a:lnTo>
                  <a:pt x="347" y="116"/>
                </a:lnTo>
                <a:close/>
                <a:moveTo>
                  <a:pt x="345" y="92"/>
                </a:moveTo>
                <a:cubicBezTo>
                  <a:pt x="345" y="95"/>
                  <a:pt x="345" y="95"/>
                  <a:pt x="345" y="95"/>
                </a:cubicBezTo>
                <a:cubicBezTo>
                  <a:pt x="316" y="87"/>
                  <a:pt x="280" y="64"/>
                  <a:pt x="248" y="64"/>
                </a:cubicBezTo>
                <a:cubicBezTo>
                  <a:pt x="246" y="64"/>
                  <a:pt x="246" y="64"/>
                  <a:pt x="246" y="64"/>
                </a:cubicBezTo>
                <a:cubicBezTo>
                  <a:pt x="246" y="16"/>
                  <a:pt x="246" y="16"/>
                  <a:pt x="246" y="16"/>
                </a:cubicBezTo>
                <a:cubicBezTo>
                  <a:pt x="285" y="16"/>
                  <a:pt x="285" y="16"/>
                  <a:pt x="285" y="16"/>
                </a:cubicBezTo>
                <a:cubicBezTo>
                  <a:pt x="303" y="16"/>
                  <a:pt x="336" y="48"/>
                  <a:pt x="345" y="92"/>
                </a:cubicBezTo>
                <a:close/>
                <a:moveTo>
                  <a:pt x="57" y="118"/>
                </a:moveTo>
                <a:cubicBezTo>
                  <a:pt x="45" y="118"/>
                  <a:pt x="36" y="127"/>
                  <a:pt x="36" y="139"/>
                </a:cubicBezTo>
                <a:cubicBezTo>
                  <a:pt x="36" y="150"/>
                  <a:pt x="45" y="159"/>
                  <a:pt x="57" y="159"/>
                </a:cubicBezTo>
                <a:cubicBezTo>
                  <a:pt x="68" y="159"/>
                  <a:pt x="77" y="150"/>
                  <a:pt x="77" y="139"/>
                </a:cubicBezTo>
                <a:cubicBezTo>
                  <a:pt x="77" y="127"/>
                  <a:pt x="68" y="118"/>
                  <a:pt x="57" y="118"/>
                </a:cubicBezTo>
                <a:close/>
                <a:moveTo>
                  <a:pt x="57" y="151"/>
                </a:moveTo>
                <a:cubicBezTo>
                  <a:pt x="50" y="151"/>
                  <a:pt x="45" y="145"/>
                  <a:pt x="45" y="139"/>
                </a:cubicBezTo>
                <a:cubicBezTo>
                  <a:pt x="45" y="132"/>
                  <a:pt x="50" y="126"/>
                  <a:pt x="57" y="126"/>
                </a:cubicBezTo>
                <a:cubicBezTo>
                  <a:pt x="63" y="126"/>
                  <a:pt x="69" y="132"/>
                  <a:pt x="69" y="139"/>
                </a:cubicBezTo>
                <a:cubicBezTo>
                  <a:pt x="69" y="145"/>
                  <a:pt x="63" y="151"/>
                  <a:pt x="57" y="151"/>
                </a:cubicBezTo>
                <a:close/>
                <a:moveTo>
                  <a:pt x="127" y="118"/>
                </a:moveTo>
                <a:cubicBezTo>
                  <a:pt x="116" y="118"/>
                  <a:pt x="106" y="127"/>
                  <a:pt x="106" y="139"/>
                </a:cubicBezTo>
                <a:cubicBezTo>
                  <a:pt x="106" y="150"/>
                  <a:pt x="116" y="159"/>
                  <a:pt x="127" y="159"/>
                </a:cubicBezTo>
                <a:cubicBezTo>
                  <a:pt x="139" y="159"/>
                  <a:pt x="148" y="150"/>
                  <a:pt x="148" y="139"/>
                </a:cubicBezTo>
                <a:cubicBezTo>
                  <a:pt x="148" y="127"/>
                  <a:pt x="139" y="118"/>
                  <a:pt x="127" y="118"/>
                </a:cubicBezTo>
                <a:close/>
                <a:moveTo>
                  <a:pt x="127" y="151"/>
                </a:moveTo>
                <a:cubicBezTo>
                  <a:pt x="120" y="151"/>
                  <a:pt x="115" y="145"/>
                  <a:pt x="115" y="139"/>
                </a:cubicBezTo>
                <a:cubicBezTo>
                  <a:pt x="115" y="132"/>
                  <a:pt x="120" y="126"/>
                  <a:pt x="127" y="126"/>
                </a:cubicBezTo>
                <a:cubicBezTo>
                  <a:pt x="134" y="126"/>
                  <a:pt x="139" y="132"/>
                  <a:pt x="139" y="139"/>
                </a:cubicBezTo>
                <a:cubicBezTo>
                  <a:pt x="139" y="145"/>
                  <a:pt x="134" y="151"/>
                  <a:pt x="127" y="151"/>
                </a:cubicBezTo>
                <a:close/>
                <a:moveTo>
                  <a:pt x="281" y="118"/>
                </a:moveTo>
                <a:cubicBezTo>
                  <a:pt x="269" y="118"/>
                  <a:pt x="260" y="127"/>
                  <a:pt x="260" y="139"/>
                </a:cubicBezTo>
                <a:cubicBezTo>
                  <a:pt x="260" y="150"/>
                  <a:pt x="269" y="159"/>
                  <a:pt x="281" y="159"/>
                </a:cubicBezTo>
                <a:cubicBezTo>
                  <a:pt x="292" y="159"/>
                  <a:pt x="301" y="150"/>
                  <a:pt x="301" y="139"/>
                </a:cubicBezTo>
                <a:cubicBezTo>
                  <a:pt x="301" y="127"/>
                  <a:pt x="292" y="118"/>
                  <a:pt x="281" y="118"/>
                </a:cubicBezTo>
                <a:close/>
                <a:moveTo>
                  <a:pt x="281" y="151"/>
                </a:moveTo>
                <a:cubicBezTo>
                  <a:pt x="274" y="151"/>
                  <a:pt x="269" y="145"/>
                  <a:pt x="269" y="139"/>
                </a:cubicBezTo>
                <a:cubicBezTo>
                  <a:pt x="269" y="132"/>
                  <a:pt x="274" y="126"/>
                  <a:pt x="281" y="126"/>
                </a:cubicBezTo>
                <a:cubicBezTo>
                  <a:pt x="287" y="126"/>
                  <a:pt x="293" y="132"/>
                  <a:pt x="293" y="139"/>
                </a:cubicBezTo>
                <a:cubicBezTo>
                  <a:pt x="293" y="145"/>
                  <a:pt x="287" y="151"/>
                  <a:pt x="281" y="1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15"/>
          <p:cNvSpPr>
            <a:spLocks noEditPoints="1"/>
          </p:cNvSpPr>
          <p:nvPr/>
        </p:nvSpPr>
        <p:spPr bwMode="auto">
          <a:xfrm>
            <a:off x="1756250" y="1319304"/>
            <a:ext cx="453152" cy="264657"/>
          </a:xfrm>
          <a:custGeom>
            <a:avLst/>
            <a:gdLst>
              <a:gd name="T0" fmla="*/ 231 w 317"/>
              <a:gd name="T1" fmla="*/ 67 h 185"/>
              <a:gd name="T2" fmla="*/ 195 w 317"/>
              <a:gd name="T3" fmla="*/ 3 h 185"/>
              <a:gd name="T4" fmla="*/ 194 w 317"/>
              <a:gd name="T5" fmla="*/ 2 h 185"/>
              <a:gd name="T6" fmla="*/ 193 w 317"/>
              <a:gd name="T7" fmla="*/ 1 h 185"/>
              <a:gd name="T8" fmla="*/ 192 w 317"/>
              <a:gd name="T9" fmla="*/ 0 h 185"/>
              <a:gd name="T10" fmla="*/ 191 w 317"/>
              <a:gd name="T11" fmla="*/ 0 h 185"/>
              <a:gd name="T12" fmla="*/ 189 w 317"/>
              <a:gd name="T13" fmla="*/ 0 h 185"/>
              <a:gd name="T14" fmla="*/ 169 w 317"/>
              <a:gd name="T15" fmla="*/ 0 h 185"/>
              <a:gd name="T16" fmla="*/ 169 w 317"/>
              <a:gd name="T17" fmla="*/ 13 h 185"/>
              <a:gd name="T18" fmla="*/ 195 w 317"/>
              <a:gd name="T19" fmla="*/ 30 h 185"/>
              <a:gd name="T20" fmla="*/ 99 w 317"/>
              <a:gd name="T21" fmla="*/ 18 h 185"/>
              <a:gd name="T22" fmla="*/ 117 w 317"/>
              <a:gd name="T23" fmla="*/ 72 h 185"/>
              <a:gd name="T24" fmla="*/ 126 w 317"/>
              <a:gd name="T25" fmla="*/ 74 h 185"/>
              <a:gd name="T26" fmla="*/ 114 w 317"/>
              <a:gd name="T27" fmla="*/ 43 h 185"/>
              <a:gd name="T28" fmla="*/ 151 w 317"/>
              <a:gd name="T29" fmla="*/ 117 h 185"/>
              <a:gd name="T30" fmla="*/ 61 w 317"/>
              <a:gd name="T31" fmla="*/ 62 h 185"/>
              <a:gd name="T32" fmla="*/ 61 w 317"/>
              <a:gd name="T33" fmla="*/ 185 h 185"/>
              <a:gd name="T34" fmla="*/ 155 w 317"/>
              <a:gd name="T35" fmla="*/ 130 h 185"/>
              <a:gd name="T36" fmla="*/ 206 w 317"/>
              <a:gd name="T37" fmla="*/ 49 h 185"/>
              <a:gd name="T38" fmla="*/ 194 w 317"/>
              <a:gd name="T39" fmla="*/ 123 h 185"/>
              <a:gd name="T40" fmla="*/ 317 w 317"/>
              <a:gd name="T41" fmla="*/ 123 h 185"/>
              <a:gd name="T42" fmla="*/ 61 w 317"/>
              <a:gd name="T43" fmla="*/ 101 h 185"/>
              <a:gd name="T44" fmla="*/ 61 w 317"/>
              <a:gd name="T45" fmla="*/ 146 h 185"/>
              <a:gd name="T46" fmla="*/ 111 w 317"/>
              <a:gd name="T47" fmla="*/ 130 h 185"/>
              <a:gd name="T48" fmla="*/ 11 w 317"/>
              <a:gd name="T49" fmla="*/ 123 h 185"/>
              <a:gd name="T50" fmla="*/ 111 w 317"/>
              <a:gd name="T51" fmla="*/ 117 h 185"/>
              <a:gd name="T52" fmla="*/ 61 w 317"/>
              <a:gd name="T53" fmla="*/ 101 h 185"/>
              <a:gd name="T54" fmla="*/ 206 w 317"/>
              <a:gd name="T55" fmla="*/ 123 h 185"/>
              <a:gd name="T56" fmla="*/ 239 w 317"/>
              <a:gd name="T57" fmla="*/ 108 h 185"/>
              <a:gd name="T58" fmla="*/ 256 w 317"/>
              <a:gd name="T59" fmla="*/ 146 h 185"/>
              <a:gd name="T60" fmla="*/ 256 w 317"/>
              <a:gd name="T61" fmla="*/ 101 h 185"/>
              <a:gd name="T62" fmla="*/ 237 w 317"/>
              <a:gd name="T63" fmla="*/ 77 h 185"/>
              <a:gd name="T64" fmla="*/ 306 w 317"/>
              <a:gd name="T65" fmla="*/ 123 h 185"/>
              <a:gd name="T66" fmla="*/ 63 w 317"/>
              <a:gd name="T67" fmla="*/ 6 h 185"/>
              <a:gd name="T68" fmla="*/ 110 w 317"/>
              <a:gd name="T69" fmla="*/ 0 h 185"/>
              <a:gd name="T70" fmla="*/ 110 w 317"/>
              <a:gd name="T71" fmla="*/ 13 h 185"/>
              <a:gd name="T72" fmla="*/ 63 w 317"/>
              <a:gd name="T73" fmla="*/ 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185">
                <a:moveTo>
                  <a:pt x="256" y="62"/>
                </a:moveTo>
                <a:cubicBezTo>
                  <a:pt x="247" y="62"/>
                  <a:pt x="239" y="64"/>
                  <a:pt x="231" y="67"/>
                </a:cubicBezTo>
                <a:cubicBezTo>
                  <a:pt x="195" y="3"/>
                  <a:pt x="195" y="3"/>
                  <a:pt x="195" y="3"/>
                </a:cubicBezTo>
                <a:cubicBezTo>
                  <a:pt x="195" y="3"/>
                  <a:pt x="195" y="3"/>
                  <a:pt x="195" y="3"/>
                </a:cubicBezTo>
                <a:cubicBezTo>
                  <a:pt x="195" y="3"/>
                  <a:pt x="195" y="3"/>
                  <a:pt x="194" y="2"/>
                </a:cubicBezTo>
                <a:cubicBezTo>
                  <a:pt x="194" y="2"/>
                  <a:pt x="194" y="2"/>
                  <a:pt x="194" y="2"/>
                </a:cubicBezTo>
                <a:cubicBezTo>
                  <a:pt x="194" y="2"/>
                  <a:pt x="194" y="2"/>
                  <a:pt x="194" y="1"/>
                </a:cubicBezTo>
                <a:cubicBezTo>
                  <a:pt x="193" y="1"/>
                  <a:pt x="193" y="1"/>
                  <a:pt x="193" y="1"/>
                </a:cubicBezTo>
                <a:cubicBezTo>
                  <a:pt x="193" y="1"/>
                  <a:pt x="193" y="1"/>
                  <a:pt x="193" y="1"/>
                </a:cubicBezTo>
                <a:cubicBezTo>
                  <a:pt x="192" y="1"/>
                  <a:pt x="192" y="0"/>
                  <a:pt x="192" y="0"/>
                </a:cubicBezTo>
                <a:cubicBezTo>
                  <a:pt x="192" y="0"/>
                  <a:pt x="192" y="0"/>
                  <a:pt x="191" y="0"/>
                </a:cubicBezTo>
                <a:cubicBezTo>
                  <a:pt x="191" y="0"/>
                  <a:pt x="191" y="0"/>
                  <a:pt x="191" y="0"/>
                </a:cubicBezTo>
                <a:cubicBezTo>
                  <a:pt x="191" y="0"/>
                  <a:pt x="190" y="0"/>
                  <a:pt x="190" y="0"/>
                </a:cubicBezTo>
                <a:cubicBezTo>
                  <a:pt x="190" y="0"/>
                  <a:pt x="190" y="0"/>
                  <a:pt x="189" y="0"/>
                </a:cubicBezTo>
                <a:cubicBezTo>
                  <a:pt x="189" y="0"/>
                  <a:pt x="189" y="0"/>
                  <a:pt x="189" y="0"/>
                </a:cubicBezTo>
                <a:cubicBezTo>
                  <a:pt x="169" y="0"/>
                  <a:pt x="169" y="0"/>
                  <a:pt x="169" y="0"/>
                </a:cubicBezTo>
                <a:cubicBezTo>
                  <a:pt x="165" y="0"/>
                  <a:pt x="162" y="3"/>
                  <a:pt x="162" y="6"/>
                </a:cubicBezTo>
                <a:cubicBezTo>
                  <a:pt x="162" y="10"/>
                  <a:pt x="165" y="13"/>
                  <a:pt x="169" y="13"/>
                </a:cubicBezTo>
                <a:cubicBezTo>
                  <a:pt x="185" y="13"/>
                  <a:pt x="185" y="13"/>
                  <a:pt x="185" y="13"/>
                </a:cubicBezTo>
                <a:cubicBezTo>
                  <a:pt x="195" y="30"/>
                  <a:pt x="195" y="30"/>
                  <a:pt x="195" y="30"/>
                </a:cubicBezTo>
                <a:cubicBezTo>
                  <a:pt x="106" y="30"/>
                  <a:pt x="106" y="30"/>
                  <a:pt x="106" y="30"/>
                </a:cubicBezTo>
                <a:cubicBezTo>
                  <a:pt x="99" y="18"/>
                  <a:pt x="99" y="18"/>
                  <a:pt x="99" y="18"/>
                </a:cubicBezTo>
                <a:cubicBezTo>
                  <a:pt x="83" y="18"/>
                  <a:pt x="83" y="18"/>
                  <a:pt x="83" y="18"/>
                </a:cubicBezTo>
                <a:cubicBezTo>
                  <a:pt x="117" y="72"/>
                  <a:pt x="117" y="72"/>
                  <a:pt x="117" y="72"/>
                </a:cubicBezTo>
                <a:cubicBezTo>
                  <a:pt x="119" y="74"/>
                  <a:pt x="121" y="75"/>
                  <a:pt x="123" y="75"/>
                </a:cubicBezTo>
                <a:cubicBezTo>
                  <a:pt x="124" y="75"/>
                  <a:pt x="125" y="74"/>
                  <a:pt x="126" y="74"/>
                </a:cubicBezTo>
                <a:cubicBezTo>
                  <a:pt x="129" y="72"/>
                  <a:pt x="130" y="68"/>
                  <a:pt x="128" y="65"/>
                </a:cubicBezTo>
                <a:cubicBezTo>
                  <a:pt x="114" y="43"/>
                  <a:pt x="114" y="43"/>
                  <a:pt x="114" y="43"/>
                </a:cubicBezTo>
                <a:cubicBezTo>
                  <a:pt x="194" y="43"/>
                  <a:pt x="194" y="43"/>
                  <a:pt x="194" y="43"/>
                </a:cubicBezTo>
                <a:cubicBezTo>
                  <a:pt x="151" y="117"/>
                  <a:pt x="151" y="117"/>
                  <a:pt x="151" y="117"/>
                </a:cubicBezTo>
                <a:cubicBezTo>
                  <a:pt x="123" y="117"/>
                  <a:pt x="123" y="117"/>
                  <a:pt x="123" y="117"/>
                </a:cubicBezTo>
                <a:cubicBezTo>
                  <a:pt x="119" y="86"/>
                  <a:pt x="93" y="62"/>
                  <a:pt x="61" y="62"/>
                </a:cubicBezTo>
                <a:cubicBezTo>
                  <a:pt x="27" y="62"/>
                  <a:pt x="0" y="90"/>
                  <a:pt x="0" y="123"/>
                </a:cubicBezTo>
                <a:cubicBezTo>
                  <a:pt x="0" y="157"/>
                  <a:pt x="27" y="185"/>
                  <a:pt x="61" y="185"/>
                </a:cubicBezTo>
                <a:cubicBezTo>
                  <a:pt x="93" y="185"/>
                  <a:pt x="119" y="161"/>
                  <a:pt x="123" y="130"/>
                </a:cubicBezTo>
                <a:cubicBezTo>
                  <a:pt x="123" y="130"/>
                  <a:pt x="151" y="130"/>
                  <a:pt x="155" y="130"/>
                </a:cubicBezTo>
                <a:cubicBezTo>
                  <a:pt x="158" y="130"/>
                  <a:pt x="159" y="129"/>
                  <a:pt x="161" y="127"/>
                </a:cubicBezTo>
                <a:cubicBezTo>
                  <a:pt x="206" y="49"/>
                  <a:pt x="206" y="49"/>
                  <a:pt x="206" y="49"/>
                </a:cubicBezTo>
                <a:cubicBezTo>
                  <a:pt x="220" y="74"/>
                  <a:pt x="220" y="74"/>
                  <a:pt x="220" y="74"/>
                </a:cubicBezTo>
                <a:cubicBezTo>
                  <a:pt x="204" y="85"/>
                  <a:pt x="194" y="103"/>
                  <a:pt x="194" y="123"/>
                </a:cubicBezTo>
                <a:cubicBezTo>
                  <a:pt x="194" y="157"/>
                  <a:pt x="222" y="185"/>
                  <a:pt x="256" y="185"/>
                </a:cubicBezTo>
                <a:cubicBezTo>
                  <a:pt x="290" y="185"/>
                  <a:pt x="317" y="157"/>
                  <a:pt x="317" y="123"/>
                </a:cubicBezTo>
                <a:cubicBezTo>
                  <a:pt x="317" y="90"/>
                  <a:pt x="290" y="62"/>
                  <a:pt x="256" y="62"/>
                </a:cubicBezTo>
                <a:close/>
                <a:moveTo>
                  <a:pt x="61" y="101"/>
                </a:moveTo>
                <a:cubicBezTo>
                  <a:pt x="49" y="101"/>
                  <a:pt x="38" y="111"/>
                  <a:pt x="38" y="124"/>
                </a:cubicBezTo>
                <a:cubicBezTo>
                  <a:pt x="38" y="136"/>
                  <a:pt x="49" y="146"/>
                  <a:pt x="61" y="146"/>
                </a:cubicBezTo>
                <a:cubicBezTo>
                  <a:pt x="72" y="146"/>
                  <a:pt x="81" y="139"/>
                  <a:pt x="83" y="130"/>
                </a:cubicBezTo>
                <a:cubicBezTo>
                  <a:pt x="111" y="130"/>
                  <a:pt x="111" y="130"/>
                  <a:pt x="111" y="130"/>
                </a:cubicBezTo>
                <a:cubicBezTo>
                  <a:pt x="108" y="155"/>
                  <a:pt x="87" y="174"/>
                  <a:pt x="61" y="174"/>
                </a:cubicBezTo>
                <a:cubicBezTo>
                  <a:pt x="34" y="174"/>
                  <a:pt x="11" y="151"/>
                  <a:pt x="11" y="123"/>
                </a:cubicBezTo>
                <a:cubicBezTo>
                  <a:pt x="11" y="96"/>
                  <a:pt x="34" y="73"/>
                  <a:pt x="61" y="73"/>
                </a:cubicBezTo>
                <a:cubicBezTo>
                  <a:pt x="87" y="73"/>
                  <a:pt x="108" y="92"/>
                  <a:pt x="111" y="117"/>
                </a:cubicBezTo>
                <a:cubicBezTo>
                  <a:pt x="83" y="117"/>
                  <a:pt x="83" y="117"/>
                  <a:pt x="83" y="117"/>
                </a:cubicBezTo>
                <a:cubicBezTo>
                  <a:pt x="81" y="108"/>
                  <a:pt x="72" y="101"/>
                  <a:pt x="61" y="101"/>
                </a:cubicBezTo>
                <a:close/>
                <a:moveTo>
                  <a:pt x="256" y="174"/>
                </a:moveTo>
                <a:cubicBezTo>
                  <a:pt x="228" y="174"/>
                  <a:pt x="206" y="151"/>
                  <a:pt x="206" y="123"/>
                </a:cubicBezTo>
                <a:cubicBezTo>
                  <a:pt x="206" y="107"/>
                  <a:pt x="213" y="93"/>
                  <a:pt x="226" y="84"/>
                </a:cubicBezTo>
                <a:cubicBezTo>
                  <a:pt x="239" y="108"/>
                  <a:pt x="239" y="108"/>
                  <a:pt x="239" y="108"/>
                </a:cubicBezTo>
                <a:cubicBezTo>
                  <a:pt x="235" y="112"/>
                  <a:pt x="233" y="117"/>
                  <a:pt x="233" y="124"/>
                </a:cubicBezTo>
                <a:cubicBezTo>
                  <a:pt x="233" y="136"/>
                  <a:pt x="243" y="146"/>
                  <a:pt x="256" y="146"/>
                </a:cubicBezTo>
                <a:cubicBezTo>
                  <a:pt x="268" y="146"/>
                  <a:pt x="279" y="136"/>
                  <a:pt x="279" y="124"/>
                </a:cubicBezTo>
                <a:cubicBezTo>
                  <a:pt x="279" y="111"/>
                  <a:pt x="268" y="101"/>
                  <a:pt x="256" y="101"/>
                </a:cubicBezTo>
                <a:cubicBezTo>
                  <a:pt x="254" y="101"/>
                  <a:pt x="252" y="101"/>
                  <a:pt x="251" y="101"/>
                </a:cubicBezTo>
                <a:cubicBezTo>
                  <a:pt x="237" y="77"/>
                  <a:pt x="237" y="77"/>
                  <a:pt x="237" y="77"/>
                </a:cubicBezTo>
                <a:cubicBezTo>
                  <a:pt x="243" y="75"/>
                  <a:pt x="249" y="73"/>
                  <a:pt x="256" y="73"/>
                </a:cubicBezTo>
                <a:cubicBezTo>
                  <a:pt x="283" y="73"/>
                  <a:pt x="306" y="96"/>
                  <a:pt x="306" y="123"/>
                </a:cubicBezTo>
                <a:cubicBezTo>
                  <a:pt x="306" y="151"/>
                  <a:pt x="283" y="174"/>
                  <a:pt x="256" y="174"/>
                </a:cubicBezTo>
                <a:close/>
                <a:moveTo>
                  <a:pt x="63" y="6"/>
                </a:moveTo>
                <a:cubicBezTo>
                  <a:pt x="63" y="3"/>
                  <a:pt x="66" y="0"/>
                  <a:pt x="69" y="0"/>
                </a:cubicBezTo>
                <a:cubicBezTo>
                  <a:pt x="110" y="0"/>
                  <a:pt x="110" y="0"/>
                  <a:pt x="110" y="0"/>
                </a:cubicBezTo>
                <a:cubicBezTo>
                  <a:pt x="114" y="0"/>
                  <a:pt x="117" y="3"/>
                  <a:pt x="117" y="6"/>
                </a:cubicBezTo>
                <a:cubicBezTo>
                  <a:pt x="117" y="10"/>
                  <a:pt x="114" y="13"/>
                  <a:pt x="110" y="13"/>
                </a:cubicBezTo>
                <a:cubicBezTo>
                  <a:pt x="69" y="13"/>
                  <a:pt x="69" y="13"/>
                  <a:pt x="69" y="13"/>
                </a:cubicBezTo>
                <a:cubicBezTo>
                  <a:pt x="66" y="13"/>
                  <a:pt x="63" y="10"/>
                  <a:pt x="63" y="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7"/>
          <p:cNvSpPr>
            <a:spLocks noEditPoints="1"/>
          </p:cNvSpPr>
          <p:nvPr/>
        </p:nvSpPr>
        <p:spPr bwMode="auto">
          <a:xfrm>
            <a:off x="4552006" y="4113180"/>
            <a:ext cx="447441" cy="279889"/>
          </a:xfrm>
          <a:custGeom>
            <a:avLst/>
            <a:gdLst>
              <a:gd name="T0" fmla="*/ 43 w 312"/>
              <a:gd name="T1" fmla="*/ 140 h 195"/>
              <a:gd name="T2" fmla="*/ 43 w 312"/>
              <a:gd name="T3" fmla="*/ 163 h 195"/>
              <a:gd name="T4" fmla="*/ 25 w 312"/>
              <a:gd name="T5" fmla="*/ 113 h 195"/>
              <a:gd name="T6" fmla="*/ 15 w 312"/>
              <a:gd name="T7" fmla="*/ 152 h 195"/>
              <a:gd name="T8" fmla="*/ 71 w 312"/>
              <a:gd name="T9" fmla="*/ 156 h 195"/>
              <a:gd name="T10" fmla="*/ 43 w 312"/>
              <a:gd name="T11" fmla="*/ 195 h 195"/>
              <a:gd name="T12" fmla="*/ 25 w 312"/>
              <a:gd name="T13" fmla="*/ 113 h 195"/>
              <a:gd name="T14" fmla="*/ 215 w 312"/>
              <a:gd name="T15" fmla="*/ 168 h 195"/>
              <a:gd name="T16" fmla="*/ 215 w 312"/>
              <a:gd name="T17" fmla="*/ 153 h 195"/>
              <a:gd name="T18" fmla="*/ 238 w 312"/>
              <a:gd name="T19" fmla="*/ 107 h 195"/>
              <a:gd name="T20" fmla="*/ 226 w 312"/>
              <a:gd name="T21" fmla="*/ 152 h 195"/>
              <a:gd name="T22" fmla="*/ 312 w 312"/>
              <a:gd name="T23" fmla="*/ 152 h 195"/>
              <a:gd name="T24" fmla="*/ 253 w 312"/>
              <a:gd name="T25" fmla="*/ 111 h 195"/>
              <a:gd name="T26" fmla="*/ 269 w 312"/>
              <a:gd name="T27" fmla="*/ 97 h 195"/>
              <a:gd name="T28" fmla="*/ 212 w 312"/>
              <a:gd name="T29" fmla="*/ 20 h 195"/>
              <a:gd name="T30" fmla="*/ 203 w 312"/>
              <a:gd name="T31" fmla="*/ 104 h 195"/>
              <a:gd name="T32" fmla="*/ 148 w 312"/>
              <a:gd name="T33" fmla="*/ 143 h 195"/>
              <a:gd name="T34" fmla="*/ 1 w 312"/>
              <a:gd name="T35" fmla="*/ 60 h 195"/>
              <a:gd name="T36" fmla="*/ 251 w 312"/>
              <a:gd name="T37" fmla="*/ 130 h 195"/>
              <a:gd name="T38" fmla="*/ 258 w 312"/>
              <a:gd name="T39" fmla="*/ 152 h 195"/>
              <a:gd name="T40" fmla="*/ 280 w 312"/>
              <a:gd name="T41" fmla="*/ 152 h 195"/>
              <a:gd name="T42" fmla="*/ 261 w 312"/>
              <a:gd name="T43" fmla="*/ 125 h 195"/>
              <a:gd name="T44" fmla="*/ 297 w 312"/>
              <a:gd name="T45" fmla="*/ 152 h 195"/>
              <a:gd name="T46" fmla="*/ 241 w 312"/>
              <a:gd name="T47" fmla="*/ 152 h 195"/>
              <a:gd name="T48" fmla="*/ 122 w 312"/>
              <a:gd name="T49" fmla="*/ 107 h 195"/>
              <a:gd name="T50" fmla="*/ 103 w 312"/>
              <a:gd name="T51" fmla="*/ 53 h 195"/>
              <a:gd name="T52" fmla="*/ 135 w 312"/>
              <a:gd name="T53" fmla="*/ 84 h 195"/>
              <a:gd name="T54" fmla="*/ 190 w 312"/>
              <a:gd name="T55" fmla="*/ 26 h 195"/>
              <a:gd name="T56" fmla="*/ 163 w 312"/>
              <a:gd name="T57" fmla="*/ 19 h 195"/>
              <a:gd name="T58" fmla="*/ 163 w 312"/>
              <a:gd name="T59" fmla="*/ 8 h 195"/>
              <a:gd name="T60" fmla="*/ 187 w 312"/>
              <a:gd name="T61" fmla="*/ 2 h 195"/>
              <a:gd name="T62" fmla="*/ 203 w 312"/>
              <a:gd name="T63" fmla="*/ 1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2" h="195">
                <a:moveTo>
                  <a:pt x="55" y="152"/>
                </a:moveTo>
                <a:cubicBezTo>
                  <a:pt x="55" y="145"/>
                  <a:pt x="50" y="140"/>
                  <a:pt x="43" y="140"/>
                </a:cubicBezTo>
                <a:cubicBezTo>
                  <a:pt x="37" y="140"/>
                  <a:pt x="32" y="145"/>
                  <a:pt x="32" y="152"/>
                </a:cubicBezTo>
                <a:cubicBezTo>
                  <a:pt x="32" y="158"/>
                  <a:pt x="37" y="163"/>
                  <a:pt x="43" y="163"/>
                </a:cubicBezTo>
                <a:cubicBezTo>
                  <a:pt x="50" y="163"/>
                  <a:pt x="55" y="158"/>
                  <a:pt x="55" y="152"/>
                </a:cubicBezTo>
                <a:close/>
                <a:moveTo>
                  <a:pt x="25" y="113"/>
                </a:moveTo>
                <a:cubicBezTo>
                  <a:pt x="29" y="116"/>
                  <a:pt x="33" y="120"/>
                  <a:pt x="37" y="124"/>
                </a:cubicBezTo>
                <a:cubicBezTo>
                  <a:pt x="24" y="127"/>
                  <a:pt x="15" y="138"/>
                  <a:pt x="15" y="152"/>
                </a:cubicBezTo>
                <a:cubicBezTo>
                  <a:pt x="15" y="167"/>
                  <a:pt x="28" y="180"/>
                  <a:pt x="43" y="180"/>
                </a:cubicBezTo>
                <a:cubicBezTo>
                  <a:pt x="57" y="180"/>
                  <a:pt x="69" y="169"/>
                  <a:pt x="71" y="156"/>
                </a:cubicBezTo>
                <a:cubicBezTo>
                  <a:pt x="75" y="159"/>
                  <a:pt x="79" y="163"/>
                  <a:pt x="83" y="167"/>
                </a:cubicBezTo>
                <a:cubicBezTo>
                  <a:pt x="77" y="183"/>
                  <a:pt x="62" y="195"/>
                  <a:pt x="43" y="195"/>
                </a:cubicBezTo>
                <a:cubicBezTo>
                  <a:pt x="20" y="195"/>
                  <a:pt x="0" y="175"/>
                  <a:pt x="0" y="152"/>
                </a:cubicBezTo>
                <a:cubicBezTo>
                  <a:pt x="0" y="134"/>
                  <a:pt x="10" y="120"/>
                  <a:pt x="25" y="113"/>
                </a:cubicBezTo>
                <a:close/>
                <a:moveTo>
                  <a:pt x="101" y="168"/>
                </a:moveTo>
                <a:cubicBezTo>
                  <a:pt x="155" y="168"/>
                  <a:pt x="215" y="168"/>
                  <a:pt x="215" y="168"/>
                </a:cubicBezTo>
                <a:cubicBezTo>
                  <a:pt x="215" y="153"/>
                  <a:pt x="215" y="153"/>
                  <a:pt x="215" y="153"/>
                </a:cubicBezTo>
                <a:cubicBezTo>
                  <a:pt x="215" y="153"/>
                  <a:pt x="215" y="153"/>
                  <a:pt x="215" y="153"/>
                </a:cubicBezTo>
                <a:cubicBezTo>
                  <a:pt x="215" y="152"/>
                  <a:pt x="215" y="152"/>
                  <a:pt x="215" y="152"/>
                </a:cubicBezTo>
                <a:cubicBezTo>
                  <a:pt x="215" y="133"/>
                  <a:pt x="224" y="117"/>
                  <a:pt x="238" y="107"/>
                </a:cubicBezTo>
                <a:cubicBezTo>
                  <a:pt x="243" y="117"/>
                  <a:pt x="243" y="117"/>
                  <a:pt x="243" y="117"/>
                </a:cubicBezTo>
                <a:cubicBezTo>
                  <a:pt x="233" y="125"/>
                  <a:pt x="226" y="137"/>
                  <a:pt x="226" y="152"/>
                </a:cubicBezTo>
                <a:cubicBezTo>
                  <a:pt x="226" y="175"/>
                  <a:pt x="245" y="195"/>
                  <a:pt x="269" y="195"/>
                </a:cubicBezTo>
                <a:cubicBezTo>
                  <a:pt x="293" y="195"/>
                  <a:pt x="312" y="175"/>
                  <a:pt x="312" y="152"/>
                </a:cubicBezTo>
                <a:cubicBezTo>
                  <a:pt x="312" y="128"/>
                  <a:pt x="293" y="109"/>
                  <a:pt x="269" y="109"/>
                </a:cubicBezTo>
                <a:cubicBezTo>
                  <a:pt x="263" y="109"/>
                  <a:pt x="258" y="110"/>
                  <a:pt x="253" y="111"/>
                </a:cubicBezTo>
                <a:cubicBezTo>
                  <a:pt x="248" y="101"/>
                  <a:pt x="248" y="101"/>
                  <a:pt x="248" y="101"/>
                </a:cubicBezTo>
                <a:cubicBezTo>
                  <a:pt x="254" y="99"/>
                  <a:pt x="261" y="97"/>
                  <a:pt x="269" y="97"/>
                </a:cubicBezTo>
                <a:cubicBezTo>
                  <a:pt x="275" y="97"/>
                  <a:pt x="281" y="98"/>
                  <a:pt x="286" y="100"/>
                </a:cubicBezTo>
                <a:cubicBezTo>
                  <a:pt x="285" y="81"/>
                  <a:pt x="252" y="57"/>
                  <a:pt x="212" y="20"/>
                </a:cubicBezTo>
                <a:cubicBezTo>
                  <a:pt x="212" y="20"/>
                  <a:pt x="196" y="32"/>
                  <a:pt x="191" y="48"/>
                </a:cubicBezTo>
                <a:cubicBezTo>
                  <a:pt x="187" y="63"/>
                  <a:pt x="191" y="72"/>
                  <a:pt x="203" y="104"/>
                </a:cubicBezTo>
                <a:cubicBezTo>
                  <a:pt x="192" y="125"/>
                  <a:pt x="192" y="125"/>
                  <a:pt x="192" y="125"/>
                </a:cubicBezTo>
                <a:cubicBezTo>
                  <a:pt x="181" y="145"/>
                  <a:pt x="171" y="143"/>
                  <a:pt x="148" y="143"/>
                </a:cubicBezTo>
                <a:cubicBezTo>
                  <a:pt x="139" y="135"/>
                  <a:pt x="131" y="128"/>
                  <a:pt x="124" y="121"/>
                </a:cubicBezTo>
                <a:cubicBezTo>
                  <a:pt x="1" y="60"/>
                  <a:pt x="1" y="60"/>
                  <a:pt x="1" y="60"/>
                </a:cubicBezTo>
                <a:cubicBezTo>
                  <a:pt x="7" y="86"/>
                  <a:pt x="35" y="105"/>
                  <a:pt x="101" y="168"/>
                </a:cubicBezTo>
                <a:close/>
                <a:moveTo>
                  <a:pt x="251" y="130"/>
                </a:moveTo>
                <a:cubicBezTo>
                  <a:pt x="259" y="146"/>
                  <a:pt x="259" y="146"/>
                  <a:pt x="259" y="146"/>
                </a:cubicBezTo>
                <a:cubicBezTo>
                  <a:pt x="258" y="147"/>
                  <a:pt x="258" y="149"/>
                  <a:pt x="258" y="152"/>
                </a:cubicBezTo>
                <a:cubicBezTo>
                  <a:pt x="258" y="158"/>
                  <a:pt x="263" y="163"/>
                  <a:pt x="269" y="163"/>
                </a:cubicBezTo>
                <a:cubicBezTo>
                  <a:pt x="275" y="163"/>
                  <a:pt x="280" y="158"/>
                  <a:pt x="280" y="152"/>
                </a:cubicBezTo>
                <a:cubicBezTo>
                  <a:pt x="280" y="145"/>
                  <a:pt x="275" y="140"/>
                  <a:pt x="269" y="140"/>
                </a:cubicBezTo>
                <a:cubicBezTo>
                  <a:pt x="261" y="125"/>
                  <a:pt x="261" y="125"/>
                  <a:pt x="261" y="125"/>
                </a:cubicBezTo>
                <a:cubicBezTo>
                  <a:pt x="263" y="124"/>
                  <a:pt x="266" y="123"/>
                  <a:pt x="269" y="123"/>
                </a:cubicBezTo>
                <a:cubicBezTo>
                  <a:pt x="284" y="123"/>
                  <a:pt x="297" y="136"/>
                  <a:pt x="297" y="152"/>
                </a:cubicBezTo>
                <a:cubicBezTo>
                  <a:pt x="297" y="167"/>
                  <a:pt x="284" y="180"/>
                  <a:pt x="269" y="180"/>
                </a:cubicBezTo>
                <a:cubicBezTo>
                  <a:pt x="253" y="180"/>
                  <a:pt x="241" y="167"/>
                  <a:pt x="241" y="152"/>
                </a:cubicBezTo>
                <a:cubicBezTo>
                  <a:pt x="241" y="143"/>
                  <a:pt x="245" y="135"/>
                  <a:pt x="251" y="130"/>
                </a:cubicBezTo>
                <a:close/>
                <a:moveTo>
                  <a:pt x="122" y="107"/>
                </a:moveTo>
                <a:cubicBezTo>
                  <a:pt x="11" y="53"/>
                  <a:pt x="11" y="53"/>
                  <a:pt x="11" y="53"/>
                </a:cubicBezTo>
                <a:cubicBezTo>
                  <a:pt x="103" y="53"/>
                  <a:pt x="103" y="53"/>
                  <a:pt x="103" y="53"/>
                </a:cubicBezTo>
                <a:cubicBezTo>
                  <a:pt x="108" y="53"/>
                  <a:pt x="112" y="51"/>
                  <a:pt x="115" y="47"/>
                </a:cubicBezTo>
                <a:cubicBezTo>
                  <a:pt x="130" y="49"/>
                  <a:pt x="145" y="62"/>
                  <a:pt x="135" y="84"/>
                </a:cubicBezTo>
                <a:lnTo>
                  <a:pt x="122" y="107"/>
                </a:lnTo>
                <a:close/>
                <a:moveTo>
                  <a:pt x="190" y="26"/>
                </a:moveTo>
                <a:cubicBezTo>
                  <a:pt x="187" y="19"/>
                  <a:pt x="187" y="19"/>
                  <a:pt x="187" y="19"/>
                </a:cubicBezTo>
                <a:cubicBezTo>
                  <a:pt x="163" y="19"/>
                  <a:pt x="163" y="19"/>
                  <a:pt x="163" y="19"/>
                </a:cubicBezTo>
                <a:cubicBezTo>
                  <a:pt x="160" y="19"/>
                  <a:pt x="157" y="17"/>
                  <a:pt x="157" y="14"/>
                </a:cubicBezTo>
                <a:cubicBezTo>
                  <a:pt x="157" y="10"/>
                  <a:pt x="160" y="8"/>
                  <a:pt x="163" y="8"/>
                </a:cubicBezTo>
                <a:cubicBezTo>
                  <a:pt x="183" y="8"/>
                  <a:pt x="183" y="8"/>
                  <a:pt x="183" y="8"/>
                </a:cubicBezTo>
                <a:cubicBezTo>
                  <a:pt x="183" y="6"/>
                  <a:pt x="185" y="3"/>
                  <a:pt x="187" y="2"/>
                </a:cubicBezTo>
                <a:cubicBezTo>
                  <a:pt x="191" y="0"/>
                  <a:pt x="196" y="1"/>
                  <a:pt x="198" y="5"/>
                </a:cubicBezTo>
                <a:cubicBezTo>
                  <a:pt x="203" y="13"/>
                  <a:pt x="203" y="13"/>
                  <a:pt x="203" y="13"/>
                </a:cubicBezTo>
                <a:cubicBezTo>
                  <a:pt x="200" y="15"/>
                  <a:pt x="195" y="20"/>
                  <a:pt x="190"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53"/>
          <p:cNvSpPr>
            <a:spLocks noEditPoints="1"/>
          </p:cNvSpPr>
          <p:nvPr/>
        </p:nvSpPr>
        <p:spPr bwMode="auto">
          <a:xfrm>
            <a:off x="2557561" y="2157439"/>
            <a:ext cx="634033" cy="333201"/>
          </a:xfrm>
          <a:custGeom>
            <a:avLst/>
            <a:gdLst>
              <a:gd name="T0" fmla="*/ 215 w 443"/>
              <a:gd name="T1" fmla="*/ 30 h 232"/>
              <a:gd name="T2" fmla="*/ 226 w 443"/>
              <a:gd name="T3" fmla="*/ 32 h 232"/>
              <a:gd name="T4" fmla="*/ 242 w 443"/>
              <a:gd name="T5" fmla="*/ 44 h 232"/>
              <a:gd name="T6" fmla="*/ 254 w 443"/>
              <a:gd name="T7" fmla="*/ 73 h 232"/>
              <a:gd name="T8" fmla="*/ 218 w 443"/>
              <a:gd name="T9" fmla="*/ 73 h 232"/>
              <a:gd name="T10" fmla="*/ 106 w 443"/>
              <a:gd name="T11" fmla="*/ 16 h 232"/>
              <a:gd name="T12" fmla="*/ 83 w 443"/>
              <a:gd name="T13" fmla="*/ 0 h 232"/>
              <a:gd name="T14" fmla="*/ 106 w 443"/>
              <a:gd name="T15" fmla="*/ 16 h 232"/>
              <a:gd name="T16" fmla="*/ 83 w 443"/>
              <a:gd name="T17" fmla="*/ 124 h 232"/>
              <a:gd name="T18" fmla="*/ 145 w 443"/>
              <a:gd name="T19" fmla="*/ 137 h 232"/>
              <a:gd name="T20" fmla="*/ 145 w 443"/>
              <a:gd name="T21" fmla="*/ 110 h 232"/>
              <a:gd name="T22" fmla="*/ 402 w 443"/>
              <a:gd name="T23" fmla="*/ 118 h 232"/>
              <a:gd name="T24" fmla="*/ 172 w 443"/>
              <a:gd name="T25" fmla="*/ 86 h 232"/>
              <a:gd name="T26" fmla="*/ 105 w 443"/>
              <a:gd name="T27" fmla="*/ 31 h 232"/>
              <a:gd name="T28" fmla="*/ 46 w 443"/>
              <a:gd name="T29" fmla="*/ 16 h 232"/>
              <a:gd name="T30" fmla="*/ 0 w 443"/>
              <a:gd name="T31" fmla="*/ 75 h 232"/>
              <a:gd name="T32" fmla="*/ 66 w 443"/>
              <a:gd name="T33" fmla="*/ 60 h 232"/>
              <a:gd name="T34" fmla="*/ 128 w 443"/>
              <a:gd name="T35" fmla="*/ 101 h 232"/>
              <a:gd name="T36" fmla="*/ 160 w 443"/>
              <a:gd name="T37" fmla="*/ 104 h 232"/>
              <a:gd name="T38" fmla="*/ 160 w 443"/>
              <a:gd name="T39" fmla="*/ 143 h 232"/>
              <a:gd name="T40" fmla="*/ 131 w 443"/>
              <a:gd name="T41" fmla="*/ 147 h 232"/>
              <a:gd name="T42" fmla="*/ 71 w 443"/>
              <a:gd name="T43" fmla="*/ 224 h 232"/>
              <a:gd name="T44" fmla="*/ 45 w 443"/>
              <a:gd name="T45" fmla="*/ 216 h 232"/>
              <a:gd name="T46" fmla="*/ 89 w 443"/>
              <a:gd name="T47" fmla="*/ 232 h 232"/>
              <a:gd name="T48" fmla="*/ 241 w 443"/>
              <a:gd name="T49" fmla="*/ 170 h 232"/>
              <a:gd name="T50" fmla="*/ 367 w 443"/>
              <a:gd name="T51" fmla="*/ 162 h 232"/>
              <a:gd name="T52" fmla="*/ 402 w 443"/>
              <a:gd name="T53" fmla="*/ 118 h 232"/>
              <a:gd name="T54" fmla="*/ 227 w 443"/>
              <a:gd name="T55" fmla="*/ 126 h 232"/>
              <a:gd name="T56" fmla="*/ 218 w 443"/>
              <a:gd name="T57" fmla="*/ 121 h 232"/>
              <a:gd name="T58" fmla="*/ 223 w 443"/>
              <a:gd name="T59" fmla="*/ 110 h 232"/>
              <a:gd name="T60" fmla="*/ 232 w 443"/>
              <a:gd name="T61" fmla="*/ 114 h 232"/>
              <a:gd name="T62" fmla="*/ 263 w 443"/>
              <a:gd name="T63" fmla="*/ 121 h 232"/>
              <a:gd name="T64" fmla="*/ 254 w 443"/>
              <a:gd name="T65" fmla="*/ 126 h 232"/>
              <a:gd name="T66" fmla="*/ 249 w 443"/>
              <a:gd name="T67" fmla="*/ 114 h 232"/>
              <a:gd name="T68" fmla="*/ 258 w 443"/>
              <a:gd name="T69" fmla="*/ 110 h 232"/>
              <a:gd name="T70" fmla="*/ 263 w 443"/>
              <a:gd name="T71" fmla="*/ 121 h 232"/>
              <a:gd name="T72" fmla="*/ 289 w 443"/>
              <a:gd name="T73" fmla="*/ 126 h 232"/>
              <a:gd name="T74" fmla="*/ 280 w 443"/>
              <a:gd name="T75" fmla="*/ 121 h 232"/>
              <a:gd name="T76" fmla="*/ 285 w 443"/>
              <a:gd name="T77" fmla="*/ 110 h 232"/>
              <a:gd name="T78" fmla="*/ 294 w 443"/>
              <a:gd name="T79" fmla="*/ 114 h 232"/>
              <a:gd name="T80" fmla="*/ 360 w 443"/>
              <a:gd name="T81" fmla="*/ 127 h 232"/>
              <a:gd name="T82" fmla="*/ 322 w 443"/>
              <a:gd name="T83" fmla="*/ 115 h 232"/>
              <a:gd name="T84" fmla="*/ 356 w 443"/>
              <a:gd name="T85" fmla="*/ 102 h 232"/>
              <a:gd name="T86" fmla="*/ 360 w 443"/>
              <a:gd name="T87" fmla="*/ 127 h 232"/>
              <a:gd name="T88" fmla="*/ 150 w 443"/>
              <a:gd name="T89" fmla="*/ 124 h 232"/>
              <a:gd name="T90" fmla="*/ 163 w 443"/>
              <a:gd name="T91" fmla="*/ 12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3" h="232">
                <a:moveTo>
                  <a:pt x="227" y="43"/>
                </a:moveTo>
                <a:cubicBezTo>
                  <a:pt x="215" y="30"/>
                  <a:pt x="215" y="30"/>
                  <a:pt x="215" y="30"/>
                </a:cubicBezTo>
                <a:cubicBezTo>
                  <a:pt x="220" y="30"/>
                  <a:pt x="220" y="30"/>
                  <a:pt x="220" y="30"/>
                </a:cubicBezTo>
                <a:cubicBezTo>
                  <a:pt x="223" y="30"/>
                  <a:pt x="224" y="31"/>
                  <a:pt x="226" y="32"/>
                </a:cubicBezTo>
                <a:cubicBezTo>
                  <a:pt x="227" y="33"/>
                  <a:pt x="242" y="44"/>
                  <a:pt x="242" y="44"/>
                </a:cubicBezTo>
                <a:cubicBezTo>
                  <a:pt x="242" y="44"/>
                  <a:pt x="242" y="44"/>
                  <a:pt x="242" y="44"/>
                </a:cubicBezTo>
                <a:cubicBezTo>
                  <a:pt x="246" y="46"/>
                  <a:pt x="247" y="50"/>
                  <a:pt x="248" y="53"/>
                </a:cubicBezTo>
                <a:cubicBezTo>
                  <a:pt x="249" y="57"/>
                  <a:pt x="251" y="65"/>
                  <a:pt x="254" y="73"/>
                </a:cubicBezTo>
                <a:cubicBezTo>
                  <a:pt x="242" y="73"/>
                  <a:pt x="229" y="73"/>
                  <a:pt x="218" y="73"/>
                </a:cubicBezTo>
                <a:cubicBezTo>
                  <a:pt x="218" y="73"/>
                  <a:pt x="218" y="73"/>
                  <a:pt x="218" y="73"/>
                </a:cubicBezTo>
                <a:lnTo>
                  <a:pt x="227" y="43"/>
                </a:lnTo>
                <a:close/>
                <a:moveTo>
                  <a:pt x="106" y="16"/>
                </a:moveTo>
                <a:cubicBezTo>
                  <a:pt x="106" y="0"/>
                  <a:pt x="106" y="0"/>
                  <a:pt x="106" y="0"/>
                </a:cubicBezTo>
                <a:cubicBezTo>
                  <a:pt x="83" y="0"/>
                  <a:pt x="83" y="0"/>
                  <a:pt x="83" y="0"/>
                </a:cubicBezTo>
                <a:cubicBezTo>
                  <a:pt x="79" y="5"/>
                  <a:pt x="79" y="5"/>
                  <a:pt x="79" y="5"/>
                </a:cubicBezTo>
                <a:cubicBezTo>
                  <a:pt x="88" y="7"/>
                  <a:pt x="98" y="10"/>
                  <a:pt x="106" y="16"/>
                </a:cubicBezTo>
                <a:close/>
                <a:moveTo>
                  <a:pt x="128" y="109"/>
                </a:moveTo>
                <a:cubicBezTo>
                  <a:pt x="103" y="109"/>
                  <a:pt x="83" y="115"/>
                  <a:pt x="83" y="124"/>
                </a:cubicBezTo>
                <a:cubicBezTo>
                  <a:pt x="83" y="132"/>
                  <a:pt x="103" y="138"/>
                  <a:pt x="128" y="138"/>
                </a:cubicBezTo>
                <a:cubicBezTo>
                  <a:pt x="134" y="138"/>
                  <a:pt x="140" y="138"/>
                  <a:pt x="145" y="137"/>
                </a:cubicBezTo>
                <a:cubicBezTo>
                  <a:pt x="143" y="134"/>
                  <a:pt x="141" y="129"/>
                  <a:pt x="141" y="124"/>
                </a:cubicBezTo>
                <a:cubicBezTo>
                  <a:pt x="141" y="118"/>
                  <a:pt x="143" y="114"/>
                  <a:pt x="145" y="110"/>
                </a:cubicBezTo>
                <a:cubicBezTo>
                  <a:pt x="140" y="109"/>
                  <a:pt x="134" y="109"/>
                  <a:pt x="128" y="109"/>
                </a:cubicBezTo>
                <a:close/>
                <a:moveTo>
                  <a:pt x="402" y="118"/>
                </a:moveTo>
                <a:cubicBezTo>
                  <a:pt x="383" y="93"/>
                  <a:pt x="357" y="85"/>
                  <a:pt x="313" y="85"/>
                </a:cubicBezTo>
                <a:cubicBezTo>
                  <a:pt x="280" y="85"/>
                  <a:pt x="186" y="86"/>
                  <a:pt x="172" y="86"/>
                </a:cubicBezTo>
                <a:cubicBezTo>
                  <a:pt x="157" y="86"/>
                  <a:pt x="148" y="82"/>
                  <a:pt x="139" y="72"/>
                </a:cubicBezTo>
                <a:cubicBezTo>
                  <a:pt x="130" y="62"/>
                  <a:pt x="114" y="42"/>
                  <a:pt x="105" y="31"/>
                </a:cubicBezTo>
                <a:cubicBezTo>
                  <a:pt x="98" y="23"/>
                  <a:pt x="80" y="16"/>
                  <a:pt x="67" y="16"/>
                </a:cubicBezTo>
                <a:cubicBezTo>
                  <a:pt x="55" y="16"/>
                  <a:pt x="46" y="16"/>
                  <a:pt x="46" y="16"/>
                </a:cubicBezTo>
                <a:cubicBezTo>
                  <a:pt x="46" y="16"/>
                  <a:pt x="50" y="25"/>
                  <a:pt x="56" y="38"/>
                </a:cubicBezTo>
                <a:cubicBezTo>
                  <a:pt x="0" y="75"/>
                  <a:pt x="0" y="75"/>
                  <a:pt x="0" y="75"/>
                </a:cubicBezTo>
                <a:cubicBezTo>
                  <a:pt x="37" y="75"/>
                  <a:pt x="37" y="75"/>
                  <a:pt x="37" y="75"/>
                </a:cubicBezTo>
                <a:cubicBezTo>
                  <a:pt x="66" y="60"/>
                  <a:pt x="66" y="60"/>
                  <a:pt x="66" y="60"/>
                </a:cubicBezTo>
                <a:cubicBezTo>
                  <a:pt x="73" y="75"/>
                  <a:pt x="81" y="92"/>
                  <a:pt x="89" y="107"/>
                </a:cubicBezTo>
                <a:cubicBezTo>
                  <a:pt x="99" y="102"/>
                  <a:pt x="115" y="101"/>
                  <a:pt x="128" y="101"/>
                </a:cubicBezTo>
                <a:cubicBezTo>
                  <a:pt x="140" y="101"/>
                  <a:pt x="151" y="102"/>
                  <a:pt x="160" y="104"/>
                </a:cubicBezTo>
                <a:cubicBezTo>
                  <a:pt x="160" y="104"/>
                  <a:pt x="160" y="104"/>
                  <a:pt x="160" y="104"/>
                </a:cubicBezTo>
                <a:cubicBezTo>
                  <a:pt x="166" y="106"/>
                  <a:pt x="171" y="114"/>
                  <a:pt x="171" y="124"/>
                </a:cubicBezTo>
                <a:cubicBezTo>
                  <a:pt x="171" y="133"/>
                  <a:pt x="166" y="141"/>
                  <a:pt x="160" y="143"/>
                </a:cubicBezTo>
                <a:cubicBezTo>
                  <a:pt x="160" y="143"/>
                  <a:pt x="160" y="143"/>
                  <a:pt x="160" y="143"/>
                </a:cubicBezTo>
                <a:cubicBezTo>
                  <a:pt x="151" y="145"/>
                  <a:pt x="141" y="146"/>
                  <a:pt x="131" y="147"/>
                </a:cubicBezTo>
                <a:cubicBezTo>
                  <a:pt x="140" y="151"/>
                  <a:pt x="151" y="154"/>
                  <a:pt x="164" y="157"/>
                </a:cubicBezTo>
                <a:cubicBezTo>
                  <a:pt x="71" y="224"/>
                  <a:pt x="71" y="224"/>
                  <a:pt x="71" y="224"/>
                </a:cubicBezTo>
                <a:cubicBezTo>
                  <a:pt x="65" y="221"/>
                  <a:pt x="59" y="218"/>
                  <a:pt x="56" y="217"/>
                </a:cubicBezTo>
                <a:cubicBezTo>
                  <a:pt x="52" y="216"/>
                  <a:pt x="49" y="216"/>
                  <a:pt x="45" y="216"/>
                </a:cubicBezTo>
                <a:cubicBezTo>
                  <a:pt x="59" y="232"/>
                  <a:pt x="59" y="232"/>
                  <a:pt x="59" y="232"/>
                </a:cubicBezTo>
                <a:cubicBezTo>
                  <a:pt x="89" y="232"/>
                  <a:pt x="89" y="232"/>
                  <a:pt x="89" y="232"/>
                </a:cubicBezTo>
                <a:cubicBezTo>
                  <a:pt x="101" y="232"/>
                  <a:pt x="111" y="230"/>
                  <a:pt x="121" y="225"/>
                </a:cubicBezTo>
                <a:cubicBezTo>
                  <a:pt x="135" y="219"/>
                  <a:pt x="213" y="181"/>
                  <a:pt x="241" y="170"/>
                </a:cubicBezTo>
                <a:cubicBezTo>
                  <a:pt x="248" y="167"/>
                  <a:pt x="254" y="164"/>
                  <a:pt x="261" y="162"/>
                </a:cubicBezTo>
                <a:cubicBezTo>
                  <a:pt x="301" y="162"/>
                  <a:pt x="355" y="162"/>
                  <a:pt x="367" y="162"/>
                </a:cubicBezTo>
                <a:cubicBezTo>
                  <a:pt x="436" y="162"/>
                  <a:pt x="443" y="150"/>
                  <a:pt x="443" y="141"/>
                </a:cubicBezTo>
                <a:cubicBezTo>
                  <a:pt x="443" y="132"/>
                  <a:pt x="426" y="127"/>
                  <a:pt x="402" y="118"/>
                </a:cubicBezTo>
                <a:close/>
                <a:moveTo>
                  <a:pt x="232" y="121"/>
                </a:moveTo>
                <a:cubicBezTo>
                  <a:pt x="232" y="124"/>
                  <a:pt x="230" y="126"/>
                  <a:pt x="227" y="126"/>
                </a:cubicBezTo>
                <a:cubicBezTo>
                  <a:pt x="223" y="126"/>
                  <a:pt x="223" y="126"/>
                  <a:pt x="223" y="126"/>
                </a:cubicBezTo>
                <a:cubicBezTo>
                  <a:pt x="220" y="126"/>
                  <a:pt x="218" y="124"/>
                  <a:pt x="218" y="121"/>
                </a:cubicBezTo>
                <a:cubicBezTo>
                  <a:pt x="218" y="114"/>
                  <a:pt x="218" y="114"/>
                  <a:pt x="218" y="114"/>
                </a:cubicBezTo>
                <a:cubicBezTo>
                  <a:pt x="218" y="112"/>
                  <a:pt x="220" y="110"/>
                  <a:pt x="223" y="110"/>
                </a:cubicBezTo>
                <a:cubicBezTo>
                  <a:pt x="227" y="110"/>
                  <a:pt x="227" y="110"/>
                  <a:pt x="227" y="110"/>
                </a:cubicBezTo>
                <a:cubicBezTo>
                  <a:pt x="230" y="110"/>
                  <a:pt x="232" y="112"/>
                  <a:pt x="232" y="114"/>
                </a:cubicBezTo>
                <a:lnTo>
                  <a:pt x="232" y="121"/>
                </a:lnTo>
                <a:close/>
                <a:moveTo>
                  <a:pt x="263" y="121"/>
                </a:moveTo>
                <a:cubicBezTo>
                  <a:pt x="263" y="124"/>
                  <a:pt x="261" y="126"/>
                  <a:pt x="258" y="126"/>
                </a:cubicBezTo>
                <a:cubicBezTo>
                  <a:pt x="254" y="126"/>
                  <a:pt x="254" y="126"/>
                  <a:pt x="254" y="126"/>
                </a:cubicBezTo>
                <a:cubicBezTo>
                  <a:pt x="251" y="126"/>
                  <a:pt x="249" y="124"/>
                  <a:pt x="249" y="121"/>
                </a:cubicBezTo>
                <a:cubicBezTo>
                  <a:pt x="249" y="114"/>
                  <a:pt x="249" y="114"/>
                  <a:pt x="249" y="114"/>
                </a:cubicBezTo>
                <a:cubicBezTo>
                  <a:pt x="249" y="112"/>
                  <a:pt x="251" y="110"/>
                  <a:pt x="254" y="110"/>
                </a:cubicBezTo>
                <a:cubicBezTo>
                  <a:pt x="258" y="110"/>
                  <a:pt x="258" y="110"/>
                  <a:pt x="258" y="110"/>
                </a:cubicBezTo>
                <a:cubicBezTo>
                  <a:pt x="261" y="110"/>
                  <a:pt x="263" y="112"/>
                  <a:pt x="263" y="114"/>
                </a:cubicBezTo>
                <a:lnTo>
                  <a:pt x="263" y="121"/>
                </a:lnTo>
                <a:close/>
                <a:moveTo>
                  <a:pt x="294" y="121"/>
                </a:moveTo>
                <a:cubicBezTo>
                  <a:pt x="294" y="124"/>
                  <a:pt x="292" y="126"/>
                  <a:pt x="289" y="126"/>
                </a:cubicBezTo>
                <a:cubicBezTo>
                  <a:pt x="285" y="126"/>
                  <a:pt x="285" y="126"/>
                  <a:pt x="285" y="126"/>
                </a:cubicBezTo>
                <a:cubicBezTo>
                  <a:pt x="282" y="126"/>
                  <a:pt x="280" y="124"/>
                  <a:pt x="280" y="121"/>
                </a:cubicBezTo>
                <a:cubicBezTo>
                  <a:pt x="280" y="114"/>
                  <a:pt x="280" y="114"/>
                  <a:pt x="280" y="114"/>
                </a:cubicBezTo>
                <a:cubicBezTo>
                  <a:pt x="280" y="112"/>
                  <a:pt x="282" y="110"/>
                  <a:pt x="285" y="110"/>
                </a:cubicBezTo>
                <a:cubicBezTo>
                  <a:pt x="289" y="110"/>
                  <a:pt x="289" y="110"/>
                  <a:pt x="289" y="110"/>
                </a:cubicBezTo>
                <a:cubicBezTo>
                  <a:pt x="292" y="110"/>
                  <a:pt x="294" y="112"/>
                  <a:pt x="294" y="114"/>
                </a:cubicBezTo>
                <a:lnTo>
                  <a:pt x="294" y="121"/>
                </a:lnTo>
                <a:close/>
                <a:moveTo>
                  <a:pt x="360" y="127"/>
                </a:moveTo>
                <a:cubicBezTo>
                  <a:pt x="360" y="127"/>
                  <a:pt x="360" y="127"/>
                  <a:pt x="360" y="127"/>
                </a:cubicBezTo>
                <a:cubicBezTo>
                  <a:pt x="343" y="127"/>
                  <a:pt x="328" y="122"/>
                  <a:pt x="322" y="115"/>
                </a:cubicBezTo>
                <a:cubicBezTo>
                  <a:pt x="320" y="112"/>
                  <a:pt x="321" y="109"/>
                  <a:pt x="325" y="109"/>
                </a:cubicBezTo>
                <a:cubicBezTo>
                  <a:pt x="331" y="108"/>
                  <a:pt x="348" y="108"/>
                  <a:pt x="356" y="102"/>
                </a:cubicBezTo>
                <a:cubicBezTo>
                  <a:pt x="370" y="106"/>
                  <a:pt x="380" y="112"/>
                  <a:pt x="388" y="121"/>
                </a:cubicBezTo>
                <a:cubicBezTo>
                  <a:pt x="382" y="125"/>
                  <a:pt x="371" y="127"/>
                  <a:pt x="360" y="127"/>
                </a:cubicBezTo>
                <a:close/>
                <a:moveTo>
                  <a:pt x="156" y="135"/>
                </a:moveTo>
                <a:cubicBezTo>
                  <a:pt x="153" y="135"/>
                  <a:pt x="150" y="130"/>
                  <a:pt x="150" y="124"/>
                </a:cubicBezTo>
                <a:cubicBezTo>
                  <a:pt x="150" y="117"/>
                  <a:pt x="153" y="112"/>
                  <a:pt x="156" y="112"/>
                </a:cubicBezTo>
                <a:cubicBezTo>
                  <a:pt x="160" y="112"/>
                  <a:pt x="163" y="117"/>
                  <a:pt x="163" y="124"/>
                </a:cubicBezTo>
                <a:cubicBezTo>
                  <a:pt x="163" y="130"/>
                  <a:pt x="160" y="135"/>
                  <a:pt x="156"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文本框 20"/>
          <p:cNvSpPr txBox="1"/>
          <p:nvPr/>
        </p:nvSpPr>
        <p:spPr>
          <a:xfrm>
            <a:off x="3373003" y="1182822"/>
            <a:ext cx="2775277" cy="400110"/>
          </a:xfrm>
          <a:prstGeom prst="rect">
            <a:avLst/>
          </a:prstGeom>
          <a:noFill/>
        </p:spPr>
        <p:txBody>
          <a:bodyPr wrap="square" rtlCol="0">
            <a:spAutoFit/>
          </a:bodyPr>
          <a:lstStyle/>
          <a:p>
            <a:r>
              <a:rPr lang="en-US" altLang="zh-CN" sz="2000" b="1" dirty="0">
                <a:solidFill>
                  <a:srgbClr val="F1AF59"/>
                </a:solidFill>
              </a:rPr>
              <a:t>#</a:t>
            </a:r>
            <a:r>
              <a:rPr lang="en-US" altLang="zh-CN" sz="2000" b="1" dirty="0" smtClean="0">
                <a:solidFill>
                  <a:srgbClr val="F1AF59"/>
                </a:solidFill>
              </a:rPr>
              <a:t>01</a:t>
            </a:r>
            <a:r>
              <a:rPr lang="zh-CN" altLang="en-US" sz="2000" b="1" dirty="0" smtClean="0">
                <a:solidFill>
                  <a:srgbClr val="F1AF59"/>
                </a:solidFill>
              </a:rPr>
              <a:t> </a:t>
            </a:r>
            <a:r>
              <a:rPr lang="zh-CN" altLang="en-US" sz="2000" b="1" dirty="0" smtClean="0">
                <a:solidFill>
                  <a:srgbClr val="F1AF59"/>
                </a:solidFill>
              </a:rPr>
              <a:t>下</a:t>
            </a:r>
            <a:r>
              <a:rPr lang="zh-CN" altLang="en-US" sz="2000" b="1" dirty="0" smtClean="0">
                <a:solidFill>
                  <a:srgbClr val="F1AF59"/>
                </a:solidFill>
              </a:rPr>
              <a:t>一届</a:t>
            </a:r>
            <a:r>
              <a:rPr lang="zh-CN" altLang="en-US" sz="2000" b="1" dirty="0" smtClean="0">
                <a:solidFill>
                  <a:srgbClr val="F1AF59"/>
                </a:solidFill>
              </a:rPr>
              <a:t>领导班子</a:t>
            </a:r>
            <a:endParaRPr lang="zh-CN" altLang="en-US" sz="2000" b="1" dirty="0">
              <a:solidFill>
                <a:srgbClr val="F1AF59"/>
              </a:solidFill>
            </a:endParaRPr>
          </a:p>
        </p:txBody>
      </p:sp>
      <p:sp>
        <p:nvSpPr>
          <p:cNvPr id="23" name="文本框 22"/>
          <p:cNvSpPr txBox="1"/>
          <p:nvPr/>
        </p:nvSpPr>
        <p:spPr>
          <a:xfrm>
            <a:off x="4111371" y="2090530"/>
            <a:ext cx="5322266" cy="400110"/>
          </a:xfrm>
          <a:prstGeom prst="rect">
            <a:avLst/>
          </a:prstGeom>
          <a:noFill/>
        </p:spPr>
        <p:txBody>
          <a:bodyPr wrap="square" rtlCol="0">
            <a:spAutoFit/>
          </a:bodyPr>
          <a:lstStyle/>
          <a:p>
            <a:r>
              <a:rPr lang="en-US" altLang="zh-CN" sz="2000" b="1" dirty="0">
                <a:solidFill>
                  <a:srgbClr val="59A8BC"/>
                </a:solidFill>
              </a:rPr>
              <a:t>#</a:t>
            </a:r>
            <a:r>
              <a:rPr lang="en-US" altLang="zh-CN" sz="2000" b="1" dirty="0" smtClean="0">
                <a:solidFill>
                  <a:srgbClr val="59A8BC"/>
                </a:solidFill>
              </a:rPr>
              <a:t>02</a:t>
            </a:r>
            <a:r>
              <a:rPr lang="zh-CN" altLang="en-US" sz="2000" b="1" dirty="0" smtClean="0">
                <a:solidFill>
                  <a:srgbClr val="59A8BC"/>
                </a:solidFill>
              </a:rPr>
              <a:t> </a:t>
            </a:r>
            <a:r>
              <a:rPr lang="zh-CN" altLang="en-US" sz="2000" b="1" dirty="0" smtClean="0">
                <a:solidFill>
                  <a:srgbClr val="59A8BC"/>
                </a:solidFill>
              </a:rPr>
              <a:t>明确</a:t>
            </a:r>
            <a:r>
              <a:rPr lang="zh-CN" altLang="en-US" sz="2000" b="1" dirty="0" smtClean="0">
                <a:solidFill>
                  <a:srgbClr val="59A8BC"/>
                </a:solidFill>
              </a:rPr>
              <a:t>社团核心</a:t>
            </a:r>
            <a:r>
              <a:rPr lang="zh-CN" altLang="en-US" sz="2000" b="1" dirty="0" smtClean="0">
                <a:solidFill>
                  <a:srgbClr val="59A8BC"/>
                </a:solidFill>
              </a:rPr>
              <a:t>价值体现方式</a:t>
            </a:r>
            <a:endParaRPr lang="zh-CN" altLang="en-US" sz="2000" b="1" dirty="0">
              <a:solidFill>
                <a:srgbClr val="59A8BC"/>
              </a:solidFill>
            </a:endParaRPr>
          </a:p>
        </p:txBody>
      </p:sp>
      <p:sp>
        <p:nvSpPr>
          <p:cNvPr id="25" name="文本框 24"/>
          <p:cNvSpPr txBox="1"/>
          <p:nvPr/>
        </p:nvSpPr>
        <p:spPr>
          <a:xfrm>
            <a:off x="4976321" y="3055175"/>
            <a:ext cx="2775277" cy="400110"/>
          </a:xfrm>
          <a:prstGeom prst="rect">
            <a:avLst/>
          </a:prstGeom>
          <a:noFill/>
        </p:spPr>
        <p:txBody>
          <a:bodyPr wrap="square" rtlCol="0">
            <a:spAutoFit/>
          </a:bodyPr>
          <a:lstStyle/>
          <a:p>
            <a:r>
              <a:rPr lang="en-US" altLang="zh-CN" sz="2000" b="1" dirty="0">
                <a:solidFill>
                  <a:srgbClr val="DC6C7C"/>
                </a:solidFill>
              </a:rPr>
              <a:t>#</a:t>
            </a:r>
            <a:r>
              <a:rPr lang="en-US" altLang="zh-CN" sz="2000" b="1" dirty="0" smtClean="0">
                <a:solidFill>
                  <a:srgbClr val="DC6C7C"/>
                </a:solidFill>
              </a:rPr>
              <a:t>03</a:t>
            </a:r>
            <a:r>
              <a:rPr lang="zh-CN" altLang="en-US" sz="2000" b="1" dirty="0" smtClean="0">
                <a:solidFill>
                  <a:srgbClr val="DC6C7C"/>
                </a:solidFill>
              </a:rPr>
              <a:t> </a:t>
            </a:r>
            <a:r>
              <a:rPr lang="zh-CN" altLang="en-US" sz="2000" b="1" dirty="0" smtClean="0">
                <a:solidFill>
                  <a:srgbClr val="DC6C7C"/>
                </a:solidFill>
              </a:rPr>
              <a:t>为</a:t>
            </a:r>
            <a:r>
              <a:rPr lang="zh-CN" altLang="en-US" sz="2000" b="1" dirty="0" smtClean="0">
                <a:solidFill>
                  <a:srgbClr val="DC6C7C"/>
                </a:solidFill>
              </a:rPr>
              <a:t>社团发掘</a:t>
            </a:r>
            <a:r>
              <a:rPr lang="zh-CN" altLang="en-US" sz="2000" b="1" dirty="0" smtClean="0">
                <a:solidFill>
                  <a:srgbClr val="DC6C7C"/>
                </a:solidFill>
              </a:rPr>
              <a:t>资源</a:t>
            </a:r>
            <a:endParaRPr lang="zh-CN" altLang="en-US" sz="2000" b="1" dirty="0">
              <a:solidFill>
                <a:srgbClr val="DC6C7C"/>
              </a:solidFill>
            </a:endParaRPr>
          </a:p>
        </p:txBody>
      </p:sp>
      <p:sp>
        <p:nvSpPr>
          <p:cNvPr id="27" name="文本框 26"/>
          <p:cNvSpPr txBox="1"/>
          <p:nvPr/>
        </p:nvSpPr>
        <p:spPr>
          <a:xfrm>
            <a:off x="6055819" y="4240860"/>
            <a:ext cx="2949201" cy="400110"/>
          </a:xfrm>
          <a:prstGeom prst="rect">
            <a:avLst/>
          </a:prstGeom>
          <a:noFill/>
        </p:spPr>
        <p:txBody>
          <a:bodyPr wrap="square" rtlCol="0">
            <a:spAutoFit/>
          </a:bodyPr>
          <a:lstStyle/>
          <a:p>
            <a:r>
              <a:rPr lang="en-US" altLang="zh-CN" sz="2000" b="1" dirty="0">
                <a:solidFill>
                  <a:srgbClr val="3C3C3C"/>
                </a:solidFill>
              </a:rPr>
              <a:t>#</a:t>
            </a:r>
            <a:r>
              <a:rPr lang="en-US" altLang="zh-CN" sz="2000" b="1" dirty="0" smtClean="0">
                <a:solidFill>
                  <a:srgbClr val="3C3C3C"/>
                </a:solidFill>
              </a:rPr>
              <a:t>04</a:t>
            </a:r>
            <a:r>
              <a:rPr lang="zh-CN" altLang="en-US" sz="2000" b="1" dirty="0" smtClean="0">
                <a:solidFill>
                  <a:srgbClr val="3C3C3C"/>
                </a:solidFill>
              </a:rPr>
              <a:t> </a:t>
            </a:r>
            <a:r>
              <a:rPr lang="zh-CN" altLang="en-US" sz="2000" b="1" dirty="0" smtClean="0">
                <a:solidFill>
                  <a:srgbClr val="3C3C3C"/>
                </a:solidFill>
              </a:rPr>
              <a:t>把</a:t>
            </a:r>
            <a:r>
              <a:rPr lang="zh-CN" altLang="en-US" sz="2000" b="1" dirty="0" smtClean="0">
                <a:solidFill>
                  <a:srgbClr val="3C3C3C"/>
                </a:solidFill>
              </a:rPr>
              <a:t>社团当做社群</a:t>
            </a:r>
            <a:r>
              <a:rPr lang="zh-CN" altLang="en-US" sz="2000" b="1" dirty="0" smtClean="0">
                <a:solidFill>
                  <a:srgbClr val="3C3C3C"/>
                </a:solidFill>
              </a:rPr>
              <a:t>运营</a:t>
            </a:r>
            <a:endParaRPr lang="zh-CN" altLang="en-US" sz="2000" b="1" dirty="0">
              <a:solidFill>
                <a:srgbClr val="3C3C3C"/>
              </a:solidFill>
            </a:endParaRPr>
          </a:p>
        </p:txBody>
      </p:sp>
    </p:spTree>
    <p:extLst>
      <p:ext uri="{BB962C8B-B14F-4D97-AF65-F5344CB8AC3E}">
        <p14:creationId xmlns:p14="http://schemas.microsoft.com/office/powerpoint/2010/main" val="361441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6171" y="1320800"/>
            <a:ext cx="7959230" cy="2544286"/>
          </a:xfrm>
          <a:prstGeom prst="rect">
            <a:avLst/>
          </a:prstGeom>
          <a:noFill/>
          <a:scene3d>
            <a:camera prst="orthographicFront"/>
            <a:lightRig rig="threePt" dir="t"/>
          </a:scene3d>
          <a:sp3d>
            <a:bevelT w="133350" prst="angle"/>
          </a:sp3d>
        </p:spPr>
        <p:txBody>
          <a:bodyPr wrap="none" rtlCol="0">
            <a:spAutoFit/>
          </a:bodyPr>
          <a:lstStyle/>
          <a:p>
            <a:r>
              <a:rPr lang="en-US" altLang="zh-CN" sz="23900" baseline="-25000" dirty="0" smtClean="0">
                <a:effectLst>
                  <a:reflection blurRad="50800" stA="47000" endPos="40000" dist="152400" dir="5400000" sy="-100000" algn="bl" rotWithShape="0"/>
                </a:effectLst>
                <a:latin typeface="Adobe Gothic Std B" panose="020B0800000000000000" pitchFamily="34" charset="-128"/>
                <a:ea typeface="Adobe Gothic Std B" panose="020B0800000000000000" pitchFamily="34" charset="-128"/>
              </a:rPr>
              <a:t>THANKS</a:t>
            </a:r>
            <a:endParaRPr lang="zh-CN" altLang="en-US" sz="23900" baseline="-25000" dirty="0">
              <a:effectLst>
                <a:reflection blurRad="50800" stA="47000" endPos="40000" dist="152400" dir="5400000" sy="-100000" algn="bl" rotWithShape="0"/>
              </a:effectLst>
              <a:latin typeface="Adobe Gothic Std B" panose="020B0800000000000000" pitchFamily="34" charset="-128"/>
            </a:endParaRPr>
          </a:p>
        </p:txBody>
      </p:sp>
    </p:spTree>
    <p:extLst>
      <p:ext uri="{BB962C8B-B14F-4D97-AF65-F5344CB8AC3E}">
        <p14:creationId xmlns:p14="http://schemas.microsoft.com/office/powerpoint/2010/main" val="24196635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e7d721264f64befe86269596923ffa46e92dba"/>
</p:tagLst>
</file>

<file path=ppt/theme/theme1.xml><?xml version="1.0" encoding="utf-8"?>
<a:theme xmlns:a="http://schemas.openxmlformats.org/drawingml/2006/main" name="WWW.1PPT.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TotalTime>
  <Words>718</Words>
  <Application>Microsoft Office PowerPoint</Application>
  <PresentationFormat>宽屏</PresentationFormat>
  <Paragraphs>109</Paragraphs>
  <Slides>8</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Adobe Gothic Std B</vt:lpstr>
      <vt:lpstr>Adobe 仿宋 Std R</vt:lpstr>
      <vt:lpstr>Adobe 楷体 Std R</vt:lpstr>
      <vt:lpstr>时尚中黑简体</vt:lpstr>
      <vt:lpstr>宋体</vt:lpstr>
      <vt:lpstr>微软雅黑</vt:lpstr>
      <vt:lpstr>微软雅黑 Light</vt:lpstr>
      <vt:lpstr>Arial</vt:lpstr>
      <vt:lpstr>Calibri</vt:lpstr>
      <vt:lpstr>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dc:description>www.1ppt.com;</dc:description>
  <cp:lastModifiedBy>xiaohei</cp:lastModifiedBy>
  <cp:revision>311</cp:revision>
  <dcterms:created xsi:type="dcterms:W3CDTF">2015-03-26T07:07:45Z</dcterms:created>
  <dcterms:modified xsi:type="dcterms:W3CDTF">2017-04-27T08:27:48Z</dcterms:modified>
  <cp:category>www.1ppt.com</cp:category>
</cp:coreProperties>
</file>