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63" r:id="rId6"/>
    <p:sldId id="288" r:id="rId7"/>
    <p:sldId id="287" r:id="rId8"/>
    <p:sldId id="289" r:id="rId9"/>
    <p:sldId id="265" r:id="rId10"/>
    <p:sldId id="286" r:id="rId11"/>
    <p:sldId id="269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9"/>
    <a:srgbClr val="EF533A"/>
    <a:srgbClr val="8EC2B6"/>
    <a:srgbClr val="EB9532"/>
    <a:srgbClr val="D73259"/>
    <a:srgbClr val="679968"/>
    <a:srgbClr val="2194D7"/>
    <a:srgbClr val="A1B400"/>
    <a:srgbClr val="F6871E"/>
    <a:srgbClr val="FEC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4D425-53E3-4D45-B6A3-13076E6103B6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F86E5-90CC-DB4D-9808-156450B38C9D}">
      <dgm:prSet phldrT="[Text]"/>
      <dgm:spPr/>
      <dgm:t>
        <a:bodyPr/>
        <a:lstStyle/>
        <a:p>
          <a:r>
            <a:rPr lang="zh-CN" altLang="en-US" dirty="0" smtClean="0"/>
            <a:t>需求分析</a:t>
          </a:r>
          <a:endParaRPr lang="en-US" dirty="0"/>
        </a:p>
      </dgm:t>
    </dgm:pt>
    <dgm:pt modelId="{40AB5541-4D53-8F4A-9DFF-9AB59FF47FB6}" type="parTrans" cxnId="{E9C918E5-2E95-5A4E-AE34-77A3FBCEA0DA}">
      <dgm:prSet/>
      <dgm:spPr/>
      <dgm:t>
        <a:bodyPr/>
        <a:lstStyle/>
        <a:p>
          <a:endParaRPr lang="en-US"/>
        </a:p>
      </dgm:t>
    </dgm:pt>
    <dgm:pt modelId="{1556C5B9-BEA5-7D46-A42E-B30B079C210A}" type="sibTrans" cxnId="{E9C918E5-2E95-5A4E-AE34-77A3FBCEA0DA}">
      <dgm:prSet/>
      <dgm:spPr/>
      <dgm:t>
        <a:bodyPr/>
        <a:lstStyle/>
        <a:p>
          <a:endParaRPr lang="en-US"/>
        </a:p>
      </dgm:t>
    </dgm:pt>
    <dgm:pt modelId="{8E855650-17E0-6F44-ACB5-6D9817ABAF11}">
      <dgm:prSet phldrT="[Text]"/>
      <dgm:spPr/>
      <dgm:t>
        <a:bodyPr/>
        <a:lstStyle/>
        <a:p>
          <a:r>
            <a:rPr lang="zh-CN" altLang="en-US" dirty="0" smtClean="0"/>
            <a:t>产品概述</a:t>
          </a:r>
          <a:endParaRPr lang="en-US" dirty="0"/>
        </a:p>
      </dgm:t>
    </dgm:pt>
    <dgm:pt modelId="{5B631931-C42C-9E43-BF54-13BF53548F6F}" type="parTrans" cxnId="{DB6C5DB9-CE8F-B945-915B-BB43B5BA7CA0}">
      <dgm:prSet/>
      <dgm:spPr/>
      <dgm:t>
        <a:bodyPr/>
        <a:lstStyle/>
        <a:p>
          <a:endParaRPr lang="en-US"/>
        </a:p>
      </dgm:t>
    </dgm:pt>
    <dgm:pt modelId="{0E4721AF-3226-714B-843D-831B9E1B307A}" type="sibTrans" cxnId="{DB6C5DB9-CE8F-B945-915B-BB43B5BA7CA0}">
      <dgm:prSet/>
      <dgm:spPr/>
      <dgm:t>
        <a:bodyPr/>
        <a:lstStyle/>
        <a:p>
          <a:endParaRPr lang="en-US"/>
        </a:p>
      </dgm:t>
    </dgm:pt>
    <dgm:pt modelId="{04631E4F-B0AC-0142-93DE-94913C117CCE}">
      <dgm:prSet phldrT="[Text]"/>
      <dgm:spPr/>
      <dgm:t>
        <a:bodyPr/>
        <a:lstStyle/>
        <a:p>
          <a:r>
            <a:rPr lang="zh-CN" altLang="en-US" dirty="0" smtClean="0"/>
            <a:t>需求处理</a:t>
          </a:r>
          <a:endParaRPr lang="en-US" dirty="0"/>
        </a:p>
      </dgm:t>
    </dgm:pt>
    <dgm:pt modelId="{3F0A5AFC-6722-AA40-83E9-30F54A738D54}" type="parTrans" cxnId="{86709473-7507-0E4F-B23C-B9AF78CC99D2}">
      <dgm:prSet/>
      <dgm:spPr/>
      <dgm:t>
        <a:bodyPr/>
        <a:lstStyle/>
        <a:p>
          <a:endParaRPr lang="en-US"/>
        </a:p>
      </dgm:t>
    </dgm:pt>
    <dgm:pt modelId="{03575C64-FB20-2E4D-AAF1-9AACEA0F9DB3}" type="sibTrans" cxnId="{86709473-7507-0E4F-B23C-B9AF78CC99D2}">
      <dgm:prSet/>
      <dgm:spPr/>
      <dgm:t>
        <a:bodyPr/>
        <a:lstStyle/>
        <a:p>
          <a:endParaRPr lang="en-US"/>
        </a:p>
      </dgm:t>
    </dgm:pt>
    <dgm:pt modelId="{6756BC6E-A855-2446-898A-53614C6C1AAF}">
      <dgm:prSet phldrT="[Text]"/>
      <dgm:spPr/>
      <dgm:t>
        <a:bodyPr/>
        <a:lstStyle/>
        <a:p>
          <a:r>
            <a:rPr lang="zh-CN" altLang="en-US" dirty="0" smtClean="0"/>
            <a:t>开发团队</a:t>
          </a:r>
          <a:endParaRPr lang="en-US" dirty="0"/>
        </a:p>
      </dgm:t>
    </dgm:pt>
    <dgm:pt modelId="{A83E197F-D42C-F74B-A74D-EADD415773B5}" type="parTrans" cxnId="{F8B5ED14-1E02-2945-8B2B-2B6334D15034}">
      <dgm:prSet/>
      <dgm:spPr/>
      <dgm:t>
        <a:bodyPr/>
        <a:lstStyle/>
        <a:p>
          <a:endParaRPr lang="en-US"/>
        </a:p>
      </dgm:t>
    </dgm:pt>
    <dgm:pt modelId="{95A58D78-FBB6-FB49-B3F1-BF6997103840}" type="sibTrans" cxnId="{F8B5ED14-1E02-2945-8B2B-2B6334D15034}">
      <dgm:prSet/>
      <dgm:spPr/>
      <dgm:t>
        <a:bodyPr/>
        <a:lstStyle/>
        <a:p>
          <a:endParaRPr lang="en-US"/>
        </a:p>
      </dgm:t>
    </dgm:pt>
    <dgm:pt modelId="{1E3FE9F5-2353-2044-9A4E-48948BB92D43}" type="pres">
      <dgm:prSet presAssocID="{9394D425-53E3-4D45-B6A3-13076E6103B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F12026-DC9C-6E42-AFD9-10F1114EEFCD}" type="pres">
      <dgm:prSet presAssocID="{9394D425-53E3-4D45-B6A3-13076E6103B6}" presName="diamond" presStyleLbl="bgShp" presStyleIdx="0" presStyleCnt="1"/>
      <dgm:spPr/>
    </dgm:pt>
    <dgm:pt modelId="{569965EF-8084-4147-8F74-E18DE45A1A81}" type="pres">
      <dgm:prSet presAssocID="{9394D425-53E3-4D45-B6A3-13076E6103B6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DBA28D-7F82-DB4B-B34D-22FD142D7DF4}" type="pres">
      <dgm:prSet presAssocID="{9394D425-53E3-4D45-B6A3-13076E6103B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A3306-F68F-1C44-A301-952F904688D3}" type="pres">
      <dgm:prSet presAssocID="{9394D425-53E3-4D45-B6A3-13076E6103B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A798C-5441-8E44-8A1E-32F4E866BDB0}" type="pres">
      <dgm:prSet presAssocID="{9394D425-53E3-4D45-B6A3-13076E6103B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47934C-6F79-A74E-86A4-6952C833FC9F}" type="presOf" srcId="{04631E4F-B0AC-0142-93DE-94913C117CCE}" destId="{1F3A3306-F68F-1C44-A301-952F904688D3}" srcOrd="0" destOrd="0" presId="urn:microsoft.com/office/officeart/2005/8/layout/matrix3"/>
    <dgm:cxn modelId="{86709473-7507-0E4F-B23C-B9AF78CC99D2}" srcId="{9394D425-53E3-4D45-B6A3-13076E6103B6}" destId="{04631E4F-B0AC-0142-93DE-94913C117CCE}" srcOrd="2" destOrd="0" parTransId="{3F0A5AFC-6722-AA40-83E9-30F54A738D54}" sibTransId="{03575C64-FB20-2E4D-AAF1-9AACEA0F9DB3}"/>
    <dgm:cxn modelId="{DB6C5DB9-CE8F-B945-915B-BB43B5BA7CA0}" srcId="{9394D425-53E3-4D45-B6A3-13076E6103B6}" destId="{8E855650-17E0-6F44-ACB5-6D9817ABAF11}" srcOrd="1" destOrd="0" parTransId="{5B631931-C42C-9E43-BF54-13BF53548F6F}" sibTransId="{0E4721AF-3226-714B-843D-831B9E1B307A}"/>
    <dgm:cxn modelId="{412A9AB5-C798-8643-B8E4-9964131BBBBA}" type="presOf" srcId="{6756BC6E-A855-2446-898A-53614C6C1AAF}" destId="{8C6A798C-5441-8E44-8A1E-32F4E866BDB0}" srcOrd="0" destOrd="0" presId="urn:microsoft.com/office/officeart/2005/8/layout/matrix3"/>
    <dgm:cxn modelId="{E9C918E5-2E95-5A4E-AE34-77A3FBCEA0DA}" srcId="{9394D425-53E3-4D45-B6A3-13076E6103B6}" destId="{5C0F86E5-90CC-DB4D-9808-156450B38C9D}" srcOrd="0" destOrd="0" parTransId="{40AB5541-4D53-8F4A-9DFF-9AB59FF47FB6}" sibTransId="{1556C5B9-BEA5-7D46-A42E-B30B079C210A}"/>
    <dgm:cxn modelId="{B70DDEFB-B9BA-4142-9C9F-018F7E426F5E}" type="presOf" srcId="{5C0F86E5-90CC-DB4D-9808-156450B38C9D}" destId="{569965EF-8084-4147-8F74-E18DE45A1A81}" srcOrd="0" destOrd="0" presId="urn:microsoft.com/office/officeart/2005/8/layout/matrix3"/>
    <dgm:cxn modelId="{7FBF8F7B-6258-B64B-ADFD-52C6F3790609}" type="presOf" srcId="{8E855650-17E0-6F44-ACB5-6D9817ABAF11}" destId="{C4DBA28D-7F82-DB4B-B34D-22FD142D7DF4}" srcOrd="0" destOrd="0" presId="urn:microsoft.com/office/officeart/2005/8/layout/matrix3"/>
    <dgm:cxn modelId="{6AFCC18B-E4BE-124A-8819-1C181241C0D2}" type="presOf" srcId="{9394D425-53E3-4D45-B6A3-13076E6103B6}" destId="{1E3FE9F5-2353-2044-9A4E-48948BB92D43}" srcOrd="0" destOrd="0" presId="urn:microsoft.com/office/officeart/2005/8/layout/matrix3"/>
    <dgm:cxn modelId="{F8B5ED14-1E02-2945-8B2B-2B6334D15034}" srcId="{9394D425-53E3-4D45-B6A3-13076E6103B6}" destId="{6756BC6E-A855-2446-898A-53614C6C1AAF}" srcOrd="3" destOrd="0" parTransId="{A83E197F-D42C-F74B-A74D-EADD415773B5}" sibTransId="{95A58D78-FBB6-FB49-B3F1-BF6997103840}"/>
    <dgm:cxn modelId="{649F4B7D-05BC-B74E-B5F9-23A3AD4C07E3}" type="presParOf" srcId="{1E3FE9F5-2353-2044-9A4E-48948BB92D43}" destId="{11F12026-DC9C-6E42-AFD9-10F1114EEFCD}" srcOrd="0" destOrd="0" presId="urn:microsoft.com/office/officeart/2005/8/layout/matrix3"/>
    <dgm:cxn modelId="{F20F33C4-9BBF-7040-94B0-0536A62A2FFA}" type="presParOf" srcId="{1E3FE9F5-2353-2044-9A4E-48948BB92D43}" destId="{569965EF-8084-4147-8F74-E18DE45A1A81}" srcOrd="1" destOrd="0" presId="urn:microsoft.com/office/officeart/2005/8/layout/matrix3"/>
    <dgm:cxn modelId="{BBF4DA02-B184-204C-84BE-791F8E9FD201}" type="presParOf" srcId="{1E3FE9F5-2353-2044-9A4E-48948BB92D43}" destId="{C4DBA28D-7F82-DB4B-B34D-22FD142D7DF4}" srcOrd="2" destOrd="0" presId="urn:microsoft.com/office/officeart/2005/8/layout/matrix3"/>
    <dgm:cxn modelId="{62D67A33-DA9E-5D45-90BA-084FD4FC5FDE}" type="presParOf" srcId="{1E3FE9F5-2353-2044-9A4E-48948BB92D43}" destId="{1F3A3306-F68F-1C44-A301-952F904688D3}" srcOrd="3" destOrd="0" presId="urn:microsoft.com/office/officeart/2005/8/layout/matrix3"/>
    <dgm:cxn modelId="{00C3D99D-827C-2E42-A3CA-3074EA59DD8E}" type="presParOf" srcId="{1E3FE9F5-2353-2044-9A4E-48948BB92D43}" destId="{8C6A798C-5441-8E44-8A1E-32F4E866BDB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72A30-009F-3649-A1CC-EA3DAC213318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3936A-5D4C-7E46-B758-57643FFDB8F8}">
      <dgm:prSet phldrT="[Text]"/>
      <dgm:spPr/>
      <dgm:t>
        <a:bodyPr/>
        <a:lstStyle/>
        <a:p>
          <a:r>
            <a:rPr lang="zh-CN" altLang="en-US" dirty="0" smtClean="0"/>
            <a:t>在校大学生</a:t>
          </a:r>
          <a:endParaRPr lang="en-US" dirty="0"/>
        </a:p>
      </dgm:t>
    </dgm:pt>
    <dgm:pt modelId="{C6E4AD03-EE39-894B-90D3-8B0E94CD88C7}" type="parTrans" cxnId="{55CBEE35-316E-0B45-BFCB-381B3CDAF3E1}">
      <dgm:prSet/>
      <dgm:spPr/>
      <dgm:t>
        <a:bodyPr/>
        <a:lstStyle/>
        <a:p>
          <a:endParaRPr lang="en-US"/>
        </a:p>
      </dgm:t>
    </dgm:pt>
    <dgm:pt modelId="{840EC3FE-5BE5-8541-8481-C2AF3431E627}" type="sibTrans" cxnId="{55CBEE35-316E-0B45-BFCB-381B3CDAF3E1}">
      <dgm:prSet/>
      <dgm:spPr/>
      <dgm:t>
        <a:bodyPr/>
        <a:lstStyle/>
        <a:p>
          <a:endParaRPr lang="en-US"/>
        </a:p>
      </dgm:t>
    </dgm:pt>
    <dgm:pt modelId="{F1AAF8B2-4BF6-104E-9262-C328A236401E}">
      <dgm:prSet phldrT="[Text]"/>
      <dgm:spPr/>
      <dgm:t>
        <a:bodyPr/>
        <a:lstStyle/>
        <a:p>
          <a:r>
            <a:rPr lang="zh-CN" altLang="en-US" dirty="0" smtClean="0"/>
            <a:t>需求种类多方向广</a:t>
          </a:r>
          <a:endParaRPr lang="en-US" dirty="0"/>
        </a:p>
      </dgm:t>
    </dgm:pt>
    <dgm:pt modelId="{FA8B6897-E6DF-1648-AD21-77C11F0DAAB9}" type="parTrans" cxnId="{E7AD1250-A7A3-7E4C-9546-180148E27D9B}">
      <dgm:prSet/>
      <dgm:spPr/>
      <dgm:t>
        <a:bodyPr/>
        <a:lstStyle/>
        <a:p>
          <a:endParaRPr lang="en-US"/>
        </a:p>
      </dgm:t>
    </dgm:pt>
    <dgm:pt modelId="{47A2A7AE-8C78-304C-BFE9-E1DE5B6C98DF}" type="sibTrans" cxnId="{E7AD1250-A7A3-7E4C-9546-180148E27D9B}">
      <dgm:prSet/>
      <dgm:spPr/>
      <dgm:t>
        <a:bodyPr/>
        <a:lstStyle/>
        <a:p>
          <a:endParaRPr lang="en-US"/>
        </a:p>
      </dgm:t>
    </dgm:pt>
    <dgm:pt modelId="{B5A6E938-0D47-7044-86C9-279FBF6DB95C}">
      <dgm:prSet phldrT="[Text]"/>
      <dgm:spPr/>
      <dgm:t>
        <a:bodyPr/>
        <a:lstStyle/>
        <a:p>
          <a:r>
            <a:rPr lang="zh-CN" altLang="en-US" dirty="0" smtClean="0"/>
            <a:t>社会上想学习的人</a:t>
          </a:r>
          <a:endParaRPr lang="en-US" dirty="0"/>
        </a:p>
      </dgm:t>
    </dgm:pt>
    <dgm:pt modelId="{61C9C492-8DE0-FC46-8104-3FEA22B186C7}" type="parTrans" cxnId="{6225E579-CC5C-3544-9864-1FACDB663D34}">
      <dgm:prSet/>
      <dgm:spPr/>
      <dgm:t>
        <a:bodyPr/>
        <a:lstStyle/>
        <a:p>
          <a:endParaRPr lang="en-US"/>
        </a:p>
      </dgm:t>
    </dgm:pt>
    <dgm:pt modelId="{5292225A-E720-7D4A-BB69-3B9361D12987}" type="sibTrans" cxnId="{6225E579-CC5C-3544-9864-1FACDB663D34}">
      <dgm:prSet/>
      <dgm:spPr/>
      <dgm:t>
        <a:bodyPr/>
        <a:lstStyle/>
        <a:p>
          <a:endParaRPr lang="en-US"/>
        </a:p>
      </dgm:t>
    </dgm:pt>
    <dgm:pt modelId="{051EAB90-D79C-C84D-8FBD-8C106648046E}">
      <dgm:prSet phldrT="[Text]"/>
      <dgm:spPr/>
      <dgm:t>
        <a:bodyPr/>
        <a:lstStyle/>
        <a:p>
          <a:r>
            <a:rPr lang="zh-CN" altLang="en-US" dirty="0" smtClean="0"/>
            <a:t>需要某种某种特定技能</a:t>
          </a:r>
          <a:endParaRPr lang="en-US" dirty="0"/>
        </a:p>
      </dgm:t>
    </dgm:pt>
    <dgm:pt modelId="{56E7A6FC-AC1A-8E48-855F-063C33A23A91}" type="parTrans" cxnId="{F20CC979-AF60-C84B-A097-1CBFA10D5EB0}">
      <dgm:prSet/>
      <dgm:spPr/>
      <dgm:t>
        <a:bodyPr/>
        <a:lstStyle/>
        <a:p>
          <a:endParaRPr lang="en-US"/>
        </a:p>
      </dgm:t>
    </dgm:pt>
    <dgm:pt modelId="{DB79E6C6-7FFD-804C-A49F-CE54B9ECA512}" type="sibTrans" cxnId="{F20CC979-AF60-C84B-A097-1CBFA10D5EB0}">
      <dgm:prSet/>
      <dgm:spPr/>
      <dgm:t>
        <a:bodyPr/>
        <a:lstStyle/>
        <a:p>
          <a:endParaRPr lang="en-US"/>
        </a:p>
      </dgm:t>
    </dgm:pt>
    <dgm:pt modelId="{690D666E-D850-2049-BBED-866DC37F8A7E}">
      <dgm:prSet phldrT="[Text]"/>
      <dgm:spPr/>
      <dgm:t>
        <a:bodyPr/>
        <a:lstStyle/>
        <a:p>
          <a:r>
            <a:rPr lang="zh-CN" altLang="en-US" dirty="0" smtClean="0"/>
            <a:t>中学生和小学生家长</a:t>
          </a:r>
          <a:endParaRPr lang="en-US" dirty="0"/>
        </a:p>
      </dgm:t>
    </dgm:pt>
    <dgm:pt modelId="{76337E22-41D0-3F42-BD95-38A66CB9223F}" type="parTrans" cxnId="{6CFDED46-050A-0F49-BA67-95E0F5E5E960}">
      <dgm:prSet/>
      <dgm:spPr/>
      <dgm:t>
        <a:bodyPr/>
        <a:lstStyle/>
        <a:p>
          <a:endParaRPr lang="en-US"/>
        </a:p>
      </dgm:t>
    </dgm:pt>
    <dgm:pt modelId="{FEF93DD3-3EA6-234E-AC76-601F71260344}" type="sibTrans" cxnId="{6CFDED46-050A-0F49-BA67-95E0F5E5E960}">
      <dgm:prSet/>
      <dgm:spPr/>
      <dgm:t>
        <a:bodyPr/>
        <a:lstStyle/>
        <a:p>
          <a:endParaRPr lang="en-US"/>
        </a:p>
      </dgm:t>
    </dgm:pt>
    <dgm:pt modelId="{D08E23EB-80F3-5B45-B61B-905DD9EFD541}">
      <dgm:prSet phldrT="[Text]"/>
      <dgm:spPr/>
      <dgm:t>
        <a:bodyPr/>
        <a:lstStyle/>
        <a:p>
          <a:r>
            <a:rPr lang="zh-CN" altLang="en-US" dirty="0" smtClean="0"/>
            <a:t>需要教育辅导的练习册以及课本</a:t>
          </a:r>
          <a:endParaRPr lang="en-US" dirty="0"/>
        </a:p>
      </dgm:t>
    </dgm:pt>
    <dgm:pt modelId="{4BA3F51E-A584-EC49-8361-50285E317FE4}" type="parTrans" cxnId="{8AE1EB95-3B2B-F24F-8848-CC590D837D42}">
      <dgm:prSet/>
      <dgm:spPr/>
      <dgm:t>
        <a:bodyPr/>
        <a:lstStyle/>
        <a:p>
          <a:endParaRPr lang="en-US"/>
        </a:p>
      </dgm:t>
    </dgm:pt>
    <dgm:pt modelId="{6911CE83-6E75-6D4B-8740-4C5C9B489AAD}" type="sibTrans" cxnId="{8AE1EB95-3B2B-F24F-8848-CC590D837D42}">
      <dgm:prSet/>
      <dgm:spPr/>
      <dgm:t>
        <a:bodyPr/>
        <a:lstStyle/>
        <a:p>
          <a:endParaRPr lang="en-US"/>
        </a:p>
      </dgm:t>
    </dgm:pt>
    <dgm:pt modelId="{F0F0693C-1DD3-2B42-9684-E9CB5D26D201}">
      <dgm:prSet phldrT="[Text]"/>
      <dgm:spPr/>
      <dgm:t>
        <a:bodyPr/>
        <a:lstStyle/>
        <a:p>
          <a:r>
            <a:rPr lang="zh-CN" altLang="en-US" dirty="0" smtClean="0"/>
            <a:t>专业程度高</a:t>
          </a:r>
          <a:endParaRPr lang="en-US" dirty="0"/>
        </a:p>
      </dgm:t>
    </dgm:pt>
    <dgm:pt modelId="{584268D7-476A-5A4A-90BC-3816E10542FE}" type="sibTrans" cxnId="{7CE6DAA5-7AB6-7648-B8EC-C97545846A6A}">
      <dgm:prSet/>
      <dgm:spPr/>
      <dgm:t>
        <a:bodyPr/>
        <a:lstStyle/>
        <a:p>
          <a:endParaRPr lang="en-US"/>
        </a:p>
      </dgm:t>
    </dgm:pt>
    <dgm:pt modelId="{BF08519C-9D8C-1441-9AF1-F75D27AF06BB}" type="parTrans" cxnId="{7CE6DAA5-7AB6-7648-B8EC-C97545846A6A}">
      <dgm:prSet/>
      <dgm:spPr/>
      <dgm:t>
        <a:bodyPr/>
        <a:lstStyle/>
        <a:p>
          <a:endParaRPr lang="en-US"/>
        </a:p>
      </dgm:t>
    </dgm:pt>
    <dgm:pt modelId="{316C45F5-48E7-C14D-9DF1-D36E7463EB97}" type="pres">
      <dgm:prSet presAssocID="{31B72A30-009F-3649-A1CC-EA3DAC2133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A32EE6-D280-3A48-8DCB-7CAD2643F506}" type="pres">
      <dgm:prSet presAssocID="{3973936A-5D4C-7E46-B758-57643FFDB8F8}" presName="linNode" presStyleCnt="0"/>
      <dgm:spPr/>
    </dgm:pt>
    <dgm:pt modelId="{4ADF7229-B547-334E-A575-5773E5987F10}" type="pres">
      <dgm:prSet presAssocID="{3973936A-5D4C-7E46-B758-57643FFDB8F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32EB8-8563-AB49-96B9-F428306BDD04}" type="pres">
      <dgm:prSet presAssocID="{3973936A-5D4C-7E46-B758-57643FFDB8F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EE75A-B33D-FA43-AF55-20220F65042A}" type="pres">
      <dgm:prSet presAssocID="{840EC3FE-5BE5-8541-8481-C2AF3431E627}" presName="sp" presStyleCnt="0"/>
      <dgm:spPr/>
    </dgm:pt>
    <dgm:pt modelId="{9AB2689C-400B-E24D-8453-F2ADBB0549A9}" type="pres">
      <dgm:prSet presAssocID="{B5A6E938-0D47-7044-86C9-279FBF6DB95C}" presName="linNode" presStyleCnt="0"/>
      <dgm:spPr/>
    </dgm:pt>
    <dgm:pt modelId="{E1D25DDD-7688-6B4E-921D-232A27661F41}" type="pres">
      <dgm:prSet presAssocID="{B5A6E938-0D47-7044-86C9-279FBF6DB95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AB8CE3-F164-4F43-B2B4-B64272C0619F}" type="pres">
      <dgm:prSet presAssocID="{B5A6E938-0D47-7044-86C9-279FBF6DB95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0609C-7519-704F-9C53-983F90AE9D62}" type="pres">
      <dgm:prSet presAssocID="{5292225A-E720-7D4A-BB69-3B9361D12987}" presName="sp" presStyleCnt="0"/>
      <dgm:spPr/>
    </dgm:pt>
    <dgm:pt modelId="{AB714E00-FCBF-4C46-9C54-B25B1CAD5C50}" type="pres">
      <dgm:prSet presAssocID="{690D666E-D850-2049-BBED-866DC37F8A7E}" presName="linNode" presStyleCnt="0"/>
      <dgm:spPr/>
    </dgm:pt>
    <dgm:pt modelId="{AB57EA18-AF31-9E4E-91E4-417391F48E80}" type="pres">
      <dgm:prSet presAssocID="{690D666E-D850-2049-BBED-866DC37F8A7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87B52-2001-C047-8390-06F17741A7ED}" type="pres">
      <dgm:prSet presAssocID="{690D666E-D850-2049-BBED-866DC37F8A7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6DAA5-7AB6-7648-B8EC-C97545846A6A}" srcId="{3973936A-5D4C-7E46-B758-57643FFDB8F8}" destId="{F0F0693C-1DD3-2B42-9684-E9CB5D26D201}" srcOrd="1" destOrd="0" parTransId="{BF08519C-9D8C-1441-9AF1-F75D27AF06BB}" sibTransId="{584268D7-476A-5A4A-90BC-3816E10542FE}"/>
    <dgm:cxn modelId="{6CFDED46-050A-0F49-BA67-95E0F5E5E960}" srcId="{31B72A30-009F-3649-A1CC-EA3DAC213318}" destId="{690D666E-D850-2049-BBED-866DC37F8A7E}" srcOrd="2" destOrd="0" parTransId="{76337E22-41D0-3F42-BD95-38A66CB9223F}" sibTransId="{FEF93DD3-3EA6-234E-AC76-601F71260344}"/>
    <dgm:cxn modelId="{0B680A53-D42F-8049-B59D-D20D57BB0B91}" type="presOf" srcId="{31B72A30-009F-3649-A1CC-EA3DAC213318}" destId="{316C45F5-48E7-C14D-9DF1-D36E7463EB97}" srcOrd="0" destOrd="0" presId="urn:microsoft.com/office/officeart/2005/8/layout/vList5"/>
    <dgm:cxn modelId="{E7AD1250-A7A3-7E4C-9546-180148E27D9B}" srcId="{3973936A-5D4C-7E46-B758-57643FFDB8F8}" destId="{F1AAF8B2-4BF6-104E-9262-C328A236401E}" srcOrd="0" destOrd="0" parTransId="{FA8B6897-E6DF-1648-AD21-77C11F0DAAB9}" sibTransId="{47A2A7AE-8C78-304C-BFE9-E1DE5B6C98DF}"/>
    <dgm:cxn modelId="{24B58D9B-33E2-7F40-8DD6-125D8709433B}" type="presOf" srcId="{F0F0693C-1DD3-2B42-9684-E9CB5D26D201}" destId="{04D32EB8-8563-AB49-96B9-F428306BDD04}" srcOrd="0" destOrd="1" presId="urn:microsoft.com/office/officeart/2005/8/layout/vList5"/>
    <dgm:cxn modelId="{55CBEE35-316E-0B45-BFCB-381B3CDAF3E1}" srcId="{31B72A30-009F-3649-A1CC-EA3DAC213318}" destId="{3973936A-5D4C-7E46-B758-57643FFDB8F8}" srcOrd="0" destOrd="0" parTransId="{C6E4AD03-EE39-894B-90D3-8B0E94CD88C7}" sibTransId="{840EC3FE-5BE5-8541-8481-C2AF3431E627}"/>
    <dgm:cxn modelId="{3CC16736-2FBB-9945-A62F-6BAD3F607C81}" type="presOf" srcId="{3973936A-5D4C-7E46-B758-57643FFDB8F8}" destId="{4ADF7229-B547-334E-A575-5773E5987F10}" srcOrd="0" destOrd="0" presId="urn:microsoft.com/office/officeart/2005/8/layout/vList5"/>
    <dgm:cxn modelId="{CAAF76DA-7B99-6B47-B65C-1AB3AEA6ADC7}" type="presOf" srcId="{B5A6E938-0D47-7044-86C9-279FBF6DB95C}" destId="{E1D25DDD-7688-6B4E-921D-232A27661F41}" srcOrd="0" destOrd="0" presId="urn:microsoft.com/office/officeart/2005/8/layout/vList5"/>
    <dgm:cxn modelId="{6225E579-CC5C-3544-9864-1FACDB663D34}" srcId="{31B72A30-009F-3649-A1CC-EA3DAC213318}" destId="{B5A6E938-0D47-7044-86C9-279FBF6DB95C}" srcOrd="1" destOrd="0" parTransId="{61C9C492-8DE0-FC46-8104-3FEA22B186C7}" sibTransId="{5292225A-E720-7D4A-BB69-3B9361D12987}"/>
    <dgm:cxn modelId="{35958269-DD09-D74B-8A2F-F73169DEF887}" type="presOf" srcId="{690D666E-D850-2049-BBED-866DC37F8A7E}" destId="{AB57EA18-AF31-9E4E-91E4-417391F48E80}" srcOrd="0" destOrd="0" presId="urn:microsoft.com/office/officeart/2005/8/layout/vList5"/>
    <dgm:cxn modelId="{3CA2FD90-312A-E74A-8E79-CAE68F425AFE}" type="presOf" srcId="{F1AAF8B2-4BF6-104E-9262-C328A236401E}" destId="{04D32EB8-8563-AB49-96B9-F428306BDD04}" srcOrd="0" destOrd="0" presId="urn:microsoft.com/office/officeart/2005/8/layout/vList5"/>
    <dgm:cxn modelId="{F20CC979-AF60-C84B-A097-1CBFA10D5EB0}" srcId="{B5A6E938-0D47-7044-86C9-279FBF6DB95C}" destId="{051EAB90-D79C-C84D-8FBD-8C106648046E}" srcOrd="0" destOrd="0" parTransId="{56E7A6FC-AC1A-8E48-855F-063C33A23A91}" sibTransId="{DB79E6C6-7FFD-804C-A49F-CE54B9ECA512}"/>
    <dgm:cxn modelId="{53168737-E85F-EE43-A8E7-DA560F5DEC8D}" type="presOf" srcId="{D08E23EB-80F3-5B45-B61B-905DD9EFD541}" destId="{EB187B52-2001-C047-8390-06F17741A7ED}" srcOrd="0" destOrd="0" presId="urn:microsoft.com/office/officeart/2005/8/layout/vList5"/>
    <dgm:cxn modelId="{8AE1EB95-3B2B-F24F-8848-CC590D837D42}" srcId="{690D666E-D850-2049-BBED-866DC37F8A7E}" destId="{D08E23EB-80F3-5B45-B61B-905DD9EFD541}" srcOrd="0" destOrd="0" parTransId="{4BA3F51E-A584-EC49-8361-50285E317FE4}" sibTransId="{6911CE83-6E75-6D4B-8740-4C5C9B489AAD}"/>
    <dgm:cxn modelId="{0503E890-EE94-984B-9952-9397FF05A1A2}" type="presOf" srcId="{051EAB90-D79C-C84D-8FBD-8C106648046E}" destId="{38AB8CE3-F164-4F43-B2B4-B64272C0619F}" srcOrd="0" destOrd="0" presId="urn:microsoft.com/office/officeart/2005/8/layout/vList5"/>
    <dgm:cxn modelId="{08B8E258-FCBB-2C47-BEE8-9BE0F6FB5D55}" type="presParOf" srcId="{316C45F5-48E7-C14D-9DF1-D36E7463EB97}" destId="{BEA32EE6-D280-3A48-8DCB-7CAD2643F506}" srcOrd="0" destOrd="0" presId="urn:microsoft.com/office/officeart/2005/8/layout/vList5"/>
    <dgm:cxn modelId="{050B16EB-94A6-604A-92AD-F60A69A4CC67}" type="presParOf" srcId="{BEA32EE6-D280-3A48-8DCB-7CAD2643F506}" destId="{4ADF7229-B547-334E-A575-5773E5987F10}" srcOrd="0" destOrd="0" presId="urn:microsoft.com/office/officeart/2005/8/layout/vList5"/>
    <dgm:cxn modelId="{C08C5EB2-D78A-B048-B3DE-381AB5BE9E99}" type="presParOf" srcId="{BEA32EE6-D280-3A48-8DCB-7CAD2643F506}" destId="{04D32EB8-8563-AB49-96B9-F428306BDD04}" srcOrd="1" destOrd="0" presId="urn:microsoft.com/office/officeart/2005/8/layout/vList5"/>
    <dgm:cxn modelId="{8AD7CDA1-EEFC-3B4B-86D6-08276C4158EE}" type="presParOf" srcId="{316C45F5-48E7-C14D-9DF1-D36E7463EB97}" destId="{D05EE75A-B33D-FA43-AF55-20220F65042A}" srcOrd="1" destOrd="0" presId="urn:microsoft.com/office/officeart/2005/8/layout/vList5"/>
    <dgm:cxn modelId="{ACDB4AA3-1C15-1E42-A521-B2071D2C7C96}" type="presParOf" srcId="{316C45F5-48E7-C14D-9DF1-D36E7463EB97}" destId="{9AB2689C-400B-E24D-8453-F2ADBB0549A9}" srcOrd="2" destOrd="0" presId="urn:microsoft.com/office/officeart/2005/8/layout/vList5"/>
    <dgm:cxn modelId="{70FBB488-C7C2-584E-A7E4-232862C44CFF}" type="presParOf" srcId="{9AB2689C-400B-E24D-8453-F2ADBB0549A9}" destId="{E1D25DDD-7688-6B4E-921D-232A27661F41}" srcOrd="0" destOrd="0" presId="urn:microsoft.com/office/officeart/2005/8/layout/vList5"/>
    <dgm:cxn modelId="{AE69737A-0A60-C543-9EF9-186F42EB3286}" type="presParOf" srcId="{9AB2689C-400B-E24D-8453-F2ADBB0549A9}" destId="{38AB8CE3-F164-4F43-B2B4-B64272C0619F}" srcOrd="1" destOrd="0" presId="urn:microsoft.com/office/officeart/2005/8/layout/vList5"/>
    <dgm:cxn modelId="{C3264CA7-7AEB-3E47-BDD8-CC294DE11A97}" type="presParOf" srcId="{316C45F5-48E7-C14D-9DF1-D36E7463EB97}" destId="{0000609C-7519-704F-9C53-983F90AE9D62}" srcOrd="3" destOrd="0" presId="urn:microsoft.com/office/officeart/2005/8/layout/vList5"/>
    <dgm:cxn modelId="{2B1807AF-2D28-C046-B411-D5B0E056081D}" type="presParOf" srcId="{316C45F5-48E7-C14D-9DF1-D36E7463EB97}" destId="{AB714E00-FCBF-4C46-9C54-B25B1CAD5C50}" srcOrd="4" destOrd="0" presId="urn:microsoft.com/office/officeart/2005/8/layout/vList5"/>
    <dgm:cxn modelId="{2BA3F0C9-194D-D84D-8604-B77805F6ACBE}" type="presParOf" srcId="{AB714E00-FCBF-4C46-9C54-B25B1CAD5C50}" destId="{AB57EA18-AF31-9E4E-91E4-417391F48E80}" srcOrd="0" destOrd="0" presId="urn:microsoft.com/office/officeart/2005/8/layout/vList5"/>
    <dgm:cxn modelId="{B837BA36-44AB-5D49-A248-DC43FAE016CE}" type="presParOf" srcId="{AB714E00-FCBF-4C46-9C54-B25B1CAD5C50}" destId="{EB187B52-2001-C047-8390-06F17741A7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4C466-4D6B-9D48-A0A9-ED4075725160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43EB4-B5B7-2F40-B48E-5378A879728D}">
      <dgm:prSet phldrT="[Text]"/>
      <dgm:spPr/>
      <dgm:t>
        <a:bodyPr/>
        <a:lstStyle/>
        <a:p>
          <a:r>
            <a:rPr lang="zh-CN" altLang="en-US" dirty="0" smtClean="0"/>
            <a:t>辅导资料</a:t>
          </a:r>
          <a:endParaRPr lang="en-US" dirty="0"/>
        </a:p>
      </dgm:t>
    </dgm:pt>
    <dgm:pt modelId="{D253BB68-011D-EB48-9880-D887B53455AF}" type="parTrans" cxnId="{6A687736-C0D8-9349-992E-565582054349}">
      <dgm:prSet/>
      <dgm:spPr/>
      <dgm:t>
        <a:bodyPr/>
        <a:lstStyle/>
        <a:p>
          <a:endParaRPr lang="en-US"/>
        </a:p>
      </dgm:t>
    </dgm:pt>
    <dgm:pt modelId="{EBE863D8-9376-9048-A807-1F647B0A94AE}" type="sibTrans" cxnId="{6A687736-C0D8-9349-992E-565582054349}">
      <dgm:prSet/>
      <dgm:spPr/>
      <dgm:t>
        <a:bodyPr/>
        <a:lstStyle/>
        <a:p>
          <a:endParaRPr lang="en-US"/>
        </a:p>
      </dgm:t>
    </dgm:pt>
    <dgm:pt modelId="{7B397844-6187-3845-BC3E-FE22ED3625B1}">
      <dgm:prSet phldrT="[Text]"/>
      <dgm:spPr/>
      <dgm:t>
        <a:bodyPr/>
        <a:lstStyle/>
        <a:p>
          <a:r>
            <a:rPr lang="zh-CN" altLang="en-US" dirty="0" smtClean="0"/>
            <a:t>教学课本   备考资料   习题答案   学霸笔记    </a:t>
          </a:r>
          <a:endParaRPr lang="en-US" dirty="0"/>
        </a:p>
      </dgm:t>
    </dgm:pt>
    <dgm:pt modelId="{2109D08B-CC48-FE4E-9804-93D179E2991C}" type="parTrans" cxnId="{B3245971-674A-CE42-AF53-201813BA5051}">
      <dgm:prSet/>
      <dgm:spPr/>
      <dgm:t>
        <a:bodyPr/>
        <a:lstStyle/>
        <a:p>
          <a:endParaRPr lang="en-US"/>
        </a:p>
      </dgm:t>
    </dgm:pt>
    <dgm:pt modelId="{B145D295-D495-9C4E-A7F1-4A0E4926D90C}" type="sibTrans" cxnId="{B3245971-674A-CE42-AF53-201813BA5051}">
      <dgm:prSet/>
      <dgm:spPr/>
      <dgm:t>
        <a:bodyPr/>
        <a:lstStyle/>
        <a:p>
          <a:endParaRPr lang="en-US"/>
        </a:p>
      </dgm:t>
    </dgm:pt>
    <dgm:pt modelId="{19A95237-DEDC-5A4F-B044-F73796E55601}">
      <dgm:prSet phldrT="[Text]"/>
      <dgm:spPr/>
      <dgm:t>
        <a:bodyPr/>
        <a:lstStyle/>
        <a:p>
          <a:r>
            <a:rPr lang="zh-CN" altLang="en-US" dirty="0" smtClean="0"/>
            <a:t>课外读物</a:t>
          </a:r>
          <a:endParaRPr lang="en-US" dirty="0"/>
        </a:p>
      </dgm:t>
    </dgm:pt>
    <dgm:pt modelId="{F20EC99D-135F-D442-9E17-1851B584B5B7}" type="parTrans" cxnId="{878BEC48-F102-E64D-A955-271DFE79F87A}">
      <dgm:prSet/>
      <dgm:spPr/>
      <dgm:t>
        <a:bodyPr/>
        <a:lstStyle/>
        <a:p>
          <a:endParaRPr lang="en-US"/>
        </a:p>
      </dgm:t>
    </dgm:pt>
    <dgm:pt modelId="{547CD1F4-C7C7-F541-A266-7A17BCF5E00A}" type="sibTrans" cxnId="{878BEC48-F102-E64D-A955-271DFE79F87A}">
      <dgm:prSet/>
      <dgm:spPr/>
      <dgm:t>
        <a:bodyPr/>
        <a:lstStyle/>
        <a:p>
          <a:endParaRPr lang="en-US"/>
        </a:p>
      </dgm:t>
    </dgm:pt>
    <dgm:pt modelId="{839B1C59-6170-9E47-9E89-23BE1E31C34F}">
      <dgm:prSet phldrT="[Text]"/>
      <dgm:spPr/>
      <dgm:t>
        <a:bodyPr/>
        <a:lstStyle/>
        <a:p>
          <a:r>
            <a:rPr lang="zh-CN" altLang="en-US" dirty="0" smtClean="0"/>
            <a:t>期刊杂志   中外名著   漫画周边   小说诗集</a:t>
          </a:r>
          <a:endParaRPr lang="en-US" dirty="0"/>
        </a:p>
      </dgm:t>
    </dgm:pt>
    <dgm:pt modelId="{606755BB-B671-3640-A27E-4E557173B630}" type="parTrans" cxnId="{8043BC46-C485-0B4D-A813-F10ED84B6BE1}">
      <dgm:prSet/>
      <dgm:spPr/>
      <dgm:t>
        <a:bodyPr/>
        <a:lstStyle/>
        <a:p>
          <a:endParaRPr lang="en-US"/>
        </a:p>
      </dgm:t>
    </dgm:pt>
    <dgm:pt modelId="{9D70BB89-2E04-314B-BB48-E051ABEA896A}" type="sibTrans" cxnId="{8043BC46-C485-0B4D-A813-F10ED84B6BE1}">
      <dgm:prSet/>
      <dgm:spPr/>
      <dgm:t>
        <a:bodyPr/>
        <a:lstStyle/>
        <a:p>
          <a:endParaRPr lang="en-US"/>
        </a:p>
      </dgm:t>
    </dgm:pt>
    <dgm:pt modelId="{D7C5617F-F94D-0E4E-B5E0-9C38CF844E4E}">
      <dgm:prSet phldrT="[Text]"/>
      <dgm:spPr/>
      <dgm:t>
        <a:bodyPr/>
        <a:lstStyle/>
        <a:p>
          <a:r>
            <a:rPr lang="zh-CN" altLang="en-US" dirty="0" smtClean="0"/>
            <a:t>办公用品</a:t>
          </a:r>
          <a:endParaRPr lang="en-US" dirty="0"/>
        </a:p>
      </dgm:t>
    </dgm:pt>
    <dgm:pt modelId="{253EA9AD-1B7E-7444-A6AC-4B196883535F}" type="parTrans" cxnId="{54535E4D-36AD-514C-889D-55D8C71357E3}">
      <dgm:prSet/>
      <dgm:spPr/>
      <dgm:t>
        <a:bodyPr/>
        <a:lstStyle/>
        <a:p>
          <a:endParaRPr lang="en-US"/>
        </a:p>
      </dgm:t>
    </dgm:pt>
    <dgm:pt modelId="{47E7E6BF-BD4A-1041-A311-509AF1D70743}" type="sibTrans" cxnId="{54535E4D-36AD-514C-889D-55D8C71357E3}">
      <dgm:prSet/>
      <dgm:spPr/>
      <dgm:t>
        <a:bodyPr/>
        <a:lstStyle/>
        <a:p>
          <a:endParaRPr lang="en-US"/>
        </a:p>
      </dgm:t>
    </dgm:pt>
    <dgm:pt modelId="{3D993BF3-E6C8-8447-B462-4DC08365F8E0}">
      <dgm:prSet phldrT="[Text]"/>
      <dgm:spPr/>
      <dgm:t>
        <a:bodyPr/>
        <a:lstStyle/>
        <a:p>
          <a:r>
            <a:rPr lang="zh-CN" altLang="en-US" dirty="0" smtClean="0"/>
            <a:t>文件档案   桌面用品   财务用品   电脑配件</a:t>
          </a:r>
          <a:endParaRPr lang="en-US" dirty="0"/>
        </a:p>
      </dgm:t>
    </dgm:pt>
    <dgm:pt modelId="{AFFA581F-1379-D145-A576-AB573A0A2B07}" type="parTrans" cxnId="{E2EC2FEA-325A-A74A-B6E7-36BAE60CEFE5}">
      <dgm:prSet/>
      <dgm:spPr/>
      <dgm:t>
        <a:bodyPr/>
        <a:lstStyle/>
        <a:p>
          <a:endParaRPr lang="en-US"/>
        </a:p>
      </dgm:t>
    </dgm:pt>
    <dgm:pt modelId="{10A63A5E-6FCD-FD48-949E-03321F412AF8}" type="sibTrans" cxnId="{E2EC2FEA-325A-A74A-B6E7-36BAE60CEFE5}">
      <dgm:prSet/>
      <dgm:spPr/>
      <dgm:t>
        <a:bodyPr/>
        <a:lstStyle/>
        <a:p>
          <a:endParaRPr lang="en-US"/>
        </a:p>
      </dgm:t>
    </dgm:pt>
    <dgm:pt modelId="{592D73A1-A0B3-8E4B-A362-F5388EFD22A3}">
      <dgm:prSet phldrT="[Text]"/>
      <dgm:spPr/>
      <dgm:t>
        <a:bodyPr/>
        <a:lstStyle/>
        <a:p>
          <a:r>
            <a:rPr lang="zh-CN" altLang="en-US" dirty="0" smtClean="0"/>
            <a:t>挂件小饰</a:t>
          </a:r>
          <a:endParaRPr lang="en-US" dirty="0"/>
        </a:p>
      </dgm:t>
    </dgm:pt>
    <dgm:pt modelId="{8F7D4B99-0355-9940-975C-FFCA8443B281}" type="parTrans" cxnId="{596F81A5-5616-3042-B869-3F8F163C8F5F}">
      <dgm:prSet/>
      <dgm:spPr/>
      <dgm:t>
        <a:bodyPr/>
        <a:lstStyle/>
        <a:p>
          <a:endParaRPr lang="en-US"/>
        </a:p>
      </dgm:t>
    </dgm:pt>
    <dgm:pt modelId="{E35FEC7E-12D7-DD48-B528-532B86BEA507}" type="sibTrans" cxnId="{596F81A5-5616-3042-B869-3F8F163C8F5F}">
      <dgm:prSet/>
      <dgm:spPr/>
      <dgm:t>
        <a:bodyPr/>
        <a:lstStyle/>
        <a:p>
          <a:endParaRPr lang="en-US"/>
        </a:p>
      </dgm:t>
    </dgm:pt>
    <dgm:pt modelId="{1F9EFBD7-1328-6B44-8EC0-11BCE26C40BE}">
      <dgm:prSet phldrT="[Text]"/>
      <dgm:spPr/>
      <dgm:t>
        <a:bodyPr/>
        <a:lstStyle/>
        <a:p>
          <a:r>
            <a:rPr lang="zh-CN" altLang="en-US" dirty="0" smtClean="0"/>
            <a:t>头饰发卡   个性挂件    项链耳环   精品礼物</a:t>
          </a:r>
          <a:endParaRPr lang="en-US" dirty="0"/>
        </a:p>
      </dgm:t>
    </dgm:pt>
    <dgm:pt modelId="{D2F2436F-D635-2A42-9FA6-1376DBB94C5F}" type="parTrans" cxnId="{24746BA5-DD5C-514E-9A88-08179843D08B}">
      <dgm:prSet/>
      <dgm:spPr/>
      <dgm:t>
        <a:bodyPr/>
        <a:lstStyle/>
        <a:p>
          <a:endParaRPr lang="en-US"/>
        </a:p>
      </dgm:t>
    </dgm:pt>
    <dgm:pt modelId="{666ACF9F-8C34-E744-805D-1BEC75F51C9C}" type="sibTrans" cxnId="{24746BA5-DD5C-514E-9A88-08179843D08B}">
      <dgm:prSet/>
      <dgm:spPr/>
      <dgm:t>
        <a:bodyPr/>
        <a:lstStyle/>
        <a:p>
          <a:endParaRPr lang="en-US"/>
        </a:p>
      </dgm:t>
    </dgm:pt>
    <dgm:pt modelId="{C589841A-625C-EF47-A67C-17EFB1CC6787}" type="pres">
      <dgm:prSet presAssocID="{D6B4C466-4D6B-9D48-A0A9-ED407572516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83E674-DCB7-7543-B206-4F5241CECBD0}" type="pres">
      <dgm:prSet presAssocID="{D6B4C466-4D6B-9D48-A0A9-ED4075725160}" presName="children" presStyleCnt="0"/>
      <dgm:spPr/>
    </dgm:pt>
    <dgm:pt modelId="{F3BBBD91-A8C7-9640-9E92-F5D1EE0C1B81}" type="pres">
      <dgm:prSet presAssocID="{D6B4C466-4D6B-9D48-A0A9-ED4075725160}" presName="child1group" presStyleCnt="0"/>
      <dgm:spPr/>
    </dgm:pt>
    <dgm:pt modelId="{A0A39675-8DE9-6A45-9069-D6758F0B1979}" type="pres">
      <dgm:prSet presAssocID="{D6B4C466-4D6B-9D48-A0A9-ED4075725160}" presName="child1" presStyleLbl="bgAcc1" presStyleIdx="0" presStyleCnt="4"/>
      <dgm:spPr/>
      <dgm:t>
        <a:bodyPr/>
        <a:lstStyle/>
        <a:p>
          <a:endParaRPr lang="en-US"/>
        </a:p>
      </dgm:t>
    </dgm:pt>
    <dgm:pt modelId="{CC5076CC-6BAF-2F4D-A813-7BA23F50EAC4}" type="pres">
      <dgm:prSet presAssocID="{D6B4C466-4D6B-9D48-A0A9-ED407572516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BCA69-538F-A847-8E11-81E40EC1E8A9}" type="pres">
      <dgm:prSet presAssocID="{D6B4C466-4D6B-9D48-A0A9-ED4075725160}" presName="child2group" presStyleCnt="0"/>
      <dgm:spPr/>
    </dgm:pt>
    <dgm:pt modelId="{D5DBE2C7-6510-6244-B17B-CC5C90E337AE}" type="pres">
      <dgm:prSet presAssocID="{D6B4C466-4D6B-9D48-A0A9-ED4075725160}" presName="child2" presStyleLbl="bgAcc1" presStyleIdx="1" presStyleCnt="4"/>
      <dgm:spPr/>
      <dgm:t>
        <a:bodyPr/>
        <a:lstStyle/>
        <a:p>
          <a:endParaRPr lang="en-US"/>
        </a:p>
      </dgm:t>
    </dgm:pt>
    <dgm:pt modelId="{2BB5667C-3C92-624E-B42E-AD65A4B50E01}" type="pres">
      <dgm:prSet presAssocID="{D6B4C466-4D6B-9D48-A0A9-ED407572516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58685-8B6B-BD4D-A0D3-6568A570A4AF}" type="pres">
      <dgm:prSet presAssocID="{D6B4C466-4D6B-9D48-A0A9-ED4075725160}" presName="child3group" presStyleCnt="0"/>
      <dgm:spPr/>
    </dgm:pt>
    <dgm:pt modelId="{2CFC9B94-8E4E-7F44-9067-D2E5D98490BD}" type="pres">
      <dgm:prSet presAssocID="{D6B4C466-4D6B-9D48-A0A9-ED4075725160}" presName="child3" presStyleLbl="bgAcc1" presStyleIdx="2" presStyleCnt="4"/>
      <dgm:spPr/>
      <dgm:t>
        <a:bodyPr/>
        <a:lstStyle/>
        <a:p>
          <a:endParaRPr lang="en-US"/>
        </a:p>
      </dgm:t>
    </dgm:pt>
    <dgm:pt modelId="{87A9B428-4AB7-9045-B426-8BA1BF6D9264}" type="pres">
      <dgm:prSet presAssocID="{D6B4C466-4D6B-9D48-A0A9-ED407572516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E6C7A-D524-694D-B831-6C79FA2C3654}" type="pres">
      <dgm:prSet presAssocID="{D6B4C466-4D6B-9D48-A0A9-ED4075725160}" presName="child4group" presStyleCnt="0"/>
      <dgm:spPr/>
    </dgm:pt>
    <dgm:pt modelId="{FC0B9213-EE64-7046-83F5-5217BB184412}" type="pres">
      <dgm:prSet presAssocID="{D6B4C466-4D6B-9D48-A0A9-ED4075725160}" presName="child4" presStyleLbl="bgAcc1" presStyleIdx="3" presStyleCnt="4"/>
      <dgm:spPr/>
      <dgm:t>
        <a:bodyPr/>
        <a:lstStyle/>
        <a:p>
          <a:endParaRPr lang="en-US"/>
        </a:p>
      </dgm:t>
    </dgm:pt>
    <dgm:pt modelId="{4C9665A8-1462-A649-89A0-B7A315950F6F}" type="pres">
      <dgm:prSet presAssocID="{D6B4C466-4D6B-9D48-A0A9-ED407572516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FB242-FBFF-AD45-AEDA-6AF5C3591764}" type="pres">
      <dgm:prSet presAssocID="{D6B4C466-4D6B-9D48-A0A9-ED4075725160}" presName="childPlaceholder" presStyleCnt="0"/>
      <dgm:spPr/>
    </dgm:pt>
    <dgm:pt modelId="{08A41C34-9502-C94B-9988-D119203C4AE4}" type="pres">
      <dgm:prSet presAssocID="{D6B4C466-4D6B-9D48-A0A9-ED4075725160}" presName="circle" presStyleCnt="0"/>
      <dgm:spPr/>
    </dgm:pt>
    <dgm:pt modelId="{B57E4A23-56C4-8A4B-8C0A-F1F0AEC728C2}" type="pres">
      <dgm:prSet presAssocID="{D6B4C466-4D6B-9D48-A0A9-ED407572516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871EB7-0567-CF4E-B84E-13E65792CF6D}" type="pres">
      <dgm:prSet presAssocID="{D6B4C466-4D6B-9D48-A0A9-ED407572516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07564-167D-2141-8F4A-B673941D7228}" type="pres">
      <dgm:prSet presAssocID="{D6B4C466-4D6B-9D48-A0A9-ED407572516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9535D-5729-364E-A867-C9982ABCB3D6}" type="pres">
      <dgm:prSet presAssocID="{D6B4C466-4D6B-9D48-A0A9-ED407572516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A27D6-4535-604F-AF0D-6F11A3757E98}" type="pres">
      <dgm:prSet presAssocID="{D6B4C466-4D6B-9D48-A0A9-ED4075725160}" presName="quadrantPlaceholder" presStyleCnt="0"/>
      <dgm:spPr/>
    </dgm:pt>
    <dgm:pt modelId="{9FE07DE5-AE1F-494F-A86C-2AEFC012A0C1}" type="pres">
      <dgm:prSet presAssocID="{D6B4C466-4D6B-9D48-A0A9-ED4075725160}" presName="center1" presStyleLbl="fgShp" presStyleIdx="0" presStyleCnt="2"/>
      <dgm:spPr/>
    </dgm:pt>
    <dgm:pt modelId="{15980343-CE5B-FD44-92DF-85F193E358F8}" type="pres">
      <dgm:prSet presAssocID="{D6B4C466-4D6B-9D48-A0A9-ED4075725160}" presName="center2" presStyleLbl="fgShp" presStyleIdx="1" presStyleCnt="2"/>
      <dgm:spPr/>
    </dgm:pt>
  </dgm:ptLst>
  <dgm:cxnLst>
    <dgm:cxn modelId="{1B6F6815-A88E-5647-B9C9-FD46529B0699}" type="presOf" srcId="{3D993BF3-E6C8-8447-B462-4DC08365F8E0}" destId="{87A9B428-4AB7-9045-B426-8BA1BF6D9264}" srcOrd="1" destOrd="0" presId="urn:microsoft.com/office/officeart/2005/8/layout/cycle4"/>
    <dgm:cxn modelId="{806C275F-6BCB-9B48-8F12-2EBF76F95F1A}" type="presOf" srcId="{4A343EB4-B5B7-2F40-B48E-5378A879728D}" destId="{B57E4A23-56C4-8A4B-8C0A-F1F0AEC728C2}" srcOrd="0" destOrd="0" presId="urn:microsoft.com/office/officeart/2005/8/layout/cycle4"/>
    <dgm:cxn modelId="{878BEC48-F102-E64D-A955-271DFE79F87A}" srcId="{D6B4C466-4D6B-9D48-A0A9-ED4075725160}" destId="{19A95237-DEDC-5A4F-B044-F73796E55601}" srcOrd="1" destOrd="0" parTransId="{F20EC99D-135F-D442-9E17-1851B584B5B7}" sibTransId="{547CD1F4-C7C7-F541-A266-7A17BCF5E00A}"/>
    <dgm:cxn modelId="{C1D0D031-7A45-F440-8546-612B27636B5C}" type="presOf" srcId="{592D73A1-A0B3-8E4B-A362-F5388EFD22A3}" destId="{06C9535D-5729-364E-A867-C9982ABCB3D6}" srcOrd="0" destOrd="0" presId="urn:microsoft.com/office/officeart/2005/8/layout/cycle4"/>
    <dgm:cxn modelId="{54535E4D-36AD-514C-889D-55D8C71357E3}" srcId="{D6B4C466-4D6B-9D48-A0A9-ED4075725160}" destId="{D7C5617F-F94D-0E4E-B5E0-9C38CF844E4E}" srcOrd="2" destOrd="0" parTransId="{253EA9AD-1B7E-7444-A6AC-4B196883535F}" sibTransId="{47E7E6BF-BD4A-1041-A311-509AF1D70743}"/>
    <dgm:cxn modelId="{D82BCAB8-21F1-2340-83E0-A363E94B3BBD}" type="presOf" srcId="{3D993BF3-E6C8-8447-B462-4DC08365F8E0}" destId="{2CFC9B94-8E4E-7F44-9067-D2E5D98490BD}" srcOrd="0" destOrd="0" presId="urn:microsoft.com/office/officeart/2005/8/layout/cycle4"/>
    <dgm:cxn modelId="{8043BC46-C485-0B4D-A813-F10ED84B6BE1}" srcId="{19A95237-DEDC-5A4F-B044-F73796E55601}" destId="{839B1C59-6170-9E47-9E89-23BE1E31C34F}" srcOrd="0" destOrd="0" parTransId="{606755BB-B671-3640-A27E-4E557173B630}" sibTransId="{9D70BB89-2E04-314B-BB48-E051ABEA896A}"/>
    <dgm:cxn modelId="{B3245971-674A-CE42-AF53-201813BA5051}" srcId="{4A343EB4-B5B7-2F40-B48E-5378A879728D}" destId="{7B397844-6187-3845-BC3E-FE22ED3625B1}" srcOrd="0" destOrd="0" parTransId="{2109D08B-CC48-FE4E-9804-93D179E2991C}" sibTransId="{B145D295-D495-9C4E-A7F1-4A0E4926D90C}"/>
    <dgm:cxn modelId="{97F41EF6-86DF-CF47-A3F1-AA300B3C0E8D}" type="presOf" srcId="{D7C5617F-F94D-0E4E-B5E0-9C38CF844E4E}" destId="{20C07564-167D-2141-8F4A-B673941D7228}" srcOrd="0" destOrd="0" presId="urn:microsoft.com/office/officeart/2005/8/layout/cycle4"/>
    <dgm:cxn modelId="{E2EC2FEA-325A-A74A-B6E7-36BAE60CEFE5}" srcId="{D7C5617F-F94D-0E4E-B5E0-9C38CF844E4E}" destId="{3D993BF3-E6C8-8447-B462-4DC08365F8E0}" srcOrd="0" destOrd="0" parTransId="{AFFA581F-1379-D145-A576-AB573A0A2B07}" sibTransId="{10A63A5E-6FCD-FD48-949E-03321F412AF8}"/>
    <dgm:cxn modelId="{EA1BE32F-B262-8746-8E1B-4515BB18DC2A}" type="presOf" srcId="{19A95237-DEDC-5A4F-B044-F73796E55601}" destId="{15871EB7-0567-CF4E-B84E-13E65792CF6D}" srcOrd="0" destOrd="0" presId="urn:microsoft.com/office/officeart/2005/8/layout/cycle4"/>
    <dgm:cxn modelId="{24746BA5-DD5C-514E-9A88-08179843D08B}" srcId="{592D73A1-A0B3-8E4B-A362-F5388EFD22A3}" destId="{1F9EFBD7-1328-6B44-8EC0-11BCE26C40BE}" srcOrd="0" destOrd="0" parTransId="{D2F2436F-D635-2A42-9FA6-1376DBB94C5F}" sibTransId="{666ACF9F-8C34-E744-805D-1BEC75F51C9C}"/>
    <dgm:cxn modelId="{BFF141CB-C161-944A-B146-E0EEF55A96DF}" type="presOf" srcId="{839B1C59-6170-9E47-9E89-23BE1E31C34F}" destId="{D5DBE2C7-6510-6244-B17B-CC5C90E337AE}" srcOrd="0" destOrd="0" presId="urn:microsoft.com/office/officeart/2005/8/layout/cycle4"/>
    <dgm:cxn modelId="{53CD7672-625A-FD4A-A436-5AB59143B16D}" type="presOf" srcId="{7B397844-6187-3845-BC3E-FE22ED3625B1}" destId="{A0A39675-8DE9-6A45-9069-D6758F0B1979}" srcOrd="0" destOrd="0" presId="urn:microsoft.com/office/officeart/2005/8/layout/cycle4"/>
    <dgm:cxn modelId="{B848985B-88F6-E646-AE55-E3AC1DDDA40C}" type="presOf" srcId="{D6B4C466-4D6B-9D48-A0A9-ED4075725160}" destId="{C589841A-625C-EF47-A67C-17EFB1CC6787}" srcOrd="0" destOrd="0" presId="urn:microsoft.com/office/officeart/2005/8/layout/cycle4"/>
    <dgm:cxn modelId="{6A687736-C0D8-9349-992E-565582054349}" srcId="{D6B4C466-4D6B-9D48-A0A9-ED4075725160}" destId="{4A343EB4-B5B7-2F40-B48E-5378A879728D}" srcOrd="0" destOrd="0" parTransId="{D253BB68-011D-EB48-9880-D887B53455AF}" sibTransId="{EBE863D8-9376-9048-A807-1F647B0A94AE}"/>
    <dgm:cxn modelId="{A4E9089A-4A97-C841-B9BB-0D1AD58E0DAE}" type="presOf" srcId="{839B1C59-6170-9E47-9E89-23BE1E31C34F}" destId="{2BB5667C-3C92-624E-B42E-AD65A4B50E01}" srcOrd="1" destOrd="0" presId="urn:microsoft.com/office/officeart/2005/8/layout/cycle4"/>
    <dgm:cxn modelId="{596F81A5-5616-3042-B869-3F8F163C8F5F}" srcId="{D6B4C466-4D6B-9D48-A0A9-ED4075725160}" destId="{592D73A1-A0B3-8E4B-A362-F5388EFD22A3}" srcOrd="3" destOrd="0" parTransId="{8F7D4B99-0355-9940-975C-FFCA8443B281}" sibTransId="{E35FEC7E-12D7-DD48-B528-532B86BEA507}"/>
    <dgm:cxn modelId="{3ABDB2C5-CAE3-6D41-8871-7BB277F7B434}" type="presOf" srcId="{7B397844-6187-3845-BC3E-FE22ED3625B1}" destId="{CC5076CC-6BAF-2F4D-A813-7BA23F50EAC4}" srcOrd="1" destOrd="0" presId="urn:microsoft.com/office/officeart/2005/8/layout/cycle4"/>
    <dgm:cxn modelId="{3A65C853-3A53-1F4D-9F1D-2B558F477245}" type="presOf" srcId="{1F9EFBD7-1328-6B44-8EC0-11BCE26C40BE}" destId="{4C9665A8-1462-A649-89A0-B7A315950F6F}" srcOrd="1" destOrd="0" presId="urn:microsoft.com/office/officeart/2005/8/layout/cycle4"/>
    <dgm:cxn modelId="{97FA474B-BB28-DC4F-9FAD-BCD95E1B6F58}" type="presOf" srcId="{1F9EFBD7-1328-6B44-8EC0-11BCE26C40BE}" destId="{FC0B9213-EE64-7046-83F5-5217BB184412}" srcOrd="0" destOrd="0" presId="urn:microsoft.com/office/officeart/2005/8/layout/cycle4"/>
    <dgm:cxn modelId="{F7DABE6B-C529-3B47-A54B-EBDC97DBC7CC}" type="presParOf" srcId="{C589841A-625C-EF47-A67C-17EFB1CC6787}" destId="{4683E674-DCB7-7543-B206-4F5241CECBD0}" srcOrd="0" destOrd="0" presId="urn:microsoft.com/office/officeart/2005/8/layout/cycle4"/>
    <dgm:cxn modelId="{86C642BD-E532-B248-93EB-A686205F31D4}" type="presParOf" srcId="{4683E674-DCB7-7543-B206-4F5241CECBD0}" destId="{F3BBBD91-A8C7-9640-9E92-F5D1EE0C1B81}" srcOrd="0" destOrd="0" presId="urn:microsoft.com/office/officeart/2005/8/layout/cycle4"/>
    <dgm:cxn modelId="{A795C4EA-ADE7-1D49-9ADA-E5A862AD27EE}" type="presParOf" srcId="{F3BBBD91-A8C7-9640-9E92-F5D1EE0C1B81}" destId="{A0A39675-8DE9-6A45-9069-D6758F0B1979}" srcOrd="0" destOrd="0" presId="urn:microsoft.com/office/officeart/2005/8/layout/cycle4"/>
    <dgm:cxn modelId="{6E1A7259-CD4B-2345-AEE9-9A1A36A460CD}" type="presParOf" srcId="{F3BBBD91-A8C7-9640-9E92-F5D1EE0C1B81}" destId="{CC5076CC-6BAF-2F4D-A813-7BA23F50EAC4}" srcOrd="1" destOrd="0" presId="urn:microsoft.com/office/officeart/2005/8/layout/cycle4"/>
    <dgm:cxn modelId="{299F4DF3-934C-194A-9096-FA43BFADB565}" type="presParOf" srcId="{4683E674-DCB7-7543-B206-4F5241CECBD0}" destId="{996BCA69-538F-A847-8E11-81E40EC1E8A9}" srcOrd="1" destOrd="0" presId="urn:microsoft.com/office/officeart/2005/8/layout/cycle4"/>
    <dgm:cxn modelId="{D53E9268-C5A1-4849-BF41-58F8A9B45005}" type="presParOf" srcId="{996BCA69-538F-A847-8E11-81E40EC1E8A9}" destId="{D5DBE2C7-6510-6244-B17B-CC5C90E337AE}" srcOrd="0" destOrd="0" presId="urn:microsoft.com/office/officeart/2005/8/layout/cycle4"/>
    <dgm:cxn modelId="{0C15BEA6-5148-6043-BA95-B69E73E0414C}" type="presParOf" srcId="{996BCA69-538F-A847-8E11-81E40EC1E8A9}" destId="{2BB5667C-3C92-624E-B42E-AD65A4B50E01}" srcOrd="1" destOrd="0" presId="urn:microsoft.com/office/officeart/2005/8/layout/cycle4"/>
    <dgm:cxn modelId="{D74A75CE-FAB6-734D-8BF1-3BF75F6CBF18}" type="presParOf" srcId="{4683E674-DCB7-7543-B206-4F5241CECBD0}" destId="{76D58685-8B6B-BD4D-A0D3-6568A570A4AF}" srcOrd="2" destOrd="0" presId="urn:microsoft.com/office/officeart/2005/8/layout/cycle4"/>
    <dgm:cxn modelId="{31A9F36A-9D5F-E64C-8A71-6C1B3C59C32C}" type="presParOf" srcId="{76D58685-8B6B-BD4D-A0D3-6568A570A4AF}" destId="{2CFC9B94-8E4E-7F44-9067-D2E5D98490BD}" srcOrd="0" destOrd="0" presId="urn:microsoft.com/office/officeart/2005/8/layout/cycle4"/>
    <dgm:cxn modelId="{F6CA2316-6238-3C4E-8774-1FC07E5FA864}" type="presParOf" srcId="{76D58685-8B6B-BD4D-A0D3-6568A570A4AF}" destId="{87A9B428-4AB7-9045-B426-8BA1BF6D9264}" srcOrd="1" destOrd="0" presId="urn:microsoft.com/office/officeart/2005/8/layout/cycle4"/>
    <dgm:cxn modelId="{19B592FB-3E59-6447-B36B-19A084B4F444}" type="presParOf" srcId="{4683E674-DCB7-7543-B206-4F5241CECBD0}" destId="{521E6C7A-D524-694D-B831-6C79FA2C3654}" srcOrd="3" destOrd="0" presId="urn:microsoft.com/office/officeart/2005/8/layout/cycle4"/>
    <dgm:cxn modelId="{B0903E32-9E72-FB46-8F75-83DD0F043264}" type="presParOf" srcId="{521E6C7A-D524-694D-B831-6C79FA2C3654}" destId="{FC0B9213-EE64-7046-83F5-5217BB184412}" srcOrd="0" destOrd="0" presId="urn:microsoft.com/office/officeart/2005/8/layout/cycle4"/>
    <dgm:cxn modelId="{6E5F62DC-2A34-9642-8CBE-6E28CBAEF20B}" type="presParOf" srcId="{521E6C7A-D524-694D-B831-6C79FA2C3654}" destId="{4C9665A8-1462-A649-89A0-B7A315950F6F}" srcOrd="1" destOrd="0" presId="urn:microsoft.com/office/officeart/2005/8/layout/cycle4"/>
    <dgm:cxn modelId="{70F1E015-223B-014C-AA21-06726AD49B2F}" type="presParOf" srcId="{4683E674-DCB7-7543-B206-4F5241CECBD0}" destId="{497FB242-FBFF-AD45-AEDA-6AF5C3591764}" srcOrd="4" destOrd="0" presId="urn:microsoft.com/office/officeart/2005/8/layout/cycle4"/>
    <dgm:cxn modelId="{31A3D2DD-3A30-4A43-93B5-3C695979D382}" type="presParOf" srcId="{C589841A-625C-EF47-A67C-17EFB1CC6787}" destId="{08A41C34-9502-C94B-9988-D119203C4AE4}" srcOrd="1" destOrd="0" presId="urn:microsoft.com/office/officeart/2005/8/layout/cycle4"/>
    <dgm:cxn modelId="{6AFEFB49-3A56-5945-8F46-0B76217DF8C5}" type="presParOf" srcId="{08A41C34-9502-C94B-9988-D119203C4AE4}" destId="{B57E4A23-56C4-8A4B-8C0A-F1F0AEC728C2}" srcOrd="0" destOrd="0" presId="urn:microsoft.com/office/officeart/2005/8/layout/cycle4"/>
    <dgm:cxn modelId="{8026C23F-597F-BA47-99CD-8F87165D78E9}" type="presParOf" srcId="{08A41C34-9502-C94B-9988-D119203C4AE4}" destId="{15871EB7-0567-CF4E-B84E-13E65792CF6D}" srcOrd="1" destOrd="0" presId="urn:microsoft.com/office/officeart/2005/8/layout/cycle4"/>
    <dgm:cxn modelId="{78189228-60F9-5941-9596-FF95FFED6A28}" type="presParOf" srcId="{08A41C34-9502-C94B-9988-D119203C4AE4}" destId="{20C07564-167D-2141-8F4A-B673941D7228}" srcOrd="2" destOrd="0" presId="urn:microsoft.com/office/officeart/2005/8/layout/cycle4"/>
    <dgm:cxn modelId="{23491D21-00A6-E341-9F1E-3FA81111A31E}" type="presParOf" srcId="{08A41C34-9502-C94B-9988-D119203C4AE4}" destId="{06C9535D-5729-364E-A867-C9982ABCB3D6}" srcOrd="3" destOrd="0" presId="urn:microsoft.com/office/officeart/2005/8/layout/cycle4"/>
    <dgm:cxn modelId="{63AB0D9F-DBE1-4749-9C09-DACFA8652745}" type="presParOf" srcId="{08A41C34-9502-C94B-9988-D119203C4AE4}" destId="{6A4A27D6-4535-604F-AF0D-6F11A3757E98}" srcOrd="4" destOrd="0" presId="urn:microsoft.com/office/officeart/2005/8/layout/cycle4"/>
    <dgm:cxn modelId="{FA5ABBBB-FAFD-1A42-BA54-DB7151737CCB}" type="presParOf" srcId="{C589841A-625C-EF47-A67C-17EFB1CC6787}" destId="{9FE07DE5-AE1F-494F-A86C-2AEFC012A0C1}" srcOrd="2" destOrd="0" presId="urn:microsoft.com/office/officeart/2005/8/layout/cycle4"/>
    <dgm:cxn modelId="{FC8D5CF7-3650-D146-A1DF-7AA3A26810FE}" type="presParOf" srcId="{C589841A-625C-EF47-A67C-17EFB1CC6787}" destId="{15980343-CE5B-FD44-92DF-85F193E358F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12026-DC9C-6E42-AFD9-10F1114EEFCD}">
      <dsp:nvSpPr>
        <dsp:cNvPr id="0" name=""/>
        <dsp:cNvSpPr/>
      </dsp:nvSpPr>
      <dsp:spPr>
        <a:xfrm>
          <a:off x="560916" y="0"/>
          <a:ext cx="3704166" cy="370416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9965EF-8084-4147-8F74-E18DE45A1A81}">
      <dsp:nvSpPr>
        <dsp:cNvPr id="0" name=""/>
        <dsp:cNvSpPr/>
      </dsp:nvSpPr>
      <dsp:spPr>
        <a:xfrm>
          <a:off x="912812" y="351895"/>
          <a:ext cx="1444624" cy="14446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需求分析</a:t>
          </a:r>
          <a:endParaRPr lang="en-US" sz="3400" kern="1200" dirty="0"/>
        </a:p>
      </dsp:txBody>
      <dsp:txXfrm>
        <a:off x="983333" y="422416"/>
        <a:ext cx="1303582" cy="1303582"/>
      </dsp:txXfrm>
    </dsp:sp>
    <dsp:sp modelId="{C4DBA28D-7F82-DB4B-B34D-22FD142D7DF4}">
      <dsp:nvSpPr>
        <dsp:cNvPr id="0" name=""/>
        <dsp:cNvSpPr/>
      </dsp:nvSpPr>
      <dsp:spPr>
        <a:xfrm>
          <a:off x="2468562" y="351895"/>
          <a:ext cx="1444624" cy="14446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产品概述</a:t>
          </a:r>
          <a:endParaRPr lang="en-US" sz="3400" kern="1200" dirty="0"/>
        </a:p>
      </dsp:txBody>
      <dsp:txXfrm>
        <a:off x="2539083" y="422416"/>
        <a:ext cx="1303582" cy="1303582"/>
      </dsp:txXfrm>
    </dsp:sp>
    <dsp:sp modelId="{1F3A3306-F68F-1C44-A301-952F904688D3}">
      <dsp:nvSpPr>
        <dsp:cNvPr id="0" name=""/>
        <dsp:cNvSpPr/>
      </dsp:nvSpPr>
      <dsp:spPr>
        <a:xfrm>
          <a:off x="912812" y="1907645"/>
          <a:ext cx="1444624" cy="14446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需求处理</a:t>
          </a:r>
          <a:endParaRPr lang="en-US" sz="3400" kern="1200" dirty="0"/>
        </a:p>
      </dsp:txBody>
      <dsp:txXfrm>
        <a:off x="983333" y="1978166"/>
        <a:ext cx="1303582" cy="1303582"/>
      </dsp:txXfrm>
    </dsp:sp>
    <dsp:sp modelId="{8C6A798C-5441-8E44-8A1E-32F4E866BDB0}">
      <dsp:nvSpPr>
        <dsp:cNvPr id="0" name=""/>
        <dsp:cNvSpPr/>
      </dsp:nvSpPr>
      <dsp:spPr>
        <a:xfrm>
          <a:off x="2468562" y="1907645"/>
          <a:ext cx="1444624" cy="14446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开发团队</a:t>
          </a:r>
          <a:endParaRPr lang="en-US" sz="3400" kern="1200" dirty="0"/>
        </a:p>
      </dsp:txBody>
      <dsp:txXfrm>
        <a:off x="2539083" y="1978166"/>
        <a:ext cx="1303582" cy="1303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32EB8-8563-AB49-96B9-F428306BDD04}">
      <dsp:nvSpPr>
        <dsp:cNvPr id="0" name=""/>
        <dsp:cNvSpPr/>
      </dsp:nvSpPr>
      <dsp:spPr>
        <a:xfrm rot="5400000">
          <a:off x="6327240" y="-2551192"/>
          <a:ext cx="1088693" cy="646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需求种类多方向广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专业程度高</a:t>
          </a:r>
          <a:endParaRPr lang="en-US" sz="2700" kern="1200" dirty="0"/>
        </a:p>
      </dsp:txBody>
      <dsp:txXfrm rot="-5400000">
        <a:off x="3637899" y="191295"/>
        <a:ext cx="6414230" cy="982401"/>
      </dsp:txXfrm>
    </dsp:sp>
    <dsp:sp modelId="{4ADF7229-B547-334E-A575-5773E5987F10}">
      <dsp:nvSpPr>
        <dsp:cNvPr id="0" name=""/>
        <dsp:cNvSpPr/>
      </dsp:nvSpPr>
      <dsp:spPr>
        <a:xfrm>
          <a:off x="0" y="2061"/>
          <a:ext cx="3637899" cy="13608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在校大学生</a:t>
          </a:r>
          <a:endParaRPr lang="en-US" sz="3600" kern="1200" dirty="0"/>
        </a:p>
      </dsp:txBody>
      <dsp:txXfrm>
        <a:off x="66432" y="68493"/>
        <a:ext cx="3505035" cy="1228003"/>
      </dsp:txXfrm>
    </dsp:sp>
    <dsp:sp modelId="{38AB8CE3-F164-4F43-B2B4-B64272C0619F}">
      <dsp:nvSpPr>
        <dsp:cNvPr id="0" name=""/>
        <dsp:cNvSpPr/>
      </dsp:nvSpPr>
      <dsp:spPr>
        <a:xfrm rot="5400000">
          <a:off x="6327240" y="-1122281"/>
          <a:ext cx="1088693" cy="646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需要某种某种特定技能</a:t>
          </a:r>
          <a:endParaRPr lang="en-US" sz="2700" kern="1200" dirty="0"/>
        </a:p>
      </dsp:txBody>
      <dsp:txXfrm rot="-5400000">
        <a:off x="3637899" y="1620206"/>
        <a:ext cx="6414230" cy="982401"/>
      </dsp:txXfrm>
    </dsp:sp>
    <dsp:sp modelId="{E1D25DDD-7688-6B4E-921D-232A27661F41}">
      <dsp:nvSpPr>
        <dsp:cNvPr id="0" name=""/>
        <dsp:cNvSpPr/>
      </dsp:nvSpPr>
      <dsp:spPr>
        <a:xfrm>
          <a:off x="0" y="1430972"/>
          <a:ext cx="3637899" cy="13608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社会上想学习的人</a:t>
          </a:r>
          <a:endParaRPr lang="en-US" sz="3600" kern="1200" dirty="0"/>
        </a:p>
      </dsp:txBody>
      <dsp:txXfrm>
        <a:off x="66432" y="1497404"/>
        <a:ext cx="3505035" cy="1228003"/>
      </dsp:txXfrm>
    </dsp:sp>
    <dsp:sp modelId="{EB187B52-2001-C047-8390-06F17741A7ED}">
      <dsp:nvSpPr>
        <dsp:cNvPr id="0" name=""/>
        <dsp:cNvSpPr/>
      </dsp:nvSpPr>
      <dsp:spPr>
        <a:xfrm rot="5400000">
          <a:off x="6327240" y="306629"/>
          <a:ext cx="1088693" cy="646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需要教育辅导的练习册以及课本</a:t>
          </a:r>
          <a:endParaRPr lang="en-US" sz="2700" kern="1200" dirty="0"/>
        </a:p>
      </dsp:txBody>
      <dsp:txXfrm rot="-5400000">
        <a:off x="3637899" y="3049116"/>
        <a:ext cx="6414230" cy="982401"/>
      </dsp:txXfrm>
    </dsp:sp>
    <dsp:sp modelId="{AB57EA18-AF31-9E4E-91E4-417391F48E80}">
      <dsp:nvSpPr>
        <dsp:cNvPr id="0" name=""/>
        <dsp:cNvSpPr/>
      </dsp:nvSpPr>
      <dsp:spPr>
        <a:xfrm>
          <a:off x="0" y="2859883"/>
          <a:ext cx="3637899" cy="13608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中学生和小学生家长</a:t>
          </a:r>
          <a:endParaRPr lang="en-US" sz="3600" kern="1200" dirty="0"/>
        </a:p>
      </dsp:txBody>
      <dsp:txXfrm>
        <a:off x="66432" y="2926315"/>
        <a:ext cx="3505035" cy="1228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C9B94-8E4E-7F44-9067-D2E5D98490BD}">
      <dsp:nvSpPr>
        <dsp:cNvPr id="0" name=""/>
        <dsp:cNvSpPr/>
      </dsp:nvSpPr>
      <dsp:spPr>
        <a:xfrm>
          <a:off x="4759578" y="3447202"/>
          <a:ext cx="2504291" cy="162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文件档案   桌面用品   财务用品   电脑配件</a:t>
          </a:r>
          <a:endParaRPr lang="en-US" sz="1600" kern="1200" dirty="0"/>
        </a:p>
      </dsp:txBody>
      <dsp:txXfrm>
        <a:off x="5546501" y="3888391"/>
        <a:ext cx="1681734" cy="1145389"/>
      </dsp:txXfrm>
    </dsp:sp>
    <dsp:sp modelId="{FC0B9213-EE64-7046-83F5-5217BB184412}">
      <dsp:nvSpPr>
        <dsp:cNvPr id="0" name=""/>
        <dsp:cNvSpPr/>
      </dsp:nvSpPr>
      <dsp:spPr>
        <a:xfrm>
          <a:off x="673629" y="3447202"/>
          <a:ext cx="2504291" cy="162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头饰发卡   个性挂件    项链耳环   精品礼物</a:t>
          </a:r>
          <a:endParaRPr lang="en-US" sz="1600" kern="1200" dirty="0"/>
        </a:p>
      </dsp:txBody>
      <dsp:txXfrm>
        <a:off x="709264" y="3888391"/>
        <a:ext cx="1681734" cy="1145389"/>
      </dsp:txXfrm>
    </dsp:sp>
    <dsp:sp modelId="{D5DBE2C7-6510-6244-B17B-CC5C90E337AE}">
      <dsp:nvSpPr>
        <dsp:cNvPr id="0" name=""/>
        <dsp:cNvSpPr/>
      </dsp:nvSpPr>
      <dsp:spPr>
        <a:xfrm>
          <a:off x="4759578" y="0"/>
          <a:ext cx="2504291" cy="162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期刊杂志   中外名著   漫画周边   小说诗集</a:t>
          </a:r>
          <a:endParaRPr lang="en-US" sz="1600" kern="1200" dirty="0"/>
        </a:p>
      </dsp:txBody>
      <dsp:txXfrm>
        <a:off x="5546501" y="35635"/>
        <a:ext cx="1681734" cy="1145389"/>
      </dsp:txXfrm>
    </dsp:sp>
    <dsp:sp modelId="{A0A39675-8DE9-6A45-9069-D6758F0B1979}">
      <dsp:nvSpPr>
        <dsp:cNvPr id="0" name=""/>
        <dsp:cNvSpPr/>
      </dsp:nvSpPr>
      <dsp:spPr>
        <a:xfrm>
          <a:off x="673629" y="0"/>
          <a:ext cx="2504291" cy="1622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教学课本   备考资料   习题答案   学霸笔记    </a:t>
          </a:r>
          <a:endParaRPr lang="en-US" sz="1600" kern="1200" dirty="0"/>
        </a:p>
      </dsp:txBody>
      <dsp:txXfrm>
        <a:off x="709264" y="35635"/>
        <a:ext cx="1681734" cy="1145389"/>
      </dsp:txXfrm>
    </dsp:sp>
    <dsp:sp modelId="{B57E4A23-56C4-8A4B-8C0A-F1F0AEC728C2}">
      <dsp:nvSpPr>
        <dsp:cNvPr id="0" name=""/>
        <dsp:cNvSpPr/>
      </dsp:nvSpPr>
      <dsp:spPr>
        <a:xfrm>
          <a:off x="1722998" y="288956"/>
          <a:ext cx="2195057" cy="219505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辅导资料</a:t>
          </a:r>
          <a:endParaRPr lang="en-US" sz="3500" kern="1200" dirty="0"/>
        </a:p>
      </dsp:txBody>
      <dsp:txXfrm>
        <a:off x="2365915" y="931873"/>
        <a:ext cx="1552140" cy="1552140"/>
      </dsp:txXfrm>
    </dsp:sp>
    <dsp:sp modelId="{15871EB7-0567-CF4E-B84E-13E65792CF6D}">
      <dsp:nvSpPr>
        <dsp:cNvPr id="0" name=""/>
        <dsp:cNvSpPr/>
      </dsp:nvSpPr>
      <dsp:spPr>
        <a:xfrm rot="5400000">
          <a:off x="4019444" y="288956"/>
          <a:ext cx="2195057" cy="219505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课外读物</a:t>
          </a:r>
          <a:endParaRPr lang="en-US" sz="3500" kern="1200" dirty="0"/>
        </a:p>
      </dsp:txBody>
      <dsp:txXfrm rot="-5400000">
        <a:off x="4019444" y="931873"/>
        <a:ext cx="1552140" cy="1552140"/>
      </dsp:txXfrm>
    </dsp:sp>
    <dsp:sp modelId="{20C07564-167D-2141-8F4A-B673941D7228}">
      <dsp:nvSpPr>
        <dsp:cNvPr id="0" name=""/>
        <dsp:cNvSpPr/>
      </dsp:nvSpPr>
      <dsp:spPr>
        <a:xfrm rot="10800000">
          <a:off x="4019444" y="2585402"/>
          <a:ext cx="2195057" cy="219505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办公用品</a:t>
          </a:r>
          <a:endParaRPr lang="en-US" sz="3500" kern="1200" dirty="0"/>
        </a:p>
      </dsp:txBody>
      <dsp:txXfrm rot="10800000">
        <a:off x="4019444" y="2585402"/>
        <a:ext cx="1552140" cy="1552140"/>
      </dsp:txXfrm>
    </dsp:sp>
    <dsp:sp modelId="{06C9535D-5729-364E-A867-C9982ABCB3D6}">
      <dsp:nvSpPr>
        <dsp:cNvPr id="0" name=""/>
        <dsp:cNvSpPr/>
      </dsp:nvSpPr>
      <dsp:spPr>
        <a:xfrm rot="16200000">
          <a:off x="1722998" y="2585402"/>
          <a:ext cx="2195057" cy="2195057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挂件小饰</a:t>
          </a:r>
          <a:endParaRPr lang="en-US" sz="3500" kern="1200" dirty="0"/>
        </a:p>
      </dsp:txBody>
      <dsp:txXfrm rot="5400000">
        <a:off x="2365915" y="2585402"/>
        <a:ext cx="1552140" cy="1552140"/>
      </dsp:txXfrm>
    </dsp:sp>
    <dsp:sp modelId="{9FE07DE5-AE1F-494F-A86C-2AEFC012A0C1}">
      <dsp:nvSpPr>
        <dsp:cNvPr id="0" name=""/>
        <dsp:cNvSpPr/>
      </dsp:nvSpPr>
      <dsp:spPr>
        <a:xfrm>
          <a:off x="3589811" y="2078460"/>
          <a:ext cx="757877" cy="65902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5980343-CE5B-FD44-92DF-85F193E358F8}">
      <dsp:nvSpPr>
        <dsp:cNvPr id="0" name=""/>
        <dsp:cNvSpPr/>
      </dsp:nvSpPr>
      <dsp:spPr>
        <a:xfrm rot="10800000">
          <a:off x="3589811" y="2331931"/>
          <a:ext cx="757877" cy="659024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924801"/>
            <a:ext cx="9785684" cy="0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 userDrawn="1"/>
        </p:nvSpPr>
        <p:spPr>
          <a:xfrm>
            <a:off x="9713684" y="85280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909" y="381517"/>
            <a:ext cx="1015752" cy="4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6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510">
              <a:srgbClr val="73A2CE"/>
            </a:gs>
            <a:gs pos="0">
              <a:srgbClr val="2763AC"/>
            </a:gs>
            <a:gs pos="100000">
              <a:srgbClr val="72C2D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68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9" b="30495"/>
          <a:stretch/>
        </p:blipFill>
        <p:spPr>
          <a:xfrm>
            <a:off x="1997801" y="2005261"/>
            <a:ext cx="1444755" cy="11550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9"/>
          <a:stretch/>
        </p:blipFill>
        <p:spPr>
          <a:xfrm>
            <a:off x="1940609" y="3160294"/>
            <a:ext cx="1444755" cy="7379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69" y="888810"/>
            <a:ext cx="2542037" cy="1679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40" y="3850107"/>
            <a:ext cx="381001" cy="2651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2" y="2053148"/>
            <a:ext cx="262129" cy="10302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28"/>
          <a:stretch/>
        </p:blipFill>
        <p:spPr>
          <a:xfrm>
            <a:off x="1987209" y="1530336"/>
            <a:ext cx="1444755" cy="53885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277979" y="3896467"/>
            <a:ext cx="1812758" cy="1844842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78316" y="4618362"/>
            <a:ext cx="3031958" cy="834189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090737" y="4618362"/>
            <a:ext cx="2887579" cy="1122947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010276" y="3083374"/>
            <a:ext cx="1238251" cy="2383455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982737" y="563330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42316" y="453208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10274" y="538055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05443" y="204752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b="1" dirty="0" smtClean="0">
                <a:ln w="0">
                  <a:noFill/>
                  <a:prstDash val="solid"/>
                </a:ln>
                <a:pattFill prst="ltDn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校园小淘</a:t>
            </a:r>
            <a:endParaRPr lang="zh-CN" altLang="en-US" sz="4400" b="1" dirty="0">
              <a:ln w="0">
                <a:noFill/>
                <a:prstDash val="solid"/>
              </a:ln>
              <a:pattFill prst="ltDn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746">
            <a:off x="8600631" y="4253515"/>
            <a:ext cx="936181" cy="91910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0367">
            <a:off x="3092004" y="4079794"/>
            <a:ext cx="1028523" cy="8432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0638">
            <a:off x="5925656" y="4189059"/>
            <a:ext cx="362501" cy="546600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1173346" y="301629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1245348" y="888810"/>
            <a:ext cx="946652" cy="2205551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673" y="2214696"/>
            <a:ext cx="1015752" cy="4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52306"/>
      </p:ext>
    </p:extLst>
  </p:cSld>
  <p:clrMapOvr>
    <a:masterClrMapping/>
  </p:clrMapOvr>
  <p:transition advClick="0" advTm="5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ntr" presetSubtype="3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5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4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1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2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54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9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 p14:presetBounceEnd="54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5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6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 p14:presetBounceEnd="54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2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3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97000" y="9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 p14:presetBounceEnd="2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7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nodeType="withEffect" p14:presetBounceEnd="2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7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 p14:presetBounceEnd="2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7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32" presetClass="emph" presetSubtype="0" repeatCount="indefinite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3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4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5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6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87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8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9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4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95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6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97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8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9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9" grpId="0"/>
          <p:bldP spid="19" grpId="1"/>
          <p:bldP spid="19" grpId="2"/>
          <p:bldP spid="19" grpId="3"/>
          <p:bldP spid="19" grpId="4"/>
          <p:bldP spid="27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ntr" presetSubtype="3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5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97000" y="9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2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32" presetClass="emph" presetSubtype="0" repeatCount="indefinite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3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4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85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86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87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8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9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0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91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2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3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4" presetID="32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95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6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97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8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9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9" grpId="0"/>
          <p:bldP spid="19" grpId="1"/>
          <p:bldP spid="19" grpId="2"/>
          <p:bldP spid="19" grpId="3"/>
          <p:bldP spid="19" grpId="4"/>
          <p:bldP spid="2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048591" y="2350395"/>
            <a:ext cx="2031325" cy="2350574"/>
            <a:chOff x="5080341" y="1090979"/>
            <a:chExt cx="2031325" cy="2350574"/>
          </a:xfrm>
        </p:grpSpPr>
        <p:grpSp>
          <p:nvGrpSpPr>
            <p:cNvPr id="6" name="组合 5"/>
            <p:cNvGrpSpPr/>
            <p:nvPr/>
          </p:nvGrpSpPr>
          <p:grpSpPr>
            <a:xfrm>
              <a:off x="5416335" y="1090979"/>
              <a:ext cx="1359331" cy="1704243"/>
              <a:chOff x="5416335" y="2576879"/>
              <a:chExt cx="1359331" cy="1704243"/>
            </a:xfrm>
          </p:grpSpPr>
          <p:sp>
            <p:nvSpPr>
              <p:cNvPr id="4" name="六边形 3"/>
              <p:cNvSpPr/>
              <p:nvPr/>
            </p:nvSpPr>
            <p:spPr>
              <a:xfrm rot="16200000">
                <a:off x="5243879" y="2749335"/>
                <a:ext cx="1704243" cy="135933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574688" y="2875002"/>
                <a:ext cx="1042623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rgbClr val="009899"/>
                    </a:solidFill>
                  </a:rPr>
                  <a:t>04</a:t>
                </a:r>
                <a:endParaRPr lang="zh-CN" altLang="en-US" sz="6600" dirty="0">
                  <a:solidFill>
                    <a:srgbClr val="009899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080341" y="2795222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产品功能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716793"/>
      </p:ext>
    </p:extLst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235" y="251983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40868061"/>
              </p:ext>
            </p:extLst>
          </p:nvPr>
        </p:nvGraphicFramePr>
        <p:xfrm>
          <a:off x="2032000" y="1068917"/>
          <a:ext cx="7937500" cy="506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242259"/>
      </p:ext>
    </p:extLst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9" b="30495"/>
          <a:stretch/>
        </p:blipFill>
        <p:spPr>
          <a:xfrm>
            <a:off x="1997801" y="2005261"/>
            <a:ext cx="1444755" cy="11550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9"/>
          <a:stretch/>
        </p:blipFill>
        <p:spPr>
          <a:xfrm>
            <a:off x="1940609" y="3160294"/>
            <a:ext cx="1444755" cy="7379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69" y="888810"/>
            <a:ext cx="2542037" cy="1679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40" y="3850107"/>
            <a:ext cx="381001" cy="2651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2" y="2053148"/>
            <a:ext cx="262129" cy="10302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28"/>
          <a:stretch/>
        </p:blipFill>
        <p:spPr>
          <a:xfrm>
            <a:off x="1987209" y="1530336"/>
            <a:ext cx="1444755" cy="538854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H="1" flipV="1">
            <a:off x="2501441" y="4123683"/>
            <a:ext cx="8671905" cy="73979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560188" y="442311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b="1" dirty="0" smtClean="0">
                <a:ln w="0">
                  <a:noFill/>
                  <a:prstDash val="solid"/>
                </a:ln>
                <a:pattFill prst="ltDn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400" b="1" dirty="0">
              <a:ln w="0">
                <a:noFill/>
                <a:prstDash val="solid"/>
              </a:ln>
              <a:pattFill prst="ltDn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0440" y="2241041"/>
            <a:ext cx="918177" cy="435745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11173346" y="414953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0" y="3654658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405" y="3639701"/>
            <a:ext cx="540000" cy="4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426"/>
      </p:ext>
    </p:extLst>
  </p:cSld>
  <p:clrMapOvr>
    <a:masterClrMapping/>
  </p:clrMapOvr>
  <p:transition advClick="0" advTm="500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ntr" presetSubtype="3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5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4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1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2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fill="hold" grpId="3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6" presetClass="emph" presetSubtype="0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45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97000" y="9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19" grpId="1"/>
          <p:bldP spid="19" grpId="2"/>
          <p:bldP spid="19" grpId="3"/>
          <p:bldP spid="19" grpId="4"/>
          <p:bldP spid="2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2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ntr" presetSubtype="3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5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fill="hold" grpId="3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1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" presetID="6" presetClass="emph" presetSubtype="0" fill="hold" grpId="4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45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97000" y="9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19" grpId="1"/>
          <p:bldP spid="19" grpId="2"/>
          <p:bldP spid="19" grpId="3"/>
          <p:bldP spid="19" grpId="4"/>
          <p:bldP spid="27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93299" y="3377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44118" y="2449985"/>
            <a:ext cx="2206943" cy="1958029"/>
            <a:chOff x="1444118" y="2449985"/>
            <a:chExt cx="2206943" cy="1958029"/>
          </a:xfrm>
        </p:grpSpPr>
        <p:grpSp>
          <p:nvGrpSpPr>
            <p:cNvPr id="18" name="组合 17"/>
            <p:cNvGrpSpPr/>
            <p:nvPr/>
          </p:nvGrpSpPr>
          <p:grpSpPr>
            <a:xfrm>
              <a:off x="1444118" y="2449985"/>
              <a:ext cx="2206943" cy="1958029"/>
              <a:chOff x="1163477" y="2449985"/>
              <a:chExt cx="2206943" cy="19580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1252537" y="2529000"/>
                <a:ext cx="2028825" cy="1800000"/>
              </a:xfrm>
              <a:prstGeom prst="hexagon">
                <a:avLst/>
              </a:prstGeom>
              <a:solidFill>
                <a:schemeClr val="bg1">
                  <a:alpha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endParaRPr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1163477" y="2449985"/>
                <a:ext cx="2206943" cy="1958029"/>
              </a:xfrm>
              <a:prstGeom prst="hexagon">
                <a:avLst/>
              </a:prstGeom>
              <a:noFill/>
              <a:ln w="127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614139" y="2916180"/>
              <a:ext cx="1866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01</a:t>
              </a:r>
            </a:p>
            <a:p>
              <a:pPr algn="ctr"/>
              <a:r>
                <a:rPr lang="zh-CN" altLang="en-US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产品前景</a:t>
              </a:r>
              <a:endParaRPr lang="en-US" altLang="zh-CN" sz="2800" b="1" dirty="0">
                <a:solidFill>
                  <a:srgbClr val="009899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09725" y="2449985"/>
            <a:ext cx="2206943" cy="1958029"/>
            <a:chOff x="3809725" y="2449985"/>
            <a:chExt cx="2206943" cy="1958029"/>
          </a:xfrm>
        </p:grpSpPr>
        <p:grpSp>
          <p:nvGrpSpPr>
            <p:cNvPr id="23" name="组合 22"/>
            <p:cNvGrpSpPr/>
            <p:nvPr/>
          </p:nvGrpSpPr>
          <p:grpSpPr>
            <a:xfrm>
              <a:off x="3809725" y="2449985"/>
              <a:ext cx="2206943" cy="1958029"/>
              <a:chOff x="1163477" y="2449985"/>
              <a:chExt cx="2206943" cy="1958029"/>
            </a:xfrm>
          </p:grpSpPr>
          <p:sp>
            <p:nvSpPr>
              <p:cNvPr id="24" name="六边形 23"/>
              <p:cNvSpPr/>
              <p:nvPr/>
            </p:nvSpPr>
            <p:spPr>
              <a:xfrm>
                <a:off x="1252537" y="2529000"/>
                <a:ext cx="2028825" cy="1800000"/>
              </a:xfrm>
              <a:prstGeom prst="hexagon">
                <a:avLst/>
              </a:prstGeom>
              <a:solidFill>
                <a:schemeClr val="bg1">
                  <a:alpha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六边形 24"/>
              <p:cNvSpPr/>
              <p:nvPr/>
            </p:nvSpPr>
            <p:spPr>
              <a:xfrm>
                <a:off x="1163477" y="2449985"/>
                <a:ext cx="2206943" cy="1958029"/>
              </a:xfrm>
              <a:prstGeom prst="hexagon">
                <a:avLst/>
              </a:prstGeom>
              <a:noFill/>
              <a:ln w="127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028357" y="2916180"/>
              <a:ext cx="1866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02</a:t>
              </a:r>
            </a:p>
            <a:p>
              <a:pPr algn="ctr"/>
              <a:r>
                <a:rPr lang="zh-CN" altLang="en-US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用户画像</a:t>
              </a:r>
              <a:endParaRPr lang="en-US" altLang="zh-CN" sz="2800" b="1" dirty="0" smtClean="0">
                <a:solidFill>
                  <a:srgbClr val="009899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75332" y="2449985"/>
            <a:ext cx="2206943" cy="1958029"/>
            <a:chOff x="6175332" y="2449985"/>
            <a:chExt cx="2206943" cy="1958029"/>
          </a:xfrm>
        </p:grpSpPr>
        <p:grpSp>
          <p:nvGrpSpPr>
            <p:cNvPr id="26" name="组合 25"/>
            <p:cNvGrpSpPr/>
            <p:nvPr/>
          </p:nvGrpSpPr>
          <p:grpSpPr>
            <a:xfrm>
              <a:off x="6175332" y="2449985"/>
              <a:ext cx="2206943" cy="1958029"/>
              <a:chOff x="1163477" y="2449985"/>
              <a:chExt cx="2206943" cy="1958029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1231370" y="2550166"/>
                <a:ext cx="2028825" cy="1800000"/>
              </a:xfrm>
              <a:prstGeom prst="hexagon">
                <a:avLst/>
              </a:prstGeom>
              <a:solidFill>
                <a:schemeClr val="bg1">
                  <a:alpha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/>
              <p:cNvSpPr/>
              <p:nvPr/>
            </p:nvSpPr>
            <p:spPr>
              <a:xfrm>
                <a:off x="1163477" y="2449985"/>
                <a:ext cx="2206943" cy="1958029"/>
              </a:xfrm>
              <a:prstGeom prst="hexagon">
                <a:avLst/>
              </a:prstGeom>
              <a:noFill/>
              <a:ln w="127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6345352" y="2947930"/>
              <a:ext cx="1866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03</a:t>
              </a:r>
            </a:p>
            <a:p>
              <a:pPr algn="ctr"/>
              <a:r>
                <a:rPr lang="zh-CN" altLang="en-US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市场分析</a:t>
              </a:r>
              <a:endParaRPr lang="en-US" altLang="zh-CN" sz="2800" b="1" dirty="0">
                <a:solidFill>
                  <a:srgbClr val="009899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40940" y="2449985"/>
            <a:ext cx="2206943" cy="1958029"/>
            <a:chOff x="8540940" y="2449985"/>
            <a:chExt cx="2206943" cy="1958029"/>
          </a:xfrm>
        </p:grpSpPr>
        <p:grpSp>
          <p:nvGrpSpPr>
            <p:cNvPr id="29" name="组合 28"/>
            <p:cNvGrpSpPr/>
            <p:nvPr/>
          </p:nvGrpSpPr>
          <p:grpSpPr>
            <a:xfrm>
              <a:off x="8540940" y="2449985"/>
              <a:ext cx="2206943" cy="1958029"/>
              <a:chOff x="1163477" y="2449985"/>
              <a:chExt cx="2206943" cy="1958029"/>
            </a:xfrm>
          </p:grpSpPr>
          <p:sp>
            <p:nvSpPr>
              <p:cNvPr id="30" name="六边形 29"/>
              <p:cNvSpPr/>
              <p:nvPr/>
            </p:nvSpPr>
            <p:spPr>
              <a:xfrm>
                <a:off x="1252537" y="2529000"/>
                <a:ext cx="2028825" cy="1800000"/>
              </a:xfrm>
              <a:prstGeom prst="hexagon">
                <a:avLst/>
              </a:prstGeom>
              <a:solidFill>
                <a:schemeClr val="bg1">
                  <a:alpha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1163477" y="2449985"/>
                <a:ext cx="2206943" cy="1958029"/>
              </a:xfrm>
              <a:prstGeom prst="hexagon">
                <a:avLst/>
              </a:prstGeom>
              <a:noFill/>
              <a:ln w="127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8751266" y="2916180"/>
              <a:ext cx="18669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04</a:t>
              </a:r>
            </a:p>
            <a:p>
              <a:pPr algn="ctr"/>
              <a:r>
                <a:rPr lang="zh-CN" altLang="en-US" sz="2800" b="1" dirty="0" smtClean="0">
                  <a:solidFill>
                    <a:srgbClr val="009899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产品功能</a:t>
              </a:r>
              <a:endParaRPr lang="en-US" altLang="zh-CN" sz="2800" b="1" dirty="0">
                <a:solidFill>
                  <a:srgbClr val="009899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209133"/>
      </p:ext>
    </p:extLst>
  </p:cSld>
  <p:clrMapOvr>
    <a:masterClrMapping/>
  </p:clrMapOvr>
  <p:transition advClick="0" advTm="3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080340" y="1948229"/>
            <a:ext cx="2031325" cy="2350574"/>
            <a:chOff x="5080340" y="1090979"/>
            <a:chExt cx="2031325" cy="2350574"/>
          </a:xfrm>
        </p:grpSpPr>
        <p:grpSp>
          <p:nvGrpSpPr>
            <p:cNvPr id="6" name="组合 5"/>
            <p:cNvGrpSpPr/>
            <p:nvPr/>
          </p:nvGrpSpPr>
          <p:grpSpPr>
            <a:xfrm>
              <a:off x="5416335" y="1090979"/>
              <a:ext cx="1359331" cy="1704243"/>
              <a:chOff x="5416335" y="2576879"/>
              <a:chExt cx="1359331" cy="1704243"/>
            </a:xfrm>
          </p:grpSpPr>
          <p:sp>
            <p:nvSpPr>
              <p:cNvPr id="4" name="六边形 3"/>
              <p:cNvSpPr/>
              <p:nvPr/>
            </p:nvSpPr>
            <p:spPr>
              <a:xfrm rot="16200000">
                <a:off x="5243879" y="2749335"/>
                <a:ext cx="1704243" cy="135933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574062" y="2875002"/>
                <a:ext cx="1043876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rgbClr val="009899"/>
                    </a:solidFill>
                  </a:rPr>
                  <a:t>01</a:t>
                </a:r>
                <a:endParaRPr lang="zh-CN" altLang="en-US" sz="6600" dirty="0">
                  <a:solidFill>
                    <a:srgbClr val="009899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080340" y="2795222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产品前景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559257"/>
      </p:ext>
    </p:extLst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80235" y="251983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前景分析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533133" y="1430999"/>
            <a:ext cx="1152000" cy="1152000"/>
          </a:xfrm>
          <a:prstGeom prst="ellipse">
            <a:avLst/>
          </a:prstGeom>
          <a:solidFill>
            <a:schemeClr val="bg1">
              <a:alpha val="3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749133" y="1646999"/>
            <a:ext cx="720000" cy="720000"/>
          </a:xfrm>
          <a:prstGeom prst="ellipse">
            <a:avLst/>
          </a:prstGeom>
          <a:solidFill>
            <a:schemeClr val="bg1"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0109133" y="1957137"/>
            <a:ext cx="26620" cy="2819770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867139" y="1765005"/>
            <a:ext cx="483989" cy="483989"/>
          </a:xfrm>
          <a:prstGeom prst="ellipse">
            <a:avLst/>
          </a:prstGeom>
          <a:solidFill>
            <a:srgbClr val="0098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EC2B6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8994776" y="4776907"/>
            <a:ext cx="1114357" cy="1158672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4684295" y="5935579"/>
            <a:ext cx="4310481" cy="0"/>
          </a:xfrm>
          <a:prstGeom prst="line">
            <a:avLst/>
          </a:prstGeom>
          <a:ln>
            <a:solidFill>
              <a:srgbClr val="D1EA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40858" y="5780409"/>
            <a:ext cx="307835" cy="307835"/>
          </a:xfrm>
          <a:prstGeom prst="ellipse">
            <a:avLst/>
          </a:prstGeom>
          <a:solidFill>
            <a:srgbClr val="0098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426258" y="1690688"/>
            <a:ext cx="5070668" cy="3838012"/>
            <a:chOff x="4426258" y="1690688"/>
            <a:chExt cx="5070668" cy="3838012"/>
          </a:xfrm>
        </p:grpSpPr>
        <p:sp>
          <p:nvSpPr>
            <p:cNvPr id="35" name="任意多边形 34"/>
            <p:cNvSpPr/>
            <p:nvPr/>
          </p:nvSpPr>
          <p:spPr>
            <a:xfrm>
              <a:off x="4426258" y="1690688"/>
              <a:ext cx="5070668" cy="3838012"/>
            </a:xfrm>
            <a:custGeom>
              <a:avLst/>
              <a:gdLst>
                <a:gd name="connsiteX0" fmla="*/ 0 w 5070668"/>
                <a:gd name="connsiteY0" fmla="*/ 0 h 3838012"/>
                <a:gd name="connsiteX1" fmla="*/ 4917378 w 5070668"/>
                <a:gd name="connsiteY1" fmla="*/ 0 h 3838012"/>
                <a:gd name="connsiteX2" fmla="*/ 4886401 w 5070668"/>
                <a:gd name="connsiteY2" fmla="*/ 57071 h 3838012"/>
                <a:gd name="connsiteX3" fmla="*/ 4832673 w 5070668"/>
                <a:gd name="connsiteY3" fmla="*/ 323193 h 3838012"/>
                <a:gd name="connsiteX4" fmla="*/ 5032921 w 5070668"/>
                <a:gd name="connsiteY4" fmla="*/ 806633 h 3838012"/>
                <a:gd name="connsiteX5" fmla="*/ 5070668 w 5070668"/>
                <a:gd name="connsiteY5" fmla="*/ 837778 h 3838012"/>
                <a:gd name="connsiteX6" fmla="*/ 5070668 w 5070668"/>
                <a:gd name="connsiteY6" fmla="*/ 3114370 h 3838012"/>
                <a:gd name="connsiteX7" fmla="*/ 4374702 w 5070668"/>
                <a:gd name="connsiteY7" fmla="*/ 3838012 h 3838012"/>
                <a:gd name="connsiteX8" fmla="*/ 0 w 5070668"/>
                <a:gd name="connsiteY8" fmla="*/ 3838012 h 383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668" h="3838012">
                  <a:moveTo>
                    <a:pt x="0" y="0"/>
                  </a:moveTo>
                  <a:lnTo>
                    <a:pt x="4917378" y="0"/>
                  </a:lnTo>
                  <a:lnTo>
                    <a:pt x="4886401" y="57071"/>
                  </a:lnTo>
                  <a:cubicBezTo>
                    <a:pt x="4851804" y="138866"/>
                    <a:pt x="4832673" y="228796"/>
                    <a:pt x="4832673" y="323193"/>
                  </a:cubicBezTo>
                  <a:cubicBezTo>
                    <a:pt x="4832673" y="511988"/>
                    <a:pt x="4909198" y="682910"/>
                    <a:pt x="5032921" y="806633"/>
                  </a:cubicBezTo>
                  <a:lnTo>
                    <a:pt x="5070668" y="837778"/>
                  </a:lnTo>
                  <a:lnTo>
                    <a:pt x="5070668" y="3114370"/>
                  </a:lnTo>
                  <a:lnTo>
                    <a:pt x="4374702" y="3838012"/>
                  </a:lnTo>
                  <a:lnTo>
                    <a:pt x="0" y="3838012"/>
                  </a:ln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78473" y="2102009"/>
              <a:ext cx="471926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indent="3175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pic>
        <p:nvPicPr>
          <p:cNvPr id="16" name="Picture 2" descr="http://img.taopic.com/uploads/allimg/120530/188024-120530061F36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4599" r="5412" b="9448"/>
          <a:stretch/>
        </p:blipFill>
        <p:spPr bwMode="auto">
          <a:xfrm>
            <a:off x="987095" y="1700212"/>
            <a:ext cx="3223163" cy="381476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49197851"/>
              </p:ext>
            </p:extLst>
          </p:nvPr>
        </p:nvGraphicFramePr>
        <p:xfrm>
          <a:off x="4656667" y="1735668"/>
          <a:ext cx="4826000" cy="370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368944"/>
      </p:ext>
    </p:extLst>
  </p:cSld>
  <p:clrMapOvr>
    <a:masterClrMapping/>
  </p:clrMapOvr>
  <p:transition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235" y="251983"/>
            <a:ext cx="30572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需求分析／处理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0235" y="1441559"/>
            <a:ext cx="5077889" cy="37508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58942" y="1441559"/>
            <a:ext cx="5077889" cy="375086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3667" y="16192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开学买不到教材</a:t>
            </a:r>
            <a:endParaRPr lang="en-US" sz="3600" dirty="0"/>
          </a:p>
        </p:txBody>
      </p:sp>
      <p:sp>
        <p:nvSpPr>
          <p:cNvPr id="5" name="Right Arrow 4"/>
          <p:cNvSpPr/>
          <p:nvPr/>
        </p:nvSpPr>
        <p:spPr>
          <a:xfrm>
            <a:off x="5270500" y="1735667"/>
            <a:ext cx="1481667" cy="569299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914913" y="2667000"/>
            <a:ext cx="449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找不到某种特定的书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973667" y="370416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想买便宜的二手书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5285317" y="3782483"/>
            <a:ext cx="1481667" cy="569299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41167" y="37994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旧书新淘</a:t>
            </a:r>
            <a:endParaRPr lang="en-US" sz="3600" dirty="0"/>
          </a:p>
        </p:txBody>
      </p:sp>
      <p:sp>
        <p:nvSpPr>
          <p:cNvPr id="23" name="Right Arrow 22"/>
          <p:cNvSpPr/>
          <p:nvPr/>
        </p:nvSpPr>
        <p:spPr>
          <a:xfrm>
            <a:off x="5274733" y="2755900"/>
            <a:ext cx="1481667" cy="569299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04666" y="28575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分类齐全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96349" y="18415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正版配备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4218556"/>
      </p:ext>
    </p:extLst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122673" y="2255146"/>
            <a:ext cx="2031325" cy="2350574"/>
            <a:chOff x="5080340" y="1090979"/>
            <a:chExt cx="2031325" cy="2350574"/>
          </a:xfrm>
        </p:grpSpPr>
        <p:grpSp>
          <p:nvGrpSpPr>
            <p:cNvPr id="6" name="组合 5"/>
            <p:cNvGrpSpPr/>
            <p:nvPr/>
          </p:nvGrpSpPr>
          <p:grpSpPr>
            <a:xfrm>
              <a:off x="5416335" y="1090979"/>
              <a:ext cx="1359331" cy="1704243"/>
              <a:chOff x="5416335" y="2576879"/>
              <a:chExt cx="1359331" cy="1704243"/>
            </a:xfrm>
          </p:grpSpPr>
          <p:sp>
            <p:nvSpPr>
              <p:cNvPr id="4" name="六边形 3"/>
              <p:cNvSpPr/>
              <p:nvPr/>
            </p:nvSpPr>
            <p:spPr>
              <a:xfrm rot="16200000">
                <a:off x="5243879" y="2749335"/>
                <a:ext cx="1704243" cy="135933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574688" y="2875002"/>
                <a:ext cx="1042623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rgbClr val="009899"/>
                    </a:solidFill>
                  </a:rPr>
                  <a:t>02</a:t>
                </a:r>
                <a:endParaRPr lang="zh-CN" altLang="en-US" sz="6600" dirty="0">
                  <a:solidFill>
                    <a:srgbClr val="009899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080340" y="2795222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用户画像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656072"/>
      </p:ext>
    </p:extLst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235" y="251983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0235" y="1923614"/>
            <a:ext cx="10459983" cy="458151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0234" y="1420586"/>
            <a:ext cx="10459983" cy="50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942307" y="1531036"/>
            <a:ext cx="2452291" cy="28212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347914" indent="-34791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73338" indent="-33997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61722" indent="-30293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227618" indent="-26589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16002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rgbClr val="0098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人群特点</a:t>
            </a:r>
            <a:endParaRPr lang="en-US" altLang="zh-CN" sz="2000" b="1" dirty="0">
              <a:solidFill>
                <a:srgbClr val="0098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2614" y="1347108"/>
            <a:ext cx="2645229" cy="649985"/>
          </a:xfrm>
          <a:prstGeom prst="rect">
            <a:avLst/>
          </a:prstGeom>
          <a:solidFill>
            <a:srgbClr val="00989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69571" y="1531036"/>
            <a:ext cx="2334792" cy="28212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marL="347914" indent="-34791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73338" indent="-33997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61722" indent="-30293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227618" indent="-26589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16002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8301129"/>
              </p:ext>
            </p:extLst>
          </p:nvPr>
        </p:nvGraphicFramePr>
        <p:xfrm>
          <a:off x="955172" y="2171112"/>
          <a:ext cx="10105276" cy="4222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5042889"/>
      </p:ext>
    </p:extLst>
  </p:cSld>
  <p:clrMapOvr>
    <a:masterClrMapping/>
  </p:clrMapOvr>
  <p:transition advClick="0" advTm="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080340" y="2382146"/>
            <a:ext cx="2031325" cy="2350574"/>
            <a:chOff x="5080340" y="1090979"/>
            <a:chExt cx="2031325" cy="2350574"/>
          </a:xfrm>
        </p:grpSpPr>
        <p:grpSp>
          <p:nvGrpSpPr>
            <p:cNvPr id="6" name="组合 5"/>
            <p:cNvGrpSpPr/>
            <p:nvPr/>
          </p:nvGrpSpPr>
          <p:grpSpPr>
            <a:xfrm>
              <a:off x="5416335" y="1090979"/>
              <a:ext cx="1359331" cy="1704243"/>
              <a:chOff x="5416335" y="2576879"/>
              <a:chExt cx="1359331" cy="1704243"/>
            </a:xfrm>
          </p:grpSpPr>
          <p:sp>
            <p:nvSpPr>
              <p:cNvPr id="4" name="六边形 3"/>
              <p:cNvSpPr/>
              <p:nvPr/>
            </p:nvSpPr>
            <p:spPr>
              <a:xfrm rot="16200000">
                <a:off x="5243879" y="2749335"/>
                <a:ext cx="1704243" cy="1359331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574062" y="2875002"/>
                <a:ext cx="1043876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6600" dirty="0" smtClean="0">
                    <a:solidFill>
                      <a:srgbClr val="009899"/>
                    </a:solidFill>
                  </a:rPr>
                  <a:t>03</a:t>
                </a:r>
                <a:endParaRPr lang="zh-CN" altLang="en-US" sz="6600" dirty="0">
                  <a:solidFill>
                    <a:srgbClr val="009899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080340" y="2795222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市场分析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7752"/>
      </p:ext>
    </p:extLst>
  </p:cSld>
  <p:clrMapOvr>
    <a:masterClrMapping/>
  </p:clrMapOvr>
  <p:transition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2094398" y="4177028"/>
            <a:ext cx="2172267" cy="620683"/>
          </a:xfrm>
          <a:prstGeom prst="rect">
            <a:avLst/>
          </a:prstGeom>
          <a:solidFill>
            <a:srgbClr val="009899"/>
          </a:solidFill>
        </p:spPr>
        <p:txBody>
          <a:bodyPr vert="horz" wrap="square" lIns="0" tIns="0" rIns="0" bIns="0" rtlCol="0" anchor="ctr">
            <a:spAutoFit/>
          </a:bodyPr>
          <a:lstStyle>
            <a:lvl1pPr marL="347914" indent="-34791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73338" indent="-33997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61722" indent="-30293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227618" indent="-26589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16002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精品正版书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价格实在贵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925334" y="4177028"/>
            <a:ext cx="2172267" cy="620683"/>
          </a:xfrm>
          <a:prstGeom prst="rect">
            <a:avLst/>
          </a:prstGeom>
          <a:solidFill>
            <a:srgbClr val="009899"/>
          </a:solidFill>
        </p:spPr>
        <p:txBody>
          <a:bodyPr vert="horz" wrap="square" lIns="0" tIns="0" rIns="0" bIns="0" rtlCol="0" anchor="ctr">
            <a:spAutoFit/>
          </a:bodyPr>
          <a:lstStyle>
            <a:lvl1pPr marL="347914" indent="-34791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73338" indent="-33997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61722" indent="-30293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227618" indent="-26589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16002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种类太不全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质量很欠佳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009866" y="4177028"/>
            <a:ext cx="2172267" cy="620683"/>
          </a:xfrm>
          <a:prstGeom prst="rect">
            <a:avLst/>
          </a:prstGeom>
          <a:solidFill>
            <a:srgbClr val="009899"/>
          </a:solidFill>
        </p:spPr>
        <p:txBody>
          <a:bodyPr vert="horz" wrap="square" lIns="0" tIns="0" rIns="0" bIns="0" rtlCol="0" anchor="ctr">
            <a:spAutoFit/>
          </a:bodyPr>
          <a:lstStyle>
            <a:lvl1pPr marL="347914" indent="-347914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73338" indent="-33997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61722" indent="-30293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227618" indent="-265896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16002" indent="-273833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你需要的书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专属于自己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235" y="251983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219491" y="2581519"/>
            <a:ext cx="1922083" cy="1564332"/>
            <a:chOff x="2219491" y="2581519"/>
            <a:chExt cx="1922083" cy="1564332"/>
          </a:xfrm>
        </p:grpSpPr>
        <p:sp>
          <p:nvSpPr>
            <p:cNvPr id="3" name="Rectangle 17"/>
            <p:cNvSpPr/>
            <p:nvPr/>
          </p:nvSpPr>
          <p:spPr bwMode="auto">
            <a:xfrm>
              <a:off x="2296579" y="2644259"/>
              <a:ext cx="1767907" cy="1438852"/>
            </a:xfrm>
            <a:prstGeom prst="hexagon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17"/>
            <p:cNvSpPr/>
            <p:nvPr/>
          </p:nvSpPr>
          <p:spPr bwMode="auto">
            <a:xfrm>
              <a:off x="2219491" y="2581519"/>
              <a:ext cx="1922083" cy="1564332"/>
            </a:xfrm>
            <a:prstGeom prst="hexagon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134957" y="2581519"/>
            <a:ext cx="1922083" cy="1564332"/>
            <a:chOff x="5134957" y="2581519"/>
            <a:chExt cx="1922083" cy="1564332"/>
          </a:xfrm>
        </p:grpSpPr>
        <p:sp>
          <p:nvSpPr>
            <p:cNvPr id="11" name="Rectangle 13"/>
            <p:cNvSpPr/>
            <p:nvPr/>
          </p:nvSpPr>
          <p:spPr bwMode="auto">
            <a:xfrm>
              <a:off x="5212047" y="2650196"/>
              <a:ext cx="1767907" cy="1438852"/>
            </a:xfrm>
            <a:prstGeom prst="hexagon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17"/>
            <p:cNvSpPr/>
            <p:nvPr/>
          </p:nvSpPr>
          <p:spPr bwMode="auto">
            <a:xfrm>
              <a:off x="5134957" y="2581519"/>
              <a:ext cx="1922083" cy="1564332"/>
            </a:xfrm>
            <a:prstGeom prst="hexagon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050425" y="2581519"/>
            <a:ext cx="1922083" cy="1564332"/>
            <a:chOff x="8050425" y="2581519"/>
            <a:chExt cx="1922083" cy="1564332"/>
          </a:xfrm>
        </p:grpSpPr>
        <p:sp>
          <p:nvSpPr>
            <p:cNvPr id="6" name="Rectangle 18"/>
            <p:cNvSpPr/>
            <p:nvPr/>
          </p:nvSpPr>
          <p:spPr bwMode="auto">
            <a:xfrm>
              <a:off x="8127515" y="2644259"/>
              <a:ext cx="1767907" cy="1438852"/>
            </a:xfrm>
            <a:prstGeom prst="hexagon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17"/>
            <p:cNvSpPr/>
            <p:nvPr/>
          </p:nvSpPr>
          <p:spPr bwMode="auto">
            <a:xfrm>
              <a:off x="8050425" y="2581519"/>
              <a:ext cx="1922083" cy="1564332"/>
            </a:xfrm>
            <a:prstGeom prst="hexagon">
              <a:avLst/>
            </a:prstGeom>
            <a:noFill/>
            <a:ln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466"/>
              <a:endParaRPr lang="en-US" sz="1700" dirty="0">
                <a:solidFill>
                  <a:srgbClr val="FFFFFF">
                    <a:alpha val="98824"/>
                  </a:srgbClr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8" name="直接连接符 37"/>
          <p:cNvCxnSpPr>
            <a:stCxn id="27" idx="0"/>
            <a:endCxn id="28" idx="3"/>
          </p:cNvCxnSpPr>
          <p:nvPr/>
        </p:nvCxnSpPr>
        <p:spPr>
          <a:xfrm>
            <a:off x="4141574" y="3363685"/>
            <a:ext cx="99338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057040" y="3363685"/>
            <a:ext cx="99338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7-14022414122X5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85" y="2899832"/>
            <a:ext cx="1278894" cy="973665"/>
          </a:xfrm>
          <a:prstGeom prst="rect">
            <a:avLst/>
          </a:prstGeom>
        </p:spPr>
      </p:pic>
      <p:pic>
        <p:nvPicPr>
          <p:cNvPr id="29" name="Picture 28" descr="j301137f22d168e231f5f40f5db2dbb49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9" y="2933426"/>
            <a:ext cx="1335041" cy="88715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4251" y="13123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竞品：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33677"/>
      </p:ext>
    </p:extLst>
  </p:cSld>
  <p:clrMapOvr>
    <a:masterClrMapping/>
  </p:clrMapOvr>
  <p:transition advClick="0" advTm="500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1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12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172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方正正中黑简体</vt:lpstr>
      <vt:lpstr>方正正准黑简体</vt:lpstr>
      <vt:lpstr>宋体</vt:lpstr>
      <vt:lpstr>微软雅黑</vt:lpstr>
      <vt:lpstr>Arial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xiaohei</cp:lastModifiedBy>
  <cp:revision>62</cp:revision>
  <dcterms:created xsi:type="dcterms:W3CDTF">2014-07-04T00:38:39Z</dcterms:created>
  <dcterms:modified xsi:type="dcterms:W3CDTF">2017-03-05T12:35:32Z</dcterms:modified>
</cp:coreProperties>
</file>