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56" r:id="rId4"/>
    <p:sldId id="269" r:id="rId5"/>
    <p:sldId id="271" r:id="rId6"/>
    <p:sldId id="270" r:id="rId7"/>
    <p:sldId id="272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4A452A"/>
    <a:srgbClr val="2D2727"/>
    <a:srgbClr val="231D1D"/>
    <a:srgbClr val="2F2929"/>
    <a:srgbClr val="241E1E"/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BACD6-2648-47D5-A3C7-FA17FAE079B1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A6566-56D1-4B13-A11F-246198DD4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0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3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8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1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3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7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8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1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1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43C4-7B54-4C37-B8D7-D366C5CAC548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6B60-271E-42AD-A264-F3585D1CD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364"/>
            <a:ext cx="12192000" cy="61110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3601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469626"/>
            <a:ext cx="12192000" cy="3883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10900" y="2276872"/>
            <a:ext cx="853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我们希望你会喜欢这个地方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5707" y="3629563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创趣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PTP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春游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9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692697"/>
            <a:ext cx="12192000" cy="547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5196080" y="1163863"/>
            <a:ext cx="1620000" cy="1620000"/>
          </a:xfrm>
          <a:prstGeom prst="flowChartDecision">
            <a:avLst/>
          </a:prstGeom>
          <a:solidFill>
            <a:schemeClr val="bg1"/>
          </a:solidFill>
          <a:ln w="571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" name="流程图: 决策 7"/>
          <p:cNvSpPr/>
          <p:nvPr/>
        </p:nvSpPr>
        <p:spPr>
          <a:xfrm>
            <a:off x="3935760" y="3501009"/>
            <a:ext cx="2880000" cy="1458195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决策 7"/>
          <p:cNvSpPr/>
          <p:nvPr/>
        </p:nvSpPr>
        <p:spPr>
          <a:xfrm rot="10800000">
            <a:off x="4599938" y="5000311"/>
            <a:ext cx="2191983" cy="1164992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2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658393">
            <a:off x="5376735" y="4048429"/>
            <a:ext cx="3370574" cy="318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658393">
            <a:off x="5063297" y="4358676"/>
            <a:ext cx="3534733" cy="39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流程图: 决策 7"/>
          <p:cNvSpPr/>
          <p:nvPr/>
        </p:nvSpPr>
        <p:spPr>
          <a:xfrm>
            <a:off x="5527767" y="4375427"/>
            <a:ext cx="1080000" cy="540000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571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决策 7"/>
          <p:cNvSpPr/>
          <p:nvPr/>
        </p:nvSpPr>
        <p:spPr>
          <a:xfrm rot="10800000">
            <a:off x="5155928" y="5582807"/>
            <a:ext cx="1080000" cy="540000"/>
          </a:xfrm>
          <a:custGeom>
            <a:avLst/>
            <a:gdLst/>
            <a:ahLst/>
            <a:cxnLst/>
            <a:rect l="l" t="t" r="r" b="b"/>
            <a:pathLst>
              <a:path w="2880000" h="1458195">
                <a:moveTo>
                  <a:pt x="1440000" y="0"/>
                </a:moveTo>
                <a:lnTo>
                  <a:pt x="2880000" y="1440000"/>
                </a:lnTo>
                <a:lnTo>
                  <a:pt x="2861805" y="1458195"/>
                </a:lnTo>
                <a:lnTo>
                  <a:pt x="18195" y="1458195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6165304"/>
            <a:ext cx="12192000" cy="6926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658393">
            <a:off x="5745977" y="3222196"/>
            <a:ext cx="926400" cy="3075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2658393">
            <a:off x="5471010" y="3507262"/>
            <a:ext cx="926400" cy="3075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 rot="2733114">
            <a:off x="5924092" y="32220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好玩</a:t>
            </a:r>
          </a:p>
        </p:txBody>
      </p:sp>
      <p:sp>
        <p:nvSpPr>
          <p:cNvPr id="38" name="TextBox 37"/>
          <p:cNvSpPr txBox="1"/>
          <p:nvPr/>
        </p:nvSpPr>
        <p:spPr>
          <a:xfrm rot="2707119">
            <a:off x="5638211" y="34924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好吃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997968" y="980729"/>
            <a:ext cx="198112" cy="399159"/>
            <a:chOff x="3423840" y="764704"/>
            <a:chExt cx="356072" cy="80057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4" name="椭圆 43"/>
            <p:cNvSpPr/>
            <p:nvPr/>
          </p:nvSpPr>
          <p:spPr>
            <a:xfrm>
              <a:off x="3423840" y="764704"/>
              <a:ext cx="324000" cy="32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423840" y="1088704"/>
              <a:ext cx="356072" cy="476573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椭圆形标注 46"/>
          <p:cNvSpPr/>
          <p:nvPr/>
        </p:nvSpPr>
        <p:spPr>
          <a:xfrm rot="917735">
            <a:off x="5246523" y="812124"/>
            <a:ext cx="342019" cy="337207"/>
          </a:xfrm>
          <a:prstGeom prst="wedgeEllipseCallo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799856" y="13407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BBQ 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98181" y="1537911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吃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 rot="2684619">
            <a:off x="6216258" y="4408851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N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多烤炉，大家一起学烧烤。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 rot="2684619">
            <a:off x="5863703" y="477128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浩哲大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佬亲自下厨，主持烧烤。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71398" y="3943659"/>
            <a:ext cx="12241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迷你简汉真广标" panose="02010609000101010101" pitchFamily="49" charset="-122"/>
              </a:rPr>
              <a:t>自助烧烤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875">
            <a:off x="6517312" y="1705224"/>
            <a:ext cx="4292600" cy="3086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6245">
            <a:off x="2381322" y="2080485"/>
            <a:ext cx="3219450" cy="2133600"/>
          </a:xfrm>
          <a:prstGeom prst="rect">
            <a:avLst/>
          </a:prstGeom>
        </p:spPr>
      </p:pic>
      <p:cxnSp>
        <p:nvCxnSpPr>
          <p:cNvPr id="49" name="直接连接符 48"/>
          <p:cNvCxnSpPr/>
          <p:nvPr/>
        </p:nvCxnSpPr>
        <p:spPr>
          <a:xfrm>
            <a:off x="1526396" y="476672"/>
            <a:ext cx="26253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919536" y="44625"/>
            <a:ext cx="1900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创趣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PTP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春游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8086816" y="6525344"/>
            <a:ext cx="258118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标注 4"/>
          <p:cNvSpPr/>
          <p:nvPr/>
        </p:nvSpPr>
        <p:spPr>
          <a:xfrm rot="16200000" flipH="1">
            <a:off x="-1269148" y="1267865"/>
            <a:ext cx="6858000" cy="4319703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37" y="302354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17375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3512" y="1676179"/>
            <a:ext cx="2486578" cy="1095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这是</a:t>
            </a:r>
            <a:endParaRPr lang="en-US" altLang="zh-CN" sz="36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en-US" altLang="zh-CN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  </a:t>
            </a:r>
            <a:r>
              <a:rPr lang="zh-CN" altLang="en-US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第一个。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59786" y="4281924"/>
            <a:ext cx="591798" cy="5040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651" y="42965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Tip</a:t>
            </a:r>
          </a:p>
        </p:txBody>
      </p:sp>
      <p:sp>
        <p:nvSpPr>
          <p:cNvPr id="11" name="矩形 10"/>
          <p:cNvSpPr/>
          <p:nvPr/>
        </p:nvSpPr>
        <p:spPr>
          <a:xfrm>
            <a:off x="1703512" y="4941169"/>
            <a:ext cx="2376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钻地道，打鬼子。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03635" y="671685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真人</a:t>
            </a:r>
            <a:r>
              <a:rPr lang="en-US" altLang="zh-CN" sz="3200" dirty="0" smtClean="0">
                <a:solidFill>
                  <a:schemeClr val="tx2">
                    <a:lumMod val="50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CS-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11652"/>
            <a:ext cx="12192000" cy="346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34" y="509654"/>
            <a:ext cx="2216482" cy="166236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rot="21525674">
            <a:off x="7300051" y="2434950"/>
            <a:ext cx="926400" cy="3075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6"/>
          <p:cNvSpPr txBox="1"/>
          <p:nvPr/>
        </p:nvSpPr>
        <p:spPr>
          <a:xfrm rot="21489501">
            <a:off x="7478166" y="24348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装备</a:t>
            </a:r>
            <a:endParaRPr lang="zh-CN" altLang="en-US" sz="14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79" y="3483683"/>
            <a:ext cx="2847113" cy="16015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008" y="3478484"/>
            <a:ext cx="2834909" cy="159463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503665" y="5481893"/>
            <a:ext cx="926400" cy="3075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36"/>
          <p:cNvSpPr txBox="1"/>
          <p:nvPr/>
        </p:nvSpPr>
        <p:spPr>
          <a:xfrm rot="21563827">
            <a:off x="7681780" y="54817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场地</a:t>
            </a:r>
            <a:endParaRPr lang="zh-CN" altLang="en-US" sz="14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7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标注 4"/>
          <p:cNvSpPr/>
          <p:nvPr/>
        </p:nvSpPr>
        <p:spPr>
          <a:xfrm rot="16200000" flipH="1">
            <a:off x="-1269148" y="1267865"/>
            <a:ext cx="6858000" cy="4319703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37" y="302354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3512" y="1676179"/>
            <a:ext cx="2486578" cy="1095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 smtClean="0">
                <a:solidFill>
                  <a:srgbClr val="4A45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这是</a:t>
            </a:r>
            <a:endParaRPr lang="en-US" altLang="zh-CN" sz="3600" dirty="0" smtClean="0">
              <a:solidFill>
                <a:srgbClr val="4A45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en-US" altLang="zh-CN" sz="3600" dirty="0" smtClean="0">
                <a:solidFill>
                  <a:srgbClr val="4A45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  </a:t>
            </a:r>
            <a:r>
              <a:rPr lang="zh-CN" altLang="en-US" sz="3600" dirty="0" smtClean="0">
                <a:solidFill>
                  <a:srgbClr val="4A45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第二个。</a:t>
            </a:r>
            <a:endParaRPr lang="zh-CN" altLang="en-US" sz="3600" dirty="0">
              <a:solidFill>
                <a:srgbClr val="4A45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59786" y="4281924"/>
            <a:ext cx="591798" cy="5040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651" y="429653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Tip</a:t>
            </a:r>
          </a:p>
        </p:txBody>
      </p:sp>
      <p:sp>
        <p:nvSpPr>
          <p:cNvPr id="11" name="矩形 10"/>
          <p:cNvSpPr/>
          <p:nvPr/>
        </p:nvSpPr>
        <p:spPr>
          <a:xfrm>
            <a:off x="1703512" y="4941169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相应李小民学姐提议，玩玩赤激的小活动。</a:t>
            </a:r>
            <a:endParaRPr lang="zh-CN" altLang="en-US" sz="1200" dirty="0">
              <a:solidFill>
                <a:srgbClr val="4A452A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0336" y="671685"/>
            <a:ext cx="2903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sz="3200" dirty="0" smtClean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撕名牌！！！</a:t>
            </a:r>
            <a:r>
              <a:rPr lang="en-US" altLang="zh-CN" sz="3200" dirty="0" smtClean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endParaRPr lang="zh-CN" altLang="en-US" sz="3200" dirty="0">
              <a:solidFill>
                <a:srgbClr val="4A452A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11652"/>
            <a:ext cx="12192000" cy="346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57" y="416569"/>
            <a:ext cx="3810000" cy="2857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010" y="3206555"/>
            <a:ext cx="2549284" cy="254928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668637" y="662236"/>
            <a:ext cx="707283" cy="246484"/>
          </a:xfrm>
          <a:prstGeom prst="rect">
            <a:avLst/>
          </a:prstGeom>
          <a:solidFill>
            <a:srgbClr val="2D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标注 4"/>
          <p:cNvSpPr/>
          <p:nvPr/>
        </p:nvSpPr>
        <p:spPr>
          <a:xfrm rot="16200000" flipH="1">
            <a:off x="-1269148" y="1267865"/>
            <a:ext cx="6858000" cy="4319703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37" y="302354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632523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玩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6511652"/>
            <a:ext cx="12192000" cy="346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1525674">
            <a:off x="7300051" y="2434950"/>
            <a:ext cx="926400" cy="3075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36"/>
          <p:cNvSpPr txBox="1"/>
          <p:nvPr/>
        </p:nvSpPr>
        <p:spPr>
          <a:xfrm rot="21489501">
            <a:off x="7478166" y="24348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装备</a:t>
            </a:r>
            <a:endParaRPr lang="zh-CN" altLang="en-US" sz="14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86462" y="3339662"/>
            <a:ext cx="926400" cy="3075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36"/>
          <p:cNvSpPr txBox="1"/>
          <p:nvPr/>
        </p:nvSpPr>
        <p:spPr>
          <a:xfrm rot="21563827">
            <a:off x="7778261" y="33444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真实资料</a:t>
            </a:r>
            <a:endParaRPr lang="zh-CN" altLang="en-US" sz="14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38" y="3361205"/>
            <a:ext cx="4949731" cy="2783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46" y="302354"/>
            <a:ext cx="4867247" cy="2737292"/>
          </a:xfrm>
          <a:prstGeom prst="rect">
            <a:avLst/>
          </a:prstGeom>
        </p:spPr>
      </p:pic>
      <p:sp>
        <p:nvSpPr>
          <p:cNvPr id="22" name="TextBox 6"/>
          <p:cNvSpPr txBox="1"/>
          <p:nvPr/>
        </p:nvSpPr>
        <p:spPr>
          <a:xfrm>
            <a:off x="1703512" y="1676179"/>
            <a:ext cx="2486578" cy="1095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 smtClean="0">
                <a:solidFill>
                  <a:srgbClr val="6325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这是</a:t>
            </a:r>
            <a:endParaRPr lang="en-US" altLang="zh-CN" sz="3600" dirty="0" smtClean="0">
              <a:solidFill>
                <a:srgbClr val="6325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en-US" altLang="zh-CN" sz="3600" dirty="0" smtClean="0">
                <a:solidFill>
                  <a:srgbClr val="6325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  </a:t>
            </a:r>
            <a:r>
              <a:rPr lang="zh-CN" altLang="en-US" sz="3600" dirty="0" smtClean="0">
                <a:solidFill>
                  <a:srgbClr val="6325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第三个。</a:t>
            </a:r>
            <a:endParaRPr lang="zh-CN" altLang="en-US" sz="3600" dirty="0">
              <a:solidFill>
                <a:srgbClr val="6325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9624392" y="67168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632523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sz="3200" dirty="0" smtClean="0">
                <a:solidFill>
                  <a:srgbClr val="632523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刺水枪</a:t>
            </a:r>
            <a:r>
              <a:rPr lang="en-US" altLang="zh-CN" sz="3200" dirty="0" smtClean="0">
                <a:solidFill>
                  <a:srgbClr val="632523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endParaRPr lang="zh-CN" altLang="en-US" sz="3200" dirty="0">
              <a:solidFill>
                <a:srgbClr val="632523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9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标注 4"/>
          <p:cNvSpPr/>
          <p:nvPr/>
        </p:nvSpPr>
        <p:spPr>
          <a:xfrm rot="16200000" flipH="1">
            <a:off x="-1269148" y="1267865"/>
            <a:ext cx="6858000" cy="4319703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37" y="302354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3512" y="1676179"/>
            <a:ext cx="2486578" cy="1095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 smtClean="0">
                <a:solidFill>
                  <a:srgbClr val="4A45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这是</a:t>
            </a:r>
            <a:endParaRPr lang="en-US" altLang="zh-CN" sz="3600" dirty="0" smtClean="0">
              <a:solidFill>
                <a:srgbClr val="4A45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en-US" altLang="zh-CN" sz="3600" dirty="0" smtClean="0">
                <a:solidFill>
                  <a:srgbClr val="4A45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  </a:t>
            </a:r>
            <a:r>
              <a:rPr lang="zh-CN" altLang="en-US" sz="3600" dirty="0" smtClean="0">
                <a:solidFill>
                  <a:srgbClr val="4A45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第三个。</a:t>
            </a:r>
            <a:endParaRPr lang="zh-CN" altLang="en-US" sz="3600" dirty="0">
              <a:solidFill>
                <a:srgbClr val="4A452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59786" y="4281924"/>
            <a:ext cx="591798" cy="5040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651" y="429653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Tip</a:t>
            </a:r>
          </a:p>
        </p:txBody>
      </p:sp>
      <p:sp>
        <p:nvSpPr>
          <p:cNvPr id="11" name="矩形 10"/>
          <p:cNvSpPr/>
          <p:nvPr/>
        </p:nvSpPr>
        <p:spPr>
          <a:xfrm>
            <a:off x="1703512" y="4941169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相应某学妹提议，配备自动专业麻将桌，供麻将高手们尽情的发扬中国国粹。</a:t>
            </a:r>
            <a:endParaRPr lang="zh-CN" altLang="en-US" sz="1200" dirty="0">
              <a:solidFill>
                <a:srgbClr val="4A452A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24392" y="671685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sz="3200" dirty="0" smtClean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发扬国粹</a:t>
            </a:r>
            <a:r>
              <a:rPr lang="en-US" altLang="zh-CN" sz="3200" dirty="0" smtClean="0">
                <a:solidFill>
                  <a:srgbClr val="4A452A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endParaRPr lang="zh-CN" altLang="en-US" sz="3200" dirty="0">
              <a:solidFill>
                <a:srgbClr val="4A452A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11652"/>
            <a:ext cx="12192000" cy="346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02" y="1026556"/>
            <a:ext cx="2857500" cy="2857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29924">
            <a:off x="3393568" y="3886333"/>
            <a:ext cx="8295238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标注 4"/>
          <p:cNvSpPr/>
          <p:nvPr/>
        </p:nvSpPr>
        <p:spPr>
          <a:xfrm rot="16200000" flipH="1">
            <a:off x="-1269148" y="1267865"/>
            <a:ext cx="6858000" cy="4319703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37" y="302354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17375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3512" y="1676179"/>
            <a:ext cx="2935419" cy="1887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必须还有</a:t>
            </a:r>
            <a:endParaRPr lang="en-US" altLang="zh-CN" sz="3600" dirty="0" smtClean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36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3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 </a:t>
            </a:r>
            <a:r>
              <a:rPr lang="zh-CN" altLang="en-US" sz="3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只不过</a:t>
            </a:r>
            <a:endParaRPr lang="en-US" altLang="zh-CN" sz="3600" dirty="0" smtClean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36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3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     </a:t>
            </a:r>
            <a:r>
              <a:rPr lang="zh-CN" altLang="en-US" sz="3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我们</a:t>
            </a:r>
            <a:endParaRPr lang="en-US" altLang="zh-CN" sz="3600" dirty="0" smtClean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36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</a:t>
            </a:r>
            <a:r>
              <a:rPr lang="en-US" altLang="zh-CN" sz="3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         </a:t>
            </a:r>
            <a:r>
              <a:rPr lang="zh-CN" altLang="en-US" sz="36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没</a:t>
            </a:r>
            <a:r>
              <a:rPr lang="zh-CN" altLang="en-US" sz="3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想好</a:t>
            </a:r>
            <a:endParaRPr lang="zh-CN" altLang="en-US" sz="3600" dirty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59786" y="4281924"/>
            <a:ext cx="591798" cy="5040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0651" y="429653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7375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Tip</a:t>
            </a:r>
          </a:p>
        </p:txBody>
      </p:sp>
      <p:sp>
        <p:nvSpPr>
          <p:cNvPr id="11" name="矩形 10"/>
          <p:cNvSpPr/>
          <p:nvPr/>
        </p:nvSpPr>
        <p:spPr>
          <a:xfrm>
            <a:off x="1703512" y="4941169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17375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欢迎大家积极有奖投稿，社长</a:t>
            </a:r>
            <a:r>
              <a:rPr lang="zh-CN" altLang="en-US" sz="1200" dirty="0">
                <a:solidFill>
                  <a:srgbClr val="17375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接稿</a:t>
            </a:r>
            <a:r>
              <a:rPr lang="zh-CN" altLang="en-US" sz="1200" dirty="0" smtClean="0">
                <a:solidFill>
                  <a:srgbClr val="17375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邮箱：</a:t>
            </a:r>
            <a:r>
              <a:rPr lang="en-US" altLang="zh-CN" sz="1200" dirty="0" smtClean="0">
                <a:solidFill>
                  <a:srgbClr val="17375E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329166696@qq.com</a:t>
            </a:r>
            <a:endParaRPr lang="zh-CN" altLang="en-US" sz="1200" dirty="0">
              <a:solidFill>
                <a:srgbClr val="17375E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11652"/>
            <a:ext cx="12192000" cy="3463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826434"/>
            <a:ext cx="2857500" cy="2857500"/>
          </a:xfrm>
          <a:prstGeom prst="rect">
            <a:avLst/>
          </a:prstGeom>
        </p:spPr>
      </p:pic>
      <p:sp>
        <p:nvSpPr>
          <p:cNvPr id="15" name="TextBox 6"/>
          <p:cNvSpPr txBox="1"/>
          <p:nvPr/>
        </p:nvSpPr>
        <p:spPr>
          <a:xfrm>
            <a:off x="9480376" y="1524511"/>
            <a:ext cx="1928733" cy="2336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1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目前待选：</a:t>
            </a:r>
            <a:endParaRPr lang="en-US" altLang="zh-CN" sz="1600" dirty="0" smtClean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16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16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你画我</a:t>
            </a:r>
            <a:r>
              <a:rPr lang="zh-CN" altLang="en-US" sz="1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猜</a:t>
            </a:r>
            <a:endParaRPr lang="en-US" altLang="zh-CN" sz="1600" dirty="0" smtClean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16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1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桌游</a:t>
            </a:r>
            <a:endParaRPr lang="en-US" altLang="zh-CN" sz="1600" dirty="0" smtClean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16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1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扑克</a:t>
            </a:r>
            <a:endParaRPr lang="en-US" altLang="zh-CN" sz="1600" dirty="0" smtClean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16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en-US" altLang="zh-CN" sz="16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···</a:t>
            </a:r>
            <a:endParaRPr lang="zh-CN" altLang="en-US" sz="1600" dirty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7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7805844" y="4808150"/>
            <a:ext cx="253653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65304"/>
            <a:ext cx="12192000" cy="6926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805844" y="4289660"/>
            <a:ext cx="253653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805844" y="3800038"/>
            <a:ext cx="253653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半闭框 19"/>
          <p:cNvSpPr/>
          <p:nvPr/>
        </p:nvSpPr>
        <p:spPr>
          <a:xfrm>
            <a:off x="1775520" y="1303861"/>
            <a:ext cx="648072" cy="746776"/>
          </a:xfrm>
          <a:prstGeom prst="halfFram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半闭框 25"/>
          <p:cNvSpPr/>
          <p:nvPr/>
        </p:nvSpPr>
        <p:spPr>
          <a:xfrm rot="10800000">
            <a:off x="6733459" y="4698447"/>
            <a:ext cx="648072" cy="746776"/>
          </a:xfrm>
          <a:prstGeom prst="halfFram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半闭框 26"/>
          <p:cNvSpPr/>
          <p:nvPr/>
        </p:nvSpPr>
        <p:spPr>
          <a:xfrm flipH="1">
            <a:off x="6733458" y="1360783"/>
            <a:ext cx="648072" cy="746776"/>
          </a:xfrm>
          <a:prstGeom prst="halfFram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半闭框 27"/>
          <p:cNvSpPr/>
          <p:nvPr/>
        </p:nvSpPr>
        <p:spPr>
          <a:xfrm rot="10800000" flipH="1">
            <a:off x="1784531" y="4644210"/>
            <a:ext cx="648072" cy="746776"/>
          </a:xfrm>
          <a:prstGeom prst="halfFram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7805844" y="5301208"/>
            <a:ext cx="253653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矩形 2057"/>
          <p:cNvSpPr/>
          <p:nvPr/>
        </p:nvSpPr>
        <p:spPr>
          <a:xfrm>
            <a:off x="10003419" y="2348881"/>
            <a:ext cx="664582" cy="205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016754" y="2698027"/>
            <a:ext cx="651247" cy="205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016754" y="1988841"/>
            <a:ext cx="651247" cy="2072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1526396" y="476672"/>
            <a:ext cx="26253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919536" y="44625"/>
            <a:ext cx="1900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创趣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PTP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春游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086816" y="6525344"/>
            <a:ext cx="258118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/>
          <p:cNvSpPr txBox="1"/>
          <p:nvPr/>
        </p:nvSpPr>
        <p:spPr>
          <a:xfrm>
            <a:off x="2096929" y="1751428"/>
            <a:ext cx="479115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创趣</a:t>
            </a:r>
            <a:r>
              <a:rPr lang="en-US" altLang="zh-CN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PTP2017</a:t>
            </a:r>
            <a:r>
              <a:rPr lang="zh-CN" altLang="en-US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春游计划：</a:t>
            </a:r>
            <a:endParaRPr lang="en-US" altLang="zh-CN" sz="2400" dirty="0" smtClean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预计价位：</a:t>
            </a:r>
            <a:r>
              <a:rPr lang="en-US" altLang="zh-CN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100-120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时间：待定</a:t>
            </a:r>
            <a:endParaRPr lang="en-US" altLang="zh-CN" sz="2400" dirty="0" smtClean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r>
              <a:rPr lang="zh-CN" altLang="en-US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周期：早</a:t>
            </a:r>
            <a:r>
              <a:rPr lang="en-US" altLang="zh-CN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8</a:t>
            </a:r>
            <a:r>
              <a:rPr lang="zh-CN" altLang="en-US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：</a:t>
            </a:r>
            <a:r>
              <a:rPr lang="en-US" altLang="zh-CN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00 – </a:t>
            </a:r>
            <a:r>
              <a:rPr lang="zh-CN" altLang="en-US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晚</a:t>
            </a:r>
            <a:r>
              <a:rPr lang="en-US" altLang="zh-CN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6</a:t>
            </a:r>
            <a:r>
              <a:rPr lang="zh-CN" altLang="en-US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：</a:t>
            </a:r>
            <a:r>
              <a:rPr lang="en-US" altLang="zh-CN" sz="24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00</a:t>
            </a:r>
            <a:r>
              <a:rPr lang="en-US" altLang="zh-CN" sz="2400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	</a:t>
            </a:r>
            <a:endParaRPr lang="zh-CN" altLang="en-US" sz="2400" dirty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3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1031"/>
            <a:ext cx="12191999" cy="5484273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847527" y="2327964"/>
            <a:ext cx="8496945" cy="144016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" y="6165304"/>
            <a:ext cx="12191998" cy="69269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9192344" y="3490031"/>
            <a:ext cx="648072" cy="551645"/>
          </a:xfrm>
          <a:prstGeom prst="line">
            <a:avLst/>
          </a:prstGeom>
          <a:ln w="57150">
            <a:solidFill>
              <a:schemeClr val="bg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47528" y="2604976"/>
            <a:ext cx="871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所以，你会喜欢这个地方的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92000" cy="692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135530" y="3403560"/>
            <a:ext cx="3196745" cy="20190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404283" y="3427354"/>
            <a:ext cx="744367" cy="20190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241683" y="3427354"/>
            <a:ext cx="483031" cy="20190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182</Words>
  <Application>Microsoft Office PowerPoint</Application>
  <PresentationFormat>宽屏</PresentationFormat>
  <Paragraphs>54</Paragraphs>
  <Slides>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华康俪金黑W8(P)</vt:lpstr>
      <vt:lpstr>华文琥珀</vt:lpstr>
      <vt:lpstr>迷你简汉真广标</vt:lpstr>
      <vt:lpstr>宋体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黄燕</dc:creator>
  <cp:lastModifiedBy>xiaohei</cp:lastModifiedBy>
  <cp:revision>114</cp:revision>
  <dcterms:created xsi:type="dcterms:W3CDTF">2015-05-19T07:08:31Z</dcterms:created>
  <dcterms:modified xsi:type="dcterms:W3CDTF">2017-04-16T09:00:17Z</dcterms:modified>
</cp:coreProperties>
</file>