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6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9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6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1614-74BE-4935-89BF-16B99210CDE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CE94-0D66-473F-AB0A-367B53585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7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21252" y="1339402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25649" y="1616296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</a:t>
            </a:r>
          </a:p>
        </p:txBody>
      </p:sp>
      <p:sp>
        <p:nvSpPr>
          <p:cNvPr id="6" name="矩形 5"/>
          <p:cNvSpPr/>
          <p:nvPr/>
        </p:nvSpPr>
        <p:spPr>
          <a:xfrm>
            <a:off x="1466035" y="2986546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</a:t>
            </a:r>
          </a:p>
        </p:txBody>
      </p:sp>
      <p:sp>
        <p:nvSpPr>
          <p:cNvPr id="7" name="矩形 6"/>
          <p:cNvSpPr/>
          <p:nvPr/>
        </p:nvSpPr>
        <p:spPr>
          <a:xfrm>
            <a:off x="7983718" y="4963717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相册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9629123" y="1384473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</a:t>
            </a:r>
          </a:p>
        </p:txBody>
      </p:sp>
      <p:sp>
        <p:nvSpPr>
          <p:cNvPr id="13" name="菱形 12"/>
          <p:cNvSpPr/>
          <p:nvPr/>
        </p:nvSpPr>
        <p:spPr>
          <a:xfrm>
            <a:off x="4210318" y="1577661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拥有</a:t>
            </a:r>
            <a:endParaRPr lang="zh-CN" altLang="en-US" sz="1400" dirty="0"/>
          </a:p>
        </p:txBody>
      </p:sp>
      <p:cxnSp>
        <p:nvCxnSpPr>
          <p:cNvPr id="15" name="直接连接符 14"/>
          <p:cNvCxnSpPr>
            <a:stCxn id="13" idx="3"/>
            <a:endCxn id="4" idx="1"/>
          </p:cNvCxnSpPr>
          <p:nvPr/>
        </p:nvCxnSpPr>
        <p:spPr>
          <a:xfrm flipV="1">
            <a:off x="5305023" y="1577662"/>
            <a:ext cx="516229" cy="22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1"/>
            <a:endCxn id="5" idx="3"/>
          </p:cNvCxnSpPr>
          <p:nvPr/>
        </p:nvCxnSpPr>
        <p:spPr>
          <a:xfrm flipH="1">
            <a:off x="3711260" y="1803041"/>
            <a:ext cx="499058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300760" y="2201210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拥有</a:t>
            </a:r>
            <a:endParaRPr lang="zh-CN" altLang="en-US" sz="1400" dirty="0"/>
          </a:p>
        </p:txBody>
      </p:sp>
      <p:cxnSp>
        <p:nvCxnSpPr>
          <p:cNvPr id="22" name="直接连接符 21"/>
          <p:cNvCxnSpPr>
            <a:stCxn id="20" idx="0"/>
            <a:endCxn id="5" idx="2"/>
          </p:cNvCxnSpPr>
          <p:nvPr/>
        </p:nvCxnSpPr>
        <p:spPr>
          <a:xfrm flipV="1">
            <a:off x="1848113" y="2092815"/>
            <a:ext cx="1470342" cy="10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2"/>
            <a:endCxn id="6" idx="0"/>
          </p:cNvCxnSpPr>
          <p:nvPr/>
        </p:nvCxnSpPr>
        <p:spPr>
          <a:xfrm>
            <a:off x="1848113" y="2651970"/>
            <a:ext cx="10728" cy="33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7228275" y="3209852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拥有</a:t>
            </a:r>
            <a:endParaRPr lang="zh-CN" altLang="en-US" sz="1400" dirty="0"/>
          </a:p>
        </p:txBody>
      </p:sp>
      <p:cxnSp>
        <p:nvCxnSpPr>
          <p:cNvPr id="27" name="直接连接符 26"/>
          <p:cNvCxnSpPr>
            <a:stCxn id="25" idx="0"/>
            <a:endCxn id="4" idx="2"/>
          </p:cNvCxnSpPr>
          <p:nvPr/>
        </p:nvCxnSpPr>
        <p:spPr>
          <a:xfrm flipH="1" flipV="1">
            <a:off x="6214058" y="1815921"/>
            <a:ext cx="1561570" cy="139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2"/>
            <a:endCxn id="7" idx="0"/>
          </p:cNvCxnSpPr>
          <p:nvPr/>
        </p:nvCxnSpPr>
        <p:spPr>
          <a:xfrm>
            <a:off x="7775628" y="3660612"/>
            <a:ext cx="600896" cy="130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7506246" y="1365161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拥有</a:t>
            </a:r>
            <a:endParaRPr lang="zh-CN" altLang="en-US" sz="1400" dirty="0"/>
          </a:p>
        </p:txBody>
      </p:sp>
      <p:cxnSp>
        <p:nvCxnSpPr>
          <p:cNvPr id="32" name="直接连接符 31"/>
          <p:cNvCxnSpPr>
            <a:stCxn id="30" idx="1"/>
            <a:endCxn id="4" idx="3"/>
          </p:cNvCxnSpPr>
          <p:nvPr/>
        </p:nvCxnSpPr>
        <p:spPr>
          <a:xfrm flipH="1" flipV="1">
            <a:off x="6606863" y="1577662"/>
            <a:ext cx="89938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3"/>
            <a:endCxn id="8" idx="1"/>
          </p:cNvCxnSpPr>
          <p:nvPr/>
        </p:nvCxnSpPr>
        <p:spPr>
          <a:xfrm>
            <a:off x="8600951" y="1590541"/>
            <a:ext cx="1028172" cy="3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297220" y="373224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65" name="椭圆 64"/>
          <p:cNvSpPr/>
          <p:nvPr/>
        </p:nvSpPr>
        <p:spPr>
          <a:xfrm>
            <a:off x="5139731" y="373224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密码</a:t>
            </a:r>
          </a:p>
        </p:txBody>
      </p:sp>
      <p:sp>
        <p:nvSpPr>
          <p:cNvPr id="66" name="椭圆 65"/>
          <p:cNvSpPr/>
          <p:nvPr/>
        </p:nvSpPr>
        <p:spPr>
          <a:xfrm>
            <a:off x="5688171" y="364904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性别</a:t>
            </a:r>
          </a:p>
        </p:txBody>
      </p:sp>
      <p:sp>
        <p:nvSpPr>
          <p:cNvPr id="67" name="椭圆 66"/>
          <p:cNvSpPr/>
          <p:nvPr/>
        </p:nvSpPr>
        <p:spPr>
          <a:xfrm>
            <a:off x="6194728" y="326273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生日</a:t>
            </a:r>
            <a:endParaRPr lang="zh-CN" altLang="en-US" sz="1600" dirty="0"/>
          </a:p>
        </p:txBody>
      </p:sp>
      <p:sp>
        <p:nvSpPr>
          <p:cNvPr id="68" name="椭圆 67"/>
          <p:cNvSpPr/>
          <p:nvPr/>
        </p:nvSpPr>
        <p:spPr>
          <a:xfrm>
            <a:off x="6697028" y="316892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学校</a:t>
            </a:r>
          </a:p>
        </p:txBody>
      </p:sp>
      <p:sp>
        <p:nvSpPr>
          <p:cNvPr id="69" name="矩形 68"/>
          <p:cNvSpPr/>
          <p:nvPr/>
        </p:nvSpPr>
        <p:spPr>
          <a:xfrm>
            <a:off x="9457396" y="3870095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学校</a:t>
            </a:r>
          </a:p>
        </p:txBody>
      </p:sp>
      <p:sp>
        <p:nvSpPr>
          <p:cNvPr id="70" name="菱形 69"/>
          <p:cNvSpPr/>
          <p:nvPr/>
        </p:nvSpPr>
        <p:spPr>
          <a:xfrm>
            <a:off x="7849685" y="2790418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属于</a:t>
            </a:r>
          </a:p>
        </p:txBody>
      </p:sp>
      <p:cxnSp>
        <p:nvCxnSpPr>
          <p:cNvPr id="72" name="直接连接符 71"/>
          <p:cNvCxnSpPr>
            <a:stCxn id="4" idx="3"/>
            <a:endCxn id="70" idx="0"/>
          </p:cNvCxnSpPr>
          <p:nvPr/>
        </p:nvCxnSpPr>
        <p:spPr>
          <a:xfrm>
            <a:off x="6606863" y="1577662"/>
            <a:ext cx="1790175" cy="121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0" idx="2"/>
            <a:endCxn id="69" idx="0"/>
          </p:cNvCxnSpPr>
          <p:nvPr/>
        </p:nvCxnSpPr>
        <p:spPr>
          <a:xfrm>
            <a:off x="8397038" y="3241178"/>
            <a:ext cx="1453164" cy="62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207879" y="33862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邮箱</a:t>
            </a:r>
            <a:endParaRPr lang="zh-CN" altLang="en-US" sz="1600" dirty="0"/>
          </a:p>
        </p:txBody>
      </p:sp>
      <p:cxnSp>
        <p:nvCxnSpPr>
          <p:cNvPr id="79" name="直接连接符 78"/>
          <p:cNvCxnSpPr>
            <a:stCxn id="64" idx="4"/>
            <a:endCxn id="4" idx="0"/>
          </p:cNvCxnSpPr>
          <p:nvPr/>
        </p:nvCxnSpPr>
        <p:spPr>
          <a:xfrm>
            <a:off x="4638511" y="785348"/>
            <a:ext cx="1575547" cy="55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4"/>
            <a:endCxn id="4" idx="0"/>
          </p:cNvCxnSpPr>
          <p:nvPr/>
        </p:nvCxnSpPr>
        <p:spPr>
          <a:xfrm>
            <a:off x="5481022" y="785348"/>
            <a:ext cx="733036" cy="55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6" idx="4"/>
            <a:endCxn id="4" idx="0"/>
          </p:cNvCxnSpPr>
          <p:nvPr/>
        </p:nvCxnSpPr>
        <p:spPr>
          <a:xfrm>
            <a:off x="6029462" y="777028"/>
            <a:ext cx="184596" cy="56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7" idx="4"/>
            <a:endCxn id="4" idx="0"/>
          </p:cNvCxnSpPr>
          <p:nvPr/>
        </p:nvCxnSpPr>
        <p:spPr>
          <a:xfrm flipH="1">
            <a:off x="6214058" y="738397"/>
            <a:ext cx="321961" cy="60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8" idx="4"/>
            <a:endCxn id="4" idx="0"/>
          </p:cNvCxnSpPr>
          <p:nvPr/>
        </p:nvCxnSpPr>
        <p:spPr>
          <a:xfrm flipH="1">
            <a:off x="6214058" y="729016"/>
            <a:ext cx="824261" cy="61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7" idx="4"/>
            <a:endCxn id="4" idx="0"/>
          </p:cNvCxnSpPr>
          <p:nvPr/>
        </p:nvCxnSpPr>
        <p:spPr>
          <a:xfrm flipH="1">
            <a:off x="6214058" y="750749"/>
            <a:ext cx="1335112" cy="58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9287832" y="4887521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ID</a:t>
            </a:r>
            <a:endParaRPr lang="zh-CN" altLang="en-US" sz="1600" dirty="0"/>
          </a:p>
        </p:txBody>
      </p:sp>
      <p:sp>
        <p:nvSpPr>
          <p:cNvPr id="123" name="椭圆 122"/>
          <p:cNvSpPr/>
          <p:nvPr/>
        </p:nvSpPr>
        <p:spPr>
          <a:xfrm>
            <a:off x="10021928" y="4874630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名称</a:t>
            </a:r>
            <a:endParaRPr lang="zh-CN" altLang="en-US" sz="1600" dirty="0"/>
          </a:p>
        </p:txBody>
      </p:sp>
      <p:sp>
        <p:nvSpPr>
          <p:cNvPr id="124" name="椭圆 123"/>
          <p:cNvSpPr/>
          <p:nvPr/>
        </p:nvSpPr>
        <p:spPr>
          <a:xfrm>
            <a:off x="7371017" y="5913132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cxnSp>
        <p:nvCxnSpPr>
          <p:cNvPr id="126" name="直接连接符 125"/>
          <p:cNvCxnSpPr>
            <a:stCxn id="122" idx="0"/>
            <a:endCxn id="69" idx="2"/>
          </p:cNvCxnSpPr>
          <p:nvPr/>
        </p:nvCxnSpPr>
        <p:spPr>
          <a:xfrm flipV="1">
            <a:off x="9629123" y="4346614"/>
            <a:ext cx="221079" cy="54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3" idx="0"/>
            <a:endCxn id="69" idx="2"/>
          </p:cNvCxnSpPr>
          <p:nvPr/>
        </p:nvCxnSpPr>
        <p:spPr>
          <a:xfrm flipH="1" flipV="1">
            <a:off x="9850202" y="4346614"/>
            <a:ext cx="513017" cy="52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7818445" y="5919717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133" name="椭圆 132"/>
          <p:cNvSpPr/>
          <p:nvPr/>
        </p:nvSpPr>
        <p:spPr>
          <a:xfrm>
            <a:off x="8274159" y="5925740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简介</a:t>
            </a:r>
          </a:p>
        </p:txBody>
      </p:sp>
      <p:sp>
        <p:nvSpPr>
          <p:cNvPr id="134" name="椭圆 133"/>
          <p:cNvSpPr/>
          <p:nvPr/>
        </p:nvSpPr>
        <p:spPr>
          <a:xfrm>
            <a:off x="8706009" y="5931763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密码</a:t>
            </a:r>
            <a:endParaRPr lang="zh-CN" altLang="en-US" sz="1600" dirty="0"/>
          </a:p>
        </p:txBody>
      </p:sp>
      <p:cxnSp>
        <p:nvCxnSpPr>
          <p:cNvPr id="136" name="直接连接符 135"/>
          <p:cNvCxnSpPr>
            <a:stCxn id="124" idx="0"/>
            <a:endCxn id="7" idx="2"/>
          </p:cNvCxnSpPr>
          <p:nvPr/>
        </p:nvCxnSpPr>
        <p:spPr>
          <a:xfrm flipV="1">
            <a:off x="7712308" y="5440236"/>
            <a:ext cx="664216" cy="47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9" idx="0"/>
            <a:endCxn id="7" idx="2"/>
          </p:cNvCxnSpPr>
          <p:nvPr/>
        </p:nvCxnSpPr>
        <p:spPr>
          <a:xfrm flipV="1">
            <a:off x="8159736" y="5440236"/>
            <a:ext cx="216788" cy="47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3" idx="0"/>
            <a:endCxn id="7" idx="2"/>
          </p:cNvCxnSpPr>
          <p:nvPr/>
        </p:nvCxnSpPr>
        <p:spPr>
          <a:xfrm flipH="1" flipV="1">
            <a:off x="8376524" y="5440236"/>
            <a:ext cx="238926" cy="485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4" idx="0"/>
            <a:endCxn id="7" idx="2"/>
          </p:cNvCxnSpPr>
          <p:nvPr/>
        </p:nvCxnSpPr>
        <p:spPr>
          <a:xfrm flipH="1" flipV="1">
            <a:off x="8376524" y="5440236"/>
            <a:ext cx="670776" cy="49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2192374" y="5151538"/>
            <a:ext cx="785611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  <a:endParaRPr lang="en-US" altLang="zh-CN" dirty="0" smtClean="0"/>
          </a:p>
        </p:txBody>
      </p:sp>
      <p:sp>
        <p:nvSpPr>
          <p:cNvPr id="144" name="菱形 143"/>
          <p:cNvSpPr/>
          <p:nvPr/>
        </p:nvSpPr>
        <p:spPr>
          <a:xfrm>
            <a:off x="4187779" y="5402677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属于</a:t>
            </a:r>
          </a:p>
        </p:txBody>
      </p:sp>
      <p:cxnSp>
        <p:nvCxnSpPr>
          <p:cNvPr id="149" name="直接连接符 148"/>
          <p:cNvCxnSpPr>
            <a:stCxn id="143" idx="0"/>
            <a:endCxn id="144" idx="1"/>
          </p:cNvCxnSpPr>
          <p:nvPr/>
        </p:nvCxnSpPr>
        <p:spPr>
          <a:xfrm>
            <a:off x="2585180" y="5151538"/>
            <a:ext cx="1602599" cy="47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4" idx="3"/>
            <a:endCxn id="7" idx="1"/>
          </p:cNvCxnSpPr>
          <p:nvPr/>
        </p:nvCxnSpPr>
        <p:spPr>
          <a:xfrm flipV="1">
            <a:off x="5282484" y="5201977"/>
            <a:ext cx="2701234" cy="4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217891" y="597927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154" name="椭圆 153"/>
          <p:cNvSpPr/>
          <p:nvPr/>
        </p:nvSpPr>
        <p:spPr>
          <a:xfrm>
            <a:off x="1665720" y="6002070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155" name="椭圆 154"/>
          <p:cNvSpPr/>
          <p:nvPr/>
        </p:nvSpPr>
        <p:spPr>
          <a:xfrm>
            <a:off x="2147087" y="6002070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src</a:t>
            </a:r>
            <a:endParaRPr lang="zh-CN" altLang="en-US" sz="1600" dirty="0"/>
          </a:p>
        </p:txBody>
      </p:sp>
      <p:cxnSp>
        <p:nvCxnSpPr>
          <p:cNvPr id="158" name="直接连接符 157"/>
          <p:cNvCxnSpPr>
            <a:stCxn id="153" idx="0"/>
            <a:endCxn id="143" idx="2"/>
          </p:cNvCxnSpPr>
          <p:nvPr/>
        </p:nvCxnSpPr>
        <p:spPr>
          <a:xfrm flipV="1">
            <a:off x="1559182" y="5628057"/>
            <a:ext cx="1025998" cy="351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4" idx="0"/>
            <a:endCxn id="143" idx="2"/>
          </p:cNvCxnSpPr>
          <p:nvPr/>
        </p:nvCxnSpPr>
        <p:spPr>
          <a:xfrm flipV="1">
            <a:off x="2007011" y="5628057"/>
            <a:ext cx="578169" cy="37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5" idx="0"/>
            <a:endCxn id="143" idx="2"/>
          </p:cNvCxnSpPr>
          <p:nvPr/>
        </p:nvCxnSpPr>
        <p:spPr>
          <a:xfrm flipV="1">
            <a:off x="2488378" y="5628057"/>
            <a:ext cx="96802" cy="37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736358" y="65709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171" name="椭圆 170"/>
          <p:cNvSpPr/>
          <p:nvPr/>
        </p:nvSpPr>
        <p:spPr>
          <a:xfrm>
            <a:off x="2257404" y="55902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内容</a:t>
            </a:r>
          </a:p>
        </p:txBody>
      </p:sp>
      <p:sp>
        <p:nvSpPr>
          <p:cNvPr id="178" name="菱形 177"/>
          <p:cNvSpPr/>
          <p:nvPr/>
        </p:nvSpPr>
        <p:spPr>
          <a:xfrm>
            <a:off x="2943765" y="3209852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属于</a:t>
            </a:r>
          </a:p>
        </p:txBody>
      </p:sp>
      <p:cxnSp>
        <p:nvCxnSpPr>
          <p:cNvPr id="180" name="直接连接符 179"/>
          <p:cNvCxnSpPr>
            <a:stCxn id="178" idx="2"/>
            <a:endCxn id="143" idx="0"/>
          </p:cNvCxnSpPr>
          <p:nvPr/>
        </p:nvCxnSpPr>
        <p:spPr>
          <a:xfrm flipH="1">
            <a:off x="2585180" y="3660612"/>
            <a:ext cx="905938" cy="149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8" idx="0"/>
            <a:endCxn id="5" idx="2"/>
          </p:cNvCxnSpPr>
          <p:nvPr/>
        </p:nvCxnSpPr>
        <p:spPr>
          <a:xfrm flipH="1" flipV="1">
            <a:off x="3318455" y="2092815"/>
            <a:ext cx="172663" cy="11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69" idx="4"/>
            <a:endCxn id="5" idx="0"/>
          </p:cNvCxnSpPr>
          <p:nvPr/>
        </p:nvCxnSpPr>
        <p:spPr>
          <a:xfrm>
            <a:off x="2077649" y="1069219"/>
            <a:ext cx="1240806" cy="54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71" idx="4"/>
            <a:endCxn id="5" idx="0"/>
          </p:cNvCxnSpPr>
          <p:nvPr/>
        </p:nvCxnSpPr>
        <p:spPr>
          <a:xfrm>
            <a:off x="2598695" y="971149"/>
            <a:ext cx="719760" cy="64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566663" y="3895854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209" name="椭圆 208"/>
          <p:cNvSpPr/>
          <p:nvPr/>
        </p:nvSpPr>
        <p:spPr>
          <a:xfrm>
            <a:off x="1034388" y="392804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父</a:t>
            </a:r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210" name="椭圆 209"/>
          <p:cNvSpPr/>
          <p:nvPr/>
        </p:nvSpPr>
        <p:spPr>
          <a:xfrm>
            <a:off x="1509793" y="3915172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内容</a:t>
            </a:r>
            <a:endParaRPr lang="zh-CN" altLang="en-US" sz="1600" dirty="0"/>
          </a:p>
        </p:txBody>
      </p:sp>
      <p:sp>
        <p:nvSpPr>
          <p:cNvPr id="212" name="椭圆 211"/>
          <p:cNvSpPr/>
          <p:nvPr/>
        </p:nvSpPr>
        <p:spPr>
          <a:xfrm>
            <a:off x="3375867" y="55902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位置</a:t>
            </a:r>
            <a:endParaRPr lang="zh-CN" altLang="en-US" sz="1600" dirty="0"/>
          </a:p>
        </p:txBody>
      </p:sp>
      <p:sp>
        <p:nvSpPr>
          <p:cNvPr id="213" name="椭圆 212"/>
          <p:cNvSpPr/>
          <p:nvPr/>
        </p:nvSpPr>
        <p:spPr>
          <a:xfrm>
            <a:off x="2729641" y="556078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</a:t>
            </a:r>
            <a:endParaRPr lang="zh-CN" altLang="en-US" sz="1600" dirty="0"/>
          </a:p>
        </p:txBody>
      </p:sp>
      <p:sp>
        <p:nvSpPr>
          <p:cNvPr id="214" name="椭圆 213"/>
          <p:cNvSpPr/>
          <p:nvPr/>
        </p:nvSpPr>
        <p:spPr>
          <a:xfrm>
            <a:off x="1968311" y="3889683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</a:t>
            </a:r>
            <a:endParaRPr lang="zh-CN" altLang="en-US" sz="1600" dirty="0"/>
          </a:p>
        </p:txBody>
      </p:sp>
      <p:sp>
        <p:nvSpPr>
          <p:cNvPr id="217" name="椭圆 216"/>
          <p:cNvSpPr/>
          <p:nvPr/>
        </p:nvSpPr>
        <p:spPr>
          <a:xfrm>
            <a:off x="2645256" y="6029030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</a:t>
            </a:r>
            <a:endParaRPr lang="zh-CN" altLang="en-US" sz="1600" dirty="0"/>
          </a:p>
        </p:txBody>
      </p:sp>
      <p:sp>
        <p:nvSpPr>
          <p:cNvPr id="221" name="椭圆 220"/>
          <p:cNvSpPr/>
          <p:nvPr/>
        </p:nvSpPr>
        <p:spPr>
          <a:xfrm>
            <a:off x="9078798" y="2308663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222" name="椭圆 221"/>
          <p:cNvSpPr/>
          <p:nvPr/>
        </p:nvSpPr>
        <p:spPr>
          <a:xfrm>
            <a:off x="9546523" y="2340854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父</a:t>
            </a:r>
            <a:r>
              <a:rPr lang="en-US" altLang="zh-CN" sz="1600" dirty="0" smtClean="0"/>
              <a:t>ID</a:t>
            </a:r>
            <a:endParaRPr lang="zh-CN" altLang="en-US" sz="1600" dirty="0"/>
          </a:p>
        </p:txBody>
      </p:sp>
      <p:sp>
        <p:nvSpPr>
          <p:cNvPr id="223" name="椭圆 222"/>
          <p:cNvSpPr/>
          <p:nvPr/>
        </p:nvSpPr>
        <p:spPr>
          <a:xfrm>
            <a:off x="10021928" y="2327981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内容</a:t>
            </a:r>
            <a:endParaRPr lang="zh-CN" altLang="en-US" sz="1600" dirty="0"/>
          </a:p>
        </p:txBody>
      </p:sp>
      <p:sp>
        <p:nvSpPr>
          <p:cNvPr id="224" name="椭圆 223"/>
          <p:cNvSpPr/>
          <p:nvPr/>
        </p:nvSpPr>
        <p:spPr>
          <a:xfrm>
            <a:off x="10480446" y="2302492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</a:t>
            </a:r>
            <a:endParaRPr lang="zh-CN" altLang="en-US" sz="1600" dirty="0"/>
          </a:p>
        </p:txBody>
      </p:sp>
      <p:cxnSp>
        <p:nvCxnSpPr>
          <p:cNvPr id="227" name="直接连接符 226"/>
          <p:cNvCxnSpPr>
            <a:stCxn id="213" idx="4"/>
            <a:endCxn id="5" idx="0"/>
          </p:cNvCxnSpPr>
          <p:nvPr/>
        </p:nvCxnSpPr>
        <p:spPr>
          <a:xfrm>
            <a:off x="3070932" y="968202"/>
            <a:ext cx="247523" cy="64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2" idx="4"/>
            <a:endCxn id="5" idx="0"/>
          </p:cNvCxnSpPr>
          <p:nvPr/>
        </p:nvCxnSpPr>
        <p:spPr>
          <a:xfrm flipH="1">
            <a:off x="3318455" y="971149"/>
            <a:ext cx="398703" cy="64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06" idx="0"/>
            <a:endCxn id="6" idx="2"/>
          </p:cNvCxnSpPr>
          <p:nvPr/>
        </p:nvCxnSpPr>
        <p:spPr>
          <a:xfrm flipV="1">
            <a:off x="907954" y="3463065"/>
            <a:ext cx="950887" cy="43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9" idx="0"/>
            <a:endCxn id="6" idx="2"/>
          </p:cNvCxnSpPr>
          <p:nvPr/>
        </p:nvCxnSpPr>
        <p:spPr>
          <a:xfrm flipV="1">
            <a:off x="1375679" y="3463065"/>
            <a:ext cx="483162" cy="46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10" idx="0"/>
            <a:endCxn id="6" idx="2"/>
          </p:cNvCxnSpPr>
          <p:nvPr/>
        </p:nvCxnSpPr>
        <p:spPr>
          <a:xfrm flipV="1">
            <a:off x="1851084" y="3463065"/>
            <a:ext cx="7757" cy="45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4" idx="0"/>
            <a:endCxn id="6" idx="2"/>
          </p:cNvCxnSpPr>
          <p:nvPr/>
        </p:nvCxnSpPr>
        <p:spPr>
          <a:xfrm flipH="1" flipV="1">
            <a:off x="1858841" y="3463065"/>
            <a:ext cx="450761" cy="42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1" idx="0"/>
            <a:endCxn id="8" idx="2"/>
          </p:cNvCxnSpPr>
          <p:nvPr/>
        </p:nvCxnSpPr>
        <p:spPr>
          <a:xfrm flipV="1">
            <a:off x="9420089" y="1860992"/>
            <a:ext cx="601840" cy="44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22" idx="0"/>
            <a:endCxn id="8" idx="2"/>
          </p:cNvCxnSpPr>
          <p:nvPr/>
        </p:nvCxnSpPr>
        <p:spPr>
          <a:xfrm flipV="1">
            <a:off x="9887814" y="1860992"/>
            <a:ext cx="134115" cy="47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23" idx="0"/>
            <a:endCxn id="8" idx="2"/>
          </p:cNvCxnSpPr>
          <p:nvPr/>
        </p:nvCxnSpPr>
        <p:spPr>
          <a:xfrm flipH="1" flipV="1">
            <a:off x="10021929" y="1860992"/>
            <a:ext cx="341290" cy="46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24" idx="0"/>
            <a:endCxn id="8" idx="2"/>
          </p:cNvCxnSpPr>
          <p:nvPr/>
        </p:nvCxnSpPr>
        <p:spPr>
          <a:xfrm flipH="1" flipV="1">
            <a:off x="10021929" y="1860992"/>
            <a:ext cx="799808" cy="44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菱形 259"/>
          <p:cNvSpPr/>
          <p:nvPr/>
        </p:nvSpPr>
        <p:spPr>
          <a:xfrm>
            <a:off x="4196364" y="2777383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关注</a:t>
            </a:r>
          </a:p>
        </p:txBody>
      </p:sp>
      <p:cxnSp>
        <p:nvCxnSpPr>
          <p:cNvPr id="262" name="直接连接符 261"/>
          <p:cNvCxnSpPr>
            <a:stCxn id="260" idx="0"/>
            <a:endCxn id="4" idx="1"/>
          </p:cNvCxnSpPr>
          <p:nvPr/>
        </p:nvCxnSpPr>
        <p:spPr>
          <a:xfrm flipV="1">
            <a:off x="4743717" y="1577662"/>
            <a:ext cx="1077535" cy="119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60" idx="3"/>
            <a:endCxn id="4" idx="2"/>
          </p:cNvCxnSpPr>
          <p:nvPr/>
        </p:nvCxnSpPr>
        <p:spPr>
          <a:xfrm flipV="1">
            <a:off x="5291069" y="1815921"/>
            <a:ext cx="922989" cy="118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菱形 268"/>
          <p:cNvSpPr/>
          <p:nvPr/>
        </p:nvSpPr>
        <p:spPr>
          <a:xfrm>
            <a:off x="4519510" y="3275676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拉黑</a:t>
            </a:r>
          </a:p>
        </p:txBody>
      </p:sp>
      <p:cxnSp>
        <p:nvCxnSpPr>
          <p:cNvPr id="271" name="直接连接符 270"/>
          <p:cNvCxnSpPr>
            <a:stCxn id="269" idx="0"/>
            <a:endCxn id="4" idx="1"/>
          </p:cNvCxnSpPr>
          <p:nvPr/>
        </p:nvCxnSpPr>
        <p:spPr>
          <a:xfrm flipV="1">
            <a:off x="5066863" y="1577662"/>
            <a:ext cx="754389" cy="169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9" idx="3"/>
            <a:endCxn id="4" idx="2"/>
          </p:cNvCxnSpPr>
          <p:nvPr/>
        </p:nvCxnSpPr>
        <p:spPr>
          <a:xfrm flipV="1">
            <a:off x="5614215" y="1815921"/>
            <a:ext cx="599843" cy="168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菱形 275"/>
          <p:cNvSpPr/>
          <p:nvPr/>
        </p:nvSpPr>
        <p:spPr>
          <a:xfrm>
            <a:off x="5808392" y="3251777"/>
            <a:ext cx="1094705" cy="450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点赞</a:t>
            </a:r>
          </a:p>
        </p:txBody>
      </p:sp>
      <p:cxnSp>
        <p:nvCxnSpPr>
          <p:cNvPr id="280" name="直接连接符 279"/>
          <p:cNvCxnSpPr>
            <a:stCxn id="276" idx="1"/>
            <a:endCxn id="4" idx="1"/>
          </p:cNvCxnSpPr>
          <p:nvPr/>
        </p:nvCxnSpPr>
        <p:spPr>
          <a:xfrm flipV="1">
            <a:off x="5808392" y="1577662"/>
            <a:ext cx="12860" cy="18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6" idx="0"/>
            <a:endCxn id="4" idx="2"/>
          </p:cNvCxnSpPr>
          <p:nvPr/>
        </p:nvCxnSpPr>
        <p:spPr>
          <a:xfrm flipH="1" flipV="1">
            <a:off x="6214058" y="1815921"/>
            <a:ext cx="141687" cy="143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2406194" y="3928045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已读</a:t>
            </a:r>
          </a:p>
        </p:txBody>
      </p:sp>
      <p:cxnSp>
        <p:nvCxnSpPr>
          <p:cNvPr id="289" name="直接连接符 288"/>
          <p:cNvCxnSpPr>
            <a:stCxn id="6" idx="2"/>
            <a:endCxn id="287" idx="0"/>
          </p:cNvCxnSpPr>
          <p:nvPr/>
        </p:nvCxnSpPr>
        <p:spPr>
          <a:xfrm>
            <a:off x="1858841" y="3463065"/>
            <a:ext cx="888644" cy="46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0937212" y="2302492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已读</a:t>
            </a:r>
          </a:p>
        </p:txBody>
      </p:sp>
      <p:cxnSp>
        <p:nvCxnSpPr>
          <p:cNvPr id="292" name="直接连接符 291"/>
          <p:cNvCxnSpPr>
            <a:stCxn id="8" idx="2"/>
            <a:endCxn id="290" idx="0"/>
          </p:cNvCxnSpPr>
          <p:nvPr/>
        </p:nvCxnSpPr>
        <p:spPr>
          <a:xfrm>
            <a:off x="10021929" y="1860992"/>
            <a:ext cx="1256574" cy="44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143" idx="2"/>
            <a:endCxn id="217" idx="0"/>
          </p:cNvCxnSpPr>
          <p:nvPr/>
        </p:nvCxnSpPr>
        <p:spPr>
          <a:xfrm>
            <a:off x="2585180" y="5628057"/>
            <a:ext cx="401367" cy="40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椭圆 296"/>
          <p:cNvSpPr/>
          <p:nvPr/>
        </p:nvSpPr>
        <p:spPr>
          <a:xfrm>
            <a:off x="7745579" y="308639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头像</a:t>
            </a:r>
          </a:p>
        </p:txBody>
      </p:sp>
      <p:cxnSp>
        <p:nvCxnSpPr>
          <p:cNvPr id="299" name="直接连接符 298"/>
          <p:cNvCxnSpPr>
            <a:stCxn id="297" idx="4"/>
            <a:endCxn id="4" idx="0"/>
          </p:cNvCxnSpPr>
          <p:nvPr/>
        </p:nvCxnSpPr>
        <p:spPr>
          <a:xfrm flipH="1">
            <a:off x="6214058" y="720763"/>
            <a:ext cx="1872812" cy="61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椭圆 300"/>
          <p:cNvSpPr/>
          <p:nvPr/>
        </p:nvSpPr>
        <p:spPr>
          <a:xfrm>
            <a:off x="4732964" y="384501"/>
            <a:ext cx="682581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昵称</a:t>
            </a:r>
            <a:endParaRPr lang="zh-CN" altLang="en-US" sz="1600" dirty="0"/>
          </a:p>
        </p:txBody>
      </p:sp>
      <p:cxnSp>
        <p:nvCxnSpPr>
          <p:cNvPr id="303" name="直接连接符 302"/>
          <p:cNvCxnSpPr>
            <a:stCxn id="301" idx="4"/>
            <a:endCxn id="4" idx="0"/>
          </p:cNvCxnSpPr>
          <p:nvPr/>
        </p:nvCxnSpPr>
        <p:spPr>
          <a:xfrm>
            <a:off x="5074255" y="796625"/>
            <a:ext cx="1139803" cy="54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37505" y="2473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933622" y="41083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140456" y="25614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928242" y="2224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282869" y="15215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3844729" y="16184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344175" y="1933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682209" y="2607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7639779" y="21470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981904" y="3350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233232" y="24444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135633" y="37626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6139007" y="5299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3635952" y="5284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7016481" y="1384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910816" y="1392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22934"/>
              </p:ext>
            </p:extLst>
          </p:nvPr>
        </p:nvGraphicFramePr>
        <p:xfrm>
          <a:off x="602445" y="487845"/>
          <a:ext cx="490972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15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669365897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2048451528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2751485311"/>
                    </a:ext>
                  </a:extLst>
                </a:gridCol>
                <a:gridCol w="613715">
                  <a:extLst>
                    <a:ext uri="{9D8B030D-6E8A-4147-A177-3AD203B41FA5}">
                      <a16:colId xmlns:a16="http://schemas.microsoft.com/office/drawing/2014/main" val="2888122325"/>
                    </a:ext>
                  </a:extLst>
                </a:gridCol>
              </a:tblGrid>
              <a:tr h="275267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users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nickname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avatar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gender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birthday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school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email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54751"/>
              </p:ext>
            </p:extLst>
          </p:nvPr>
        </p:nvGraphicFramePr>
        <p:xfrm>
          <a:off x="5687453" y="1677531"/>
          <a:ext cx="3273144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286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</a:tblGrid>
              <a:tr h="275267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userrelation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userA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userB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type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30388"/>
              </p:ext>
            </p:extLst>
          </p:nvPr>
        </p:nvGraphicFramePr>
        <p:xfrm>
          <a:off x="780602" y="3293293"/>
          <a:ext cx="40914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90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2724724873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2970401790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  <a:gridCol w="584490">
                  <a:extLst>
                    <a:ext uri="{9D8B030D-6E8A-4147-A177-3AD203B41FA5}">
                      <a16:colId xmlns:a16="http://schemas.microsoft.com/office/drawing/2014/main" val="2751485311"/>
                    </a:ext>
                  </a:extLst>
                </a:gridCol>
              </a:tblGrid>
              <a:tr h="275267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comments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parentid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userid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pulseid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content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isread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47272"/>
              </p:ext>
            </p:extLst>
          </p:nvPr>
        </p:nvGraphicFramePr>
        <p:xfrm>
          <a:off x="249703" y="1890569"/>
          <a:ext cx="32731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9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1343623568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</a:tblGrid>
              <a:tr h="27526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pulse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userid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content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location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93152"/>
              </p:ext>
            </p:extLst>
          </p:nvPr>
        </p:nvGraphicFramePr>
        <p:xfrm>
          <a:off x="5854879" y="4207693"/>
          <a:ext cx="40914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86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2751485311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2888122325"/>
                    </a:ext>
                  </a:extLst>
                </a:gridCol>
              </a:tblGrid>
              <a:tr h="27526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pictures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src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pulse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album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51413"/>
              </p:ext>
            </p:extLst>
          </p:nvPr>
        </p:nvGraphicFramePr>
        <p:xfrm>
          <a:off x="5512161" y="2983126"/>
          <a:ext cx="32731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9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3488765631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654629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</a:tblGrid>
              <a:tr h="27526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albums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userid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name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intro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98144"/>
              </p:ext>
            </p:extLst>
          </p:nvPr>
        </p:nvGraphicFramePr>
        <p:xfrm>
          <a:off x="780602" y="4696017"/>
          <a:ext cx="40914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05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37193007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41793315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2408187133"/>
                    </a:ext>
                  </a:extLst>
                </a:gridCol>
                <a:gridCol w="681905">
                  <a:extLst>
                    <a:ext uri="{9D8B030D-6E8A-4147-A177-3AD203B41FA5}">
                      <a16:colId xmlns:a16="http://schemas.microsoft.com/office/drawing/2014/main" val="2751485311"/>
                    </a:ext>
                  </a:extLst>
                </a:gridCol>
              </a:tblGrid>
              <a:tr h="27526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messages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parentid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userid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content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date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+mn-ea"/>
                          <a:ea typeface="+mn-ea"/>
                        </a:rPr>
                        <a:t>isread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76631"/>
              </p:ext>
            </p:extLst>
          </p:nvPr>
        </p:nvGraphicFramePr>
        <p:xfrm>
          <a:off x="9603591" y="976169"/>
          <a:ext cx="16365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86">
                  <a:extLst>
                    <a:ext uri="{9D8B030D-6E8A-4147-A177-3AD203B41FA5}">
                      <a16:colId xmlns:a16="http://schemas.microsoft.com/office/drawing/2014/main" val="2232087745"/>
                    </a:ext>
                  </a:extLst>
                </a:gridCol>
                <a:gridCol w="818286">
                  <a:extLst>
                    <a:ext uri="{9D8B030D-6E8A-4147-A177-3AD203B41FA5}">
                      <a16:colId xmlns:a16="http://schemas.microsoft.com/office/drawing/2014/main" val="3479219649"/>
                    </a:ext>
                  </a:extLst>
                </a:gridCol>
              </a:tblGrid>
              <a:tr h="2752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schools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0900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id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name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56725"/>
                  </a:ext>
                </a:extLst>
              </a:tr>
              <a:tr h="27526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5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9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121</Words>
  <Application>Microsoft Office PowerPoint</Application>
  <PresentationFormat>宽屏</PresentationFormat>
  <Paragraphs>115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Dasheng Wong</dc:creator>
  <cp:lastModifiedBy>Dasheng Wong</cp:lastModifiedBy>
  <cp:revision>20</cp:revision>
  <dcterms:created xsi:type="dcterms:W3CDTF">2018-04-19T14:19:27Z</dcterms:created>
  <dcterms:modified xsi:type="dcterms:W3CDTF">2018-04-20T05:04:35Z</dcterms:modified>
</cp:coreProperties>
</file>