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C6891C-69D9-4BCA-B005-966DAF5B8A53}" v="3" dt="2021-02-22T04:48:15.74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出口 敬規" userId="373fe32d-79cf-47ff-b7e3-fc1678d58eeb" providerId="ADAL" clId="{B713972D-BF98-4DE5-B0EF-08B83232B72D}"/>
    <pc:docChg chg="delSld modSld">
      <pc:chgData name="出口 敬規" userId="373fe32d-79cf-47ff-b7e3-fc1678d58eeb" providerId="ADAL" clId="{B713972D-BF98-4DE5-B0EF-08B83232B72D}" dt="2021-02-22T06:06:37.602" v="16" actId="20577"/>
      <pc:docMkLst>
        <pc:docMk/>
      </pc:docMkLst>
      <pc:sldChg chg="del">
        <pc:chgData name="出口 敬規" userId="373fe32d-79cf-47ff-b7e3-fc1678d58eeb" providerId="ADAL" clId="{B713972D-BF98-4DE5-B0EF-08B83232B72D}" dt="2021-02-22T06:06:11.833" v="1" actId="47"/>
        <pc:sldMkLst>
          <pc:docMk/>
          <pc:sldMk cId="2662926751" sldId="263"/>
        </pc:sldMkLst>
      </pc:sldChg>
      <pc:sldChg chg="del">
        <pc:chgData name="出口 敬規" userId="373fe32d-79cf-47ff-b7e3-fc1678d58eeb" providerId="ADAL" clId="{B713972D-BF98-4DE5-B0EF-08B83232B72D}" dt="2021-02-22T06:06:08.082" v="0" actId="47"/>
        <pc:sldMkLst>
          <pc:docMk/>
          <pc:sldMk cId="846953906" sldId="268"/>
        </pc:sldMkLst>
      </pc:sldChg>
      <pc:sldChg chg="modSp mod">
        <pc:chgData name="出口 敬規" userId="373fe32d-79cf-47ff-b7e3-fc1678d58eeb" providerId="ADAL" clId="{B713972D-BF98-4DE5-B0EF-08B83232B72D}" dt="2021-02-22T06:06:37.602" v="16" actId="20577"/>
        <pc:sldMkLst>
          <pc:docMk/>
          <pc:sldMk cId="3949823261" sldId="269"/>
        </pc:sldMkLst>
        <pc:spChg chg="mod">
          <ac:chgData name="出口 敬規" userId="373fe32d-79cf-47ff-b7e3-fc1678d58eeb" providerId="ADAL" clId="{B713972D-BF98-4DE5-B0EF-08B83232B72D}" dt="2021-02-22T06:06:37.602" v="16" actId="20577"/>
          <ac:spMkLst>
            <pc:docMk/>
            <pc:sldMk cId="3949823261" sldId="269"/>
            <ac:spMk id="2" creationId="{6868CC0E-DC17-4B87-8765-F474AAC0575D}"/>
          </ac:spMkLst>
        </pc:spChg>
      </pc:sldChg>
      <pc:sldChg chg="del">
        <pc:chgData name="出口 敬規" userId="373fe32d-79cf-47ff-b7e3-fc1678d58eeb" providerId="ADAL" clId="{B713972D-BF98-4DE5-B0EF-08B83232B72D}" dt="2021-02-22T06:06:08.082" v="0" actId="47"/>
        <pc:sldMkLst>
          <pc:docMk/>
          <pc:sldMk cId="2398111814" sldId="270"/>
        </pc:sldMkLst>
      </pc:sldChg>
      <pc:sldChg chg="del">
        <pc:chgData name="出口 敬規" userId="373fe32d-79cf-47ff-b7e3-fc1678d58eeb" providerId="ADAL" clId="{B713972D-BF98-4DE5-B0EF-08B83232B72D}" dt="2021-02-22T06:06:11.833" v="1" actId="47"/>
        <pc:sldMkLst>
          <pc:docMk/>
          <pc:sldMk cId="3105014772" sldId="273"/>
        </pc:sldMkLst>
      </pc:sldChg>
      <pc:sldChg chg="del">
        <pc:chgData name="出口 敬規" userId="373fe32d-79cf-47ff-b7e3-fc1678d58eeb" providerId="ADAL" clId="{B713972D-BF98-4DE5-B0EF-08B83232B72D}" dt="2021-02-22T06:06:08.082" v="0" actId="47"/>
        <pc:sldMkLst>
          <pc:docMk/>
          <pc:sldMk cId="2200819814" sldId="274"/>
        </pc:sldMkLst>
      </pc:sldChg>
    </pc:docChg>
  </pc:docChgLst>
  <pc:docChgLst>
    <pc:chgData name="出口 敬規" userId="373fe32d-79cf-47ff-b7e3-fc1678d58eeb" providerId="ADAL" clId="{8AC6891C-69D9-4BCA-B005-966DAF5B8A53}"/>
    <pc:docChg chg="undo custSel addSld delSld modSld">
      <pc:chgData name="出口 敬規" userId="373fe32d-79cf-47ff-b7e3-fc1678d58eeb" providerId="ADAL" clId="{8AC6891C-69D9-4BCA-B005-966DAF5B8A53}" dt="2021-02-22T04:48:37.741" v="695" actId="20577"/>
      <pc:docMkLst>
        <pc:docMk/>
      </pc:docMkLst>
      <pc:sldChg chg="del">
        <pc:chgData name="出口 敬規" userId="373fe32d-79cf-47ff-b7e3-fc1678d58eeb" providerId="ADAL" clId="{8AC6891C-69D9-4BCA-B005-966DAF5B8A53}" dt="2021-02-19T06:16:09.918" v="0" actId="47"/>
        <pc:sldMkLst>
          <pc:docMk/>
          <pc:sldMk cId="1166488578" sldId="262"/>
        </pc:sldMkLst>
      </pc:sldChg>
      <pc:sldChg chg="modSp mod">
        <pc:chgData name="出口 敬規" userId="373fe32d-79cf-47ff-b7e3-fc1678d58eeb" providerId="ADAL" clId="{8AC6891C-69D9-4BCA-B005-966DAF5B8A53}" dt="2021-02-22T04:48:37.741" v="695" actId="20577"/>
        <pc:sldMkLst>
          <pc:docMk/>
          <pc:sldMk cId="2662926751" sldId="263"/>
        </pc:sldMkLst>
        <pc:spChg chg="mod">
          <ac:chgData name="出口 敬規" userId="373fe32d-79cf-47ff-b7e3-fc1678d58eeb" providerId="ADAL" clId="{8AC6891C-69D9-4BCA-B005-966DAF5B8A53}" dt="2021-02-22T04:44:56.875" v="540" actId="20577"/>
          <ac:spMkLst>
            <pc:docMk/>
            <pc:sldMk cId="2662926751" sldId="263"/>
            <ac:spMk id="5" creationId="{0A96170D-E2EF-4F51-819A-F57601EE5CA4}"/>
          </ac:spMkLst>
        </pc:spChg>
        <pc:spChg chg="mod">
          <ac:chgData name="出口 敬規" userId="373fe32d-79cf-47ff-b7e3-fc1678d58eeb" providerId="ADAL" clId="{8AC6891C-69D9-4BCA-B005-966DAF5B8A53}" dt="2021-02-22T04:48:37.741" v="695" actId="20577"/>
          <ac:spMkLst>
            <pc:docMk/>
            <pc:sldMk cId="2662926751" sldId="263"/>
            <ac:spMk id="6" creationId="{A458002B-43AE-486A-BFD5-F2E82A72F181}"/>
          </ac:spMkLst>
        </pc:spChg>
      </pc:sldChg>
      <pc:sldChg chg="del">
        <pc:chgData name="出口 敬規" userId="373fe32d-79cf-47ff-b7e3-fc1678d58eeb" providerId="ADAL" clId="{8AC6891C-69D9-4BCA-B005-966DAF5B8A53}" dt="2021-02-19T06:16:09.918" v="0" actId="47"/>
        <pc:sldMkLst>
          <pc:docMk/>
          <pc:sldMk cId="3091272522" sldId="264"/>
        </pc:sldMkLst>
      </pc:sldChg>
      <pc:sldChg chg="del">
        <pc:chgData name="出口 敬規" userId="373fe32d-79cf-47ff-b7e3-fc1678d58eeb" providerId="ADAL" clId="{8AC6891C-69D9-4BCA-B005-966DAF5B8A53}" dt="2021-02-19T06:16:09.918" v="0" actId="47"/>
        <pc:sldMkLst>
          <pc:docMk/>
          <pc:sldMk cId="2477786174" sldId="265"/>
        </pc:sldMkLst>
      </pc:sldChg>
      <pc:sldChg chg="del">
        <pc:chgData name="出口 敬規" userId="373fe32d-79cf-47ff-b7e3-fc1678d58eeb" providerId="ADAL" clId="{8AC6891C-69D9-4BCA-B005-966DAF5B8A53}" dt="2021-02-19T06:16:09.918" v="0" actId="47"/>
        <pc:sldMkLst>
          <pc:docMk/>
          <pc:sldMk cId="802801235" sldId="266"/>
        </pc:sldMkLst>
      </pc:sldChg>
      <pc:sldChg chg="del">
        <pc:chgData name="出口 敬規" userId="373fe32d-79cf-47ff-b7e3-fc1678d58eeb" providerId="ADAL" clId="{8AC6891C-69D9-4BCA-B005-966DAF5B8A53}" dt="2021-02-19T06:16:09.918" v="0" actId="47"/>
        <pc:sldMkLst>
          <pc:docMk/>
          <pc:sldMk cId="3351695147" sldId="267"/>
        </pc:sldMkLst>
      </pc:sldChg>
      <pc:sldChg chg="modSp mod">
        <pc:chgData name="出口 敬規" userId="373fe32d-79cf-47ff-b7e3-fc1678d58eeb" providerId="ADAL" clId="{8AC6891C-69D9-4BCA-B005-966DAF5B8A53}" dt="2021-02-22T04:37:30.212" v="194" actId="14100"/>
        <pc:sldMkLst>
          <pc:docMk/>
          <pc:sldMk cId="3949823261" sldId="269"/>
        </pc:sldMkLst>
        <pc:spChg chg="mod">
          <ac:chgData name="出口 敬規" userId="373fe32d-79cf-47ff-b7e3-fc1678d58eeb" providerId="ADAL" clId="{8AC6891C-69D9-4BCA-B005-966DAF5B8A53}" dt="2021-02-22T04:34:43.848" v="108" actId="255"/>
          <ac:spMkLst>
            <pc:docMk/>
            <pc:sldMk cId="3949823261" sldId="269"/>
            <ac:spMk id="2" creationId="{6868CC0E-DC17-4B87-8765-F474AAC0575D}"/>
          </ac:spMkLst>
        </pc:spChg>
        <pc:spChg chg="mod">
          <ac:chgData name="出口 敬規" userId="373fe32d-79cf-47ff-b7e3-fc1678d58eeb" providerId="ADAL" clId="{8AC6891C-69D9-4BCA-B005-966DAF5B8A53}" dt="2021-02-22T04:37:30.212" v="194" actId="14100"/>
          <ac:spMkLst>
            <pc:docMk/>
            <pc:sldMk cId="3949823261" sldId="269"/>
            <ac:spMk id="4" creationId="{8BC7C113-C2E1-41F5-9571-6914975534F8}"/>
          </ac:spMkLst>
        </pc:spChg>
      </pc:sldChg>
      <pc:sldChg chg="del">
        <pc:chgData name="出口 敬規" userId="373fe32d-79cf-47ff-b7e3-fc1678d58eeb" providerId="ADAL" clId="{8AC6891C-69D9-4BCA-B005-966DAF5B8A53}" dt="2021-02-19T06:16:09.918" v="0" actId="47"/>
        <pc:sldMkLst>
          <pc:docMk/>
          <pc:sldMk cId="79231260" sldId="271"/>
        </pc:sldMkLst>
      </pc:sldChg>
      <pc:sldChg chg="modSp mod">
        <pc:chgData name="出口 敬規" userId="373fe32d-79cf-47ff-b7e3-fc1678d58eeb" providerId="ADAL" clId="{8AC6891C-69D9-4BCA-B005-966DAF5B8A53}" dt="2021-02-22T04:39:00.522" v="202" actId="20577"/>
        <pc:sldMkLst>
          <pc:docMk/>
          <pc:sldMk cId="3105014772" sldId="273"/>
        </pc:sldMkLst>
        <pc:spChg chg="mod">
          <ac:chgData name="出口 敬規" userId="373fe32d-79cf-47ff-b7e3-fc1678d58eeb" providerId="ADAL" clId="{8AC6891C-69D9-4BCA-B005-966DAF5B8A53}" dt="2021-02-22T04:39:00.522" v="202" actId="20577"/>
          <ac:spMkLst>
            <pc:docMk/>
            <pc:sldMk cId="3105014772" sldId="273"/>
            <ac:spMk id="5" creationId="{06BCE005-00C8-4A4D-A491-F88CEC21124F}"/>
          </ac:spMkLst>
        </pc:spChg>
      </pc:sldChg>
      <pc:sldChg chg="modSp mod">
        <pc:chgData name="出口 敬規" userId="373fe32d-79cf-47ff-b7e3-fc1678d58eeb" providerId="ADAL" clId="{8AC6891C-69D9-4BCA-B005-966DAF5B8A53}" dt="2021-02-22T04:47:37.766" v="638" actId="20577"/>
        <pc:sldMkLst>
          <pc:docMk/>
          <pc:sldMk cId="2200819814" sldId="274"/>
        </pc:sldMkLst>
        <pc:spChg chg="mod">
          <ac:chgData name="出口 敬規" userId="373fe32d-79cf-47ff-b7e3-fc1678d58eeb" providerId="ADAL" clId="{8AC6891C-69D9-4BCA-B005-966DAF5B8A53}" dt="2021-02-22T04:47:37.766" v="638" actId="20577"/>
          <ac:spMkLst>
            <pc:docMk/>
            <pc:sldMk cId="2200819814" sldId="274"/>
            <ac:spMk id="6" creationId="{A458002B-43AE-486A-BFD5-F2E82A72F181}"/>
          </ac:spMkLst>
        </pc:spChg>
      </pc:sldChg>
      <pc:sldChg chg="addSp delSp modSp add del mod">
        <pc:chgData name="出口 敬規" userId="373fe32d-79cf-47ff-b7e3-fc1678d58eeb" providerId="ADAL" clId="{8AC6891C-69D9-4BCA-B005-966DAF5B8A53}" dt="2021-02-22T04:44:02.279" v="521" actId="47"/>
        <pc:sldMkLst>
          <pc:docMk/>
          <pc:sldMk cId="676810422" sldId="275"/>
        </pc:sldMkLst>
        <pc:spChg chg="mod">
          <ac:chgData name="出口 敬規" userId="373fe32d-79cf-47ff-b7e3-fc1678d58eeb" providerId="ADAL" clId="{8AC6891C-69D9-4BCA-B005-966DAF5B8A53}" dt="2021-02-22T04:39:54.833" v="231" actId="20577"/>
          <ac:spMkLst>
            <pc:docMk/>
            <pc:sldMk cId="676810422" sldId="275"/>
            <ac:spMk id="5" creationId="{0A96170D-E2EF-4F51-819A-F57601EE5CA4}"/>
          </ac:spMkLst>
        </pc:spChg>
        <pc:spChg chg="del mod">
          <ac:chgData name="出口 敬規" userId="373fe32d-79cf-47ff-b7e3-fc1678d58eeb" providerId="ADAL" clId="{8AC6891C-69D9-4BCA-B005-966DAF5B8A53}" dt="2021-02-22T04:40:41.082" v="283" actId="3680"/>
          <ac:spMkLst>
            <pc:docMk/>
            <pc:sldMk cId="676810422" sldId="275"/>
            <ac:spMk id="6" creationId="{A458002B-43AE-486A-BFD5-F2E82A72F181}"/>
          </ac:spMkLst>
        </pc:spChg>
        <pc:graphicFrameChg chg="add mod ord modGraphic">
          <ac:chgData name="出口 敬規" userId="373fe32d-79cf-47ff-b7e3-fc1678d58eeb" providerId="ADAL" clId="{8AC6891C-69D9-4BCA-B005-966DAF5B8A53}" dt="2021-02-22T04:43:50.722" v="520" actId="14734"/>
          <ac:graphicFrameMkLst>
            <pc:docMk/>
            <pc:sldMk cId="676810422" sldId="275"/>
            <ac:graphicFrameMk id="2" creationId="{6054736B-2409-4FBF-908C-F1C283BB7473}"/>
          </ac:graphicFrameMkLst>
        </pc:graphicFrameChg>
      </pc:sldChg>
    </pc:docChg>
  </pc:docChgLst>
</pc:chgInfo>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Sheet1!$A$2:$C$6</cx:f>
        <cx:lvl ptCount="5">
          <cx:pt idx="0">Webアプリ診断</cx:pt>
          <cx:pt idx="1">ネットワーク診断</cx:pt>
          <cx:pt idx="2">コンサル</cx:pt>
          <cx:pt idx="3">多要素認証ソリューション</cx:pt>
          <cx:pt idx="4">受託開発</cx:pt>
        </cx:lvl>
        <cx:lvl ptCount="5">
          <cx:pt idx="0">ステム1</cx:pt>
          <cx:pt idx="1">ステム1</cx:pt>
          <cx:pt idx="2">ステム1</cx:pt>
          <cx:pt idx="3">ステム2</cx:pt>
          <cx:pt idx="4">ステム2</cx:pt>
        </cx:lvl>
        <cx:lvl ptCount="5">
          <cx:pt idx="0">Cyber Security</cx:pt>
          <cx:pt idx="1">Cyber Security</cx:pt>
          <cx:pt idx="2">Cyber Security</cx:pt>
          <cx:pt idx="3">IT Solution</cx:pt>
          <cx:pt idx="4">IT Solution</cx:pt>
        </cx:lvl>
      </cx:strDim>
      <cx:numDim type="size">
        <cx:f>Sheet1!$D$2:$D$6</cx:f>
        <cx:lvl ptCount="5" formatCode="G/標準">
          <cx:pt idx="0">30</cx:pt>
          <cx:pt idx="1">30</cx:pt>
          <cx:pt idx="2">10</cx:pt>
          <cx:pt idx="3">20</cx:pt>
          <cx:pt idx="4">10</cx:pt>
        </cx:lvl>
      </cx:numDim>
    </cx:data>
  </cx:chartData>
  <cx:chart>
    <cx:title pos="t" align="ctr" overlay="0">
      <cx:tx>
        <cx:txData>
          <cx:v>ポートフォリオ</cx:v>
        </cx:txData>
      </cx:tx>
      <cx:txPr>
        <a:bodyPr spcFirstLastPara="1" vertOverflow="ellipsis" horzOverflow="overflow" wrap="square" lIns="0" tIns="0" rIns="0" bIns="0" anchor="ctr" anchorCtr="1"/>
        <a:lstStyle/>
        <a:p>
          <a:pPr algn="ctr" rtl="0">
            <a:defRPr/>
          </a:pPr>
          <a:r>
            <a:rPr lang="ja-JP" altLang="en-US" sz="1862" b="0" i="0" u="none" strike="noStrike" baseline="0" dirty="0">
              <a:solidFill>
                <a:prstClr val="black">
                  <a:lumMod val="65000"/>
                  <a:lumOff val="35000"/>
                </a:prstClr>
              </a:solidFill>
              <a:latin typeface="游ゴシック" panose="020F0502020204030204"/>
              <a:ea typeface="游ゴシック" panose="020B0400000000000000" pitchFamily="50" charset="-128"/>
            </a:rPr>
            <a:t>ポートフォリオ</a:t>
          </a:r>
        </a:p>
      </cx:txPr>
    </cx:title>
    <cx:plotArea>
      <cx:plotAreaRegion>
        <cx:series layoutId="treemap" uniqueId="{1A2D8494-D088-4F97-8F1A-0F5E5AEDF6E6}">
          <cx:tx>
            <cx:txData>
              <cx:f>Sheet1!$D$1</cx:f>
              <cx:v>比率</cx:v>
            </cx:txData>
          </cx:tx>
          <cx:dataLabels pos="inEnd">
            <cx:txPr>
              <a:bodyPr spcFirstLastPara="1" vertOverflow="ellipsis" horzOverflow="overflow" wrap="square" lIns="0" tIns="0" rIns="0" bIns="0" anchor="ctr" anchorCtr="1"/>
              <a:lstStyle/>
              <a:p>
                <a:pPr algn="ctr" rtl="0">
                  <a:defRPr/>
                </a:pPr>
                <a:endParaRPr lang="ja-JP" altLang="en-US" sz="1197" b="0" i="0" u="none" strike="noStrike" baseline="0">
                  <a:solidFill>
                    <a:prstClr val="white"/>
                  </a:solidFill>
                  <a:latin typeface="游ゴシック" panose="020F0502020204030204"/>
                  <a:ea typeface="游ゴシック" panose="020B0400000000000000" pitchFamily="50" charset="-128"/>
                </a:endParaRPr>
              </a:p>
            </cx:txPr>
            <cx:visibility seriesName="0" categoryName="1" value="0"/>
            <cx:separator>, </cx:separator>
          </cx:dataLabels>
          <cx:dataId val="0"/>
          <cx:layoutPr>
            <cx:parentLabelLayout val="overlapping"/>
          </cx:layoutPr>
        </cx:series>
      </cx:plotAreaRegion>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666DE1-A98E-4C08-8901-5F8C84AD39A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68D2B5C-13C8-4DC8-AF7A-907156AC48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F2A8E98-8ECE-45E6-AB7E-63FD70FF994E}"/>
              </a:ext>
            </a:extLst>
          </p:cNvPr>
          <p:cNvSpPr>
            <a:spLocks noGrp="1"/>
          </p:cNvSpPr>
          <p:nvPr>
            <p:ph type="dt" sz="half" idx="10"/>
          </p:nvPr>
        </p:nvSpPr>
        <p:spPr/>
        <p:txBody>
          <a:bodyPr/>
          <a:lstStyle/>
          <a:p>
            <a:fld id="{B5A20C45-1987-4FA1-B3B5-76DD6405AB70}" type="datetimeFigureOut">
              <a:rPr kumimoji="1" lang="ja-JP" altLang="en-US" smtClean="0"/>
              <a:t>2021/2/22</a:t>
            </a:fld>
            <a:endParaRPr kumimoji="1" lang="ja-JP" altLang="en-US"/>
          </a:p>
        </p:txBody>
      </p:sp>
      <p:sp>
        <p:nvSpPr>
          <p:cNvPr id="5" name="フッター プレースホルダー 4">
            <a:extLst>
              <a:ext uri="{FF2B5EF4-FFF2-40B4-BE49-F238E27FC236}">
                <a16:creationId xmlns:a16="http://schemas.microsoft.com/office/drawing/2014/main" id="{3F00370D-69FB-49D2-B538-727AF2F579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A62482-87A8-4D7C-98B4-13776098E0C9}"/>
              </a:ext>
            </a:extLst>
          </p:cNvPr>
          <p:cNvSpPr>
            <a:spLocks noGrp="1"/>
          </p:cNvSpPr>
          <p:nvPr>
            <p:ph type="sldNum" sz="quarter" idx="12"/>
          </p:nvPr>
        </p:nvSpPr>
        <p:spPr/>
        <p:txBody>
          <a:bodyPr/>
          <a:lstStyle/>
          <a:p>
            <a:fld id="{A3F890C4-C03F-4159-A47F-16032C30A467}" type="slidenum">
              <a:rPr kumimoji="1" lang="ja-JP" altLang="en-US" smtClean="0"/>
              <a:t>‹#›</a:t>
            </a:fld>
            <a:endParaRPr kumimoji="1" lang="ja-JP" altLang="en-US"/>
          </a:p>
        </p:txBody>
      </p:sp>
    </p:spTree>
    <p:extLst>
      <p:ext uri="{BB962C8B-B14F-4D97-AF65-F5344CB8AC3E}">
        <p14:creationId xmlns:p14="http://schemas.microsoft.com/office/powerpoint/2010/main" val="3459178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033A0B-E335-408F-9CAB-FBB528F9AC7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E1C4B00-D753-4E1B-9DC5-7EC5640E54B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DC6FAA-CB85-4164-8250-A805C8F77272}"/>
              </a:ext>
            </a:extLst>
          </p:cNvPr>
          <p:cNvSpPr>
            <a:spLocks noGrp="1"/>
          </p:cNvSpPr>
          <p:nvPr>
            <p:ph type="dt" sz="half" idx="10"/>
          </p:nvPr>
        </p:nvSpPr>
        <p:spPr/>
        <p:txBody>
          <a:bodyPr/>
          <a:lstStyle/>
          <a:p>
            <a:fld id="{B5A20C45-1987-4FA1-B3B5-76DD6405AB70}" type="datetimeFigureOut">
              <a:rPr kumimoji="1" lang="ja-JP" altLang="en-US" smtClean="0"/>
              <a:t>2021/2/22</a:t>
            </a:fld>
            <a:endParaRPr kumimoji="1" lang="ja-JP" altLang="en-US"/>
          </a:p>
        </p:txBody>
      </p:sp>
      <p:sp>
        <p:nvSpPr>
          <p:cNvPr id="5" name="フッター プレースホルダー 4">
            <a:extLst>
              <a:ext uri="{FF2B5EF4-FFF2-40B4-BE49-F238E27FC236}">
                <a16:creationId xmlns:a16="http://schemas.microsoft.com/office/drawing/2014/main" id="{20AD23AC-274F-47C4-AA17-F23A65113F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FB9EE56-94C2-4C18-AD37-4842838C97F3}"/>
              </a:ext>
            </a:extLst>
          </p:cNvPr>
          <p:cNvSpPr>
            <a:spLocks noGrp="1"/>
          </p:cNvSpPr>
          <p:nvPr>
            <p:ph type="sldNum" sz="quarter" idx="12"/>
          </p:nvPr>
        </p:nvSpPr>
        <p:spPr/>
        <p:txBody>
          <a:bodyPr/>
          <a:lstStyle/>
          <a:p>
            <a:fld id="{A3F890C4-C03F-4159-A47F-16032C30A467}" type="slidenum">
              <a:rPr kumimoji="1" lang="ja-JP" altLang="en-US" smtClean="0"/>
              <a:t>‹#›</a:t>
            </a:fld>
            <a:endParaRPr kumimoji="1" lang="ja-JP" altLang="en-US"/>
          </a:p>
        </p:txBody>
      </p:sp>
    </p:spTree>
    <p:extLst>
      <p:ext uri="{BB962C8B-B14F-4D97-AF65-F5344CB8AC3E}">
        <p14:creationId xmlns:p14="http://schemas.microsoft.com/office/powerpoint/2010/main" val="907347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6BE6410-4DAF-4666-BC6D-72E2C605C1C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8598B4F-ABF1-4CB4-860E-F6D00A44664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9D4B925-2446-4E6C-82D7-B48FF10D73EC}"/>
              </a:ext>
            </a:extLst>
          </p:cNvPr>
          <p:cNvSpPr>
            <a:spLocks noGrp="1"/>
          </p:cNvSpPr>
          <p:nvPr>
            <p:ph type="dt" sz="half" idx="10"/>
          </p:nvPr>
        </p:nvSpPr>
        <p:spPr/>
        <p:txBody>
          <a:bodyPr/>
          <a:lstStyle/>
          <a:p>
            <a:fld id="{B5A20C45-1987-4FA1-B3B5-76DD6405AB70}" type="datetimeFigureOut">
              <a:rPr kumimoji="1" lang="ja-JP" altLang="en-US" smtClean="0"/>
              <a:t>2021/2/22</a:t>
            </a:fld>
            <a:endParaRPr kumimoji="1" lang="ja-JP" altLang="en-US"/>
          </a:p>
        </p:txBody>
      </p:sp>
      <p:sp>
        <p:nvSpPr>
          <p:cNvPr id="5" name="フッター プレースホルダー 4">
            <a:extLst>
              <a:ext uri="{FF2B5EF4-FFF2-40B4-BE49-F238E27FC236}">
                <a16:creationId xmlns:a16="http://schemas.microsoft.com/office/drawing/2014/main" id="{00EB8314-9489-4C56-A4D3-1E049F5E0CF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ADEAF3C-EA93-420A-A964-3F114CB95966}"/>
              </a:ext>
            </a:extLst>
          </p:cNvPr>
          <p:cNvSpPr>
            <a:spLocks noGrp="1"/>
          </p:cNvSpPr>
          <p:nvPr>
            <p:ph type="sldNum" sz="quarter" idx="12"/>
          </p:nvPr>
        </p:nvSpPr>
        <p:spPr/>
        <p:txBody>
          <a:bodyPr/>
          <a:lstStyle/>
          <a:p>
            <a:fld id="{A3F890C4-C03F-4159-A47F-16032C30A467}" type="slidenum">
              <a:rPr kumimoji="1" lang="ja-JP" altLang="en-US" smtClean="0"/>
              <a:t>‹#›</a:t>
            </a:fld>
            <a:endParaRPr kumimoji="1" lang="ja-JP" altLang="en-US"/>
          </a:p>
        </p:txBody>
      </p:sp>
    </p:spTree>
    <p:extLst>
      <p:ext uri="{BB962C8B-B14F-4D97-AF65-F5344CB8AC3E}">
        <p14:creationId xmlns:p14="http://schemas.microsoft.com/office/powerpoint/2010/main" val="170610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ADD88-CC90-4FA4-A687-FAAD8C6DD7E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87D7CDA-4636-451F-8C59-83FB2C8F9C7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46B3429-6BA7-4697-89F9-3DFC5327CA9D}"/>
              </a:ext>
            </a:extLst>
          </p:cNvPr>
          <p:cNvSpPr>
            <a:spLocks noGrp="1"/>
          </p:cNvSpPr>
          <p:nvPr>
            <p:ph type="dt" sz="half" idx="10"/>
          </p:nvPr>
        </p:nvSpPr>
        <p:spPr/>
        <p:txBody>
          <a:bodyPr/>
          <a:lstStyle/>
          <a:p>
            <a:fld id="{B5A20C45-1987-4FA1-B3B5-76DD6405AB70}" type="datetimeFigureOut">
              <a:rPr kumimoji="1" lang="ja-JP" altLang="en-US" smtClean="0"/>
              <a:t>2021/2/22</a:t>
            </a:fld>
            <a:endParaRPr kumimoji="1" lang="ja-JP" altLang="en-US"/>
          </a:p>
        </p:txBody>
      </p:sp>
      <p:sp>
        <p:nvSpPr>
          <p:cNvPr id="5" name="フッター プレースホルダー 4">
            <a:extLst>
              <a:ext uri="{FF2B5EF4-FFF2-40B4-BE49-F238E27FC236}">
                <a16:creationId xmlns:a16="http://schemas.microsoft.com/office/drawing/2014/main" id="{6C97E99B-3391-419C-8992-F2A409F0AFF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BF5CA62-79C2-4263-94CC-2FAA46EA7DCC}"/>
              </a:ext>
            </a:extLst>
          </p:cNvPr>
          <p:cNvSpPr>
            <a:spLocks noGrp="1"/>
          </p:cNvSpPr>
          <p:nvPr>
            <p:ph type="sldNum" sz="quarter" idx="12"/>
          </p:nvPr>
        </p:nvSpPr>
        <p:spPr/>
        <p:txBody>
          <a:bodyPr/>
          <a:lstStyle/>
          <a:p>
            <a:fld id="{A3F890C4-C03F-4159-A47F-16032C30A467}" type="slidenum">
              <a:rPr kumimoji="1" lang="ja-JP" altLang="en-US" smtClean="0"/>
              <a:t>‹#›</a:t>
            </a:fld>
            <a:endParaRPr kumimoji="1" lang="ja-JP" altLang="en-US"/>
          </a:p>
        </p:txBody>
      </p:sp>
    </p:spTree>
    <p:extLst>
      <p:ext uri="{BB962C8B-B14F-4D97-AF65-F5344CB8AC3E}">
        <p14:creationId xmlns:p14="http://schemas.microsoft.com/office/powerpoint/2010/main" val="3904747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DC1BCF-199B-4944-A052-FBF0D1D2117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6EF74F-BFDC-43C7-A323-E086439A08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14AB72-E19F-4E3D-AE64-F8B06C88F64D}"/>
              </a:ext>
            </a:extLst>
          </p:cNvPr>
          <p:cNvSpPr>
            <a:spLocks noGrp="1"/>
          </p:cNvSpPr>
          <p:nvPr>
            <p:ph type="dt" sz="half" idx="10"/>
          </p:nvPr>
        </p:nvSpPr>
        <p:spPr/>
        <p:txBody>
          <a:bodyPr/>
          <a:lstStyle/>
          <a:p>
            <a:fld id="{B5A20C45-1987-4FA1-B3B5-76DD6405AB70}" type="datetimeFigureOut">
              <a:rPr kumimoji="1" lang="ja-JP" altLang="en-US" smtClean="0"/>
              <a:t>2021/2/22</a:t>
            </a:fld>
            <a:endParaRPr kumimoji="1" lang="ja-JP" altLang="en-US"/>
          </a:p>
        </p:txBody>
      </p:sp>
      <p:sp>
        <p:nvSpPr>
          <p:cNvPr id="5" name="フッター プレースホルダー 4">
            <a:extLst>
              <a:ext uri="{FF2B5EF4-FFF2-40B4-BE49-F238E27FC236}">
                <a16:creationId xmlns:a16="http://schemas.microsoft.com/office/drawing/2014/main" id="{EA80AC1B-ACA5-4D14-88BB-7FD9BD8C742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0382A7B-A716-4428-B4FF-942A081CB777}"/>
              </a:ext>
            </a:extLst>
          </p:cNvPr>
          <p:cNvSpPr>
            <a:spLocks noGrp="1"/>
          </p:cNvSpPr>
          <p:nvPr>
            <p:ph type="sldNum" sz="quarter" idx="12"/>
          </p:nvPr>
        </p:nvSpPr>
        <p:spPr/>
        <p:txBody>
          <a:bodyPr/>
          <a:lstStyle/>
          <a:p>
            <a:fld id="{A3F890C4-C03F-4159-A47F-16032C30A467}" type="slidenum">
              <a:rPr kumimoji="1" lang="ja-JP" altLang="en-US" smtClean="0"/>
              <a:t>‹#›</a:t>
            </a:fld>
            <a:endParaRPr kumimoji="1" lang="ja-JP" altLang="en-US"/>
          </a:p>
        </p:txBody>
      </p:sp>
    </p:spTree>
    <p:extLst>
      <p:ext uri="{BB962C8B-B14F-4D97-AF65-F5344CB8AC3E}">
        <p14:creationId xmlns:p14="http://schemas.microsoft.com/office/powerpoint/2010/main" val="2921061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4A21F5-804A-4B87-9147-5B53D302BC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0DE92D0-89F7-4D33-B711-232066F62D9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F0AB666-6A96-42D1-9218-FBCE3965CF4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43B779F-A563-45F3-8AB3-9DDD2DC36946}"/>
              </a:ext>
            </a:extLst>
          </p:cNvPr>
          <p:cNvSpPr>
            <a:spLocks noGrp="1"/>
          </p:cNvSpPr>
          <p:nvPr>
            <p:ph type="dt" sz="half" idx="10"/>
          </p:nvPr>
        </p:nvSpPr>
        <p:spPr/>
        <p:txBody>
          <a:bodyPr/>
          <a:lstStyle/>
          <a:p>
            <a:fld id="{B5A20C45-1987-4FA1-B3B5-76DD6405AB70}" type="datetimeFigureOut">
              <a:rPr kumimoji="1" lang="ja-JP" altLang="en-US" smtClean="0"/>
              <a:t>2021/2/22</a:t>
            </a:fld>
            <a:endParaRPr kumimoji="1" lang="ja-JP" altLang="en-US"/>
          </a:p>
        </p:txBody>
      </p:sp>
      <p:sp>
        <p:nvSpPr>
          <p:cNvPr id="6" name="フッター プレースホルダー 5">
            <a:extLst>
              <a:ext uri="{FF2B5EF4-FFF2-40B4-BE49-F238E27FC236}">
                <a16:creationId xmlns:a16="http://schemas.microsoft.com/office/drawing/2014/main" id="{8D58FDEF-446A-404A-A94C-C24C55EEA0B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E071060-7694-458D-A3A7-5457218B15A3}"/>
              </a:ext>
            </a:extLst>
          </p:cNvPr>
          <p:cNvSpPr>
            <a:spLocks noGrp="1"/>
          </p:cNvSpPr>
          <p:nvPr>
            <p:ph type="sldNum" sz="quarter" idx="12"/>
          </p:nvPr>
        </p:nvSpPr>
        <p:spPr/>
        <p:txBody>
          <a:bodyPr/>
          <a:lstStyle/>
          <a:p>
            <a:fld id="{A3F890C4-C03F-4159-A47F-16032C30A467}" type="slidenum">
              <a:rPr kumimoji="1" lang="ja-JP" altLang="en-US" smtClean="0"/>
              <a:t>‹#›</a:t>
            </a:fld>
            <a:endParaRPr kumimoji="1" lang="ja-JP" altLang="en-US"/>
          </a:p>
        </p:txBody>
      </p:sp>
    </p:spTree>
    <p:extLst>
      <p:ext uri="{BB962C8B-B14F-4D97-AF65-F5344CB8AC3E}">
        <p14:creationId xmlns:p14="http://schemas.microsoft.com/office/powerpoint/2010/main" val="67941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248B42-BF1F-41DA-9E90-AA990D050A5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3AB02FA-9A85-4F07-85B2-0EF4AD8D33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E283E65-4FE9-4CFB-8584-418C42744A8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7A563F7-3A29-49E0-92AB-012534280A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E49718C-E91F-46DB-A8AA-92FD58954DD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D52F451-210C-43F3-962A-FABEBB1AC626}"/>
              </a:ext>
            </a:extLst>
          </p:cNvPr>
          <p:cNvSpPr>
            <a:spLocks noGrp="1"/>
          </p:cNvSpPr>
          <p:nvPr>
            <p:ph type="dt" sz="half" idx="10"/>
          </p:nvPr>
        </p:nvSpPr>
        <p:spPr/>
        <p:txBody>
          <a:bodyPr/>
          <a:lstStyle/>
          <a:p>
            <a:fld id="{B5A20C45-1987-4FA1-B3B5-76DD6405AB70}" type="datetimeFigureOut">
              <a:rPr kumimoji="1" lang="ja-JP" altLang="en-US" smtClean="0"/>
              <a:t>2021/2/22</a:t>
            </a:fld>
            <a:endParaRPr kumimoji="1" lang="ja-JP" altLang="en-US"/>
          </a:p>
        </p:txBody>
      </p:sp>
      <p:sp>
        <p:nvSpPr>
          <p:cNvPr id="8" name="フッター プレースホルダー 7">
            <a:extLst>
              <a:ext uri="{FF2B5EF4-FFF2-40B4-BE49-F238E27FC236}">
                <a16:creationId xmlns:a16="http://schemas.microsoft.com/office/drawing/2014/main" id="{15354F1C-8230-4ECE-8367-20B25712455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FCABE7B-BB37-47CC-A19F-1EC514C6B93C}"/>
              </a:ext>
            </a:extLst>
          </p:cNvPr>
          <p:cNvSpPr>
            <a:spLocks noGrp="1"/>
          </p:cNvSpPr>
          <p:nvPr>
            <p:ph type="sldNum" sz="quarter" idx="12"/>
          </p:nvPr>
        </p:nvSpPr>
        <p:spPr/>
        <p:txBody>
          <a:bodyPr/>
          <a:lstStyle/>
          <a:p>
            <a:fld id="{A3F890C4-C03F-4159-A47F-16032C30A467}" type="slidenum">
              <a:rPr kumimoji="1" lang="ja-JP" altLang="en-US" smtClean="0"/>
              <a:t>‹#›</a:t>
            </a:fld>
            <a:endParaRPr kumimoji="1" lang="ja-JP" altLang="en-US"/>
          </a:p>
        </p:txBody>
      </p:sp>
    </p:spTree>
    <p:extLst>
      <p:ext uri="{BB962C8B-B14F-4D97-AF65-F5344CB8AC3E}">
        <p14:creationId xmlns:p14="http://schemas.microsoft.com/office/powerpoint/2010/main" val="955043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B0F44B-67D8-4E06-98FC-5BD393450B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A4C4347-1756-4D87-9E2A-BE1A1ECF07F3}"/>
              </a:ext>
            </a:extLst>
          </p:cNvPr>
          <p:cNvSpPr>
            <a:spLocks noGrp="1"/>
          </p:cNvSpPr>
          <p:nvPr>
            <p:ph type="dt" sz="half" idx="10"/>
          </p:nvPr>
        </p:nvSpPr>
        <p:spPr/>
        <p:txBody>
          <a:bodyPr/>
          <a:lstStyle/>
          <a:p>
            <a:fld id="{B5A20C45-1987-4FA1-B3B5-76DD6405AB70}" type="datetimeFigureOut">
              <a:rPr kumimoji="1" lang="ja-JP" altLang="en-US" smtClean="0"/>
              <a:t>2021/2/22</a:t>
            </a:fld>
            <a:endParaRPr kumimoji="1" lang="ja-JP" altLang="en-US"/>
          </a:p>
        </p:txBody>
      </p:sp>
      <p:sp>
        <p:nvSpPr>
          <p:cNvPr id="4" name="フッター プレースホルダー 3">
            <a:extLst>
              <a:ext uri="{FF2B5EF4-FFF2-40B4-BE49-F238E27FC236}">
                <a16:creationId xmlns:a16="http://schemas.microsoft.com/office/drawing/2014/main" id="{FDF0A6CB-969E-4C03-83AE-D6CC1F44660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CA18C41-43C8-4C5B-830C-7111D22613FA}"/>
              </a:ext>
            </a:extLst>
          </p:cNvPr>
          <p:cNvSpPr>
            <a:spLocks noGrp="1"/>
          </p:cNvSpPr>
          <p:nvPr>
            <p:ph type="sldNum" sz="quarter" idx="12"/>
          </p:nvPr>
        </p:nvSpPr>
        <p:spPr/>
        <p:txBody>
          <a:bodyPr/>
          <a:lstStyle/>
          <a:p>
            <a:fld id="{A3F890C4-C03F-4159-A47F-16032C30A467}" type="slidenum">
              <a:rPr kumimoji="1" lang="ja-JP" altLang="en-US" smtClean="0"/>
              <a:t>‹#›</a:t>
            </a:fld>
            <a:endParaRPr kumimoji="1" lang="ja-JP" altLang="en-US"/>
          </a:p>
        </p:txBody>
      </p:sp>
    </p:spTree>
    <p:extLst>
      <p:ext uri="{BB962C8B-B14F-4D97-AF65-F5344CB8AC3E}">
        <p14:creationId xmlns:p14="http://schemas.microsoft.com/office/powerpoint/2010/main" val="3977038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895B76A-5BD6-490E-B123-2BEF2BE04B85}"/>
              </a:ext>
            </a:extLst>
          </p:cNvPr>
          <p:cNvSpPr>
            <a:spLocks noGrp="1"/>
          </p:cNvSpPr>
          <p:nvPr>
            <p:ph type="dt" sz="half" idx="10"/>
          </p:nvPr>
        </p:nvSpPr>
        <p:spPr/>
        <p:txBody>
          <a:bodyPr/>
          <a:lstStyle/>
          <a:p>
            <a:fld id="{B5A20C45-1987-4FA1-B3B5-76DD6405AB70}" type="datetimeFigureOut">
              <a:rPr kumimoji="1" lang="ja-JP" altLang="en-US" smtClean="0"/>
              <a:t>2021/2/22</a:t>
            </a:fld>
            <a:endParaRPr kumimoji="1" lang="ja-JP" altLang="en-US"/>
          </a:p>
        </p:txBody>
      </p:sp>
      <p:sp>
        <p:nvSpPr>
          <p:cNvPr id="3" name="フッター プレースホルダー 2">
            <a:extLst>
              <a:ext uri="{FF2B5EF4-FFF2-40B4-BE49-F238E27FC236}">
                <a16:creationId xmlns:a16="http://schemas.microsoft.com/office/drawing/2014/main" id="{08F24073-0746-4937-965F-5E8FE876E92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E5B4F9C-6C3A-487D-BC41-569EDBDF526B}"/>
              </a:ext>
            </a:extLst>
          </p:cNvPr>
          <p:cNvSpPr>
            <a:spLocks noGrp="1"/>
          </p:cNvSpPr>
          <p:nvPr>
            <p:ph type="sldNum" sz="quarter" idx="12"/>
          </p:nvPr>
        </p:nvSpPr>
        <p:spPr/>
        <p:txBody>
          <a:bodyPr/>
          <a:lstStyle/>
          <a:p>
            <a:fld id="{A3F890C4-C03F-4159-A47F-16032C30A467}" type="slidenum">
              <a:rPr kumimoji="1" lang="ja-JP" altLang="en-US" smtClean="0"/>
              <a:t>‹#›</a:t>
            </a:fld>
            <a:endParaRPr kumimoji="1" lang="ja-JP" altLang="en-US"/>
          </a:p>
        </p:txBody>
      </p:sp>
    </p:spTree>
    <p:extLst>
      <p:ext uri="{BB962C8B-B14F-4D97-AF65-F5344CB8AC3E}">
        <p14:creationId xmlns:p14="http://schemas.microsoft.com/office/powerpoint/2010/main" val="3869776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BCAC28-033B-44B3-9921-23E973045D8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E842103-3840-4606-90AF-8ADA76956C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F87C071-4CAC-4DC7-A058-E8301BC6C4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4B804CE-E8E6-436E-A6D9-B54F61850599}"/>
              </a:ext>
            </a:extLst>
          </p:cNvPr>
          <p:cNvSpPr>
            <a:spLocks noGrp="1"/>
          </p:cNvSpPr>
          <p:nvPr>
            <p:ph type="dt" sz="half" idx="10"/>
          </p:nvPr>
        </p:nvSpPr>
        <p:spPr/>
        <p:txBody>
          <a:bodyPr/>
          <a:lstStyle/>
          <a:p>
            <a:fld id="{B5A20C45-1987-4FA1-B3B5-76DD6405AB70}" type="datetimeFigureOut">
              <a:rPr kumimoji="1" lang="ja-JP" altLang="en-US" smtClean="0"/>
              <a:t>2021/2/22</a:t>
            </a:fld>
            <a:endParaRPr kumimoji="1" lang="ja-JP" altLang="en-US"/>
          </a:p>
        </p:txBody>
      </p:sp>
      <p:sp>
        <p:nvSpPr>
          <p:cNvPr id="6" name="フッター プレースホルダー 5">
            <a:extLst>
              <a:ext uri="{FF2B5EF4-FFF2-40B4-BE49-F238E27FC236}">
                <a16:creationId xmlns:a16="http://schemas.microsoft.com/office/drawing/2014/main" id="{F95F4524-8864-43D4-B051-70A2A9E5555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6A0E237-03CC-4215-9B80-D8E5D6C95B34}"/>
              </a:ext>
            </a:extLst>
          </p:cNvPr>
          <p:cNvSpPr>
            <a:spLocks noGrp="1"/>
          </p:cNvSpPr>
          <p:nvPr>
            <p:ph type="sldNum" sz="quarter" idx="12"/>
          </p:nvPr>
        </p:nvSpPr>
        <p:spPr/>
        <p:txBody>
          <a:bodyPr/>
          <a:lstStyle/>
          <a:p>
            <a:fld id="{A3F890C4-C03F-4159-A47F-16032C30A467}" type="slidenum">
              <a:rPr kumimoji="1" lang="ja-JP" altLang="en-US" smtClean="0"/>
              <a:t>‹#›</a:t>
            </a:fld>
            <a:endParaRPr kumimoji="1" lang="ja-JP" altLang="en-US"/>
          </a:p>
        </p:txBody>
      </p:sp>
    </p:spTree>
    <p:extLst>
      <p:ext uri="{BB962C8B-B14F-4D97-AF65-F5344CB8AC3E}">
        <p14:creationId xmlns:p14="http://schemas.microsoft.com/office/powerpoint/2010/main" val="2431749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780EFF-CD60-45FD-BF0C-1403D61383E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8EAE52C-1323-4F97-9F0D-C7EA4FF74A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C4C69EE-19FE-4AD9-A385-5B5D776719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39285AE-43C5-43AB-B6A5-B0FF5FFE82F1}"/>
              </a:ext>
            </a:extLst>
          </p:cNvPr>
          <p:cNvSpPr>
            <a:spLocks noGrp="1"/>
          </p:cNvSpPr>
          <p:nvPr>
            <p:ph type="dt" sz="half" idx="10"/>
          </p:nvPr>
        </p:nvSpPr>
        <p:spPr/>
        <p:txBody>
          <a:bodyPr/>
          <a:lstStyle/>
          <a:p>
            <a:fld id="{B5A20C45-1987-4FA1-B3B5-76DD6405AB70}" type="datetimeFigureOut">
              <a:rPr kumimoji="1" lang="ja-JP" altLang="en-US" smtClean="0"/>
              <a:t>2021/2/22</a:t>
            </a:fld>
            <a:endParaRPr kumimoji="1" lang="ja-JP" altLang="en-US"/>
          </a:p>
        </p:txBody>
      </p:sp>
      <p:sp>
        <p:nvSpPr>
          <p:cNvPr id="6" name="フッター プレースホルダー 5">
            <a:extLst>
              <a:ext uri="{FF2B5EF4-FFF2-40B4-BE49-F238E27FC236}">
                <a16:creationId xmlns:a16="http://schemas.microsoft.com/office/drawing/2014/main" id="{D2EE39F0-7B97-4C48-B631-E12DA1061BB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1580191-96FC-40FF-B7D5-B88A35F249A9}"/>
              </a:ext>
            </a:extLst>
          </p:cNvPr>
          <p:cNvSpPr>
            <a:spLocks noGrp="1"/>
          </p:cNvSpPr>
          <p:nvPr>
            <p:ph type="sldNum" sz="quarter" idx="12"/>
          </p:nvPr>
        </p:nvSpPr>
        <p:spPr/>
        <p:txBody>
          <a:bodyPr/>
          <a:lstStyle/>
          <a:p>
            <a:fld id="{A3F890C4-C03F-4159-A47F-16032C30A467}" type="slidenum">
              <a:rPr kumimoji="1" lang="ja-JP" altLang="en-US" smtClean="0"/>
              <a:t>‹#›</a:t>
            </a:fld>
            <a:endParaRPr kumimoji="1" lang="ja-JP" altLang="en-US"/>
          </a:p>
        </p:txBody>
      </p:sp>
    </p:spTree>
    <p:extLst>
      <p:ext uri="{BB962C8B-B14F-4D97-AF65-F5344CB8AC3E}">
        <p14:creationId xmlns:p14="http://schemas.microsoft.com/office/powerpoint/2010/main" val="522817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5DE41C3-F08A-4650-A1AC-AD15A6C73D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563FB79-56EE-49CD-8B42-389C654F8C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8D668CD-4461-46AE-8E88-0C3B90AB21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A20C45-1987-4FA1-B3B5-76DD6405AB70}" type="datetimeFigureOut">
              <a:rPr kumimoji="1" lang="ja-JP" altLang="en-US" smtClean="0"/>
              <a:t>2021/2/22</a:t>
            </a:fld>
            <a:endParaRPr kumimoji="1" lang="ja-JP" altLang="en-US"/>
          </a:p>
        </p:txBody>
      </p:sp>
      <p:sp>
        <p:nvSpPr>
          <p:cNvPr id="5" name="フッター プレースホルダー 4">
            <a:extLst>
              <a:ext uri="{FF2B5EF4-FFF2-40B4-BE49-F238E27FC236}">
                <a16:creationId xmlns:a16="http://schemas.microsoft.com/office/drawing/2014/main" id="{A89AE247-F795-4C23-8C94-778B816C5F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B34F6C9-23C8-4A7D-92E6-C551D5E30A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F890C4-C03F-4159-A47F-16032C30A467}" type="slidenum">
              <a:rPr kumimoji="1" lang="ja-JP" altLang="en-US" smtClean="0"/>
              <a:t>‹#›</a:t>
            </a:fld>
            <a:endParaRPr kumimoji="1" lang="ja-JP" altLang="en-US"/>
          </a:p>
        </p:txBody>
      </p:sp>
    </p:spTree>
    <p:extLst>
      <p:ext uri="{BB962C8B-B14F-4D97-AF65-F5344CB8AC3E}">
        <p14:creationId xmlns:p14="http://schemas.microsoft.com/office/powerpoint/2010/main" val="2522497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xample.com/" TargetMode="External"/><Relationship Id="rId2" Type="http://schemas.openxmlformats.org/officeDocument/2006/relationships/hyperlink" Target="https://wework.commmune.com/view/post/0/28814" TargetMode="External"/><Relationship Id="rId1" Type="http://schemas.openxmlformats.org/officeDocument/2006/relationships/slideLayout" Target="../slideLayouts/slideLayout8.xml"/><Relationship Id="rId6" Type="http://schemas.openxmlformats.org/officeDocument/2006/relationships/image" Target="../media/image1.png"/><Relationship Id="rId4" Type="http://schemas.microsoft.com/office/2014/relationships/chartEx" Target="../charts/chartEx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68CC0E-DC17-4B87-8765-F474AAC0575D}"/>
              </a:ext>
            </a:extLst>
          </p:cNvPr>
          <p:cNvSpPr>
            <a:spLocks noGrp="1"/>
          </p:cNvSpPr>
          <p:nvPr>
            <p:ph type="title"/>
          </p:nvPr>
        </p:nvSpPr>
        <p:spPr>
          <a:xfrm>
            <a:off x="329967" y="276837"/>
            <a:ext cx="3932237" cy="1859280"/>
          </a:xfrm>
        </p:spPr>
        <p:txBody>
          <a:bodyPr>
            <a:normAutofit fontScale="90000"/>
          </a:bodyPr>
          <a:lstStyle/>
          <a:p>
            <a:pPr algn="r"/>
            <a:r>
              <a:rPr lang="ja-JP" altLang="en-US" sz="3100" dirty="0">
                <a:hlinkClick r:id="rId2"/>
              </a:rPr>
              <a:t>テンプレ株式会社</a:t>
            </a:r>
            <a:br>
              <a:rPr lang="en-US" altLang="ja-JP" dirty="0"/>
            </a:br>
            <a:r>
              <a:rPr kumimoji="1" lang="ja-JP" altLang="en-US" sz="1300" dirty="0"/>
              <a:t>業界 </a:t>
            </a:r>
            <a:r>
              <a:rPr kumimoji="1" lang="en-US" altLang="ja-JP" sz="1300" dirty="0"/>
              <a:t>:#WEB</a:t>
            </a:r>
            <a:br>
              <a:rPr kumimoji="1" lang="en-US" altLang="ja-JP" sz="1300" dirty="0"/>
            </a:br>
            <a:r>
              <a:rPr kumimoji="1" lang="ja-JP" altLang="en-US" sz="1300" dirty="0"/>
              <a:t>所属拠点 </a:t>
            </a:r>
            <a:r>
              <a:rPr kumimoji="1" lang="en-US" altLang="ja-JP" sz="1300" dirty="0"/>
              <a:t>: #OGM</a:t>
            </a:r>
            <a:br>
              <a:rPr kumimoji="1" lang="en-US" altLang="ja-JP" sz="1300" dirty="0"/>
            </a:br>
            <a:r>
              <a:rPr kumimoji="1" lang="ja-JP" altLang="en-US" sz="1300" dirty="0"/>
              <a:t>会社</a:t>
            </a:r>
            <a:r>
              <a:rPr kumimoji="1" lang="en-US" altLang="ja-JP" sz="1300" dirty="0"/>
              <a:t>HP</a:t>
            </a:r>
            <a:r>
              <a:rPr kumimoji="1" lang="ja-JP" altLang="en-US" sz="1300" dirty="0"/>
              <a:t>：</a:t>
            </a:r>
            <a:r>
              <a:rPr kumimoji="1" lang="en-US" altLang="ja-JP" sz="1300" dirty="0">
                <a:hlinkClick r:id="rId3"/>
              </a:rPr>
              <a:t>https://</a:t>
            </a:r>
            <a:r>
              <a:rPr lang="en-US" altLang="ja-JP" sz="1300" dirty="0">
                <a:hlinkClick r:id="rId3"/>
              </a:rPr>
              <a:t>e</a:t>
            </a:r>
            <a:r>
              <a:rPr kumimoji="1" lang="en-US" altLang="ja-JP" sz="1300" dirty="0">
                <a:hlinkClick r:id="rId3"/>
              </a:rPr>
              <a:t>xample.com/</a:t>
            </a:r>
            <a:br>
              <a:rPr kumimoji="1" lang="en-US" altLang="ja-JP" sz="1300" dirty="0"/>
            </a:br>
            <a:br>
              <a:rPr kumimoji="1" lang="en-US" altLang="ja-JP" sz="1300" dirty="0"/>
            </a:br>
            <a:r>
              <a:rPr lang="ja-JP" altLang="en-US" sz="1300" dirty="0"/>
              <a:t>情報セキュリティ事業部</a:t>
            </a:r>
            <a:br>
              <a:rPr lang="en-US" altLang="ja-JP" sz="1300" dirty="0"/>
            </a:br>
            <a:r>
              <a:rPr lang="ja-JP" altLang="en-US" sz="1300" dirty="0"/>
              <a:t>雛型 太郎</a:t>
            </a:r>
            <a:br>
              <a:rPr lang="en-US" altLang="ja-JP" sz="1300" dirty="0"/>
            </a:br>
            <a:r>
              <a:rPr lang="ja-JP" altLang="en-US" sz="1300" dirty="0"/>
              <a:t>メールアドレス：</a:t>
            </a:r>
            <a:r>
              <a:rPr lang="en-US" altLang="ja-JP" sz="1300" dirty="0"/>
              <a:t>example@cloudnove.co.jp</a:t>
            </a:r>
            <a:br>
              <a:rPr kumimoji="1" lang="en-US" altLang="ja-JP" sz="1300" dirty="0"/>
            </a:br>
            <a:r>
              <a:rPr lang="ja-JP" altLang="en-US" sz="1300" dirty="0"/>
              <a:t>プロフィール </a:t>
            </a:r>
            <a:r>
              <a:rPr lang="en-US" altLang="ja-JP" sz="1300" dirty="0"/>
              <a:t>: @example</a:t>
            </a:r>
            <a:endParaRPr kumimoji="1" lang="ja-JP" altLang="en-US" sz="1300" dirty="0"/>
          </a:p>
        </p:txBody>
      </p:sp>
      <p:graphicFrame>
        <p:nvGraphicFramePr>
          <p:cNvPr id="6" name="表 6">
            <a:extLst>
              <a:ext uri="{FF2B5EF4-FFF2-40B4-BE49-F238E27FC236}">
                <a16:creationId xmlns:a16="http://schemas.microsoft.com/office/drawing/2014/main" id="{27490054-C8D5-48C5-B361-F0F973B333DA}"/>
              </a:ext>
            </a:extLst>
          </p:cNvPr>
          <p:cNvGraphicFramePr>
            <a:graphicFrameLocks noGrp="1"/>
          </p:cNvGraphicFramePr>
          <p:nvPr>
            <p:ph idx="1"/>
          </p:nvPr>
        </p:nvGraphicFramePr>
        <p:xfrm>
          <a:off x="4806893" y="3517086"/>
          <a:ext cx="6975572" cy="2955022"/>
        </p:xfrm>
        <a:graphic>
          <a:graphicData uri="http://schemas.openxmlformats.org/drawingml/2006/table">
            <a:tbl>
              <a:tblPr firstRow="1" bandRow="1">
                <a:tableStyleId>{5C22544A-7EE6-4342-B048-85BDC9FD1C3A}</a:tableStyleId>
              </a:tblPr>
              <a:tblGrid>
                <a:gridCol w="6975572">
                  <a:extLst>
                    <a:ext uri="{9D8B030D-6E8A-4147-A177-3AD203B41FA5}">
                      <a16:colId xmlns:a16="http://schemas.microsoft.com/office/drawing/2014/main" val="3396993475"/>
                    </a:ext>
                  </a:extLst>
                </a:gridCol>
              </a:tblGrid>
              <a:tr h="2955022">
                <a:tc>
                  <a:txBody>
                    <a:bodyPr/>
                    <a:lstStyle/>
                    <a:p>
                      <a:r>
                        <a:rPr kumimoji="1" lang="en-US" altLang="ja-JP" b="1" dirty="0">
                          <a:solidFill>
                            <a:schemeClr val="bg1"/>
                          </a:solidFill>
                        </a:rPr>
                        <a:t>【</a:t>
                      </a:r>
                      <a:r>
                        <a:rPr kumimoji="1" lang="ja-JP" altLang="en-US" b="1" dirty="0">
                          <a:solidFill>
                            <a:schemeClr val="bg1"/>
                          </a:solidFill>
                        </a:rPr>
                        <a:t>提供したいサービス</a:t>
                      </a:r>
                      <a:r>
                        <a:rPr kumimoji="1" lang="en-US" altLang="ja-JP" b="1" dirty="0">
                          <a:solidFill>
                            <a:schemeClr val="bg1"/>
                          </a:solidFill>
                        </a:rPr>
                        <a:t>】</a:t>
                      </a:r>
                      <a:br>
                        <a:rPr kumimoji="1" lang="en-US" altLang="ja-JP" b="1" dirty="0">
                          <a:solidFill>
                            <a:schemeClr val="bg1"/>
                          </a:solidFill>
                        </a:rPr>
                      </a:br>
                      <a:r>
                        <a:rPr kumimoji="1" lang="ja-JP" altLang="en-US" b="1" dirty="0">
                          <a:solidFill>
                            <a:schemeClr val="bg1"/>
                          </a:solidFill>
                        </a:rPr>
                        <a:t>・セキュリティ診断</a:t>
                      </a:r>
                      <a:br>
                        <a:rPr kumimoji="1" lang="en-US" altLang="ja-JP" b="1" dirty="0">
                          <a:solidFill>
                            <a:schemeClr val="bg1"/>
                          </a:solidFill>
                        </a:rPr>
                      </a:br>
                      <a:r>
                        <a:rPr kumimoji="1" lang="ja-JP" altLang="en-US" b="1" dirty="0">
                          <a:solidFill>
                            <a:schemeClr val="bg1"/>
                          </a:solidFill>
                        </a:rPr>
                        <a:t>　高精度診断・通常診断、簡易診断、</a:t>
                      </a:r>
                      <a:r>
                        <a:rPr kumimoji="1" lang="en-US" altLang="ja-JP" b="1" dirty="0">
                          <a:solidFill>
                            <a:schemeClr val="bg1"/>
                          </a:solidFill>
                        </a:rPr>
                        <a:t>1Day</a:t>
                      </a:r>
                      <a:r>
                        <a:rPr kumimoji="1" lang="ja-JP" altLang="en-US" b="1" dirty="0">
                          <a:solidFill>
                            <a:schemeClr val="bg1"/>
                          </a:solidFill>
                        </a:rPr>
                        <a:t>診断</a:t>
                      </a:r>
                      <a:br>
                        <a:rPr kumimoji="1" lang="en-US" altLang="ja-JP" b="1" dirty="0">
                          <a:solidFill>
                            <a:schemeClr val="bg1"/>
                          </a:solidFill>
                        </a:rPr>
                      </a:br>
                      <a:r>
                        <a:rPr kumimoji="1" lang="ja-JP" altLang="en-US" b="1" dirty="0">
                          <a:solidFill>
                            <a:schemeClr val="bg1"/>
                          </a:solidFill>
                        </a:rPr>
                        <a:t>　ネットワーク診断</a:t>
                      </a:r>
                      <a:endParaRPr kumimoji="1" lang="en-US" altLang="ja-JP" b="1" dirty="0">
                        <a:solidFill>
                          <a:schemeClr val="bg1"/>
                        </a:solidFill>
                      </a:endParaRPr>
                    </a:p>
                    <a:p>
                      <a:r>
                        <a:rPr kumimoji="1" lang="ja-JP" altLang="en-US" b="1" dirty="0">
                          <a:solidFill>
                            <a:schemeClr val="bg1"/>
                          </a:solidFill>
                        </a:rPr>
                        <a:t>・多要素認証ソリューション</a:t>
                      </a:r>
                      <a:endParaRPr kumimoji="1" lang="en-US" altLang="ja-JP" b="1" dirty="0">
                        <a:solidFill>
                          <a:schemeClr val="bg1"/>
                        </a:solidFill>
                      </a:endParaRPr>
                    </a:p>
                    <a:p>
                      <a:r>
                        <a:rPr kumimoji="1" lang="ja-JP" altLang="en-US" b="1" dirty="0">
                          <a:solidFill>
                            <a:schemeClr val="bg1"/>
                          </a:solidFill>
                        </a:rPr>
                        <a:t>　ハードウェア・ソフトウェアトークン</a:t>
                      </a:r>
                      <a:br>
                        <a:rPr kumimoji="1" lang="en-US" altLang="ja-JP" b="1" dirty="0">
                          <a:solidFill>
                            <a:schemeClr val="bg1"/>
                          </a:solidFill>
                        </a:rPr>
                      </a:br>
                      <a:endParaRPr kumimoji="1" lang="en-US" altLang="ja-JP" b="1" dirty="0">
                        <a:solidFill>
                          <a:schemeClr val="bg1"/>
                        </a:solidFill>
                      </a:endParaRPr>
                    </a:p>
                    <a:p>
                      <a:r>
                        <a:rPr kumimoji="1" lang="en-US" altLang="ja-JP" b="1" dirty="0">
                          <a:solidFill>
                            <a:schemeClr val="bg1"/>
                          </a:solidFill>
                        </a:rPr>
                        <a:t>【</a:t>
                      </a:r>
                      <a:r>
                        <a:rPr kumimoji="1" lang="ja-JP" altLang="en-US" b="1" dirty="0">
                          <a:solidFill>
                            <a:schemeClr val="bg1"/>
                          </a:solidFill>
                        </a:rPr>
                        <a:t>紹介して欲しい</a:t>
                      </a:r>
                      <a:r>
                        <a:rPr kumimoji="1" lang="en-US" altLang="ja-JP" b="1" dirty="0">
                          <a:solidFill>
                            <a:schemeClr val="bg1"/>
                          </a:solidFill>
                        </a:rPr>
                        <a:t>】</a:t>
                      </a:r>
                      <a:br>
                        <a:rPr kumimoji="1" lang="en-US" altLang="ja-JP" b="1" dirty="0">
                          <a:solidFill>
                            <a:schemeClr val="bg1"/>
                          </a:solidFill>
                        </a:rPr>
                      </a:br>
                      <a:r>
                        <a:rPr kumimoji="1" lang="ja-JP" altLang="en-US" b="1" dirty="0">
                          <a:solidFill>
                            <a:schemeClr val="bg1"/>
                          </a:solidFill>
                        </a:rPr>
                        <a:t>・セキュリティに不安を抱えるお客様</a:t>
                      </a:r>
                      <a:endParaRPr kumimoji="1" lang="en-US" altLang="ja-JP" b="1" dirty="0">
                        <a:solidFill>
                          <a:schemeClr val="bg1"/>
                        </a:solidFill>
                      </a:endParaRPr>
                    </a:p>
                    <a:p>
                      <a:r>
                        <a:rPr kumimoji="1" lang="ja-JP" altLang="en-US" b="1" dirty="0">
                          <a:solidFill>
                            <a:schemeClr val="bg1"/>
                          </a:solidFill>
                        </a:rPr>
                        <a:t>　システム開発会社、自社で</a:t>
                      </a:r>
                      <a:r>
                        <a:rPr kumimoji="1" lang="en-US" altLang="ja-JP" b="1" dirty="0">
                          <a:solidFill>
                            <a:schemeClr val="bg1"/>
                          </a:solidFill>
                        </a:rPr>
                        <a:t>Web</a:t>
                      </a:r>
                      <a:r>
                        <a:rPr kumimoji="1" lang="ja-JP" altLang="en-US" b="1" dirty="0">
                          <a:solidFill>
                            <a:schemeClr val="bg1"/>
                          </a:solidFill>
                        </a:rPr>
                        <a:t>サービスを運用</a:t>
                      </a:r>
                      <a:endParaRPr kumimoji="1" lang="en-US" altLang="ja-JP"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3634953"/>
                  </a:ext>
                </a:extLst>
              </a:tr>
            </a:tbl>
          </a:graphicData>
        </a:graphic>
      </p:graphicFrame>
      <p:sp>
        <p:nvSpPr>
          <p:cNvPr id="4" name="テキスト プレースホルダー 3">
            <a:extLst>
              <a:ext uri="{FF2B5EF4-FFF2-40B4-BE49-F238E27FC236}">
                <a16:creationId xmlns:a16="http://schemas.microsoft.com/office/drawing/2014/main" id="{8BC7C113-C2E1-41F5-9571-6914975534F8}"/>
              </a:ext>
            </a:extLst>
          </p:cNvPr>
          <p:cNvSpPr>
            <a:spLocks noGrp="1"/>
          </p:cNvSpPr>
          <p:nvPr>
            <p:ph type="body" sz="half" idx="2"/>
          </p:nvPr>
        </p:nvSpPr>
        <p:spPr>
          <a:xfrm>
            <a:off x="361615" y="2394408"/>
            <a:ext cx="3932237" cy="4077699"/>
          </a:xfrm>
        </p:spPr>
        <p:txBody>
          <a:bodyPr>
            <a:noAutofit/>
          </a:bodyPr>
          <a:lstStyle/>
          <a:p>
            <a:r>
              <a:rPr lang="en-US" altLang="ja-JP" sz="1200" b="0" i="0" u="sng" dirty="0">
                <a:effectLst/>
                <a:latin typeface="Noto Sans JP"/>
              </a:rPr>
              <a:t>Business</a:t>
            </a:r>
            <a:r>
              <a:rPr lang="ja-JP" altLang="en-US" sz="1200" b="0" i="0" u="sng" dirty="0">
                <a:effectLst/>
                <a:latin typeface="Noto Sans JP"/>
              </a:rPr>
              <a:t>：</a:t>
            </a:r>
            <a:endParaRPr lang="en-US" altLang="ja-JP" sz="1200" b="0" i="0" u="sng" dirty="0">
              <a:effectLst/>
              <a:latin typeface="Noto Sans JP"/>
            </a:endParaRPr>
          </a:p>
          <a:p>
            <a:r>
              <a:rPr lang="ja-JP" altLang="en-US" sz="1200" b="0" i="0" dirty="0">
                <a:effectLst/>
                <a:latin typeface="Noto Sans JP"/>
              </a:rPr>
              <a:t>情報セキュリティ、クラウド構築及び受託開発のことならお任せください！</a:t>
            </a:r>
            <a:br>
              <a:rPr lang="ja-JP" altLang="en-US" sz="1200" b="0" i="0" dirty="0">
                <a:effectLst/>
                <a:latin typeface="Noto Sans JP"/>
              </a:rPr>
            </a:br>
            <a:r>
              <a:rPr lang="ja-JP" altLang="en-US" sz="1200" b="0" i="0" dirty="0">
                <a:effectLst/>
                <a:latin typeface="Noto Sans JP"/>
              </a:rPr>
              <a:t>創立以来、縁あって様々なお客様とインフラ構築の実績を積んでまいりました。</a:t>
            </a:r>
            <a:br>
              <a:rPr lang="ja-JP" altLang="en-US" sz="1200" b="0" i="0" dirty="0">
                <a:effectLst/>
                <a:latin typeface="Noto Sans JP"/>
              </a:rPr>
            </a:br>
            <a:br>
              <a:rPr lang="ja-JP" altLang="en-US" sz="1200" b="0" i="0" dirty="0">
                <a:effectLst/>
                <a:latin typeface="Noto Sans JP"/>
              </a:rPr>
            </a:br>
            <a:r>
              <a:rPr lang="en-US" altLang="ja-JP" sz="1200" b="0" i="0" dirty="0">
                <a:effectLst/>
                <a:latin typeface="Noto Sans JP"/>
              </a:rPr>
              <a:t>2020</a:t>
            </a:r>
            <a:r>
              <a:rPr lang="ja-JP" altLang="en-US" sz="1200" b="0" i="0" dirty="0">
                <a:effectLst/>
                <a:latin typeface="Noto Sans JP"/>
              </a:rPr>
              <a:t>年からはセキュリティ診断のサービスを開始し、</a:t>
            </a:r>
            <a:r>
              <a:rPr lang="en-US" altLang="ja-JP" sz="1200" b="0" i="0" dirty="0">
                <a:effectLst/>
                <a:latin typeface="Noto Sans JP"/>
              </a:rPr>
              <a:t>Web</a:t>
            </a:r>
            <a:r>
              <a:rPr lang="ja-JP" altLang="en-US" sz="1200" b="0" i="0" dirty="0">
                <a:effectLst/>
                <a:latin typeface="Noto Sans JP"/>
              </a:rPr>
              <a:t>アプリケーション診断を行っております。専門的な知識を取り入れたい企業様、ご予算の都合で中々進められていない企業様向けに</a:t>
            </a:r>
            <a:r>
              <a:rPr lang="en-US" altLang="ja-JP" sz="1200" b="0" i="0" dirty="0">
                <a:effectLst/>
                <a:latin typeface="Noto Sans JP"/>
              </a:rPr>
              <a:t>Cloud9</a:t>
            </a:r>
            <a:r>
              <a:rPr lang="ja-JP" altLang="en-US" sz="1200" b="0" i="0" dirty="0">
                <a:effectLst/>
                <a:latin typeface="Noto Sans JP"/>
              </a:rPr>
              <a:t>では様々なプランをご用意しておりますので、是非ご相談頂ければ幸いです。</a:t>
            </a:r>
            <a:br>
              <a:rPr lang="ja-JP" altLang="en-US" sz="1200" b="0" i="0" dirty="0">
                <a:effectLst/>
                <a:latin typeface="Noto Sans JP"/>
              </a:rPr>
            </a:br>
            <a:br>
              <a:rPr lang="ja-JP" altLang="en-US" sz="1200" b="0" i="0" dirty="0">
                <a:effectLst/>
                <a:latin typeface="Noto Sans JP"/>
              </a:rPr>
            </a:br>
            <a:r>
              <a:rPr lang="en-US" altLang="ja-JP" sz="1200" b="0" i="0" u="sng" dirty="0">
                <a:effectLst/>
                <a:latin typeface="Noto Sans JP"/>
              </a:rPr>
              <a:t>Strength</a:t>
            </a:r>
            <a:r>
              <a:rPr lang="ja-JP" altLang="en-US" sz="1200" b="0" i="0" u="sng" dirty="0">
                <a:effectLst/>
                <a:latin typeface="Noto Sans JP"/>
              </a:rPr>
              <a:t>：</a:t>
            </a:r>
            <a:endParaRPr lang="en-US" altLang="ja-JP" sz="1200" b="0" i="0" u="sng" dirty="0">
              <a:effectLst/>
              <a:latin typeface="Noto Sans JP"/>
            </a:endParaRPr>
          </a:p>
          <a:p>
            <a:r>
              <a:rPr lang="ja-JP" altLang="en-US" sz="1200" b="0" i="0" dirty="0">
                <a:effectLst/>
                <a:latin typeface="Noto Sans JP"/>
              </a:rPr>
              <a:t>・創立以来、様々なお客様とインフラ構築の実績を積んでまいりました。</a:t>
            </a:r>
            <a:br>
              <a:rPr lang="ja-JP" altLang="en-US" sz="1200" b="0" i="0" dirty="0">
                <a:effectLst/>
                <a:latin typeface="Noto Sans JP"/>
              </a:rPr>
            </a:br>
            <a:br>
              <a:rPr lang="ja-JP" altLang="en-US" sz="1200" b="0" i="0" dirty="0">
                <a:effectLst/>
                <a:latin typeface="Noto Sans JP"/>
              </a:rPr>
            </a:br>
            <a:r>
              <a:rPr lang="en-US" altLang="ja-JP" sz="1200" b="0" i="0" u="sng" dirty="0">
                <a:effectLst/>
                <a:latin typeface="Noto Sans JP"/>
              </a:rPr>
              <a:t>Need Support</a:t>
            </a:r>
            <a:r>
              <a:rPr lang="ja-JP" altLang="en-US" sz="1200" b="0" i="0" u="sng" dirty="0">
                <a:effectLst/>
                <a:latin typeface="Noto Sans JP"/>
              </a:rPr>
              <a:t>：</a:t>
            </a:r>
            <a:endParaRPr lang="en-US" altLang="ja-JP" sz="1200" b="0" i="0" u="sng" dirty="0">
              <a:effectLst/>
              <a:latin typeface="Noto Sans JP"/>
            </a:endParaRPr>
          </a:p>
          <a:p>
            <a:r>
              <a:rPr lang="ja-JP" altLang="en-US" sz="1200" b="0" i="0" dirty="0">
                <a:effectLst/>
                <a:latin typeface="Noto Sans JP"/>
              </a:rPr>
              <a:t>・情報セキュリティに関して不安を感じていらっしゃる企業様</a:t>
            </a:r>
            <a:br>
              <a:rPr lang="ja-JP" altLang="en-US" sz="1200" b="0" i="0" dirty="0">
                <a:effectLst/>
                <a:latin typeface="Noto Sans JP"/>
              </a:rPr>
            </a:br>
            <a:r>
              <a:rPr lang="ja-JP" altLang="en-US" sz="1200" b="0" i="0" dirty="0">
                <a:effectLst/>
                <a:latin typeface="Noto Sans JP"/>
              </a:rPr>
              <a:t>・</a:t>
            </a:r>
            <a:r>
              <a:rPr lang="en-US" altLang="ja-JP" sz="1200" b="0" i="0" dirty="0">
                <a:effectLst/>
                <a:latin typeface="Noto Sans JP"/>
              </a:rPr>
              <a:t>WEB</a:t>
            </a:r>
            <a:r>
              <a:rPr lang="ja-JP" altLang="en-US" sz="1200" b="0" i="0" dirty="0">
                <a:effectLst/>
                <a:latin typeface="Noto Sans JP"/>
              </a:rPr>
              <a:t>サービスを開始したい企業様</a:t>
            </a:r>
            <a:endParaRPr kumimoji="1" lang="ja-JP" altLang="en-US" sz="1200" dirty="0"/>
          </a:p>
        </p:txBody>
      </p:sp>
      <mc:AlternateContent xmlns:mc="http://schemas.openxmlformats.org/markup-compatibility/2006" xmlns:cx1="http://schemas.microsoft.com/office/drawing/2015/9/8/chartex">
        <mc:Choice Requires="cx1">
          <p:graphicFrame>
            <p:nvGraphicFramePr>
              <p:cNvPr id="7" name="グラフ 6">
                <a:extLst>
                  <a:ext uri="{FF2B5EF4-FFF2-40B4-BE49-F238E27FC236}">
                    <a16:creationId xmlns:a16="http://schemas.microsoft.com/office/drawing/2014/main" id="{634FA9A5-B5F9-4370-9294-212B6B6CC56D}"/>
                  </a:ext>
                </a:extLst>
              </p:cNvPr>
              <p:cNvGraphicFramePr/>
              <p:nvPr/>
            </p:nvGraphicFramePr>
            <p:xfrm>
              <a:off x="4806893" y="310394"/>
              <a:ext cx="7023492" cy="3036813"/>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7" name="グラフ 6">
                <a:extLst>
                  <a:ext uri="{FF2B5EF4-FFF2-40B4-BE49-F238E27FC236}">
                    <a16:creationId xmlns:a16="http://schemas.microsoft.com/office/drawing/2014/main" id="{634FA9A5-B5F9-4370-9294-212B6B6CC56D}"/>
                  </a:ext>
                </a:extLst>
              </p:cNvPr>
              <p:cNvPicPr>
                <a:picLocks noGrp="1" noRot="1" noChangeAspect="1" noMove="1" noResize="1" noEditPoints="1" noAdjustHandles="1" noChangeArrowheads="1" noChangeShapeType="1"/>
              </p:cNvPicPr>
              <p:nvPr/>
            </p:nvPicPr>
            <p:blipFill>
              <a:blip r:embed="rId6"/>
              <a:stretch>
                <a:fillRect/>
              </a:stretch>
            </p:blipFill>
            <p:spPr>
              <a:xfrm>
                <a:off x="4806893" y="310394"/>
                <a:ext cx="7023492" cy="3036813"/>
              </a:xfrm>
              <a:prstGeom prst="rect">
                <a:avLst/>
              </a:prstGeom>
            </p:spPr>
          </p:pic>
        </mc:Fallback>
      </mc:AlternateContent>
    </p:spTree>
    <p:extLst>
      <p:ext uri="{BB962C8B-B14F-4D97-AF65-F5344CB8AC3E}">
        <p14:creationId xmlns:p14="http://schemas.microsoft.com/office/powerpoint/2010/main" val="394982326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1549</TotalTime>
  <Words>244</Words>
  <Application>Microsoft Office PowerPoint</Application>
  <PresentationFormat>ワイド画面</PresentationFormat>
  <Paragraphs>11</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Noto Sans JP</vt:lpstr>
      <vt:lpstr>游ゴシック</vt:lpstr>
      <vt:lpstr>游ゴシック Light</vt:lpstr>
      <vt:lpstr>Arial</vt:lpstr>
      <vt:lpstr>Office テーマ</vt:lpstr>
      <vt:lpstr>テンプレ株式会社 業界 :#WEB 所属拠点 : #OGM 会社HP：https://example.com/  情報セキュリティ事業部 雛型 太郎 メールアドレス：example@cloudnove.co.jp プロフィール :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★Cloud9株式会社 情報セキュリティ事業部 出口 敬規 プロフィール : @takanoriicloud9 業界 :#WEB 所属拠点 : #OGM 会社HP：https://www.cloudnove.co.jp/</dc:title>
  <dc:creator>出口 敬規</dc:creator>
  <cp:lastModifiedBy>出口 敬規</cp:lastModifiedBy>
  <cp:revision>2</cp:revision>
  <dcterms:created xsi:type="dcterms:W3CDTF">2021-02-17T08:31:17Z</dcterms:created>
  <dcterms:modified xsi:type="dcterms:W3CDTF">2021-02-22T06:06:43Z</dcterms:modified>
</cp:coreProperties>
</file>