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7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8B7A-F258-A843-B2DD-00616AD08143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C65E-8D69-614A-A319-A094E768E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diation_ss_ca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469"/>
            <a:ext cx="9144000" cy="487030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24094" y="2076637"/>
            <a:ext cx="1121707" cy="246221"/>
            <a:chOff x="3124094" y="2076637"/>
            <a:chExt cx="1121707" cy="246221"/>
          </a:xfrm>
        </p:grpSpPr>
        <p:sp>
          <p:nvSpPr>
            <p:cNvPr id="5" name="TextBox 4"/>
            <p:cNvSpPr txBox="1"/>
            <p:nvPr/>
          </p:nvSpPr>
          <p:spPr>
            <a:xfrm>
              <a:off x="3124094" y="2076637"/>
              <a:ext cx="66418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Monitors</a:t>
              </a:r>
              <a:endParaRPr lang="en-US" sz="1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88283" y="2197156"/>
              <a:ext cx="457518" cy="4635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621882" y="5130766"/>
            <a:ext cx="10567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High uncertainty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6150232" y="4898998"/>
            <a:ext cx="426491" cy="2317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15127" y="5130766"/>
            <a:ext cx="103105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Low uncertainty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7490409" y="4898998"/>
            <a:ext cx="440244" cy="2317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93373" y="5130766"/>
            <a:ext cx="14707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Blowing (north westerly)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1687196" y="4898998"/>
            <a:ext cx="641527" cy="2317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24094" y="3869932"/>
            <a:ext cx="4463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alm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28723" y="4022899"/>
            <a:ext cx="79537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33709" y="1241141"/>
            <a:ext cx="10567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High uncertainty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30558" y="2608569"/>
            <a:ext cx="426491" cy="2317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0542" y="1487362"/>
            <a:ext cx="0" cy="3204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87106" y="2847563"/>
            <a:ext cx="103105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Low uncertainty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807768" y="1241141"/>
            <a:ext cx="9028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High intensity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201138" y="1479550"/>
            <a:ext cx="0" cy="3204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38736" y="2847563"/>
            <a:ext cx="8899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Low intensity</a:t>
            </a:r>
            <a:endParaRPr lang="en-US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807768" y="2608569"/>
            <a:ext cx="426491" cy="2317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93974"/>
            <a:ext cx="9144000" cy="4879234"/>
            <a:chOff x="0" y="693974"/>
            <a:chExt cx="9144000" cy="4879234"/>
          </a:xfrm>
        </p:grpSpPr>
        <p:pic>
          <p:nvPicPr>
            <p:cNvPr id="2" name="Picture 1" descr="radiation_ss_gus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93974"/>
              <a:ext cx="9144000" cy="487923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988952" y="5130766"/>
              <a:ext cx="42605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Gust</a:t>
              </a:r>
              <a:endParaRPr lang="en-US" sz="1000" dirty="0"/>
            </a:p>
          </p:txBody>
        </p:sp>
        <p:cxnSp>
          <p:nvCxnSpPr>
            <p:cNvPr id="4" name="Straight Arrow Connector 3"/>
            <p:cNvCxnSpPr>
              <a:stCxn id="3" idx="0"/>
            </p:cNvCxnSpPr>
            <p:nvPr/>
          </p:nvCxnSpPr>
          <p:spPr>
            <a:xfrm flipH="1" flipV="1">
              <a:off x="1541455" y="4841538"/>
              <a:ext cx="660525" cy="28922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621882" y="5130766"/>
              <a:ext cx="10567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High uncertainty</a:t>
              </a:r>
              <a:endParaRPr lang="en-US" sz="1000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6150232" y="4898998"/>
              <a:ext cx="426491" cy="23176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415127" y="5130766"/>
              <a:ext cx="103105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Low uncertainty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H="1" flipV="1">
              <a:off x="7490409" y="4898998"/>
              <a:ext cx="440244" cy="23176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1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Oxford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Reece</dc:creator>
  <cp:lastModifiedBy>Steven Reece</cp:lastModifiedBy>
  <cp:revision>6</cp:revision>
  <dcterms:created xsi:type="dcterms:W3CDTF">2014-09-01T11:05:00Z</dcterms:created>
  <dcterms:modified xsi:type="dcterms:W3CDTF">2014-09-01T11:39:11Z</dcterms:modified>
</cp:coreProperties>
</file>