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71F4-AEAC-D748-85A7-4D3EF3412E8C}" type="datetimeFigureOut">
              <a:rPr lang="en-US" smtClean="0"/>
              <a:t>04/10/2013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63F7-D598-C740-9886-8C47A745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868239" y="479444"/>
            <a:ext cx="6048181" cy="2995905"/>
            <a:chOff x="868239" y="479444"/>
            <a:chExt cx="6048181" cy="2995905"/>
          </a:xfrm>
        </p:grpSpPr>
        <p:sp>
          <p:nvSpPr>
            <p:cNvPr id="4" name="Rounded Rectangle 3"/>
            <p:cNvSpPr/>
            <p:nvPr/>
          </p:nvSpPr>
          <p:spPr>
            <a:xfrm>
              <a:off x="2152700" y="634939"/>
              <a:ext cx="1321789" cy="4146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Human Coordinator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52700" y="1801156"/>
              <a:ext cx="1321789" cy="39860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Planner Agent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23912" y="2727939"/>
              <a:ext cx="495536" cy="4467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99317" y="2727939"/>
              <a:ext cx="495536" cy="4467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32336" y="2727939"/>
              <a:ext cx="495536" cy="4467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66328" y="2724843"/>
              <a:ext cx="495536" cy="4467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6689" y="2724843"/>
              <a:ext cx="3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4" idx="2"/>
              <a:endCxn id="5" idx="0"/>
            </p:cNvCxnSpPr>
            <p:nvPr/>
          </p:nvCxnSpPr>
          <p:spPr>
            <a:xfrm>
              <a:off x="2813595" y="1049594"/>
              <a:ext cx="0" cy="751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2"/>
              <a:endCxn id="7" idx="0"/>
            </p:cNvCxnSpPr>
            <p:nvPr/>
          </p:nvCxnSpPr>
          <p:spPr>
            <a:xfrm flipH="1">
              <a:off x="2347085" y="2199758"/>
              <a:ext cx="466510" cy="52818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6" idx="0"/>
            </p:cNvCxnSpPr>
            <p:nvPr/>
          </p:nvCxnSpPr>
          <p:spPr>
            <a:xfrm flipH="1">
              <a:off x="1671680" y="2199758"/>
              <a:ext cx="1141915" cy="52818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8" idx="0"/>
            </p:cNvCxnSpPr>
            <p:nvPr/>
          </p:nvCxnSpPr>
          <p:spPr>
            <a:xfrm>
              <a:off x="2813595" y="2199758"/>
              <a:ext cx="466509" cy="52818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2"/>
              <a:endCxn id="9" idx="0"/>
            </p:cNvCxnSpPr>
            <p:nvPr/>
          </p:nvCxnSpPr>
          <p:spPr>
            <a:xfrm>
              <a:off x="2813595" y="2199758"/>
              <a:ext cx="1200501" cy="52508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" idx="1"/>
            </p:cNvCxnSpPr>
            <p:nvPr/>
          </p:nvCxnSpPr>
          <p:spPr>
            <a:xfrm rot="5400000" flipH="1" flipV="1">
              <a:off x="454524" y="1255982"/>
              <a:ext cx="2111891" cy="1284462"/>
            </a:xfrm>
            <a:prstGeom prst="bentConnector2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07109" y="2954158"/>
              <a:ext cx="388758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806752" y="518318"/>
              <a:ext cx="289053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100" dirty="0" smtClean="0"/>
                <a:t>Views map (radiation + FR positions)</a:t>
              </a:r>
            </a:p>
            <a:p>
              <a:pPr marL="171450" indent="-171450">
                <a:buFontTx/>
                <a:buChar char="-"/>
              </a:pPr>
              <a:r>
                <a:rPr lang="en-US" sz="1100" dirty="0" smtClean="0"/>
                <a:t>Views agent instructions</a:t>
              </a:r>
            </a:p>
            <a:p>
              <a:pPr marL="171450" indent="-171450">
                <a:buFontTx/>
                <a:buChar char="-"/>
              </a:pPr>
              <a:r>
                <a:rPr lang="en-US" sz="1100" dirty="0" smtClean="0"/>
                <a:t>Commands to FRs though instant messaging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6752" y="1715690"/>
              <a:ext cx="277511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100" dirty="0" smtClean="0"/>
                <a:t>Views map (radiation + FR positions)</a:t>
              </a:r>
            </a:p>
            <a:p>
              <a:pPr marL="171450" indent="-171450">
                <a:buFontTx/>
                <a:buChar char="-"/>
              </a:pPr>
              <a:r>
                <a:rPr lang="en-US" sz="1100" dirty="0" smtClean="0"/>
                <a:t>Commands to FRs through action requests</a:t>
              </a:r>
            </a:p>
            <a:p>
              <a:pPr marL="171450" indent="-171450">
                <a:buFontTx/>
                <a:buChar char="-"/>
              </a:pPr>
              <a:endParaRPr lang="en-US" sz="11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7086" y="2536630"/>
              <a:ext cx="2249334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100" dirty="0" smtClean="0"/>
                <a:t>Gets point radiation level</a:t>
              </a:r>
              <a:endParaRPr lang="en-US" sz="1100" dirty="0" smtClean="0"/>
            </a:p>
            <a:p>
              <a:pPr marL="171450" indent="-171450">
                <a:buFontTx/>
                <a:buChar char="-"/>
              </a:pPr>
              <a:r>
                <a:rPr lang="en-US" sz="1100" dirty="0" smtClean="0"/>
                <a:t>Commands to FRs</a:t>
              </a:r>
            </a:p>
            <a:p>
              <a:pPr marL="171450" indent="-171450">
                <a:buFontTx/>
                <a:buChar char="-"/>
              </a:pPr>
              <a:r>
                <a:rPr lang="en-US" sz="1100" dirty="0" smtClean="0"/>
                <a:t>Message to Human Coordinator</a:t>
              </a:r>
            </a:p>
            <a:p>
              <a:pPr marL="171450" indent="-171450">
                <a:buFontTx/>
                <a:buChar char="-"/>
              </a:pPr>
              <a:r>
                <a:rPr lang="en-US" sz="1100" dirty="0" smtClean="0"/>
                <a:t>Accept/Reject to Planner Agent</a:t>
              </a:r>
            </a:p>
            <a:p>
              <a:pPr marL="171450" indent="-171450">
                <a:buFontTx/>
                <a:buChar char="-"/>
              </a:pPr>
              <a:endParaRPr lang="en-US" sz="1100" dirty="0" smtClean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011712" y="531276"/>
              <a:ext cx="1637985" cy="177314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11712" y="1235927"/>
              <a:ext cx="48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HQ</a:t>
              </a:r>
              <a:endParaRPr lang="en-US" dirty="0"/>
            </a:p>
          </p:txBody>
        </p:sp>
        <p:sp>
          <p:nvSpPr>
            <p:cNvPr id="61" name="Left Brace 60"/>
            <p:cNvSpPr/>
            <p:nvPr/>
          </p:nvSpPr>
          <p:spPr>
            <a:xfrm>
              <a:off x="3474489" y="479444"/>
              <a:ext cx="529757" cy="716786"/>
            </a:xfrm>
            <a:prstGeom prst="leftBrac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e 61"/>
            <p:cNvSpPr/>
            <p:nvPr/>
          </p:nvSpPr>
          <p:spPr>
            <a:xfrm>
              <a:off x="3474489" y="1619219"/>
              <a:ext cx="529757" cy="716786"/>
            </a:xfrm>
            <a:prstGeom prst="leftBrac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/>
            <p:cNvSpPr/>
            <p:nvPr/>
          </p:nvSpPr>
          <p:spPr>
            <a:xfrm>
              <a:off x="4261864" y="2595766"/>
              <a:ext cx="529757" cy="716786"/>
            </a:xfrm>
            <a:prstGeom prst="leftBrac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1906489" y="2951320"/>
              <a:ext cx="17986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581894" y="2951320"/>
              <a:ext cx="1409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9" idx="1"/>
              <a:endCxn id="8" idx="3"/>
            </p:cNvCxnSpPr>
            <p:nvPr/>
          </p:nvCxnSpPr>
          <p:spPr>
            <a:xfrm flipH="1">
              <a:off x="3527872" y="2948224"/>
              <a:ext cx="238456" cy="3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" idx="1"/>
            </p:cNvCxnSpPr>
            <p:nvPr/>
          </p:nvCxnSpPr>
          <p:spPr>
            <a:xfrm flipH="1" flipV="1">
              <a:off x="2863884" y="2948224"/>
              <a:ext cx="168452" cy="3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0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Sarvapali Ramchurn</dc:creator>
  <cp:lastModifiedBy>Sarvapali Ramchurn</cp:lastModifiedBy>
  <cp:revision>7</cp:revision>
  <dcterms:created xsi:type="dcterms:W3CDTF">2013-10-04T13:31:54Z</dcterms:created>
  <dcterms:modified xsi:type="dcterms:W3CDTF">2013-10-04T22:43:59Z</dcterms:modified>
</cp:coreProperties>
</file>