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slides/slide55.xml" ContentType="application/vnd.openxmlformats-officedocument.presentationml.slide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notesSlides/notesSlide13.xml" ContentType="application/vnd.openxmlformats-officedocument.presentationml.notesSlide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slides/slide49.xml" ContentType="application/vnd.openxmlformats-officedocument.presentationml.slid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notesSlides/notesSlide21.xml" ContentType="application/vnd.openxmlformats-officedocument.presentationml.notesSlide+xml"/>
  <Override PartName="/ppt/tags/tag147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notesSlides/notesSlide19.xml" ContentType="application/vnd.openxmlformats-officedocument.presentationml.notesSlide+xml"/>
  <Override PartName="/ppt/tags/tag121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138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470" r:id="rId2"/>
    <p:sldId id="550" r:id="rId3"/>
    <p:sldId id="551" r:id="rId4"/>
    <p:sldId id="522" r:id="rId5"/>
    <p:sldId id="523" r:id="rId6"/>
    <p:sldId id="521" r:id="rId7"/>
    <p:sldId id="461" r:id="rId8"/>
    <p:sldId id="480" r:id="rId9"/>
    <p:sldId id="502" r:id="rId10"/>
    <p:sldId id="481" r:id="rId11"/>
    <p:sldId id="482" r:id="rId12"/>
    <p:sldId id="483" r:id="rId13"/>
    <p:sldId id="484" r:id="rId14"/>
    <p:sldId id="485" r:id="rId15"/>
    <p:sldId id="524" r:id="rId16"/>
    <p:sldId id="486" r:id="rId17"/>
    <p:sldId id="487" r:id="rId18"/>
    <p:sldId id="489" r:id="rId19"/>
    <p:sldId id="525" r:id="rId20"/>
    <p:sldId id="526" r:id="rId21"/>
    <p:sldId id="527" r:id="rId22"/>
    <p:sldId id="503" r:id="rId23"/>
    <p:sldId id="505" r:id="rId24"/>
    <p:sldId id="519" r:id="rId25"/>
    <p:sldId id="507" r:id="rId26"/>
    <p:sldId id="504" r:id="rId27"/>
    <p:sldId id="506" r:id="rId28"/>
    <p:sldId id="492" r:id="rId29"/>
    <p:sldId id="528" r:id="rId30"/>
    <p:sldId id="498" r:id="rId31"/>
    <p:sldId id="496" r:id="rId32"/>
    <p:sldId id="508" r:id="rId33"/>
    <p:sldId id="529" r:id="rId34"/>
    <p:sldId id="548" r:id="rId35"/>
    <p:sldId id="515" r:id="rId36"/>
    <p:sldId id="516" r:id="rId37"/>
    <p:sldId id="533" r:id="rId38"/>
    <p:sldId id="534" r:id="rId39"/>
    <p:sldId id="545" r:id="rId40"/>
    <p:sldId id="510" r:id="rId41"/>
    <p:sldId id="532" r:id="rId42"/>
    <p:sldId id="535" r:id="rId43"/>
    <p:sldId id="536" r:id="rId44"/>
    <p:sldId id="537" r:id="rId45"/>
    <p:sldId id="538" r:id="rId46"/>
    <p:sldId id="539" r:id="rId47"/>
    <p:sldId id="540" r:id="rId48"/>
    <p:sldId id="541" r:id="rId49"/>
    <p:sldId id="542" r:id="rId50"/>
    <p:sldId id="543" r:id="rId51"/>
    <p:sldId id="544" r:id="rId52"/>
    <p:sldId id="549" r:id="rId53"/>
    <p:sldId id="511" r:id="rId54"/>
    <p:sldId id="546" r:id="rId55"/>
    <p:sldId id="547" r:id="rId56"/>
    <p:sldId id="517" r:id="rId57"/>
    <p:sldId id="512" r:id="rId58"/>
    <p:sldId id="530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ECFF"/>
    <a:srgbClr val="F3F7FB"/>
    <a:srgbClr val="0000FF"/>
    <a:srgbClr val="C1DAFF"/>
    <a:srgbClr val="3366FF"/>
    <a:srgbClr val="FF3300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77" autoAdjust="0"/>
    <p:restoredTop sz="84058" autoAdjust="0"/>
  </p:normalViewPr>
  <p:slideViewPr>
    <p:cSldViewPr>
      <p:cViewPr varScale="1">
        <p:scale>
          <a:sx n="76" d="100"/>
          <a:sy n="76" d="100"/>
        </p:scale>
        <p:origin x="-9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55.wmf"/><Relationship Id="rId4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8A0A957-802B-4B6A-98D3-4A5FA8CFDBA0}" type="datetimeFigureOut">
              <a:rPr lang="zh-CN" altLang="en-US"/>
              <a:pPr>
                <a:defRPr/>
              </a:pPr>
              <a:t>2020-9-15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6CBC73A-FA2A-4B04-9E8F-4926E98D15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b="1" smtClean="0">
              <a:solidFill>
                <a:schemeClr val="accent1"/>
              </a:solidFill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F631D4-8DFA-46EE-BCC2-E4E6DC4E96DD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q, r</a:t>
            </a:r>
            <a:r>
              <a:rPr lang="zh-CN" altLang="en-US" b="1" smtClean="0"/>
              <a:t>实际上是英文的首字母</a:t>
            </a:r>
          </a:p>
        </p:txBody>
      </p:sp>
      <p:sp>
        <p:nvSpPr>
          <p:cNvPr id="40963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40964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D1D879-307C-4B76-81BA-3BFC7BFBD171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注意：余数大于等于</a:t>
            </a:r>
            <a:r>
              <a:rPr lang="en-US" altLang="zh-CN" smtClean="0"/>
              <a:t>0</a:t>
            </a:r>
          </a:p>
        </p:txBody>
      </p:sp>
      <p:sp>
        <p:nvSpPr>
          <p:cNvPr id="45059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45060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85C9F1-CC16-484A-AC00-D1663EC67D22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8131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48132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3A4B1F-7B01-490C-BBFB-8DB344C77585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下面通过几个例子来找规律</a:t>
            </a:r>
          </a:p>
        </p:txBody>
      </p:sp>
      <p:sp>
        <p:nvSpPr>
          <p:cNvPr id="51203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51204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C58261-CB9D-4AE6-AA86-DE7BF796D60C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26=17+9</a:t>
            </a:r>
            <a:r>
              <a:rPr lang="zh-CN" altLang="en-US" smtClean="0"/>
              <a:t>；</a:t>
            </a:r>
            <a:r>
              <a:rPr lang="en-US" altLang="zh-CN" smtClean="0"/>
              <a:t>17=9+8</a:t>
            </a:r>
            <a:r>
              <a:rPr lang="zh-CN" altLang="en-US" smtClean="0"/>
              <a:t>；</a:t>
            </a:r>
            <a:r>
              <a:rPr lang="en-US" altLang="zh-CN" smtClean="0"/>
              <a:t>9=8+1</a:t>
            </a:r>
            <a:r>
              <a:rPr lang="zh-CN" altLang="en-US" smtClean="0"/>
              <a:t>；</a:t>
            </a:r>
            <a:r>
              <a:rPr lang="en-US" altLang="zh-CN" smtClean="0"/>
              <a:t>8=8</a:t>
            </a:r>
            <a:r>
              <a:rPr lang="zh-CN" altLang="en-US" smtClean="0"/>
              <a:t>*</a:t>
            </a:r>
            <a:r>
              <a:rPr lang="en-US" altLang="zh-CN" smtClean="0"/>
              <a:t>1+0</a:t>
            </a:r>
          </a:p>
          <a:p>
            <a:r>
              <a:rPr lang="en-US" altLang="zh-CN" smtClean="0"/>
              <a:t>17</a:t>
            </a:r>
            <a:r>
              <a:rPr lang="zh-CN" altLang="en-US" smtClean="0"/>
              <a:t>*</a:t>
            </a:r>
            <a:r>
              <a:rPr lang="en-US" altLang="zh-CN" smtClean="0"/>
              <a:t>-3+26*2=1</a:t>
            </a:r>
            <a:endParaRPr lang="zh-CN" altLang="en-US" smtClean="0"/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0117EC-321E-41AB-9F2D-7202A8CB80A8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b="1" smtClean="0"/>
          </a:p>
        </p:txBody>
      </p:sp>
      <p:sp>
        <p:nvSpPr>
          <p:cNvPr id="72707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72708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1B61FE-023E-4429-8759-D9B6FB5F1E4E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b="1" smtClean="0"/>
          </a:p>
        </p:txBody>
      </p:sp>
      <p:sp>
        <p:nvSpPr>
          <p:cNvPr id="74755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74756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08E7D2-8A29-4705-B566-956108670BE5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6803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76804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038082-F79A-4EB3-B7D9-168DFE76005A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solidFill>
                  <a:srgbClr val="C00000"/>
                </a:solidFill>
              </a:rPr>
              <a:t>问题：如何求最大公因数？</a:t>
            </a:r>
          </a:p>
          <a:p>
            <a:endParaRPr lang="zh-CN" altLang="en-US" smtClean="0"/>
          </a:p>
        </p:txBody>
      </p:sp>
      <p:sp>
        <p:nvSpPr>
          <p:cNvPr id="79875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79876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CA23BD-8E13-43DF-8E30-02E20A093A5C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smtClean="0"/>
              <a:t>如何求最大公约数</a:t>
            </a:r>
            <a:r>
              <a:rPr lang="en-US" altLang="zh-CN" b="1" smtClean="0"/>
              <a:t>(</a:t>
            </a:r>
            <a:r>
              <a:rPr lang="zh-CN" altLang="en-US" b="1" smtClean="0"/>
              <a:t>公因子</a:t>
            </a:r>
            <a:r>
              <a:rPr lang="en-US" altLang="zh-CN" b="1" smtClean="0"/>
              <a:t>)</a:t>
            </a:r>
            <a:endParaRPr lang="zh-CN" altLang="en-US" b="1" smtClean="0"/>
          </a:p>
          <a:p>
            <a:endParaRPr lang="en-US" altLang="zh-CN" b="1" smtClean="0">
              <a:latin typeface="Tiger"/>
              <a:cs typeface="Times New Roman" pitchFamily="18" charset="0"/>
            </a:endParaRPr>
          </a:p>
          <a:p>
            <a:endParaRPr lang="en-US" altLang="zh-CN" b="1" smtClean="0"/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7E6444-C7F9-432C-94C2-3FEE584AE126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这一章内容主要应用于公钥密码</a:t>
            </a:r>
          </a:p>
          <a:p>
            <a:r>
              <a:rPr lang="zh-CN" altLang="en-US" b="1" smtClean="0"/>
              <a:t>第一次内容，在</a:t>
            </a:r>
            <a:r>
              <a:rPr lang="en-US" altLang="zh-CN" b="1" smtClean="0"/>
              <a:t>RSA</a:t>
            </a:r>
            <a:r>
              <a:rPr lang="zh-CN" altLang="en-US" b="1" smtClean="0"/>
              <a:t>算法中应用，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E6940C-A95D-4144-BD24-A6EB61C065FC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下面这个定理给出就是如何求多个最大公因子，如何证明</a:t>
            </a:r>
            <a:endParaRPr lang="en-US" altLang="zh-CN" b="1" smtClean="0"/>
          </a:p>
          <a:p>
            <a:r>
              <a:rPr lang="zh-CN" altLang="en-US" b="1" smtClean="0"/>
              <a:t>同学们想一想，从逻辑上想一想，要给出证明，应该证明什么东西</a:t>
            </a:r>
            <a:endParaRPr lang="en-US" altLang="zh-CN" b="1" smtClean="0"/>
          </a:p>
          <a:p>
            <a:r>
              <a:rPr lang="en-US" altLang="zh-CN" b="1" smtClean="0"/>
              <a:t>1-2</a:t>
            </a:r>
            <a:r>
              <a:rPr lang="zh-CN" altLang="en-US" b="1" smtClean="0"/>
              <a:t>分钟和身边同学讨论。这是我们第一道类似的证明题，同学们一定要逻辑上弄清楚</a:t>
            </a:r>
          </a:p>
        </p:txBody>
      </p:sp>
      <p:sp>
        <p:nvSpPr>
          <p:cNvPr id="84995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84996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F86ABD-36A3-424F-BC7C-DAB9517E05C3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想一想，公倍数与最大公约数有什么关系</a:t>
            </a:r>
            <a:endParaRPr lang="en-US" altLang="zh-CN" b="1" smtClean="0"/>
          </a:p>
          <a:p>
            <a:r>
              <a:rPr lang="zh-CN" altLang="en-US" b="1" smtClean="0"/>
              <a:t>或者说很大的两个整数的公倍数如何计算</a:t>
            </a:r>
          </a:p>
        </p:txBody>
      </p:sp>
      <p:sp>
        <p:nvSpPr>
          <p:cNvPr id="88067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88068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134DB1-EB8C-4137-8AF2-87B5A1EA0CF7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1139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91140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DD86E0-1174-4428-8AA4-09CEE1B70315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第一个用带余除法即可；第二个利用</a:t>
            </a:r>
            <a:r>
              <a:rPr lang="en-US" altLang="zh-CN" smtClean="0"/>
              <a:t>c|ab</a:t>
            </a:r>
            <a:r>
              <a:rPr lang="zh-CN" altLang="en-US" smtClean="0"/>
              <a:t>，</a:t>
            </a:r>
            <a:r>
              <a:rPr lang="en-US" altLang="zh-CN" smtClean="0"/>
              <a:t>(a,c)=1, </a:t>
            </a:r>
            <a:r>
              <a:rPr lang="zh-CN" altLang="en-US" smtClean="0"/>
              <a:t>可得</a:t>
            </a:r>
            <a:r>
              <a:rPr lang="en-US" altLang="zh-CN" smtClean="0"/>
              <a:t>c|b</a:t>
            </a:r>
            <a:r>
              <a:rPr lang="zh-CN" altLang="en-US" smtClean="0"/>
              <a:t>即可， 第三利用第二个结论</a:t>
            </a:r>
          </a:p>
        </p:txBody>
      </p:sp>
      <p:sp>
        <p:nvSpPr>
          <p:cNvPr id="93187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93188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128D1D-AA3D-4C05-AA98-6411F5FAA252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7283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97284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CEB4E0-0821-4A56-B350-B0532F06A875}" type="slidenum">
              <a:rPr lang="zh-CN" altLang="en-US" smtClean="0"/>
              <a:pPr/>
              <a:t>35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2013</a:t>
            </a:r>
            <a:r>
              <a:rPr lang="zh-CN" altLang="en-US" smtClean="0"/>
              <a:t>年</a:t>
            </a:r>
            <a:r>
              <a:rPr lang="en-US" altLang="zh-CN" smtClean="0"/>
              <a:t>5</a:t>
            </a:r>
            <a:r>
              <a:rPr lang="zh-CN" altLang="en-US" smtClean="0"/>
              <a:t>月，张益唐在孪生素数研究方面所取得的突破性进展，他证明了孪生素数猜想的一个弱化形式。张益唐在不依赖未经证明推论的前提下，发现存在无穷多差小于</a:t>
            </a:r>
            <a:r>
              <a:rPr lang="en-US" altLang="zh-CN" smtClean="0"/>
              <a:t>7000</a:t>
            </a:r>
            <a:r>
              <a:rPr lang="zh-CN" altLang="en-US" smtClean="0"/>
              <a:t>万的素数对； 最后华罗庚</a:t>
            </a:r>
          </a:p>
        </p:txBody>
      </p:sp>
      <p:sp>
        <p:nvSpPr>
          <p:cNvPr id="99331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99332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230E44-8AB0-442B-8DEF-62C23A5387CD}" type="slidenum">
              <a:rPr lang="zh-CN" altLang="en-US" smtClean="0"/>
              <a:pPr/>
              <a:t>36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6|4</a:t>
            </a:r>
            <a:r>
              <a:rPr lang="zh-CN" altLang="en-US" smtClean="0"/>
              <a:t>*</a:t>
            </a:r>
            <a:r>
              <a:rPr lang="en-US" altLang="zh-CN" smtClean="0"/>
              <a:t>9 6</a:t>
            </a:r>
            <a:r>
              <a:rPr lang="zh-CN" altLang="en-US" smtClean="0"/>
              <a:t>不整除</a:t>
            </a:r>
            <a:r>
              <a:rPr lang="en-US" altLang="zh-CN" smtClean="0"/>
              <a:t>9</a:t>
            </a:r>
            <a:endParaRPr lang="zh-CN" altLang="en-US" smtClean="0"/>
          </a:p>
        </p:txBody>
      </p:sp>
      <p:sp>
        <p:nvSpPr>
          <p:cNvPr id="152579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52580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58C6D1-1B66-42C7-9D24-52E4D76CD8D3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90467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90468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8E1924-D46A-430B-B653-3783B6B6057B}" type="slidenum">
              <a:rPr lang="zh-CN" altLang="en-US" smtClean="0"/>
              <a:pPr/>
              <a:t>53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94563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94564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48447D-6D7E-42D8-B489-EA1CF10BD04F}" type="slidenum">
              <a:rPr lang="zh-CN" altLang="en-US" smtClean="0"/>
              <a:pPr/>
              <a:t>56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由最大公因数和最小公倍数的定义可知</a:t>
            </a:r>
          </a:p>
        </p:txBody>
      </p:sp>
      <p:sp>
        <p:nvSpPr>
          <p:cNvPr id="196611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96612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466935-3AE1-4E35-9C79-09D67FE9C09C}" type="slidenum">
              <a:rPr lang="zh-CN" altLang="en-US" smtClean="0"/>
              <a:pPr/>
              <a:t>57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网上银行、网上购物已经成为生活一部分，作为计算机尤其是信息安全专业的同学们应该要知道；鼠标点击时候一个加密算法在保证我们的安全，这就是</a:t>
            </a:r>
            <a:r>
              <a:rPr lang="en-US" altLang="zh-CN" b="1" smtClean="0"/>
              <a:t>RSA</a:t>
            </a:r>
            <a:r>
              <a:rPr lang="zh-CN" altLang="en-US" b="1" smtClean="0"/>
              <a:t>算法；</a:t>
            </a:r>
            <a:endParaRPr lang="en-US" altLang="zh-CN" b="1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F7B59F-AC41-40EC-9532-5039A259142C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非常简单的一个算法；</a:t>
            </a:r>
            <a:r>
              <a:rPr lang="en-US" altLang="zh-CN" b="1" smtClean="0">
                <a:latin typeface="Tiger"/>
                <a:cs typeface="Times New Roman" pitchFamily="18" charset="0"/>
              </a:rPr>
              <a:t>y&lt;n,x&lt;n</a:t>
            </a:r>
          </a:p>
          <a:p>
            <a:r>
              <a:rPr lang="zh-CN" altLang="en-US" b="1" smtClean="0">
                <a:latin typeface="Tiger"/>
                <a:cs typeface="Times New Roman" pitchFamily="18" charset="0"/>
              </a:rPr>
              <a:t>同学们我们一起看看一下，看看您能理解那些步骤</a:t>
            </a:r>
            <a:endParaRPr lang="en-US" altLang="zh-CN" b="1" smtClean="0">
              <a:latin typeface="Tiger"/>
              <a:cs typeface="Times New Roman" pitchFamily="18" charset="0"/>
            </a:endParaRPr>
          </a:p>
          <a:p>
            <a:endParaRPr lang="en-US" altLang="zh-CN" b="1" smtClean="0">
              <a:latin typeface="Tiger"/>
              <a:cs typeface="Times New Roman" pitchFamily="18" charset="0"/>
            </a:endParaRPr>
          </a:p>
          <a:p>
            <a:endParaRPr lang="en-US" altLang="zh-CN" b="1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D36248-86AE-4FB1-8F26-F6202151965A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smtClean="0"/>
              <a:t>如何求最大公约数</a:t>
            </a:r>
            <a:r>
              <a:rPr lang="en-US" altLang="zh-CN" b="1" smtClean="0"/>
              <a:t>(</a:t>
            </a:r>
            <a:r>
              <a:rPr lang="zh-CN" altLang="en-US" b="1" smtClean="0"/>
              <a:t>公因子</a:t>
            </a:r>
            <a:r>
              <a:rPr lang="en-US" altLang="zh-CN" b="1" smtClean="0"/>
              <a:t>)</a:t>
            </a:r>
            <a:endParaRPr lang="zh-CN" altLang="en-US" b="1" smtClean="0"/>
          </a:p>
          <a:p>
            <a:endParaRPr lang="en-US" altLang="zh-CN" b="1" smtClean="0">
              <a:latin typeface="Tiger"/>
              <a:cs typeface="Times New Roman" pitchFamily="18" charset="0"/>
            </a:endParaRPr>
          </a:p>
          <a:p>
            <a:endParaRPr lang="en-US" altLang="zh-CN" b="1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DE7F26-7CBD-4A85-945D-12B8E19624D0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8675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28676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FD1E8F-AAAF-4681-8E76-56C48D1D797A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加法和乘法</a:t>
            </a:r>
          </a:p>
        </p:txBody>
      </p:sp>
      <p:sp>
        <p:nvSpPr>
          <p:cNvPr id="31747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31748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3AEC2F-5759-4479-9D7E-CFAEB3D8C896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4819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34820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41BDBD-0F32-4B1F-948E-C69919EAC677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书本例子</a:t>
            </a:r>
            <a:r>
              <a:rPr lang="en-US" altLang="zh-CN" b="1" smtClean="0"/>
              <a:t>1.2</a:t>
            </a:r>
            <a:r>
              <a:rPr lang="zh-CN" altLang="en-US" b="1" smtClean="0"/>
              <a:t>，让同学相互学相互教</a:t>
            </a:r>
          </a:p>
        </p:txBody>
      </p:sp>
      <p:sp>
        <p:nvSpPr>
          <p:cNvPr id="37891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37892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8090C2-EDF1-4110-872E-1E50564F03EB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35964-E6D8-40A1-AD0A-47CE29A8FC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A2583-E623-48E9-9CF6-9E9F8C4E58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20D18-149E-41A0-9886-B93EB2A0BA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>
            <p:custDataLst>
              <p:tags r:id="rId1"/>
            </p:custDataLst>
          </p:nvPr>
        </p:nvCxnSpPr>
        <p:spPr>
          <a:xfrm>
            <a:off x="142875" y="1000125"/>
            <a:ext cx="8823325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21" descr="银河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14313" y="6408738"/>
            <a:ext cx="5000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 userDrawn="1">
            <p:custDataLst>
              <p:tags r:id="rId2"/>
            </p:custDataLst>
          </p:nvPr>
        </p:nvCxnSpPr>
        <p:spPr>
          <a:xfrm>
            <a:off x="142875" y="6357938"/>
            <a:ext cx="8823325" cy="1587"/>
          </a:xfrm>
          <a:prstGeom prst="line">
            <a:avLst/>
          </a:prstGeom>
          <a:ln w="190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Picture 4" descr="http://www.nudt.edu.cn/about/images/xh.gif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0"/>
            <a:ext cx="1000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921"/>
            <a:ext cx="7400948" cy="928686"/>
          </a:xfrm>
        </p:spPr>
        <p:txBody>
          <a:bodyPr/>
          <a:lstStyle>
            <a:lvl1pPr algn="l">
              <a:defRPr sz="44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0972"/>
            <a:ext cx="8229600" cy="5197493"/>
          </a:xfrm>
        </p:spPr>
        <p:txBody>
          <a:bodyPr/>
          <a:lstStyle>
            <a:lvl1pPr>
              <a:spcBef>
                <a:spcPts val="600"/>
              </a:spcBef>
              <a:buSzPct val="70000"/>
              <a:buFont typeface="Wingdings" pitchFamily="2" charset="2"/>
              <a:buChar char="n"/>
              <a:defRPr sz="32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>
          <a:xfrm>
            <a:off x="6724650" y="6500813"/>
            <a:ext cx="2133600" cy="214312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0463F9-4907-48AC-A5D9-83185A63222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6463F-4761-4A0C-B234-842EF8320A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B6B8A-403D-48F6-8024-D51642BDC1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84233-B102-4192-9D57-C0B26C47FD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AF9D0-BCA8-45EB-AEDA-7D010DC118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A7F35-C494-4D8E-8CD0-BA1829B90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06FC1-8F5C-4D3F-8340-A1363E79CC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3043F-1883-4F14-AE21-B7886273E7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2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AF740F-8CA0-450D-BDF4-051D0E8556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9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oleObject" Target="../embeddings/oleObject2.bin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oleObject" Target="../embeddings/oleObject1.bin"/><Relationship Id="rId2" Type="http://schemas.openxmlformats.org/officeDocument/2006/relationships/tags" Target="../tags/tag30.xml"/><Relationship Id="rId1" Type="http://schemas.openxmlformats.org/officeDocument/2006/relationships/vmlDrawing" Target="../drawings/vmlDrawing1.vml"/><Relationship Id="rId6" Type="http://schemas.openxmlformats.org/officeDocument/2006/relationships/tags" Target="../tags/tag34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3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vmlDrawing" Target="../drawings/vmlDrawing2.v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oleObject" Target="../embeddings/oleObject3.bin"/><Relationship Id="rId4" Type="http://schemas.openxmlformats.org/officeDocument/2006/relationships/tags" Target="../tags/tag40.xml"/><Relationship Id="rId9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oleObject" Target="../embeddings/oleObject4.bin"/><Relationship Id="rId18" Type="http://schemas.openxmlformats.org/officeDocument/2006/relationships/oleObject" Target="../embeddings/oleObject9.bin"/><Relationship Id="rId3" Type="http://schemas.openxmlformats.org/officeDocument/2006/relationships/tags" Target="../tags/tag45.xml"/><Relationship Id="rId21" Type="http://schemas.openxmlformats.org/officeDocument/2006/relationships/oleObject" Target="../embeddings/oleObject12.bin"/><Relationship Id="rId7" Type="http://schemas.openxmlformats.org/officeDocument/2006/relationships/tags" Target="../tags/tag49.xml"/><Relationship Id="rId12" Type="http://schemas.openxmlformats.org/officeDocument/2006/relationships/notesSlide" Target="../notesSlides/notesSlide9.xml"/><Relationship Id="rId17" Type="http://schemas.openxmlformats.org/officeDocument/2006/relationships/oleObject" Target="../embeddings/oleObject8.bin"/><Relationship Id="rId2" Type="http://schemas.openxmlformats.org/officeDocument/2006/relationships/tags" Target="../tags/tag44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52.xml"/><Relationship Id="rId19" Type="http://schemas.openxmlformats.org/officeDocument/2006/relationships/oleObject" Target="../embeddings/oleObject10.bin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oleObject" Target="../embeddings/oleObject14.bin"/><Relationship Id="rId2" Type="http://schemas.openxmlformats.org/officeDocument/2006/relationships/tags" Target="../tags/tag53.xml"/><Relationship Id="rId1" Type="http://schemas.openxmlformats.org/officeDocument/2006/relationships/vmlDrawing" Target="../drawings/vmlDrawing4.vml"/><Relationship Id="rId6" Type="http://schemas.openxmlformats.org/officeDocument/2006/relationships/tags" Target="../tags/tag57.xml"/><Relationship Id="rId11" Type="http://schemas.openxmlformats.org/officeDocument/2006/relationships/oleObject" Target="../embeddings/oleObject13.bin"/><Relationship Id="rId5" Type="http://schemas.openxmlformats.org/officeDocument/2006/relationships/tags" Target="../tags/tag56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55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notesSlide" Target="../notesSlides/notesSlide11.xml"/><Relationship Id="rId26" Type="http://schemas.openxmlformats.org/officeDocument/2006/relationships/oleObject" Target="../embeddings/oleObject22.bin"/><Relationship Id="rId3" Type="http://schemas.openxmlformats.org/officeDocument/2006/relationships/tags" Target="../tags/tag61.xml"/><Relationship Id="rId21" Type="http://schemas.openxmlformats.org/officeDocument/2006/relationships/oleObject" Target="../embeddings/oleObject17.bin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slideLayout" Target="../slideLayouts/slideLayout2.xml"/><Relationship Id="rId25" Type="http://schemas.openxmlformats.org/officeDocument/2006/relationships/oleObject" Target="../embeddings/oleObject21.bin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oleObject" Target="../embeddings/oleObject20.bin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oleObject" Target="../embeddings/oleObject19.bin"/><Relationship Id="rId10" Type="http://schemas.openxmlformats.org/officeDocument/2006/relationships/tags" Target="../tags/tag68.xml"/><Relationship Id="rId19" Type="http://schemas.openxmlformats.org/officeDocument/2006/relationships/oleObject" Target="../embeddings/oleObject15.bin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oleObject" Target="../embeddings/oleObject18.bin"/><Relationship Id="rId27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oleObject" Target="../embeddings/oleObject25.bin"/><Relationship Id="rId2" Type="http://schemas.openxmlformats.org/officeDocument/2006/relationships/tags" Target="../tags/tag75.xml"/><Relationship Id="rId1" Type="http://schemas.openxmlformats.org/officeDocument/2006/relationships/vmlDrawing" Target="../drawings/vmlDrawing6.vml"/><Relationship Id="rId6" Type="http://schemas.openxmlformats.org/officeDocument/2006/relationships/tags" Target="../tags/tag79.xml"/><Relationship Id="rId11" Type="http://schemas.openxmlformats.org/officeDocument/2006/relationships/oleObject" Target="../embeddings/oleObject24.bin"/><Relationship Id="rId5" Type="http://schemas.openxmlformats.org/officeDocument/2006/relationships/tags" Target="../tags/tag78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77.xml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vmlDrawing" Target="../drawings/vmlDrawing7.v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oleObject" Target="../embeddings/oleObject26.bin"/><Relationship Id="rId4" Type="http://schemas.openxmlformats.org/officeDocument/2006/relationships/tags" Target="../tags/tag84.xml"/><Relationship Id="rId9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oleObject" Target="../embeddings/oleObject30.bin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oleObject" Target="../embeddings/oleObject29.bin"/><Relationship Id="rId2" Type="http://schemas.openxmlformats.org/officeDocument/2006/relationships/tags" Target="../tags/tag88.xml"/><Relationship Id="rId1" Type="http://schemas.openxmlformats.org/officeDocument/2006/relationships/vmlDrawing" Target="../drawings/vmlDrawing10.vml"/><Relationship Id="rId6" Type="http://schemas.openxmlformats.org/officeDocument/2006/relationships/tags" Target="../tags/tag92.xml"/><Relationship Id="rId11" Type="http://schemas.openxmlformats.org/officeDocument/2006/relationships/notesSlide" Target="../notesSlides/notesSlide15.xml"/><Relationship Id="rId5" Type="http://schemas.openxmlformats.org/officeDocument/2006/relationships/tags" Target="../tags/tag91.xml"/><Relationship Id="rId15" Type="http://schemas.openxmlformats.org/officeDocument/2006/relationships/oleObject" Target="../embeddings/oleObject32.bin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oleObject" Target="../embeddings/oleObject33.bin"/><Relationship Id="rId2" Type="http://schemas.openxmlformats.org/officeDocument/2006/relationships/tags" Target="../tags/tag96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00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9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12.xml"/><Relationship Id="rId11" Type="http://schemas.openxmlformats.org/officeDocument/2006/relationships/oleObject" Target="../embeddings/oleObject35.bin"/><Relationship Id="rId5" Type="http://schemas.openxmlformats.org/officeDocument/2006/relationships/tags" Target="../tags/tag111.xml"/><Relationship Id="rId10" Type="http://schemas.openxmlformats.org/officeDocument/2006/relationships/oleObject" Target="../embeddings/oleObject34.bin"/><Relationship Id="rId4" Type="http://schemas.openxmlformats.org/officeDocument/2006/relationships/tags" Target="../tags/tag110.xml"/><Relationship Id="rId9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tags" Target="../tags/tag128.xml"/><Relationship Id="rId18" Type="http://schemas.openxmlformats.org/officeDocument/2006/relationships/notesSlide" Target="../notesSlides/notesSlide20.xml"/><Relationship Id="rId26" Type="http://schemas.openxmlformats.org/officeDocument/2006/relationships/oleObject" Target="../embeddings/oleObject43.bin"/><Relationship Id="rId3" Type="http://schemas.openxmlformats.org/officeDocument/2006/relationships/tags" Target="../tags/tag118.xml"/><Relationship Id="rId21" Type="http://schemas.openxmlformats.org/officeDocument/2006/relationships/oleObject" Target="../embeddings/oleObject38.bin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17" Type="http://schemas.openxmlformats.org/officeDocument/2006/relationships/slideLayout" Target="../slideLayouts/slideLayout2.xml"/><Relationship Id="rId25" Type="http://schemas.openxmlformats.org/officeDocument/2006/relationships/oleObject" Target="../embeddings/oleObject42.bin"/><Relationship Id="rId2" Type="http://schemas.openxmlformats.org/officeDocument/2006/relationships/tags" Target="../tags/tag117.xml"/><Relationship Id="rId16" Type="http://schemas.openxmlformats.org/officeDocument/2006/relationships/tags" Target="../tags/tag131.xml"/><Relationship Id="rId20" Type="http://schemas.openxmlformats.org/officeDocument/2006/relationships/oleObject" Target="../embeddings/oleObject37.bin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24" Type="http://schemas.openxmlformats.org/officeDocument/2006/relationships/oleObject" Target="../embeddings/oleObject41.bin"/><Relationship Id="rId5" Type="http://schemas.openxmlformats.org/officeDocument/2006/relationships/tags" Target="../tags/tag120.xml"/><Relationship Id="rId15" Type="http://schemas.openxmlformats.org/officeDocument/2006/relationships/tags" Target="../tags/tag130.xml"/><Relationship Id="rId23" Type="http://schemas.openxmlformats.org/officeDocument/2006/relationships/oleObject" Target="../embeddings/oleObject40.bin"/><Relationship Id="rId28" Type="http://schemas.openxmlformats.org/officeDocument/2006/relationships/oleObject" Target="../embeddings/oleObject45.bin"/><Relationship Id="rId10" Type="http://schemas.openxmlformats.org/officeDocument/2006/relationships/tags" Target="../tags/tag125.xml"/><Relationship Id="rId19" Type="http://schemas.openxmlformats.org/officeDocument/2006/relationships/oleObject" Target="../embeddings/oleObject36.bin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tags" Target="../tags/tag129.xml"/><Relationship Id="rId22" Type="http://schemas.openxmlformats.org/officeDocument/2006/relationships/oleObject" Target="../embeddings/oleObject39.bin"/><Relationship Id="rId27" Type="http://schemas.openxmlformats.org/officeDocument/2006/relationships/oleObject" Target="../embeddings/oleObject44.bin"/><Relationship Id="rId30" Type="http://schemas.openxmlformats.org/officeDocument/2006/relationships/oleObject" Target="../embeddings/oleObject47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image" Target="../media/image56.png"/><Relationship Id="rId2" Type="http://schemas.openxmlformats.org/officeDocument/2006/relationships/tags" Target="../tags/tag136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40.xml"/><Relationship Id="rId11" Type="http://schemas.openxmlformats.org/officeDocument/2006/relationships/oleObject" Target="../embeddings/oleObject48.bin"/><Relationship Id="rId5" Type="http://schemas.openxmlformats.org/officeDocument/2006/relationships/tags" Target="../tags/tag139.xml"/><Relationship Id="rId10" Type="http://schemas.openxmlformats.org/officeDocument/2006/relationships/notesSlide" Target="../notesSlides/notesSlide22.xml"/><Relationship Id="rId4" Type="http://schemas.openxmlformats.org/officeDocument/2006/relationships/tags" Target="../tags/tag138.xml"/><Relationship Id="rId9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2" Type="http://schemas.openxmlformats.org/officeDocument/2006/relationships/tags" Target="../tags/tag143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47.xml"/><Relationship Id="rId11" Type="http://schemas.openxmlformats.org/officeDocument/2006/relationships/oleObject" Target="../embeddings/oleObject49.bin"/><Relationship Id="rId5" Type="http://schemas.openxmlformats.org/officeDocument/2006/relationships/tags" Target="../tags/tag146.xml"/><Relationship Id="rId10" Type="http://schemas.openxmlformats.org/officeDocument/2006/relationships/notesSlide" Target="../notesSlides/notesSlide23.xml"/><Relationship Id="rId4" Type="http://schemas.openxmlformats.org/officeDocument/2006/relationships/tags" Target="../tags/tag145.xml"/><Relationship Id="rId9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http://b.hiphotos.baidu.com/baike/s=83/sign=ae12872873cf3bc7ec00c0efd1006a62/9f2f070828381f30203ff68caa014c086e06f0f5.jpg" TargetMode="Externa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https://zh.wikipedia.org/wiki/AKS%E8%B3%AA%E6%95%B8%E6%B8%AC%E8%A9%A6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60.bin"/><Relationship Id="rId2" Type="http://schemas.openxmlformats.org/officeDocument/2006/relationships/tags" Target="../tags/tag15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notesSlide" Target="../notesSlides/notesSlide28.xml"/><Relationship Id="rId9" Type="http://schemas.openxmlformats.org/officeDocument/2006/relationships/oleObject" Target="../embeddings/oleObject6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55650" y="765175"/>
            <a:ext cx="8072438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</a:rPr>
              <a:t>信息安全数学基础</a:t>
            </a:r>
            <a:endParaRPr lang="zh-CN" altLang="en-US" sz="6000" dirty="0" smtClean="0">
              <a:solidFill>
                <a:srgbClr val="10253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0" y="6143625"/>
            <a:ext cx="9144000" cy="22225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115" name="Rectangle 5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 bwMode="gray">
          <a:xfrm>
            <a:off x="1908175" y="2492375"/>
            <a:ext cx="5832475" cy="15128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10000"/>
              </a:spcBef>
            </a:pPr>
            <a:r>
              <a:rPr kumimoji="1"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北京科技大学计算机系 </a:t>
            </a:r>
          </a:p>
          <a:p>
            <a:pPr eaLnBrk="1" hangingPunct="1">
              <a:lnSpc>
                <a:spcPct val="110000"/>
              </a:lnSpc>
              <a:spcBef>
                <a:spcPct val="110000"/>
              </a:spcBef>
            </a:pPr>
            <a:r>
              <a:rPr kumimoji="1"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王昭顺教授</a:t>
            </a:r>
            <a:endParaRPr kumimoji="1" lang="en-US" altLang="zh-CN" sz="28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  <p:sp>
        <p:nvSpPr>
          <p:cNvPr id="90116" name="Text Box 7"/>
          <p:cNvSpPr txBox="1">
            <a:spLocks noChangeArrowheads="1"/>
          </p:cNvSpPr>
          <p:nvPr/>
        </p:nvSpPr>
        <p:spPr bwMode="auto">
          <a:xfrm>
            <a:off x="2987675" y="4365625"/>
            <a:ext cx="37147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>
                <a:ea typeface="宋体" charset="-122"/>
              </a:rPr>
              <a:t>zhswang69@163.com</a:t>
            </a:r>
          </a:p>
          <a:p>
            <a:pPr algn="ctr">
              <a:lnSpc>
                <a:spcPct val="150000"/>
              </a:lnSpc>
            </a:pPr>
            <a:r>
              <a:rPr lang="en-US" altLang="zh-CN" sz="2800">
                <a:ea typeface="宋体" charset="-122"/>
              </a:rPr>
              <a:t>wzs1969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9EACAE6A-0D7C-4A4A-9D87-245894FEF71A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765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8150" y="1552575"/>
            <a:ext cx="77771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  <a:ea typeface="微软雅黑"/>
                <a:cs typeface="微软雅黑"/>
              </a:rPr>
              <a:t>整数的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微软雅黑"/>
                <a:cs typeface="微软雅黑"/>
              </a:rPr>
              <a:t>带余除法</a:t>
            </a:r>
            <a:r>
              <a:rPr lang="zh-CN" altLang="en-US" sz="2800" b="1">
                <a:latin typeface="楷体_GB2312" pitchFamily="49" charset="-122"/>
                <a:ea typeface="微软雅黑"/>
                <a:cs typeface="微软雅黑"/>
              </a:rPr>
              <a:t>定理</a:t>
            </a:r>
          </a:p>
        </p:txBody>
      </p:sp>
      <p:sp>
        <p:nvSpPr>
          <p:cNvPr id="27651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" y="2205038"/>
            <a:ext cx="7808913" cy="11604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  <a:ea typeface="微软雅黑"/>
                <a:cs typeface="微软雅黑"/>
              </a:rPr>
              <a:t>理解整数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微软雅黑"/>
                <a:cs typeface="微软雅黑"/>
              </a:rPr>
              <a:t>辗转相除法</a:t>
            </a:r>
            <a:endParaRPr lang="zh-CN" altLang="en-US" sz="2800" b="1">
              <a:latin typeface="楷体_GB2312" pitchFamily="49" charset="-122"/>
              <a:ea typeface="微软雅黑"/>
              <a:cs typeface="微软雅黑"/>
            </a:endParaRPr>
          </a:p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微软雅黑"/>
                <a:cs typeface="微软雅黑"/>
              </a:rPr>
              <a:t>利用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微软雅黑"/>
                <a:cs typeface="微软雅黑"/>
              </a:rPr>
              <a:t>辗转相除法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微软雅黑"/>
                <a:cs typeface="微软雅黑"/>
              </a:rPr>
              <a:t>求两个数最大公因数</a:t>
            </a:r>
          </a:p>
        </p:txBody>
      </p:sp>
      <p:sp>
        <p:nvSpPr>
          <p:cNvPr id="27652" name="Rectangle 8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8625" y="404813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4000" b="1">
                <a:latin typeface="Times New Roman" pitchFamily="18" charset="0"/>
                <a:cs typeface="Times New Roman" pitchFamily="18" charset="0"/>
              </a:rPr>
              <a:t>第一阶段学习目标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77EFE53E-81C9-4FD2-8331-2506086D94F0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14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7188" y="1357313"/>
            <a:ext cx="84629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整数序列</a:t>
            </a:r>
            <a:r>
              <a:rPr lang="zh-CN" altLang="en-US" sz="2800" b="1">
                <a:latin typeface="楷体_GB2312" pitchFamily="49" charset="-122"/>
              </a:rPr>
              <a:t>：</a:t>
            </a:r>
            <a:r>
              <a:rPr lang="en-US" altLang="zh-CN" sz="2800" b="1">
                <a:latin typeface="宋体" charset="-122"/>
              </a:rPr>
              <a:t>…</a:t>
            </a:r>
            <a:r>
              <a:rPr lang="zh-CN" altLang="en-US" sz="2800" b="1">
                <a:latin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</a:rPr>
              <a:t>-4</a:t>
            </a:r>
            <a:r>
              <a:rPr lang="zh-CN" altLang="en-US" sz="2800" b="1">
                <a:latin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</a:rPr>
              <a:t>-3</a:t>
            </a:r>
            <a:r>
              <a:rPr lang="zh-CN" altLang="en-US" sz="2800" b="1">
                <a:latin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</a:rPr>
              <a:t>-2</a:t>
            </a:r>
            <a:r>
              <a:rPr lang="zh-CN" altLang="en-US" sz="2800" b="1">
                <a:latin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</a:rPr>
              <a:t>-1,0,1,2,3,4</a:t>
            </a:r>
            <a:r>
              <a:rPr lang="zh-CN" altLang="en-US" sz="2800" b="1">
                <a:latin typeface="楷体_GB2312" pitchFamily="49" charset="-122"/>
              </a:rPr>
              <a:t>，</a:t>
            </a:r>
            <a:r>
              <a:rPr lang="en-US" altLang="zh-CN" sz="2800" b="1">
                <a:latin typeface="宋体" charset="-122"/>
              </a:rPr>
              <a:t>…</a:t>
            </a:r>
            <a:endParaRPr lang="en-US" altLang="zh-CN" sz="2800" b="1">
              <a:latin typeface="楷体_GB2312" pitchFamily="49" charset="-122"/>
            </a:endParaRPr>
          </a:p>
        </p:txBody>
      </p:sp>
      <p:graphicFrame>
        <p:nvGraphicFramePr>
          <p:cNvPr id="1144" name="Object 120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016375" y="1930400"/>
          <a:ext cx="1851025" cy="561975"/>
        </p:xfrm>
        <a:graphic>
          <a:graphicData uri="http://schemas.openxmlformats.org/presentationml/2006/ole">
            <p:oleObj spid="_x0000_s1144" name="Equation" r:id="rId12" imgW="583693" imgH="177646" progId="">
              <p:embed/>
            </p:oleObj>
          </a:graphicData>
        </a:graphic>
      </p:graphicFrame>
      <p:sp>
        <p:nvSpPr>
          <p:cNvPr id="1148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6400" y="2916238"/>
            <a:ext cx="207010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/>
              <a:t>绝对值：</a:t>
            </a:r>
          </a:p>
        </p:txBody>
      </p:sp>
      <p:graphicFrame>
        <p:nvGraphicFramePr>
          <p:cNvPr id="1145" name="Object 12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338388" y="2643188"/>
          <a:ext cx="2881312" cy="1139825"/>
        </p:xfrm>
        <a:graphic>
          <a:graphicData uri="http://schemas.openxmlformats.org/presentationml/2006/ole">
            <p:oleObj spid="_x0000_s1145" name="Equation" r:id="rId13" imgW="1155700" imgH="457200" progId="">
              <p:embed/>
            </p:oleObj>
          </a:graphicData>
        </a:graphic>
      </p:graphicFrame>
      <p:sp>
        <p:nvSpPr>
          <p:cNvPr id="1149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8625" y="4071938"/>
            <a:ext cx="314166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/>
              <a:t>正整数，负整数</a:t>
            </a:r>
          </a:p>
        </p:txBody>
      </p:sp>
      <p:sp>
        <p:nvSpPr>
          <p:cNvPr id="1150" name="Rectangle 8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7800" y="130175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Times New Roman" pitchFamily="18" charset="0"/>
                <a:ea typeface="微软雅黑"/>
                <a:cs typeface="Times New Roman" pitchFamily="18" charset="0"/>
              </a:rPr>
              <a:t>1.1.1 </a:t>
            </a:r>
            <a:r>
              <a:rPr lang="zh-CN" altLang="en-US" sz="4000" b="1">
                <a:latin typeface="Times New Roman" pitchFamily="18" charset="0"/>
                <a:ea typeface="微软雅黑"/>
                <a:cs typeface="Times New Roman" pitchFamily="18" charset="0"/>
              </a:rPr>
              <a:t>整数的带余除法</a:t>
            </a:r>
          </a:p>
        </p:txBody>
      </p:sp>
      <p:sp>
        <p:nvSpPr>
          <p:cNvPr id="1151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6725" y="5143500"/>
            <a:ext cx="56419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/>
              <a:t>整数</a:t>
            </a:r>
            <a:r>
              <a:rPr lang="zh-CN" altLang="en-US" sz="2800" b="1">
                <a:solidFill>
                  <a:srgbClr val="0000FF"/>
                </a:solidFill>
              </a:rPr>
              <a:t>加法、减法、乘法</a:t>
            </a:r>
            <a:r>
              <a:rPr lang="zh-CN" altLang="en-US" sz="2800" b="1"/>
              <a:t>是封闭的</a:t>
            </a:r>
          </a:p>
        </p:txBody>
      </p:sp>
      <p:sp>
        <p:nvSpPr>
          <p:cNvPr id="1153" name="Text Box 129"/>
          <p:cNvSpPr txBox="1">
            <a:spLocks noChangeArrowheads="1"/>
          </p:cNvSpPr>
          <p:nvPr/>
        </p:nvSpPr>
        <p:spPr bwMode="auto">
          <a:xfrm>
            <a:off x="1692275" y="5734050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除法</a:t>
            </a:r>
            <a:r>
              <a:rPr lang="zh-CN" altLang="en-US" sz="3200" b="1"/>
              <a:t>封闭吗</a:t>
            </a:r>
            <a:r>
              <a:rPr lang="zh-CN" altLang="en-US" sz="3200" b="1">
                <a:solidFill>
                  <a:srgbClr val="FF3300"/>
                </a:solidFill>
              </a:rPr>
              <a:t>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67F3948C-3318-4CF1-96D9-505CE85DE98D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13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16013" y="3141663"/>
            <a:ext cx="6048375" cy="137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3525" indent="-263525">
              <a:lnSpc>
                <a:spcPct val="150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</a:rPr>
              <a:t>如果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|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，则称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为</a:t>
            </a:r>
            <a:r>
              <a:rPr lang="en-US" altLang="zh-CN" sz="2800" b="1" i="1">
                <a:latin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</a:rPr>
              <a:t>的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因子</a:t>
            </a:r>
            <a:r>
              <a:rPr lang="en-US" altLang="zh-CN" sz="2800" b="1">
                <a:latin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</a:rPr>
              <a:t>约数</a:t>
            </a:r>
            <a:r>
              <a:rPr lang="en-US" altLang="zh-CN" sz="2800" b="1">
                <a:latin typeface="楷体_GB2312" pitchFamily="49" charset="-122"/>
              </a:rPr>
              <a:t>), </a:t>
            </a:r>
            <a:r>
              <a:rPr lang="en-US" altLang="zh-CN" sz="2800" b="1" i="1">
                <a:latin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</a:rPr>
              <a:t>称为</a:t>
            </a:r>
            <a:r>
              <a:rPr lang="en-US" altLang="zh-CN" sz="2800" b="1" i="1">
                <a:latin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倍数</a:t>
            </a:r>
            <a:r>
              <a:rPr lang="zh-CN" altLang="en-US" sz="2800" b="1">
                <a:latin typeface="楷体_GB2312" pitchFamily="49" charset="-122"/>
              </a:rPr>
              <a:t>。</a:t>
            </a:r>
          </a:p>
        </p:txBody>
      </p:sp>
      <p:sp>
        <p:nvSpPr>
          <p:cNvPr id="2131" name="Rectangle 8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6035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  <a:ea typeface="微软雅黑"/>
                <a:cs typeface="Times New Roman" pitchFamily="18" charset="0"/>
              </a:rPr>
              <a:t>1.1.1 </a:t>
            </a:r>
            <a:r>
              <a:rPr lang="zh-CN" altLang="en-US" sz="3600" b="1">
                <a:latin typeface="Times New Roman" pitchFamily="18" charset="0"/>
                <a:ea typeface="微软雅黑"/>
                <a:cs typeface="Times New Roman" pitchFamily="18" charset="0"/>
              </a:rPr>
              <a:t>整数的带余除法</a:t>
            </a:r>
          </a:p>
        </p:txBody>
      </p:sp>
      <p:sp>
        <p:nvSpPr>
          <p:cNvPr id="2132" name="Rectangle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7188" y="1435100"/>
            <a:ext cx="8383587" cy="163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</a:rPr>
              <a:t>1.1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设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a,b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为整数（</a:t>
            </a:r>
            <a:r>
              <a:rPr lang="en-US" altLang="zh-CN" sz="2800" i="1">
                <a:sym typeface="Symbol" pitchFamily="18" charset="2"/>
              </a:rPr>
              <a:t>b</a:t>
            </a:r>
            <a:r>
              <a:rPr lang="en-US" altLang="zh-CN" sz="2800"/>
              <a:t>≠</a:t>
            </a:r>
            <a:r>
              <a:rPr lang="en-US" altLang="zh-CN" sz="2800">
                <a:sym typeface="Symbol" pitchFamily="18" charset="2"/>
              </a:rPr>
              <a:t>0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）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如果存在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整数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使得</a:t>
            </a:r>
            <a:r>
              <a:rPr lang="en-US" altLang="zh-CN" sz="2800" b="1" i="1">
                <a:solidFill>
                  <a:srgbClr val="CC0000"/>
                </a:solidFill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a=bc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则称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整除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zh-CN" altLang="en-US" sz="2800" b="1">
                <a:latin typeface="楷体_GB2312" pitchFamily="49" charset="-122"/>
              </a:rPr>
              <a:t>记为</a:t>
            </a:r>
            <a:r>
              <a:rPr lang="en-US" altLang="zh-CN" sz="2800" b="1" i="1">
                <a:solidFill>
                  <a:srgbClr val="CC0000"/>
                </a:solidFill>
                <a:latin typeface="楷体_GB2312" pitchFamily="49" charset="-122"/>
              </a:rPr>
              <a:t>b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</a:rPr>
              <a:t>|</a:t>
            </a:r>
            <a:r>
              <a:rPr lang="en-US" altLang="zh-CN" sz="2800" b="1" i="1">
                <a:solidFill>
                  <a:srgbClr val="CC0000"/>
                </a:solidFill>
                <a:latin typeface="楷体_GB2312" pitchFamily="49" charset="-122"/>
              </a:rPr>
              <a:t>a</a:t>
            </a:r>
            <a:r>
              <a:rPr lang="en-US" altLang="zh-CN" sz="2800" b="1">
                <a:latin typeface="楷体_GB2312" pitchFamily="49" charset="-122"/>
              </a:rPr>
              <a:t>)</a:t>
            </a:r>
            <a:r>
              <a:rPr lang="en-US" altLang="zh-CN" sz="2800" b="1" i="1">
                <a:latin typeface="楷体_GB2312" pitchFamily="49" charset="-122"/>
              </a:rPr>
              <a:t>, </a:t>
            </a:r>
            <a:r>
              <a:rPr lang="zh-CN" altLang="en-US" sz="2800" b="1">
                <a:latin typeface="楷体_GB2312" pitchFamily="49" charset="-122"/>
              </a:rPr>
              <a:t>否则称</a:t>
            </a:r>
            <a:r>
              <a:rPr lang="en-US" altLang="zh-CN" sz="2800" b="1" i="1">
                <a:solidFill>
                  <a:schemeClr val="folHlink"/>
                </a:solidFill>
                <a:latin typeface="楷体_GB2312" pitchFamily="49" charset="-122"/>
                <a:sym typeface="Symbol" pitchFamily="18" charset="2"/>
              </a:rPr>
              <a:t>b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sym typeface="Symbol" pitchFamily="18" charset="2"/>
              </a:rPr>
              <a:t>不整除</a:t>
            </a:r>
            <a:r>
              <a:rPr lang="en-US" altLang="zh-CN" sz="2800" b="1" i="1">
                <a:solidFill>
                  <a:schemeClr val="folHlink"/>
                </a:solidFill>
                <a:latin typeface="楷体_GB2312" pitchFamily="49" charset="-122"/>
                <a:sym typeface="Symbol" pitchFamily="18" charset="2"/>
              </a:rPr>
              <a:t>a </a:t>
            </a:r>
            <a:r>
              <a:rPr lang="en-US" altLang="zh-CN" sz="2800" b="1">
                <a:latin typeface="楷体_GB2312" pitchFamily="49" charset="-122"/>
                <a:sym typeface="Symbol" pitchFamily="18" charset="2"/>
              </a:rPr>
              <a:t>(</a:t>
            </a:r>
            <a:r>
              <a:rPr lang="zh-CN" altLang="en-US" sz="2800" b="1">
                <a:latin typeface="楷体_GB2312" pitchFamily="49" charset="-122"/>
              </a:rPr>
              <a:t>记为</a:t>
            </a:r>
            <a:r>
              <a:rPr lang="en-US" altLang="zh-CN" sz="2800" b="1" i="1">
                <a:solidFill>
                  <a:srgbClr val="CC0000"/>
                </a:solidFill>
                <a:latin typeface="楷体_GB2312" pitchFamily="49" charset="-122"/>
              </a:rPr>
              <a:t>b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</a:rPr>
              <a:t>|</a:t>
            </a:r>
            <a:r>
              <a:rPr lang="en-US" altLang="zh-CN" sz="2800" b="1" i="1">
                <a:solidFill>
                  <a:srgbClr val="CC0000"/>
                </a:solidFill>
                <a:latin typeface="楷体_GB2312" pitchFamily="49" charset="-122"/>
              </a:rPr>
              <a:t>a</a:t>
            </a:r>
            <a:r>
              <a:rPr lang="en-US" altLang="zh-CN" sz="2800" b="1">
                <a:latin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</a:rPr>
              <a:t>。</a:t>
            </a:r>
            <a:endParaRPr lang="zh-CN" altLang="en-US" sz="2800">
              <a:latin typeface="楷体_GB2312" pitchFamily="49" charset="-122"/>
            </a:endParaRPr>
          </a:p>
        </p:txBody>
      </p:sp>
      <p:graphicFrame>
        <p:nvGraphicFramePr>
          <p:cNvPr id="2128" name="Object 80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083050" y="1739900"/>
          <a:ext cx="114300" cy="177800"/>
        </p:xfrm>
        <a:graphic>
          <a:graphicData uri="http://schemas.openxmlformats.org/presentationml/2006/ole">
            <p:oleObj spid="_x0000_s2128" name="Equation" r:id="rId10" imgW="114102" imgH="177492" progId="">
              <p:embed/>
            </p:oleObj>
          </a:graphicData>
        </a:graphic>
      </p:graphicFrame>
      <p:sp>
        <p:nvSpPr>
          <p:cNvPr id="2133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134" name="Rectangle 87"/>
          <p:cNvSpPr>
            <a:spLocks noChangeArrowheads="1"/>
          </p:cNvSpPr>
          <p:nvPr/>
        </p:nvSpPr>
        <p:spPr bwMode="auto">
          <a:xfrm>
            <a:off x="1906588" y="4508500"/>
            <a:ext cx="50419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5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800" b="1"/>
              <a:t>能被</a:t>
            </a:r>
            <a:r>
              <a:rPr lang="en-US" altLang="zh-CN" sz="2800" b="1"/>
              <a:t>2</a:t>
            </a:r>
            <a:r>
              <a:rPr lang="zh-CN" altLang="en-US" sz="2800" b="1"/>
              <a:t>整除的整数称为</a:t>
            </a:r>
            <a:r>
              <a:rPr lang="zh-CN" altLang="en-US" sz="2800" b="1">
                <a:solidFill>
                  <a:srgbClr val="C00000"/>
                </a:solidFill>
              </a:rPr>
              <a:t>偶数</a:t>
            </a:r>
            <a:r>
              <a:rPr lang="zh-CN" altLang="en-US" sz="2800" b="1"/>
              <a:t>，否则称为</a:t>
            </a:r>
            <a:r>
              <a:rPr lang="zh-CN" altLang="en-US" sz="2800" b="1">
                <a:solidFill>
                  <a:srgbClr val="C00000"/>
                </a:solidFill>
              </a:rPr>
              <a:t>奇数。</a:t>
            </a:r>
          </a:p>
        </p:txBody>
      </p:sp>
      <p:sp>
        <p:nvSpPr>
          <p:cNvPr id="2135" name="Line 90"/>
          <p:cNvSpPr>
            <a:spLocks noChangeShapeType="1"/>
          </p:cNvSpPr>
          <p:nvPr/>
        </p:nvSpPr>
        <p:spPr bwMode="auto">
          <a:xfrm flipH="1">
            <a:off x="1560513" y="2755900"/>
            <a:ext cx="114300" cy="968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" grpId="0"/>
      <p:bldP spid="21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7688" y="3127375"/>
            <a:ext cx="495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 </a:t>
            </a:r>
          </a:p>
        </p:txBody>
      </p:sp>
      <p:graphicFrame>
        <p:nvGraphicFramePr>
          <p:cNvPr id="3188" name="Object 116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339975" y="3054350"/>
          <a:ext cx="2197100" cy="508000"/>
        </p:xfrm>
        <a:graphic>
          <a:graphicData uri="http://schemas.openxmlformats.org/presentationml/2006/ole">
            <p:oleObj spid="_x0000_s3188" name="Equation" r:id="rId13" imgW="2197100" imgH="508000" progId="">
              <p:embed/>
            </p:oleObj>
          </a:graphicData>
        </a:graphic>
      </p:graphicFrame>
      <p:sp>
        <p:nvSpPr>
          <p:cNvPr id="3214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8313" y="4294188"/>
            <a:ext cx="7929562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1: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对任意正整数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，均有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6︱n(n+1)(n+2)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3215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7688" y="1477963"/>
            <a:ext cx="4286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>
                <a:ea typeface="宋体" charset="-122"/>
              </a:rPr>
              <a:t> </a:t>
            </a:r>
          </a:p>
        </p:txBody>
      </p:sp>
      <p:graphicFrame>
        <p:nvGraphicFramePr>
          <p:cNvPr id="3190" name="Object 118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971550" y="1398588"/>
          <a:ext cx="2120900" cy="495300"/>
        </p:xfrm>
        <a:graphic>
          <a:graphicData uri="http://schemas.openxmlformats.org/presentationml/2006/ole">
            <p:oleObj spid="_x0000_s3190" name="Equation" r:id="rId14" imgW="2120900" imgH="495300" progId="">
              <p:embed/>
            </p:oleObj>
          </a:graphicData>
        </a:graphic>
      </p:graphicFrame>
      <p:sp>
        <p:nvSpPr>
          <p:cNvPr id="3216" name="Rectangle 8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1438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  <a:ea typeface="微软雅黑"/>
                <a:cs typeface="Times New Roman" pitchFamily="18" charset="0"/>
              </a:rPr>
              <a:t>1.1.1 </a:t>
            </a:r>
            <a:r>
              <a:rPr lang="zh-CN" altLang="en-US" sz="3600" b="1">
                <a:latin typeface="Times New Roman" pitchFamily="18" charset="0"/>
                <a:ea typeface="微软雅黑"/>
                <a:cs typeface="Times New Roman" pitchFamily="18" charset="0"/>
              </a:rPr>
              <a:t>整数的带余除法</a:t>
            </a:r>
          </a:p>
        </p:txBody>
      </p:sp>
      <p:sp>
        <p:nvSpPr>
          <p:cNvPr id="3217" name="Rectangle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7850" y="3760788"/>
            <a:ext cx="4286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 </a:t>
            </a:r>
          </a:p>
        </p:txBody>
      </p:sp>
      <p:sp>
        <p:nvSpPr>
          <p:cNvPr id="3218" name="Text Box 125"/>
          <p:cNvSpPr txBox="1">
            <a:spLocks noChangeArrowheads="1"/>
          </p:cNvSpPr>
          <p:nvPr/>
        </p:nvSpPr>
        <p:spPr bwMode="auto">
          <a:xfrm>
            <a:off x="468313" y="765175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整除的性质：</a:t>
            </a:r>
          </a:p>
        </p:txBody>
      </p:sp>
      <p:sp>
        <p:nvSpPr>
          <p:cNvPr id="3219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39750" y="1968500"/>
            <a:ext cx="4921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 </a:t>
            </a:r>
          </a:p>
        </p:txBody>
      </p:sp>
      <p:graphicFrame>
        <p:nvGraphicFramePr>
          <p:cNvPr id="3201" name="Rectangle 129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3201" name="公式" r:id="rId15" imgW="0" imgH="0" progId="Equation.3">
              <p:embed/>
            </p:oleObj>
          </a:graphicData>
        </a:graphic>
      </p:graphicFrame>
      <p:graphicFrame>
        <p:nvGraphicFramePr>
          <p:cNvPr id="3202" name="Object 130"/>
          <p:cNvGraphicFramePr>
            <a:graphicFrameLocks noChangeAspect="1"/>
          </p:cNvGraphicFramePr>
          <p:nvPr/>
        </p:nvGraphicFramePr>
        <p:xfrm>
          <a:off x="971550" y="1895475"/>
          <a:ext cx="2952750" cy="598488"/>
        </p:xfrm>
        <a:graphic>
          <a:graphicData uri="http://schemas.openxmlformats.org/presentationml/2006/ole">
            <p:oleObj spid="_x0000_s3202" name="公式" r:id="rId16" imgW="1257120" imgH="253800" progId="Equation.3">
              <p:embed/>
            </p:oleObj>
          </a:graphicData>
        </a:graphic>
      </p:graphicFrame>
      <p:sp>
        <p:nvSpPr>
          <p:cNvPr id="3220" name="Rectangle 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9750" y="2551113"/>
            <a:ext cx="4921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 </a:t>
            </a:r>
          </a:p>
        </p:txBody>
      </p:sp>
      <p:graphicFrame>
        <p:nvGraphicFramePr>
          <p:cNvPr id="3204" name="Object 132"/>
          <p:cNvGraphicFramePr>
            <a:graphicFrameLocks noChangeAspect="1"/>
          </p:cNvGraphicFramePr>
          <p:nvPr/>
        </p:nvGraphicFramePr>
        <p:xfrm>
          <a:off x="971550" y="2406650"/>
          <a:ext cx="2922588" cy="630238"/>
        </p:xfrm>
        <a:graphic>
          <a:graphicData uri="http://schemas.openxmlformats.org/presentationml/2006/ole">
            <p:oleObj spid="_x0000_s3204" name="公式" r:id="rId17" imgW="1180800" imgH="253800" progId="Equation.3">
              <p:embed/>
            </p:oleObj>
          </a:graphicData>
        </a:graphic>
      </p:graphicFrame>
      <p:sp>
        <p:nvSpPr>
          <p:cNvPr id="3221" name="Text Box 133"/>
          <p:cNvSpPr txBox="1">
            <a:spLocks noChangeArrowheads="1"/>
          </p:cNvSpPr>
          <p:nvPr/>
        </p:nvSpPr>
        <p:spPr bwMode="auto">
          <a:xfrm>
            <a:off x="3889375" y="24638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，即</a:t>
            </a:r>
          </a:p>
        </p:txBody>
      </p:sp>
      <p:graphicFrame>
        <p:nvGraphicFramePr>
          <p:cNvPr id="3206" name="Rectangle 13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3206" name="公式" r:id="rId18" imgW="0" imgH="0" progId="Equation.3">
              <p:embed/>
            </p:oleObj>
          </a:graphicData>
        </a:graphic>
      </p:graphicFrame>
      <p:graphicFrame>
        <p:nvGraphicFramePr>
          <p:cNvPr id="3207" name="Object 135"/>
          <p:cNvGraphicFramePr>
            <a:graphicFrameLocks noChangeAspect="1"/>
          </p:cNvGraphicFramePr>
          <p:nvPr/>
        </p:nvGraphicFramePr>
        <p:xfrm>
          <a:off x="4716463" y="2492375"/>
          <a:ext cx="1152525" cy="461963"/>
        </p:xfrm>
        <a:graphic>
          <a:graphicData uri="http://schemas.openxmlformats.org/presentationml/2006/ole">
            <p:oleObj spid="_x0000_s3207" name="公式" r:id="rId19" imgW="444240" imgH="177480" progId="Equation.3">
              <p:embed/>
            </p:oleObj>
          </a:graphicData>
        </a:graphic>
      </p:graphicFrame>
      <p:sp>
        <p:nvSpPr>
          <p:cNvPr id="3222" name="Text Box 136"/>
          <p:cNvSpPr txBox="1">
            <a:spLocks noChangeArrowheads="1"/>
          </p:cNvSpPr>
          <p:nvPr/>
        </p:nvSpPr>
        <p:spPr bwMode="auto">
          <a:xfrm>
            <a:off x="898525" y="29829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传递性：</a:t>
            </a:r>
          </a:p>
        </p:txBody>
      </p:sp>
      <p:sp>
        <p:nvSpPr>
          <p:cNvPr id="3223" name="Text Box 137"/>
          <p:cNvSpPr txBox="1">
            <a:spLocks noChangeArrowheads="1"/>
          </p:cNvSpPr>
          <p:nvPr/>
        </p:nvSpPr>
        <p:spPr bwMode="auto">
          <a:xfrm>
            <a:off x="898525" y="363061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如果</a:t>
            </a:r>
          </a:p>
        </p:txBody>
      </p:sp>
      <p:graphicFrame>
        <p:nvGraphicFramePr>
          <p:cNvPr id="3210" name="Object 138"/>
          <p:cNvGraphicFramePr>
            <a:graphicFrameLocks noChangeAspect="1"/>
          </p:cNvGraphicFramePr>
          <p:nvPr/>
        </p:nvGraphicFramePr>
        <p:xfrm>
          <a:off x="1763713" y="3630613"/>
          <a:ext cx="1382712" cy="504825"/>
        </p:xfrm>
        <a:graphic>
          <a:graphicData uri="http://schemas.openxmlformats.org/presentationml/2006/ole">
            <p:oleObj spid="_x0000_s3210" name="公式" r:id="rId20" imgW="558720" imgH="203040" progId="Equation.3">
              <p:embed/>
            </p:oleObj>
          </a:graphicData>
        </a:graphic>
      </p:graphicFrame>
      <p:sp>
        <p:nvSpPr>
          <p:cNvPr id="3224" name="Text Box 139"/>
          <p:cNvSpPr txBox="1">
            <a:spLocks noChangeArrowheads="1"/>
          </p:cNvSpPr>
          <p:nvPr/>
        </p:nvSpPr>
        <p:spPr bwMode="auto">
          <a:xfrm>
            <a:off x="3027363" y="3559175"/>
            <a:ext cx="125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，则对</a:t>
            </a:r>
          </a:p>
        </p:txBody>
      </p:sp>
      <p:graphicFrame>
        <p:nvGraphicFramePr>
          <p:cNvPr id="3212" name="Object 140"/>
          <p:cNvGraphicFramePr>
            <a:graphicFrameLocks noChangeAspect="1"/>
          </p:cNvGraphicFramePr>
          <p:nvPr/>
        </p:nvGraphicFramePr>
        <p:xfrm>
          <a:off x="4211638" y="3668713"/>
          <a:ext cx="3168650" cy="449262"/>
        </p:xfrm>
        <a:graphic>
          <a:graphicData uri="http://schemas.openxmlformats.org/presentationml/2006/ole">
            <p:oleObj spid="_x0000_s3212" name="公式" r:id="rId21" imgW="1434960" imgH="203040" progId="Equation.3">
              <p:embed/>
            </p:oleObj>
          </a:graphicData>
        </a:graphic>
      </p:graphicFrame>
      <p:sp>
        <p:nvSpPr>
          <p:cNvPr id="3225" name="AutoShape 156"/>
          <p:cNvSpPr>
            <a:spLocks noChangeArrowheads="1"/>
          </p:cNvSpPr>
          <p:nvPr/>
        </p:nvSpPr>
        <p:spPr bwMode="auto">
          <a:xfrm>
            <a:off x="3276600" y="765175"/>
            <a:ext cx="2159000" cy="720725"/>
          </a:xfrm>
          <a:prstGeom prst="wedgeRoundRectCallout">
            <a:avLst>
              <a:gd name="adj1" fmla="val -54264"/>
              <a:gd name="adj2" fmla="val 6167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FF"/>
                </a:solidFill>
              </a:rPr>
              <a:t>因此可以只考虑</a:t>
            </a:r>
            <a:r>
              <a:rPr lang="zh-CN" altLang="en-US" sz="2000" b="1">
                <a:solidFill>
                  <a:schemeClr val="folHlink"/>
                </a:solidFill>
              </a:rPr>
              <a:t>正整数的整除</a:t>
            </a:r>
          </a:p>
        </p:txBody>
      </p:sp>
      <p:sp>
        <p:nvSpPr>
          <p:cNvPr id="3226" name="AutoShape 157"/>
          <p:cNvSpPr>
            <a:spLocks noChangeArrowheads="1"/>
          </p:cNvSpPr>
          <p:nvPr/>
        </p:nvSpPr>
        <p:spPr bwMode="auto">
          <a:xfrm>
            <a:off x="6084888" y="1557338"/>
            <a:ext cx="1871662" cy="1079500"/>
          </a:xfrm>
          <a:prstGeom prst="wedgeRoundRectCallout">
            <a:avLst>
              <a:gd name="adj1" fmla="val -68407"/>
              <a:gd name="adj2" fmla="val 4676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FF"/>
                </a:solidFill>
              </a:rPr>
              <a:t>一种证明两个</a:t>
            </a:r>
            <a:r>
              <a:rPr lang="zh-CN" altLang="en-US" sz="2000" b="1">
                <a:solidFill>
                  <a:srgbClr val="FF3300"/>
                </a:solidFill>
              </a:rPr>
              <a:t>正整数相等</a:t>
            </a:r>
            <a:r>
              <a:rPr lang="zh-CN" altLang="en-US" sz="2000" b="1">
                <a:solidFill>
                  <a:srgbClr val="0000FF"/>
                </a:solidFill>
              </a:rPr>
              <a:t>的方法</a:t>
            </a:r>
          </a:p>
        </p:txBody>
      </p:sp>
      <p:sp>
        <p:nvSpPr>
          <p:cNvPr id="3230" name="Text Box 158"/>
          <p:cNvSpPr txBox="1">
            <a:spLocks noChangeArrowheads="1"/>
          </p:cNvSpPr>
          <p:nvPr/>
        </p:nvSpPr>
        <p:spPr bwMode="auto">
          <a:xfrm>
            <a:off x="1187450" y="5084763"/>
            <a:ext cx="2525713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1</a:t>
            </a:r>
            <a:r>
              <a:rPr lang="zh-CN" altLang="en-US" sz="2800" b="1">
                <a:solidFill>
                  <a:schemeClr val="folHlink"/>
                </a:solidFill>
              </a:rPr>
              <a:t>）数学归纳法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2</a:t>
            </a:r>
            <a:r>
              <a:rPr lang="zh-CN" altLang="en-US" sz="2800" b="1">
                <a:solidFill>
                  <a:schemeClr val="folHlink"/>
                </a:solidFill>
              </a:rPr>
              <a:t>）分类讨论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FFD18BDC-4D7B-4A37-876D-3045923A76EE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grpSp>
        <p:nvGrpSpPr>
          <p:cNvPr id="4179" name="Group 1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68313" y="901700"/>
            <a:ext cx="8104187" cy="1374775"/>
            <a:chOff x="284" y="273"/>
            <a:chExt cx="4748" cy="866"/>
          </a:xfrm>
        </p:grpSpPr>
        <p:sp>
          <p:nvSpPr>
            <p:cNvPr id="2" name="Rectangle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4" y="273"/>
              <a:ext cx="4748" cy="8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solidFill>
                    <a:srgbClr val="C00000"/>
                  </a:solidFill>
                  <a:latin typeface="楷体_GB2312" pitchFamily="49" charset="-122"/>
                </a:rPr>
                <a:t>定理</a:t>
              </a:r>
              <a:r>
                <a:rPr lang="en-US" altLang="zh-CN" sz="2800" b="1">
                  <a:solidFill>
                    <a:srgbClr val="C00000"/>
                  </a:solidFill>
                  <a:latin typeface="楷体_GB2312" pitchFamily="49" charset="-122"/>
                  <a:cs typeface="Times New Roman" pitchFamily="18" charset="0"/>
                </a:rPr>
                <a:t>1.2 </a:t>
              </a:r>
              <a:r>
                <a:rPr lang="zh-CN" altLang="en-US" sz="2800" b="1">
                  <a:latin typeface="楷体_GB2312" pitchFamily="49" charset="-122"/>
                  <a:cs typeface="Times New Roman" pitchFamily="18" charset="0"/>
                </a:rPr>
                <a:t>设</a:t>
              </a:r>
              <a:r>
                <a:rPr lang="en-US" altLang="zh-CN" sz="2800" b="1" i="1">
                  <a:latin typeface="楷体_GB2312" pitchFamily="49" charset="-122"/>
                  <a:cs typeface="Times New Roman" pitchFamily="18" charset="0"/>
                </a:rPr>
                <a:t>a</a:t>
              </a:r>
              <a:r>
                <a:rPr lang="zh-CN" altLang="en-US" sz="2800" b="1">
                  <a:latin typeface="楷体_GB2312" pitchFamily="49" charset="-122"/>
                  <a:cs typeface="Times New Roman" pitchFamily="18" charset="0"/>
                </a:rPr>
                <a:t>与</a:t>
              </a:r>
              <a:r>
                <a:rPr lang="en-US" altLang="zh-CN" sz="2800" b="1" i="1">
                  <a:latin typeface="楷体_GB2312" pitchFamily="49" charset="-122"/>
                  <a:cs typeface="Times New Roman" pitchFamily="18" charset="0"/>
                </a:rPr>
                <a:t>b</a:t>
              </a:r>
              <a:r>
                <a:rPr lang="zh-CN" altLang="en-US" sz="2800" b="1">
                  <a:latin typeface="楷体_GB2312" pitchFamily="49" charset="-122"/>
                  <a:cs typeface="Times New Roman" pitchFamily="18" charset="0"/>
                </a:rPr>
                <a:t>是两个整数，</a:t>
              </a:r>
              <a:r>
                <a:rPr lang="en-US" altLang="zh-CN" sz="2800" b="1" i="1">
                  <a:latin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en-US" sz="2800">
                  <a:latin typeface="楷体_GB2312" pitchFamily="49" charset="-122"/>
                  <a:cs typeface="Times New Roman" pitchFamily="18" charset="0"/>
                </a:rPr>
                <a:t>≠</a:t>
              </a:r>
              <a:r>
                <a:rPr lang="en-US" altLang="zh-CN" sz="2800">
                  <a:latin typeface="楷体_GB2312" pitchFamily="49" charset="-122"/>
                  <a:cs typeface="Times New Roman" pitchFamily="18" charset="0"/>
                </a:rPr>
                <a:t>0</a:t>
              </a:r>
              <a:r>
                <a:rPr lang="zh-CN" altLang="en-US" sz="2800" b="1">
                  <a:latin typeface="楷体_GB2312" pitchFamily="49" charset="-122"/>
                  <a:cs typeface="Times New Roman" pitchFamily="18" charset="0"/>
                </a:rPr>
                <a:t>，则</a:t>
              </a:r>
              <a:r>
                <a:rPr lang="zh-CN" altLang="en-US" sz="2800" b="1">
                  <a:solidFill>
                    <a:schemeClr val="folHlink"/>
                  </a:solidFill>
                  <a:latin typeface="楷体_GB2312" pitchFamily="49" charset="-122"/>
                  <a:cs typeface="Times New Roman" pitchFamily="18" charset="0"/>
                </a:rPr>
                <a:t>存在</a:t>
              </a:r>
              <a:r>
                <a:rPr lang="zh-CN" altLang="en-US" sz="2800" b="1">
                  <a:solidFill>
                    <a:srgbClr val="0000FF"/>
                  </a:solidFill>
                  <a:latin typeface="楷体_GB2312" pitchFamily="49" charset="-122"/>
                  <a:cs typeface="Times New Roman" pitchFamily="18" charset="0"/>
                </a:rPr>
                <a:t>唯一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楷体_GB2312" pitchFamily="49" charset="-122"/>
                  <a:cs typeface="Times New Roman" pitchFamily="18" charset="0"/>
                </a:rPr>
                <a:t>的两个整数</a:t>
              </a:r>
              <a:r>
                <a:rPr lang="en-US" altLang="zh-CN" sz="2800" b="1" i="1">
                  <a:latin typeface="楷体_GB2312" pitchFamily="49" charset="-122"/>
                  <a:cs typeface="Times New Roman" pitchFamily="18" charset="0"/>
                </a:rPr>
                <a:t>q</a:t>
              </a:r>
              <a:r>
                <a:rPr lang="zh-CN" altLang="en-US" sz="2800" b="1">
                  <a:latin typeface="楷体_GB2312" pitchFamily="49" charset="-122"/>
                  <a:cs typeface="Times New Roman" pitchFamily="18" charset="0"/>
                </a:rPr>
                <a:t>和</a:t>
              </a:r>
              <a:r>
                <a:rPr lang="en-US" altLang="zh-CN" sz="2800" b="1" i="1">
                  <a:latin typeface="楷体_GB2312" pitchFamily="49" charset="-122"/>
                  <a:cs typeface="Times New Roman" pitchFamily="18" charset="0"/>
                </a:rPr>
                <a:t>r</a:t>
              </a:r>
              <a:r>
                <a:rPr lang="zh-CN" altLang="en-US" sz="2800" b="1">
                  <a:latin typeface="楷体_GB2312" pitchFamily="49" charset="-122"/>
                  <a:cs typeface="Times New Roman" pitchFamily="18" charset="0"/>
                </a:rPr>
                <a:t>，使</a:t>
              </a:r>
            </a:p>
          </p:txBody>
        </p:sp>
        <p:graphicFrame>
          <p:nvGraphicFramePr>
            <p:cNvPr id="4176" name="Object 80"/>
            <p:cNvGraphicFramePr>
              <a:graphicFrameLocks noChangeAspect="1"/>
            </p:cNvGraphicFramePr>
            <p:nvPr/>
          </p:nvGraphicFramePr>
          <p:xfrm>
            <a:off x="2454" y="849"/>
            <a:ext cx="2009" cy="248"/>
          </p:xfrm>
          <a:graphic>
            <a:graphicData uri="http://schemas.openxmlformats.org/presentationml/2006/ole">
              <p:oleObj spid="_x0000_s4176" name="Equation" r:id="rId11" imgW="3187700" imgH="393700" progId="">
                <p:embed/>
              </p:oleObj>
            </a:graphicData>
          </a:graphic>
        </p:graphicFrame>
      </p:grpSp>
      <p:sp>
        <p:nvSpPr>
          <p:cNvPr id="4180" name="Rectangle 8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438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  <a:ea typeface="微软雅黑"/>
                <a:cs typeface="Times New Roman" pitchFamily="18" charset="0"/>
              </a:rPr>
              <a:t>1.1.1 </a:t>
            </a:r>
            <a:r>
              <a:rPr lang="zh-CN" altLang="en-US" sz="3600" b="1">
                <a:latin typeface="Times New Roman" pitchFamily="18" charset="0"/>
                <a:ea typeface="微软雅黑"/>
                <a:cs typeface="Times New Roman" pitchFamily="18" charset="0"/>
              </a:rPr>
              <a:t>整数的带余除法</a:t>
            </a:r>
          </a:p>
        </p:txBody>
      </p:sp>
      <p:grpSp>
        <p:nvGrpSpPr>
          <p:cNvPr id="4186" name="Group 90"/>
          <p:cNvGrpSpPr>
            <a:grpSpLocks/>
          </p:cNvGrpSpPr>
          <p:nvPr/>
        </p:nvGrpSpPr>
        <p:grpSpPr bwMode="auto">
          <a:xfrm>
            <a:off x="615950" y="2513013"/>
            <a:ext cx="5035550" cy="1131887"/>
            <a:chOff x="270" y="1901"/>
            <a:chExt cx="3172" cy="713"/>
          </a:xfrm>
        </p:grpSpPr>
        <p:sp>
          <p:nvSpPr>
            <p:cNvPr id="4184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70" y="1901"/>
              <a:ext cx="315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63538" indent="-363538">
                <a:spcBef>
                  <a:spcPct val="50000"/>
                </a:spcBef>
                <a:buClr>
                  <a:srgbClr val="FF3300"/>
                </a:buClr>
                <a:buSzPct val="80000"/>
                <a:buFont typeface="Wingdings" pitchFamily="2" charset="2"/>
                <a:buChar char="p"/>
              </a:pPr>
              <a:r>
                <a:rPr lang="zh-CN" altLang="en-US" sz="2800" b="1">
                  <a:latin typeface="楷体_GB2312" pitchFamily="49" charset="-122"/>
                </a:rPr>
                <a:t>定理</a:t>
              </a:r>
              <a:r>
                <a:rPr lang="en-US" altLang="zh-CN" sz="2800" b="1">
                  <a:latin typeface="楷体_GB2312" pitchFamily="49" charset="-122"/>
                </a:rPr>
                <a:t>1.2</a:t>
              </a:r>
              <a:r>
                <a:rPr lang="zh-CN" altLang="en-US" sz="2800" b="1">
                  <a:latin typeface="楷体_GB2312" pitchFamily="49" charset="-122"/>
                </a:rPr>
                <a:t>的等式也可写成</a:t>
              </a:r>
            </a:p>
          </p:txBody>
        </p:sp>
        <p:graphicFrame>
          <p:nvGraphicFramePr>
            <p:cNvPr id="4177" name="Object 81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930" y="2342"/>
            <a:ext cx="2512" cy="272"/>
          </p:xfrm>
          <a:graphic>
            <a:graphicData uri="http://schemas.openxmlformats.org/presentationml/2006/ole">
              <p:oleObj spid="_x0000_s4177" name="Equation" r:id="rId12" imgW="3987800" imgH="431800" progId="">
                <p:embed/>
              </p:oleObj>
            </a:graphicData>
          </a:graphic>
        </p:graphicFrame>
      </p:grpSp>
      <p:sp>
        <p:nvSpPr>
          <p:cNvPr id="4182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00113" y="3789363"/>
            <a:ext cx="7743825" cy="137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并称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q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为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被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除所得的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商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；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为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被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除所得的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余数（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cs typeface="Times New Roman" pitchFamily="18" charset="0"/>
              </a:rPr>
              <a:t>余数大于等于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）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185" name="Rectangle 89"/>
          <p:cNvSpPr>
            <a:spLocks noChangeArrowheads="1"/>
          </p:cNvSpPr>
          <p:nvPr/>
        </p:nvSpPr>
        <p:spPr bwMode="auto">
          <a:xfrm>
            <a:off x="1343025" y="5661025"/>
            <a:ext cx="6037263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定理</a:t>
            </a:r>
            <a:r>
              <a:rPr lang="en-US" altLang="zh-CN" sz="2800"/>
              <a:t>1.2</a:t>
            </a:r>
            <a:r>
              <a:rPr lang="zh-CN" altLang="en-US" sz="2800" b="1"/>
              <a:t>的等式通常被称为</a:t>
            </a:r>
            <a:r>
              <a:rPr lang="zh-CN" altLang="en-US" sz="2800" b="1">
                <a:solidFill>
                  <a:srgbClr val="C00000"/>
                </a:solidFill>
              </a:rPr>
              <a:t>带余除法</a:t>
            </a:r>
            <a:r>
              <a:rPr lang="zh-CN" altLang="en-US" sz="2800" b="1"/>
              <a:t>。</a:t>
            </a:r>
            <a:endParaRPr lang="zh-CN" altLang="en-US" sz="28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2" grpId="0"/>
      <p:bldP spid="41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Rot="1" noChangeArrowheads="1"/>
          </p:cNvSpPr>
          <p:nvPr/>
        </p:nvSpPr>
        <p:spPr bwMode="auto">
          <a:xfrm>
            <a:off x="250825" y="260350"/>
            <a:ext cx="854075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</a:rPr>
              <a:t>存在性</a:t>
            </a:r>
            <a:r>
              <a:rPr lang="zh-CN" altLang="en-US" sz="2800">
                <a:latin typeface="楷体_GB2312" pitchFamily="49" charset="-122"/>
              </a:rPr>
              <a:t>：构造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整数序列：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        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…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-2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b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-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b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0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，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b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2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b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…</a:t>
            </a:r>
            <a:endParaRPr lang="en-US" altLang="zh-CN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800" i="1">
                <a:latin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</a:rPr>
              <a:t>必在该整数序列中的某两个相邻整数间。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故存在一个整数</a:t>
            </a:r>
            <a:r>
              <a:rPr lang="en-US" altLang="zh-CN" sz="2800" i="1">
                <a:latin typeface="楷体_GB2312" pitchFamily="49" charset="-122"/>
              </a:rPr>
              <a:t>q</a:t>
            </a:r>
            <a:r>
              <a:rPr lang="zh-CN" altLang="en-US" sz="2800">
                <a:latin typeface="楷体_GB2312" pitchFamily="49" charset="-122"/>
              </a:rPr>
              <a:t>使得：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         </a:t>
            </a:r>
            <a:r>
              <a:rPr lang="en-US" altLang="zh-CN" sz="2800" i="1">
                <a:latin typeface="楷体_GB2312" pitchFamily="49" charset="-122"/>
              </a:rPr>
              <a:t>qb</a:t>
            </a:r>
            <a:r>
              <a:rPr lang="en-US" altLang="zh-CN" sz="2800">
                <a:latin typeface="楷体_GB2312" pitchFamily="49" charset="-122"/>
              </a:rPr>
              <a:t>≤</a:t>
            </a:r>
            <a:r>
              <a:rPr lang="en-US" altLang="zh-CN" sz="2800" i="1">
                <a:latin typeface="楷体_GB2312" pitchFamily="49" charset="-122"/>
              </a:rPr>
              <a:t>a</a:t>
            </a:r>
            <a:r>
              <a:rPr lang="en-US" altLang="zh-CN" sz="2800">
                <a:latin typeface="楷体_GB2312" pitchFamily="49" charset="-122"/>
              </a:rPr>
              <a:t>&lt;(</a:t>
            </a:r>
            <a:r>
              <a:rPr lang="en-US" altLang="zh-CN" sz="2800" i="1">
                <a:latin typeface="楷体_GB2312" pitchFamily="49" charset="-122"/>
              </a:rPr>
              <a:t>q</a:t>
            </a:r>
            <a:r>
              <a:rPr lang="en-US" altLang="zh-CN" sz="2800">
                <a:latin typeface="楷体_GB2312" pitchFamily="49" charset="-122"/>
              </a:rPr>
              <a:t>+1)</a:t>
            </a:r>
            <a:r>
              <a:rPr lang="en-US" altLang="zh-CN" sz="2800" i="1">
                <a:latin typeface="楷体_GB2312" pitchFamily="49" charset="-122"/>
              </a:rPr>
              <a:t>b</a:t>
            </a:r>
            <a:endParaRPr lang="en-US" altLang="zh-CN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令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>
                <a:latin typeface="楷体_GB2312" pitchFamily="49" charset="-122"/>
              </a:rPr>
              <a:t>=</a:t>
            </a:r>
            <a:r>
              <a:rPr lang="en-US" altLang="zh-CN" sz="2800" i="1">
                <a:latin typeface="楷体_GB2312" pitchFamily="49" charset="-122"/>
              </a:rPr>
              <a:t>a</a:t>
            </a:r>
            <a:r>
              <a:rPr lang="en-US" altLang="zh-CN" sz="2800">
                <a:latin typeface="楷体_GB2312" pitchFamily="49" charset="-122"/>
              </a:rPr>
              <a:t>-</a:t>
            </a:r>
            <a:r>
              <a:rPr lang="en-US" altLang="zh-CN" sz="2800" i="1">
                <a:latin typeface="楷体_GB2312" pitchFamily="49" charset="-122"/>
              </a:rPr>
              <a:t>qb</a:t>
            </a:r>
            <a:r>
              <a:rPr lang="zh-CN" altLang="en-US" sz="2800">
                <a:latin typeface="楷体_GB2312" pitchFamily="49" charset="-122"/>
              </a:rPr>
              <a:t>，则：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唯一性：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若存在另外一组整数</a:t>
            </a:r>
            <a:r>
              <a:rPr lang="en-US" altLang="zh-CN" sz="2800" i="1">
                <a:latin typeface="楷体_GB2312" pitchFamily="49" charset="-122"/>
              </a:rPr>
              <a:t>q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</a:rPr>
              <a:t>和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</a:rPr>
              <a:t>，使得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          </a:t>
            </a:r>
            <a:r>
              <a:rPr lang="en-US" altLang="zh-CN" sz="2800" i="1">
                <a:latin typeface="楷体_GB2312" pitchFamily="49" charset="-122"/>
              </a:rPr>
              <a:t>a</a:t>
            </a:r>
            <a:r>
              <a:rPr lang="en-US" altLang="zh-CN" sz="2800">
                <a:latin typeface="楷体_GB2312" pitchFamily="49" charset="-122"/>
              </a:rPr>
              <a:t>=</a:t>
            </a:r>
            <a:r>
              <a:rPr lang="en-US" altLang="zh-CN" sz="2800" i="1">
                <a:latin typeface="楷体_GB2312" pitchFamily="49" charset="-122"/>
              </a:rPr>
              <a:t>q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 i="1">
                <a:latin typeface="楷体_GB2312" pitchFamily="49" charset="-122"/>
              </a:rPr>
              <a:t>b</a:t>
            </a:r>
            <a:r>
              <a:rPr lang="en-US" altLang="zh-CN" sz="2800">
                <a:latin typeface="楷体_GB2312" pitchFamily="49" charset="-122"/>
              </a:rPr>
              <a:t>+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0≤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</a:rPr>
              <a:t>&lt;</a:t>
            </a:r>
            <a:r>
              <a:rPr lang="en-US" altLang="zh-CN" sz="2800" i="1">
                <a:latin typeface="楷体_GB2312" pitchFamily="49" charset="-122"/>
              </a:rPr>
              <a:t>b</a:t>
            </a:r>
            <a:r>
              <a:rPr lang="en-US" altLang="zh-CN" sz="2800">
                <a:latin typeface="楷体_GB2312" pitchFamily="49" charset="-122"/>
              </a:rPr>
              <a:t>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将此两式相减得：</a:t>
            </a:r>
            <a:endParaRPr lang="zh-CN" altLang="en-US" sz="2800" baseline="-250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          </a:t>
            </a:r>
            <a:r>
              <a:rPr lang="en-US" altLang="zh-CN" sz="2800" i="1">
                <a:latin typeface="楷体_GB2312" pitchFamily="49" charset="-122"/>
              </a:rPr>
              <a:t>b</a:t>
            </a:r>
            <a:r>
              <a:rPr lang="en-US" altLang="zh-CN" sz="2800">
                <a:latin typeface="楷体_GB2312" pitchFamily="49" charset="-122"/>
              </a:rPr>
              <a:t>(</a:t>
            </a:r>
            <a:r>
              <a:rPr lang="en-US" altLang="zh-CN" sz="2800" i="1">
                <a:latin typeface="楷体_GB2312" pitchFamily="49" charset="-122"/>
              </a:rPr>
              <a:t>q</a:t>
            </a:r>
            <a:r>
              <a:rPr lang="en-US" altLang="zh-CN" sz="2800">
                <a:latin typeface="楷体_GB2312" pitchFamily="49" charset="-122"/>
              </a:rPr>
              <a:t>-</a:t>
            </a:r>
            <a:r>
              <a:rPr lang="en-US" altLang="zh-CN" sz="2800" i="1">
                <a:latin typeface="楷体_GB2312" pitchFamily="49" charset="-122"/>
              </a:rPr>
              <a:t>q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</a:rPr>
              <a:t>)=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</a:rPr>
              <a:t>-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>
                <a:latin typeface="楷体_GB2312" pitchFamily="49" charset="-122"/>
              </a:rPr>
              <a:t>, </a:t>
            </a:r>
            <a:r>
              <a:rPr lang="zh-CN" altLang="en-US" sz="2800">
                <a:latin typeface="楷体_GB2312" pitchFamily="49" charset="-122"/>
              </a:rPr>
              <a:t>故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          </a:t>
            </a:r>
            <a:r>
              <a:rPr lang="en-US" altLang="zh-CN" sz="2800" i="1">
                <a:latin typeface="楷体_GB2312" pitchFamily="49" charset="-122"/>
              </a:rPr>
              <a:t>b</a:t>
            </a:r>
            <a:r>
              <a:rPr lang="en-US" altLang="zh-CN" sz="2800">
                <a:latin typeface="楷体_GB2312" pitchFamily="49" charset="-122"/>
              </a:rPr>
              <a:t>|</a:t>
            </a:r>
            <a:r>
              <a:rPr lang="en-US" altLang="zh-CN" sz="2800" i="1">
                <a:latin typeface="楷体_GB2312" pitchFamily="49" charset="-122"/>
              </a:rPr>
              <a:t>q</a:t>
            </a:r>
            <a:r>
              <a:rPr lang="en-US" altLang="zh-CN" sz="2800">
                <a:latin typeface="楷体_GB2312" pitchFamily="49" charset="-122"/>
              </a:rPr>
              <a:t>-</a:t>
            </a:r>
            <a:r>
              <a:rPr lang="en-US" altLang="zh-CN" sz="2800" i="1">
                <a:latin typeface="楷体_GB2312" pitchFamily="49" charset="-122"/>
              </a:rPr>
              <a:t>q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</a:rPr>
              <a:t>|=|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</a:rPr>
              <a:t>- 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>
                <a:latin typeface="楷体_GB2312" pitchFamily="49" charset="-122"/>
              </a:rPr>
              <a:t>|</a:t>
            </a:r>
            <a:r>
              <a:rPr lang="zh-CN" altLang="en-US" sz="2800">
                <a:latin typeface="楷体_GB2312" pitchFamily="49" charset="-122"/>
              </a:rPr>
              <a:t>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由于</a:t>
            </a:r>
            <a:r>
              <a:rPr lang="en-US" altLang="zh-CN" sz="2800">
                <a:latin typeface="楷体_GB2312" pitchFamily="49" charset="-122"/>
              </a:rPr>
              <a:t>0≤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</a:rPr>
              <a:t>&lt;</a:t>
            </a:r>
            <a:r>
              <a:rPr lang="en-US" altLang="zh-CN" sz="2800" i="1">
                <a:latin typeface="楷体_GB2312" pitchFamily="49" charset="-122"/>
              </a:rPr>
              <a:t>b</a:t>
            </a:r>
            <a:r>
              <a:rPr lang="zh-CN" altLang="en-US" sz="2800">
                <a:latin typeface="楷体_GB2312" pitchFamily="49" charset="-122"/>
              </a:rPr>
              <a:t>，故</a:t>
            </a:r>
            <a:r>
              <a:rPr lang="en-US" altLang="zh-CN" sz="2800">
                <a:latin typeface="楷体_GB2312" pitchFamily="49" charset="-122"/>
              </a:rPr>
              <a:t>0≤|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>
                <a:latin typeface="楷体_GB2312" pitchFamily="49" charset="-122"/>
              </a:rPr>
              <a:t>-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</a:rPr>
              <a:t>|&lt;</a:t>
            </a:r>
            <a:r>
              <a:rPr lang="en-US" altLang="zh-CN" sz="2800" i="1">
                <a:latin typeface="楷体_GB2312" pitchFamily="49" charset="-122"/>
              </a:rPr>
              <a:t>b</a:t>
            </a:r>
            <a:r>
              <a:rPr lang="zh-CN" altLang="en-US" sz="2800">
                <a:latin typeface="楷体_GB2312" pitchFamily="49" charset="-122"/>
              </a:rPr>
              <a:t>，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因此</a:t>
            </a:r>
            <a:r>
              <a:rPr lang="en-US" altLang="zh-CN" sz="2800" i="1">
                <a:latin typeface="楷体_GB2312" pitchFamily="49" charset="-122"/>
              </a:rPr>
              <a:t>q=q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zh-CN" altLang="en-US" sz="2800" baseline="-25000">
                <a:latin typeface="楷体_GB2312" pitchFamily="49" charset="-122"/>
              </a:rPr>
              <a:t>，</a:t>
            </a:r>
            <a:r>
              <a:rPr lang="en-US" altLang="zh-CN" sz="2800" i="1">
                <a:latin typeface="楷体_GB2312" pitchFamily="49" charset="-122"/>
              </a:rPr>
              <a:t>r=</a:t>
            </a:r>
            <a:r>
              <a:rPr lang="en-US" altLang="zh-CN" sz="2800" i="1" baseline="-25000">
                <a:latin typeface="楷体_GB2312" pitchFamily="49" charset="-122"/>
              </a:rPr>
              <a:t> 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</a:rPr>
              <a:t>。</a:t>
            </a:r>
          </a:p>
        </p:txBody>
      </p:sp>
      <p:pic>
        <p:nvPicPr>
          <p:cNvPr id="4198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2781300"/>
            <a:ext cx="35290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9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9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9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19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9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9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3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4313" y="41275"/>
            <a:ext cx="7643812" cy="928688"/>
          </a:xfrm>
        </p:spPr>
        <p:txBody>
          <a:bodyPr/>
          <a:lstStyle/>
          <a:p>
            <a:r>
              <a:rPr lang="en-US" altLang="zh-CN" sz="3600" b="1" smtClean="0">
                <a:ea typeface="微软雅黑"/>
              </a:rPr>
              <a:t>1.1.1 </a:t>
            </a:r>
            <a:r>
              <a:rPr lang="zh-CN" altLang="en-US" sz="3600" b="1" smtClean="0">
                <a:ea typeface="微软雅黑"/>
              </a:rPr>
              <a:t>整数的带余除法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B371749A-F3DB-4439-B32A-CFB51EAAB0CF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475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7188" y="1430338"/>
            <a:ext cx="64420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2: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利用带余数除法，由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的值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cs typeface="Times New Roman" pitchFamily="18" charset="0"/>
              </a:rPr>
              <a:t>求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cs typeface="Times New Roman" pitchFamily="18" charset="0"/>
              </a:rPr>
              <a:t>q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cs typeface="Times New Roman" pitchFamily="18" charset="0"/>
              </a:rPr>
              <a:t>r</a:t>
            </a:r>
            <a:endParaRPr lang="en-US" altLang="zh-CN">
              <a:solidFill>
                <a:srgbClr val="FF3300"/>
              </a:solidFill>
              <a:latin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5464" name="Object 34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84188" y="2308225"/>
          <a:ext cx="2260600" cy="393700"/>
        </p:xfrm>
        <a:graphic>
          <a:graphicData uri="http://schemas.openxmlformats.org/presentationml/2006/ole">
            <p:oleObj spid="_x0000_s5464" name="Equation" r:id="rId19" imgW="2260600" imgH="393700" progId="">
              <p:embed/>
            </p:oleObj>
          </a:graphicData>
        </a:graphic>
      </p:graphicFrame>
      <p:sp>
        <p:nvSpPr>
          <p:cNvPr id="4110" name="AutoShap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90850" y="2393950"/>
            <a:ext cx="865188" cy="144463"/>
          </a:xfrm>
          <a:prstGeom prst="rightArrow">
            <a:avLst>
              <a:gd name="adj1" fmla="val 50000"/>
              <a:gd name="adj2" fmla="val 149725"/>
            </a:avLst>
          </a:prstGeom>
          <a:solidFill>
            <a:srgbClr val="FFFF00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4099" name="Object 34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968750" y="2235200"/>
          <a:ext cx="2717800" cy="431800"/>
        </p:xfrm>
        <a:graphic>
          <a:graphicData uri="http://schemas.openxmlformats.org/presentationml/2006/ole">
            <p:oleObj spid="_x0000_s5465" name="Equation" r:id="rId20" imgW="2717800" imgH="431800" progId="">
              <p:embed/>
            </p:oleObj>
          </a:graphicData>
        </a:graphic>
      </p:graphicFrame>
      <p:graphicFrame>
        <p:nvGraphicFramePr>
          <p:cNvPr id="4100" name="Object 34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6907213" y="2235200"/>
          <a:ext cx="1663700" cy="393700"/>
        </p:xfrm>
        <a:graphic>
          <a:graphicData uri="http://schemas.openxmlformats.org/presentationml/2006/ole">
            <p:oleObj spid="_x0000_s5466" name="Equation" r:id="rId21" imgW="1663700" imgH="393700" progId="">
              <p:embed/>
            </p:oleObj>
          </a:graphicData>
        </a:graphic>
      </p:graphicFrame>
      <p:graphicFrame>
        <p:nvGraphicFramePr>
          <p:cNvPr id="5467" name="Object 34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55613" y="3100388"/>
          <a:ext cx="2514600" cy="393700"/>
        </p:xfrm>
        <a:graphic>
          <a:graphicData uri="http://schemas.openxmlformats.org/presentationml/2006/ole">
            <p:oleObj spid="_x0000_s5467" name="Equation" r:id="rId22" imgW="2514600" imgH="393700" progId="">
              <p:embed/>
            </p:oleObj>
          </a:graphicData>
        </a:graphic>
      </p:graphicFrame>
      <p:sp>
        <p:nvSpPr>
          <p:cNvPr id="4111" name="AutoShape 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05138" y="3171825"/>
            <a:ext cx="865187" cy="144463"/>
          </a:xfrm>
          <a:prstGeom prst="rightArrow">
            <a:avLst>
              <a:gd name="adj1" fmla="val 50000"/>
              <a:gd name="adj2" fmla="val 149725"/>
            </a:avLst>
          </a:prstGeom>
          <a:solidFill>
            <a:srgbClr val="FFFF00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4102" name="Object 348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908425" y="3027363"/>
          <a:ext cx="3111500" cy="431800"/>
        </p:xfrm>
        <a:graphic>
          <a:graphicData uri="http://schemas.openxmlformats.org/presentationml/2006/ole">
            <p:oleObj spid="_x0000_s5468" name="Equation" r:id="rId23" imgW="3111500" imgH="431800" progId="">
              <p:embed/>
            </p:oleObj>
          </a:graphicData>
        </a:graphic>
      </p:graphicFrame>
      <p:graphicFrame>
        <p:nvGraphicFramePr>
          <p:cNvPr id="4103" name="Object 349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7135813" y="3027363"/>
          <a:ext cx="1828800" cy="393700"/>
        </p:xfrm>
        <a:graphic>
          <a:graphicData uri="http://schemas.openxmlformats.org/presentationml/2006/ole">
            <p:oleObj spid="_x0000_s5469" name="Equation" r:id="rId24" imgW="1828800" imgH="393700" progId="">
              <p:embed/>
            </p:oleObj>
          </a:graphicData>
        </a:graphic>
      </p:graphicFrame>
      <p:graphicFrame>
        <p:nvGraphicFramePr>
          <p:cNvPr id="5470" name="Object 350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47675" y="3857625"/>
          <a:ext cx="2413000" cy="393700"/>
        </p:xfrm>
        <a:graphic>
          <a:graphicData uri="http://schemas.openxmlformats.org/presentationml/2006/ole">
            <p:oleObj spid="_x0000_s5470" name="Equation" r:id="rId25" imgW="2413000" imgH="393700" progId="">
              <p:embed/>
            </p:oleObj>
          </a:graphicData>
        </a:graphic>
      </p:graphicFrame>
      <p:sp>
        <p:nvSpPr>
          <p:cNvPr id="4112" name="AutoShape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05138" y="3963988"/>
            <a:ext cx="865187" cy="144462"/>
          </a:xfrm>
          <a:prstGeom prst="rightArrow">
            <a:avLst>
              <a:gd name="adj1" fmla="val 50000"/>
              <a:gd name="adj2" fmla="val 149726"/>
            </a:avLst>
          </a:prstGeom>
          <a:solidFill>
            <a:srgbClr val="FFFF00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4105" name="Object 35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913188" y="3819525"/>
          <a:ext cx="3251200" cy="431800"/>
        </p:xfrm>
        <a:graphic>
          <a:graphicData uri="http://schemas.openxmlformats.org/presentationml/2006/ole">
            <p:oleObj spid="_x0000_s5471" name="Equation" r:id="rId26" imgW="3251200" imgH="431800" progId="">
              <p:embed/>
            </p:oleObj>
          </a:graphicData>
        </a:graphic>
      </p:graphicFrame>
      <p:graphicFrame>
        <p:nvGraphicFramePr>
          <p:cNvPr id="4106" name="Object 352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7194550" y="3857625"/>
          <a:ext cx="1841500" cy="393700"/>
        </p:xfrm>
        <a:graphic>
          <a:graphicData uri="http://schemas.openxmlformats.org/presentationml/2006/ole">
            <p:oleObj spid="_x0000_s5472" name="Equation" r:id="rId27" imgW="1841500" imgH="393700" progId="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0" grpId="0" animBg="1"/>
      <p:bldP spid="4111" grpId="0" animBg="1"/>
      <p:bldP spid="41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3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ea typeface="微软雅黑"/>
              </a:rPr>
              <a:t>1.1.2 </a:t>
            </a:r>
            <a:r>
              <a:rPr lang="zh-CN" altLang="en-US" sz="3600" b="1" smtClean="0">
                <a:ea typeface="微软雅黑"/>
              </a:rPr>
              <a:t>整数的最大公因子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C6601C7D-8ED2-4DD7-8D1E-4F3B935CE357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6261" name="Object 11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908175" y="2035175"/>
          <a:ext cx="6132513" cy="457200"/>
        </p:xfrm>
        <a:graphic>
          <a:graphicData uri="http://schemas.openxmlformats.org/presentationml/2006/ole">
            <p:oleObj spid="_x0000_s6261" name="Equation" r:id="rId11" imgW="6502400" imgH="457200" progId="">
              <p:embed/>
            </p:oleObj>
          </a:graphicData>
        </a:graphic>
      </p:graphicFrame>
      <p:graphicFrame>
        <p:nvGraphicFramePr>
          <p:cNvPr id="6262" name="Object 11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11188" y="2827338"/>
          <a:ext cx="6049962" cy="457200"/>
        </p:xfrm>
        <a:graphic>
          <a:graphicData uri="http://schemas.openxmlformats.org/presentationml/2006/ole">
            <p:oleObj spid="_x0000_s6262" name="Equation" r:id="rId12" imgW="5918200" imgH="457200" progId="">
              <p:embed/>
            </p:oleObj>
          </a:graphicData>
        </a:graphic>
      </p:graphicFrame>
      <p:sp>
        <p:nvSpPr>
          <p:cNvPr id="6265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750" y="3573463"/>
            <a:ext cx="5327650" cy="5794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200" b="1">
                <a:latin typeface="楷体_GB2312" pitchFamily="49" charset="-122"/>
              </a:rPr>
              <a:t>注</a:t>
            </a:r>
            <a:r>
              <a:rPr lang="en-US" altLang="zh-CN" sz="3200" b="1">
                <a:latin typeface="楷体_GB2312" pitchFamily="49" charset="-122"/>
              </a:rPr>
              <a:t>2</a:t>
            </a:r>
            <a:r>
              <a:rPr lang="zh-CN" altLang="en-US" sz="3200" b="1">
                <a:latin typeface="楷体_GB2312" pitchFamily="49" charset="-122"/>
              </a:rPr>
              <a:t>：</a:t>
            </a:r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</a:rPr>
              <a:t>最大公因数</a:t>
            </a:r>
            <a:r>
              <a:rPr lang="zh-CN" altLang="en-US" sz="3200" b="1">
                <a:latin typeface="楷体_GB2312" pitchFamily="49" charset="-122"/>
              </a:rPr>
              <a:t>必为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</a:rPr>
              <a:t>正整数</a:t>
            </a:r>
            <a:endParaRPr lang="en-US" altLang="zh-CN" sz="3200" b="1">
              <a:latin typeface="楷体_GB2312" pitchFamily="49" charset="-122"/>
            </a:endParaRPr>
          </a:p>
        </p:txBody>
      </p:sp>
      <p:sp>
        <p:nvSpPr>
          <p:cNvPr id="6266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5288" y="1244600"/>
            <a:ext cx="8383587" cy="604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</a:rPr>
              <a:t>1.3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若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d|a</a:t>
            </a:r>
            <a:r>
              <a:rPr lang="en-US" altLang="zh-CN" sz="2800" b="1" baseline="-25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>
                <a:latin typeface="楷体_GB2312" pitchFamily="49" charset="-122"/>
                <a:sym typeface="Symbol" pitchFamily="18" charset="2"/>
              </a:rPr>
              <a:t>d|a</a:t>
            </a:r>
            <a:r>
              <a:rPr lang="en-US" altLang="zh-CN" sz="2800" b="1" baseline="-25000">
                <a:latin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则称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是</a:t>
            </a:r>
            <a:r>
              <a:rPr lang="en-US" altLang="zh-CN" sz="2800" b="1">
                <a:latin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1" baseline="-25000">
                <a:latin typeface="楷体_GB2312" pitchFamily="49" charset="-122"/>
                <a:sym typeface="Symbol" pitchFamily="18" charset="2"/>
              </a:rPr>
              <a:t>1</a:t>
            </a:r>
            <a:r>
              <a:rPr lang="zh-CN" altLang="en-US" sz="2800" b="1">
                <a:latin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1">
                <a:latin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1" baseline="-25000">
                <a:latin typeface="楷体_GB2312" pitchFamily="49" charset="-122"/>
                <a:sym typeface="Symbol" pitchFamily="18" charset="2"/>
              </a:rPr>
              <a:t>2</a:t>
            </a:r>
            <a:r>
              <a:rPr lang="zh-CN" altLang="en-US" sz="2800" b="1">
                <a:latin typeface="楷体_GB2312" pitchFamily="49" charset="-122"/>
                <a:sym typeface="Symbol" pitchFamily="18" charset="2"/>
              </a:rPr>
              <a:t>的一个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sym typeface="Symbol" pitchFamily="18" charset="2"/>
              </a:rPr>
              <a:t>公因数</a:t>
            </a:r>
            <a:r>
              <a:rPr lang="zh-CN" altLang="en-US" sz="2800" b="1">
                <a:latin typeface="楷体_GB2312" pitchFamily="49" charset="-122"/>
                <a:sym typeface="Symbol" pitchFamily="18" charset="2"/>
              </a:rPr>
              <a:t>，</a:t>
            </a:r>
          </a:p>
        </p:txBody>
      </p:sp>
      <p:sp>
        <p:nvSpPr>
          <p:cNvPr id="6268" name="Text Box 124"/>
          <p:cNvSpPr txBox="1">
            <a:spLocks noChangeArrowheads="1"/>
          </p:cNvSpPr>
          <p:nvPr/>
        </p:nvSpPr>
        <p:spPr bwMode="auto">
          <a:xfrm>
            <a:off x="547688" y="4362450"/>
            <a:ext cx="46720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accent2"/>
                </a:solidFill>
              </a:rPr>
              <a:t>公因数</a:t>
            </a:r>
            <a:r>
              <a:rPr lang="zh-CN" altLang="en-US" sz="3200" b="1">
                <a:solidFill>
                  <a:srgbClr val="FF3300"/>
                </a:solidFill>
              </a:rPr>
              <a:t>最大</a:t>
            </a:r>
            <a:r>
              <a:rPr lang="zh-CN" altLang="en-US" sz="3200" b="1"/>
              <a:t>是什么意思？</a:t>
            </a:r>
          </a:p>
        </p:txBody>
      </p:sp>
      <p:sp>
        <p:nvSpPr>
          <p:cNvPr id="2" name="Text Box 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1188" y="5141913"/>
            <a:ext cx="8064500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注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：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的任何公因数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h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都能整除最大公因数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(a,b)</a:t>
            </a:r>
          </a:p>
        </p:txBody>
      </p:sp>
      <p:sp>
        <p:nvSpPr>
          <p:cNvPr id="6270" name="Text Box 126"/>
          <p:cNvSpPr txBox="1">
            <a:spLocks noChangeArrowheads="1"/>
          </p:cNvSpPr>
          <p:nvPr/>
        </p:nvSpPr>
        <p:spPr bwMode="auto">
          <a:xfrm>
            <a:off x="539750" y="5862638"/>
            <a:ext cx="3856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如何求</a:t>
            </a:r>
            <a:r>
              <a:rPr lang="zh-CN" altLang="en-US" sz="3200" b="1">
                <a:solidFill>
                  <a:schemeClr val="accent2"/>
                </a:solidFill>
              </a:rPr>
              <a:t>最大公因数</a:t>
            </a:r>
            <a:r>
              <a:rPr lang="zh-CN" altLang="en-US" sz="3200" b="1"/>
              <a:t>？</a:t>
            </a:r>
          </a:p>
        </p:txBody>
      </p:sp>
      <p:sp>
        <p:nvSpPr>
          <p:cNvPr id="3" name="Text Box 127"/>
          <p:cNvSpPr txBox="1">
            <a:spLocks noChangeArrowheads="1"/>
          </p:cNvSpPr>
          <p:nvPr/>
        </p:nvSpPr>
        <p:spPr bwMode="auto">
          <a:xfrm>
            <a:off x="5759450" y="3592513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8" grpId="0"/>
      <p:bldP spid="2" grpId="0"/>
      <p:bldP spid="62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6" name="标题 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ea typeface="微软雅黑"/>
              </a:rPr>
              <a:t>1.1.2 </a:t>
            </a:r>
            <a:r>
              <a:rPr lang="zh-CN" altLang="en-US" sz="3600" b="1" smtClean="0">
                <a:ea typeface="微软雅黑"/>
              </a:rPr>
              <a:t>整数的最大公因子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67861DF6-0BD8-40C2-8C53-0D5B7A64CA60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823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8313" y="1125538"/>
            <a:ext cx="7056437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</a:rPr>
              <a:t>1.4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a,b,c∈Z</a:t>
            </a:r>
            <a:r>
              <a:rPr lang="zh-CN" altLang="en-US" sz="2800" b="1">
                <a:latin typeface="楷体_GB2312" pitchFamily="49" charset="-122"/>
              </a:rPr>
              <a:t>，如果：</a:t>
            </a:r>
            <a:endParaRPr lang="en-US" altLang="zh-CN" sz="2800" b="1">
              <a:latin typeface="楷体_GB2312" pitchFamily="49" charset="-122"/>
            </a:endParaRPr>
          </a:p>
        </p:txBody>
      </p:sp>
      <p:graphicFrame>
        <p:nvGraphicFramePr>
          <p:cNvPr id="8235" name="Object 4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403350" y="1844675"/>
          <a:ext cx="4914900" cy="368300"/>
        </p:xfrm>
        <a:graphic>
          <a:graphicData uri="http://schemas.openxmlformats.org/presentationml/2006/ole">
            <p:oleObj spid="_x0000_s8235" name="Equation" r:id="rId10" imgW="4914900" imgH="368300" progId="">
              <p:embed/>
            </p:oleObj>
          </a:graphicData>
        </a:graphic>
      </p:graphicFrame>
      <p:sp>
        <p:nvSpPr>
          <p:cNvPr id="8239" name="Text Box 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750" y="3644900"/>
            <a:ext cx="7272338" cy="11176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>
                <a:latin typeface="楷体_GB2312" pitchFamily="49" charset="-122"/>
              </a:rPr>
              <a:t>定理</a:t>
            </a:r>
            <a:r>
              <a:rPr lang="en-US" altLang="zh-CN" sz="2800" b="1">
                <a:latin typeface="楷体_GB2312" pitchFamily="49" charset="-122"/>
              </a:rPr>
              <a:t>1.4</a:t>
            </a:r>
            <a:r>
              <a:rPr lang="zh-CN" altLang="en-US" sz="2800" b="1">
                <a:latin typeface="楷体_GB2312" pitchFamily="49" charset="-122"/>
              </a:rPr>
              <a:t>给出了求两个数最大公因数的方法：</a:t>
            </a:r>
            <a:r>
              <a:rPr lang="zh-CN" altLang="en-US" sz="2800" b="1">
                <a:solidFill>
                  <a:srgbClr val="FF3300"/>
                </a:solidFill>
              </a:rPr>
              <a:t>辗转相除法</a:t>
            </a:r>
          </a:p>
        </p:txBody>
      </p:sp>
      <p:sp>
        <p:nvSpPr>
          <p:cNvPr id="8240" name="Text Box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1188" y="5013325"/>
            <a:ext cx="756285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：求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57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与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17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的最大公因数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468313" y="2633663"/>
            <a:ext cx="4897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</a:rPr>
              <a:t>如何证明</a:t>
            </a:r>
            <a:r>
              <a:rPr lang="en-US" altLang="zh-CN" sz="3200" b="1">
                <a:solidFill>
                  <a:srgbClr val="0000FF"/>
                </a:solidFill>
              </a:rPr>
              <a:t>2</a:t>
            </a:r>
            <a:r>
              <a:rPr lang="zh-CN" altLang="en-US" sz="3200" b="1">
                <a:solidFill>
                  <a:srgbClr val="0000FF"/>
                </a:solidFill>
              </a:rPr>
              <a:t>个正整数相等？</a:t>
            </a:r>
          </a:p>
        </p:txBody>
      </p:sp>
      <p:sp>
        <p:nvSpPr>
          <p:cNvPr id="8243" name="Text Box 51"/>
          <p:cNvSpPr txBox="1">
            <a:spLocks noChangeArrowheads="1"/>
          </p:cNvSpPr>
          <p:nvPr/>
        </p:nvSpPr>
        <p:spPr bwMode="auto">
          <a:xfrm>
            <a:off x="1763713" y="5680075"/>
            <a:ext cx="5730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</a:rPr>
              <a:t>57</a:t>
            </a:r>
            <a:r>
              <a:rPr lang="zh-CN" altLang="en-US" sz="2800" b="1">
                <a:latin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</a:rPr>
              <a:t>17</a:t>
            </a:r>
            <a:r>
              <a:rPr lang="zh-CN" altLang="en-US" sz="2800" b="1">
                <a:latin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</a:rPr>
              <a:t>=</a:t>
            </a:r>
            <a:r>
              <a:rPr lang="zh-CN" altLang="en-US" sz="2800" b="1">
                <a:latin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</a:rPr>
              <a:t>17</a:t>
            </a:r>
            <a:r>
              <a:rPr lang="zh-CN" altLang="en-US" sz="2800" b="1">
                <a:latin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</a:rPr>
              <a:t>6</a:t>
            </a:r>
            <a:r>
              <a:rPr lang="zh-CN" altLang="en-US" sz="2800" b="1">
                <a:latin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</a:rPr>
              <a:t>=</a:t>
            </a:r>
            <a:r>
              <a:rPr lang="zh-CN" altLang="en-US" sz="2800" b="1">
                <a:latin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</a:rPr>
              <a:t>6</a:t>
            </a:r>
            <a:r>
              <a:rPr lang="zh-CN" altLang="en-US" sz="2800" b="1">
                <a:latin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</a:rPr>
              <a:t>5</a:t>
            </a:r>
            <a:r>
              <a:rPr lang="zh-CN" altLang="en-US" sz="2800" b="1">
                <a:latin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</a:rPr>
              <a:t>=1</a:t>
            </a:r>
          </a:p>
        </p:txBody>
      </p:sp>
      <p:sp>
        <p:nvSpPr>
          <p:cNvPr id="8244" name="Text Box 52"/>
          <p:cNvSpPr txBox="1">
            <a:spLocks noChangeArrowheads="1"/>
          </p:cNvSpPr>
          <p:nvPr/>
        </p:nvSpPr>
        <p:spPr bwMode="auto">
          <a:xfrm>
            <a:off x="5292725" y="2482850"/>
            <a:ext cx="2838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en-US" altLang="zh-CN" sz="2800" b="1"/>
              <a:t>(a, b)|(b, r)</a:t>
            </a:r>
          </a:p>
          <a:p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en-US" altLang="zh-CN" sz="2800" b="1"/>
              <a:t>(b, r)|(a, b)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9" grpId="0"/>
      <p:bldP spid="8240" grpId="0"/>
      <p:bldP spid="8242" grpId="0"/>
      <p:bldP spid="8243" grpId="0"/>
      <p:bldP spid="82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4"/>
          <p:cNvSpPr>
            <a:spLocks noRot="1" noChangeArrowheads="1"/>
          </p:cNvSpPr>
          <p:nvPr/>
        </p:nvSpPr>
        <p:spPr bwMode="auto">
          <a:xfrm>
            <a:off x="179388" y="908050"/>
            <a:ext cx="828040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latin typeface="楷体_GB2312" pitchFamily="49" charset="-122"/>
              </a:rPr>
              <a:t>设</a:t>
            </a:r>
            <a:r>
              <a:rPr lang="en-US" altLang="zh-CN" sz="2800" i="1">
                <a:latin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 i="1">
                <a:latin typeface="楷体_GB2312" pitchFamily="49" charset="-122"/>
              </a:rPr>
              <a:t>b</a:t>
            </a:r>
            <a:r>
              <a:rPr lang="zh-CN" altLang="en-US" sz="2800">
                <a:latin typeface="楷体_GB2312" pitchFamily="49" charset="-122"/>
              </a:rPr>
              <a:t>为两个正整数，利用</a:t>
            </a:r>
            <a:r>
              <a:rPr lang="zh-CN" altLang="en-US" sz="2800" b="1">
                <a:latin typeface="楷体_GB2312" pitchFamily="49" charset="-122"/>
              </a:rPr>
              <a:t>定理</a:t>
            </a:r>
            <a:r>
              <a:rPr lang="en-US" altLang="zh-CN" sz="2800" b="1">
                <a:latin typeface="楷体_GB2312" pitchFamily="49" charset="-122"/>
              </a:rPr>
              <a:t>1.2</a:t>
            </a:r>
            <a:r>
              <a:rPr lang="zh-CN" altLang="en-US" sz="2800">
                <a:latin typeface="楷体_GB2312" pitchFamily="49" charset="-122"/>
              </a:rPr>
              <a:t>（</a:t>
            </a:r>
            <a:r>
              <a:rPr lang="zh-CN" altLang="en-US" sz="2400"/>
              <a:t>带余除法</a:t>
            </a:r>
            <a:r>
              <a:rPr lang="zh-CN" altLang="en-US" sz="2800">
                <a:latin typeface="楷体_GB2312" pitchFamily="49" charset="-122"/>
              </a:rPr>
              <a:t>）和</a:t>
            </a:r>
            <a:r>
              <a:rPr lang="zh-CN" altLang="en-US" sz="2800" b="1"/>
              <a:t>定理</a:t>
            </a:r>
            <a:r>
              <a:rPr lang="en-US" altLang="zh-CN" sz="2800" b="1"/>
              <a:t>1.4</a:t>
            </a:r>
            <a:r>
              <a:rPr lang="zh-CN" altLang="en-US" sz="2800">
                <a:latin typeface="楷体_GB2312" pitchFamily="49" charset="-122"/>
              </a:rPr>
              <a:t>有：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辗转相除法计算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(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a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，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b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>
              <a:solidFill>
                <a:srgbClr val="FF3300"/>
              </a:solidFill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其中</a:t>
            </a:r>
            <a:r>
              <a:rPr lang="en-US" altLang="zh-CN" sz="2800">
                <a:latin typeface="楷体_GB2312" pitchFamily="49" charset="-122"/>
              </a:rPr>
              <a:t>0≤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 i="1" baseline="-25000">
                <a:latin typeface="楷体_GB2312" pitchFamily="49" charset="-122"/>
              </a:rPr>
              <a:t>i</a:t>
            </a:r>
            <a:r>
              <a:rPr lang="en-US" altLang="zh-CN" sz="2800">
                <a:latin typeface="楷体_GB2312" pitchFamily="49" charset="-122"/>
              </a:rPr>
              <a:t>&lt;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 i="1" baseline="-25000">
                <a:latin typeface="楷体_GB2312" pitchFamily="49" charset="-122"/>
              </a:rPr>
              <a:t>i</a:t>
            </a:r>
            <a:r>
              <a:rPr lang="en-US" altLang="zh-CN" sz="2800" baseline="-25000">
                <a:latin typeface="楷体_GB2312" pitchFamily="49" charset="-122"/>
              </a:rPr>
              <a:t>-1</a:t>
            </a:r>
            <a:r>
              <a:rPr lang="en-US" altLang="zh-CN" sz="2800">
                <a:latin typeface="楷体_GB2312" pitchFamily="49" charset="-122"/>
              </a:rPr>
              <a:t>, </a:t>
            </a:r>
            <a:r>
              <a:rPr lang="en-US" altLang="zh-CN" sz="2800" i="1">
                <a:latin typeface="楷体_GB2312" pitchFamily="49" charset="-122"/>
              </a:rPr>
              <a:t>i</a:t>
            </a:r>
            <a:r>
              <a:rPr lang="en-US" altLang="zh-CN" sz="2800">
                <a:latin typeface="楷体_GB2312" pitchFamily="49" charset="-122"/>
              </a:rPr>
              <a:t>=0,1, </a:t>
            </a:r>
            <a:r>
              <a:rPr lang="en-US" altLang="zh-CN" sz="2800">
                <a:latin typeface="Times New Roman" pitchFamily="18" charset="0"/>
              </a:rPr>
              <a:t>…</a:t>
            </a:r>
            <a:r>
              <a:rPr lang="zh-CN" altLang="en-US" sz="2800">
                <a:latin typeface="楷体_GB2312" pitchFamily="49" charset="-122"/>
              </a:rPr>
              <a:t>。并令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 baseline="-25000">
                <a:latin typeface="楷体_GB2312" pitchFamily="49" charset="-122"/>
              </a:rPr>
              <a:t>-1</a:t>
            </a:r>
            <a:r>
              <a:rPr lang="en-US" altLang="zh-CN" sz="2800">
                <a:latin typeface="楷体_GB2312" pitchFamily="49" charset="-122"/>
              </a:rPr>
              <a:t>=</a:t>
            </a:r>
            <a:r>
              <a:rPr lang="en-US" altLang="zh-CN" sz="2800" i="1">
                <a:latin typeface="楷体_GB2312" pitchFamily="49" charset="-122"/>
              </a:rPr>
              <a:t>b</a:t>
            </a:r>
            <a:endParaRPr lang="en-US" altLang="zh-CN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   </a:t>
            </a:r>
            <a:r>
              <a:rPr lang="zh-CN" altLang="en-US" sz="2800" b="1">
                <a:latin typeface="楷体_GB2312" pitchFamily="49" charset="-122"/>
              </a:rPr>
              <a:t>存在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r</a:t>
            </a:r>
            <a:r>
              <a:rPr lang="en-US" altLang="zh-CN" sz="2800" b="1" i="1" baseline="-25000">
                <a:solidFill>
                  <a:srgbClr val="FF3300"/>
                </a:solidFill>
                <a:latin typeface="楷体_GB2312" pitchFamily="49" charset="-122"/>
              </a:rPr>
              <a:t>n</a:t>
            </a:r>
            <a:r>
              <a:rPr lang="en-US" altLang="zh-CN" sz="2800" b="1" baseline="-25000">
                <a:solidFill>
                  <a:srgbClr val="FF3300"/>
                </a:solidFill>
                <a:latin typeface="楷体_GB2312" pitchFamily="49" charset="-122"/>
              </a:rPr>
              <a:t>+1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=0</a:t>
            </a:r>
            <a:r>
              <a:rPr lang="zh-CN" altLang="en-US" sz="2800" b="1">
                <a:latin typeface="楷体_GB2312" pitchFamily="49" charset="-122"/>
              </a:rPr>
              <a:t>时停止。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这时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(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a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，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b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)=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r</a:t>
            </a:r>
            <a:r>
              <a:rPr lang="en-US" altLang="zh-CN" sz="2800" b="1" i="1" baseline="-25000">
                <a:solidFill>
                  <a:srgbClr val="FF3300"/>
                </a:solidFill>
                <a:latin typeface="楷体_GB2312" pitchFamily="49" charset="-122"/>
              </a:rPr>
              <a:t>n</a:t>
            </a:r>
          </a:p>
        </p:txBody>
      </p:sp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844675"/>
            <a:ext cx="6264275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5" name="Rectangle 6"/>
          <p:cNvSpPr>
            <a:spLocks noRot="1" noChangeArrowheads="1"/>
          </p:cNvSpPr>
          <p:nvPr/>
        </p:nvSpPr>
        <p:spPr bwMode="auto">
          <a:xfrm>
            <a:off x="323850" y="0"/>
            <a:ext cx="854075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b="1">
                <a:solidFill>
                  <a:srgbClr val="0000FF"/>
                </a:solidFill>
                <a:latin typeface="Calibri" pitchFamily="34" charset="0"/>
              </a:rPr>
              <a:t>辗转相除法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/>
          </p:cNvSpPr>
          <p:nvPr>
            <p:ph type="title" idx="4294967295"/>
          </p:nvPr>
        </p:nvSpPr>
        <p:spPr>
          <a:xfrm>
            <a:off x="457200" y="130175"/>
            <a:ext cx="8229600" cy="777875"/>
          </a:xfrm>
        </p:spPr>
        <p:txBody>
          <a:bodyPr/>
          <a:lstStyle/>
          <a:p>
            <a:r>
              <a:rPr lang="zh-CN" altLang="en-US" sz="3600" b="1" smtClean="0">
                <a:ea typeface="楷体_GB2312" pitchFamily="49" charset="-122"/>
              </a:rPr>
              <a:t>信息新技术体系</a:t>
            </a:r>
          </a:p>
        </p:txBody>
      </p:sp>
      <p:grpSp>
        <p:nvGrpSpPr>
          <p:cNvPr id="16386" name="Group 22"/>
          <p:cNvGrpSpPr>
            <a:grpSpLocks/>
          </p:cNvGrpSpPr>
          <p:nvPr/>
        </p:nvGrpSpPr>
        <p:grpSpPr bwMode="auto">
          <a:xfrm>
            <a:off x="684213" y="1052513"/>
            <a:ext cx="7704137" cy="3311525"/>
            <a:chOff x="431" y="981"/>
            <a:chExt cx="4853" cy="2086"/>
          </a:xfrm>
        </p:grpSpPr>
        <p:grpSp>
          <p:nvGrpSpPr>
            <p:cNvPr id="16390" name="Group 22"/>
            <p:cNvGrpSpPr>
              <a:grpSpLocks/>
            </p:cNvGrpSpPr>
            <p:nvPr/>
          </p:nvGrpSpPr>
          <p:grpSpPr bwMode="auto">
            <a:xfrm>
              <a:off x="431" y="1071"/>
              <a:ext cx="680" cy="1905"/>
              <a:chOff x="431" y="1071"/>
              <a:chExt cx="680" cy="1905"/>
            </a:xfrm>
          </p:grpSpPr>
          <p:sp>
            <p:nvSpPr>
              <p:cNvPr id="16401" name="Rectangle 9"/>
              <p:cNvSpPr>
                <a:spLocks noChangeArrowheads="1"/>
              </p:cNvSpPr>
              <p:nvPr/>
            </p:nvSpPr>
            <p:spPr bwMode="auto">
              <a:xfrm>
                <a:off x="431" y="1071"/>
                <a:ext cx="363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chemeClr val="folHlink"/>
                    </a:solidFill>
                  </a:rPr>
                  <a:t>网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folHlink"/>
                    </a:solidFill>
                  </a:rPr>
                  <a:t>络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chemeClr val="folHlink"/>
                    </a:solidFill>
                  </a:rPr>
                  <a:t>空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chemeClr val="folHlink"/>
                    </a:solidFill>
                  </a:rPr>
                  <a:t>间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chemeClr val="folHlink"/>
                    </a:solidFill>
                  </a:rPr>
                  <a:t>安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chemeClr val="folHlink"/>
                    </a:solidFill>
                  </a:rPr>
                  <a:t>全</a:t>
                </a:r>
              </a:p>
            </p:txBody>
          </p:sp>
          <p:sp>
            <p:nvSpPr>
              <p:cNvPr id="16402" name="Line 10"/>
              <p:cNvSpPr>
                <a:spLocks noChangeShapeType="1"/>
              </p:cNvSpPr>
              <p:nvPr/>
            </p:nvSpPr>
            <p:spPr bwMode="auto">
              <a:xfrm>
                <a:off x="794" y="1274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3" name="Line 11"/>
              <p:cNvSpPr>
                <a:spLocks noChangeShapeType="1"/>
              </p:cNvSpPr>
              <p:nvPr/>
            </p:nvSpPr>
            <p:spPr bwMode="auto">
              <a:xfrm>
                <a:off x="794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4" name="Line 12"/>
              <p:cNvSpPr>
                <a:spLocks noChangeShapeType="1"/>
              </p:cNvSpPr>
              <p:nvPr/>
            </p:nvSpPr>
            <p:spPr bwMode="auto">
              <a:xfrm>
                <a:off x="794" y="2280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5" name="Line 13"/>
              <p:cNvSpPr>
                <a:spLocks noChangeShapeType="1"/>
              </p:cNvSpPr>
              <p:nvPr/>
            </p:nvSpPr>
            <p:spPr bwMode="auto">
              <a:xfrm>
                <a:off x="794" y="2771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91" name="Group 21"/>
            <p:cNvGrpSpPr>
              <a:grpSpLocks/>
            </p:cNvGrpSpPr>
            <p:nvPr/>
          </p:nvGrpSpPr>
          <p:grpSpPr bwMode="auto">
            <a:xfrm>
              <a:off x="1020" y="981"/>
              <a:ext cx="4264" cy="2086"/>
              <a:chOff x="1020" y="981"/>
              <a:chExt cx="4264" cy="2086"/>
            </a:xfrm>
          </p:grpSpPr>
          <p:sp>
            <p:nvSpPr>
              <p:cNvPr id="16392" name="Rectangle 5"/>
              <p:cNvSpPr>
                <a:spLocks noChangeArrowheads="1"/>
              </p:cNvSpPr>
              <p:nvPr/>
            </p:nvSpPr>
            <p:spPr bwMode="auto">
              <a:xfrm>
                <a:off x="1111" y="2568"/>
                <a:ext cx="1316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>
                    <a:solidFill>
                      <a:srgbClr val="FF3300"/>
                    </a:solidFill>
                  </a:rPr>
                  <a:t>平台</a:t>
                </a:r>
                <a:r>
                  <a:rPr lang="zh-CN" altLang="en-US" sz="2400" b="1"/>
                  <a:t>：云平台</a:t>
                </a:r>
              </a:p>
            </p:txBody>
          </p:sp>
          <p:sp>
            <p:nvSpPr>
              <p:cNvPr id="16393" name="Rectangle 6"/>
              <p:cNvSpPr>
                <a:spLocks noChangeArrowheads="1"/>
              </p:cNvSpPr>
              <p:nvPr/>
            </p:nvSpPr>
            <p:spPr bwMode="auto">
              <a:xfrm>
                <a:off x="1111" y="2069"/>
                <a:ext cx="1316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>
                    <a:solidFill>
                      <a:srgbClr val="FF3300"/>
                    </a:solidFill>
                  </a:rPr>
                  <a:t>数据</a:t>
                </a:r>
                <a:r>
                  <a:rPr lang="zh-CN" altLang="en-US" sz="2400" b="1"/>
                  <a:t>：大数据</a:t>
                </a:r>
              </a:p>
            </p:txBody>
          </p:sp>
          <p:sp>
            <p:nvSpPr>
              <p:cNvPr id="16394" name="Rectangle 7"/>
              <p:cNvSpPr>
                <a:spLocks noChangeArrowheads="1"/>
              </p:cNvSpPr>
              <p:nvPr/>
            </p:nvSpPr>
            <p:spPr bwMode="auto">
              <a:xfrm>
                <a:off x="1111" y="1570"/>
                <a:ext cx="1316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>
                    <a:solidFill>
                      <a:srgbClr val="FF3300"/>
                    </a:solidFill>
                  </a:rPr>
                  <a:t>算法</a:t>
                </a:r>
                <a:r>
                  <a:rPr lang="zh-CN" altLang="en-US" sz="2400" b="1"/>
                  <a:t>：人工智能</a:t>
                </a:r>
              </a:p>
            </p:txBody>
          </p:sp>
          <p:sp>
            <p:nvSpPr>
              <p:cNvPr id="16395" name="Rectangle 8"/>
              <p:cNvSpPr>
                <a:spLocks noChangeArrowheads="1"/>
              </p:cNvSpPr>
              <p:nvPr/>
            </p:nvSpPr>
            <p:spPr bwMode="auto">
              <a:xfrm>
                <a:off x="1111" y="1071"/>
                <a:ext cx="3085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>
                    <a:solidFill>
                      <a:srgbClr val="FF3300"/>
                    </a:solidFill>
                  </a:rPr>
                  <a:t>应用</a:t>
                </a:r>
                <a:r>
                  <a:rPr lang="zh-CN" altLang="en-US" sz="2400" b="1"/>
                  <a:t>：机器人、物联网、</a:t>
                </a:r>
                <a:r>
                  <a:rPr lang="en-US" altLang="zh-CN" sz="2400" b="1"/>
                  <a:t>VR/AR/MR</a:t>
                </a:r>
              </a:p>
            </p:txBody>
          </p:sp>
          <p:sp>
            <p:nvSpPr>
              <p:cNvPr id="16396" name="Text Box 14"/>
              <p:cNvSpPr txBox="1">
                <a:spLocks noChangeArrowheads="1"/>
              </p:cNvSpPr>
              <p:nvPr/>
            </p:nvSpPr>
            <p:spPr bwMode="auto">
              <a:xfrm>
                <a:off x="2608" y="2659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00FF"/>
                    </a:solidFill>
                  </a:rPr>
                  <a:t>平台架构师</a:t>
                </a:r>
              </a:p>
            </p:txBody>
          </p:sp>
          <p:sp>
            <p:nvSpPr>
              <p:cNvPr id="16397" name="Text Box 15"/>
              <p:cNvSpPr txBox="1">
                <a:spLocks noChangeArrowheads="1"/>
              </p:cNvSpPr>
              <p:nvPr/>
            </p:nvSpPr>
            <p:spPr bwMode="auto">
              <a:xfrm>
                <a:off x="2608" y="2160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00FF"/>
                    </a:solidFill>
                  </a:rPr>
                  <a:t>数据工程师</a:t>
                </a:r>
              </a:p>
            </p:txBody>
          </p:sp>
          <p:sp>
            <p:nvSpPr>
              <p:cNvPr id="16398" name="Text Box 16"/>
              <p:cNvSpPr txBox="1">
                <a:spLocks noChangeArrowheads="1"/>
              </p:cNvSpPr>
              <p:nvPr/>
            </p:nvSpPr>
            <p:spPr bwMode="auto">
              <a:xfrm>
                <a:off x="2608" y="1706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00FF"/>
                    </a:solidFill>
                  </a:rPr>
                  <a:t>算法工程师</a:t>
                </a:r>
              </a:p>
            </p:txBody>
          </p:sp>
          <p:sp>
            <p:nvSpPr>
              <p:cNvPr id="16399" name="Text Box 17"/>
              <p:cNvSpPr txBox="1">
                <a:spLocks noChangeArrowheads="1"/>
              </p:cNvSpPr>
              <p:nvPr/>
            </p:nvSpPr>
            <p:spPr bwMode="auto">
              <a:xfrm>
                <a:off x="4318" y="1139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00FF"/>
                    </a:solidFill>
                  </a:rPr>
                  <a:t>软件工程师</a:t>
                </a:r>
              </a:p>
            </p:txBody>
          </p:sp>
          <p:sp>
            <p:nvSpPr>
              <p:cNvPr id="16400" name="Rectangle 18"/>
              <p:cNvSpPr>
                <a:spLocks noChangeArrowheads="1"/>
              </p:cNvSpPr>
              <p:nvPr/>
            </p:nvSpPr>
            <p:spPr bwMode="auto">
              <a:xfrm>
                <a:off x="1020" y="981"/>
                <a:ext cx="4264" cy="208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8915" name="Text Box 19"/>
          <p:cNvSpPr txBox="1">
            <a:spLocks noChangeArrowheads="1"/>
          </p:cNvSpPr>
          <p:nvPr/>
        </p:nvSpPr>
        <p:spPr bwMode="auto">
          <a:xfrm>
            <a:off x="468313" y="4581525"/>
            <a:ext cx="815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信息安全的分析、开发、测试、管理、审计、认证、培训等</a:t>
            </a:r>
          </a:p>
        </p:txBody>
      </p:sp>
      <p:sp>
        <p:nvSpPr>
          <p:cNvPr id="208916" name="Text Box 20"/>
          <p:cNvSpPr txBox="1">
            <a:spLocks noChangeArrowheads="1"/>
          </p:cNvSpPr>
          <p:nvPr/>
        </p:nvSpPr>
        <p:spPr bwMode="auto">
          <a:xfrm>
            <a:off x="742950" y="6165850"/>
            <a:ext cx="784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安全工程师</a:t>
            </a:r>
            <a:r>
              <a:rPr lang="zh-CN" altLang="en-US" sz="2400" b="1"/>
              <a:t>：</a:t>
            </a:r>
            <a:r>
              <a:rPr lang="zh-CN" altLang="en-US" sz="2400" b="1">
                <a:solidFill>
                  <a:srgbClr val="FF3300"/>
                </a:solidFill>
              </a:rPr>
              <a:t>基础知识全面、实践能力强、实践经验丰富</a:t>
            </a:r>
          </a:p>
        </p:txBody>
      </p:sp>
      <p:sp>
        <p:nvSpPr>
          <p:cNvPr id="16389" name="Text Box 23"/>
          <p:cNvSpPr txBox="1">
            <a:spLocks noChangeArrowheads="1"/>
          </p:cNvSpPr>
          <p:nvPr/>
        </p:nvSpPr>
        <p:spPr bwMode="auto">
          <a:xfrm>
            <a:off x="468313" y="5013325"/>
            <a:ext cx="8280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3300"/>
                </a:solidFill>
              </a:rPr>
              <a:t>网络空间安全人才供不应足！</a:t>
            </a:r>
            <a:r>
              <a:rPr lang="zh-CN" altLang="en-US" sz="2400" b="1">
                <a:solidFill>
                  <a:srgbClr val="0000FF"/>
                </a:solidFill>
              </a:rPr>
              <a:t>到</a:t>
            </a:r>
            <a:r>
              <a:rPr lang="en-US" altLang="zh-CN" sz="2400" b="1">
                <a:solidFill>
                  <a:srgbClr val="0000FF"/>
                </a:solidFill>
              </a:rPr>
              <a:t>2020</a:t>
            </a:r>
            <a:r>
              <a:rPr lang="zh-CN" altLang="en-US" sz="2400" b="1">
                <a:solidFill>
                  <a:srgbClr val="0000FF"/>
                </a:solidFill>
              </a:rPr>
              <a:t>年需要</a:t>
            </a:r>
            <a:r>
              <a:rPr lang="en-US" altLang="zh-CN" sz="2400" b="1">
                <a:solidFill>
                  <a:srgbClr val="0000FF"/>
                </a:solidFill>
              </a:rPr>
              <a:t>140</a:t>
            </a:r>
            <a:r>
              <a:rPr lang="zh-CN" altLang="en-US" sz="2400" b="1">
                <a:solidFill>
                  <a:srgbClr val="0000FF"/>
                </a:solidFill>
              </a:rPr>
              <a:t>万，</a:t>
            </a:r>
            <a:r>
              <a:rPr lang="en-US" altLang="zh-CN" sz="2400" b="1">
                <a:solidFill>
                  <a:srgbClr val="0000FF"/>
                </a:solidFill>
              </a:rPr>
              <a:t>2019</a:t>
            </a:r>
            <a:r>
              <a:rPr lang="zh-CN" altLang="en-US" sz="2400" b="1">
                <a:solidFill>
                  <a:srgbClr val="0000FF"/>
                </a:solidFill>
              </a:rPr>
              <a:t>年有各类网络安全人才</a:t>
            </a:r>
            <a:r>
              <a:rPr lang="en-US" altLang="zh-CN" sz="2400" b="1">
                <a:solidFill>
                  <a:srgbClr val="0000FF"/>
                </a:solidFill>
              </a:rPr>
              <a:t>80</a:t>
            </a:r>
            <a:r>
              <a:rPr lang="zh-CN" altLang="en-US" sz="2400" b="1">
                <a:solidFill>
                  <a:srgbClr val="0000FF"/>
                </a:solidFill>
              </a:rPr>
              <a:t>万，</a:t>
            </a:r>
            <a:r>
              <a:rPr lang="en-US" altLang="zh-CN" sz="2400" b="1">
                <a:solidFill>
                  <a:srgbClr val="0000FF"/>
                </a:solidFill>
              </a:rPr>
              <a:t>125</a:t>
            </a:r>
            <a:r>
              <a:rPr lang="zh-CN" altLang="en-US" sz="2400" b="1">
                <a:solidFill>
                  <a:srgbClr val="0000FF"/>
                </a:solidFill>
              </a:rPr>
              <a:t>所院校每年毕业生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r>
              <a:rPr lang="zh-CN" altLang="en-US" sz="2400" b="1">
                <a:solidFill>
                  <a:srgbClr val="0000FF"/>
                </a:solidFill>
              </a:rPr>
              <a:t>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5" grpId="0"/>
      <p:bldP spid="2089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Rot="1" noChangeArrowheads="1"/>
          </p:cNvSpPr>
          <p:nvPr/>
        </p:nvSpPr>
        <p:spPr bwMode="auto">
          <a:xfrm>
            <a:off x="468313" y="260350"/>
            <a:ext cx="822801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由上述算法得：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 baseline="-25000">
                <a:latin typeface="楷体_GB2312" pitchFamily="49" charset="-122"/>
              </a:rPr>
              <a:t>0</a:t>
            </a:r>
            <a:r>
              <a:rPr lang="en-US" altLang="zh-CN" sz="2800">
                <a:latin typeface="楷体_GB2312" pitchFamily="49" charset="-122"/>
              </a:rPr>
              <a:t>=</a:t>
            </a:r>
            <a:r>
              <a:rPr lang="en-US" altLang="zh-CN" sz="2800" i="1">
                <a:latin typeface="楷体_GB2312" pitchFamily="49" charset="-122"/>
              </a:rPr>
              <a:t>a-q</a:t>
            </a:r>
            <a:r>
              <a:rPr lang="en-US" altLang="zh-CN" sz="2800" baseline="-25000">
                <a:latin typeface="楷体_GB2312" pitchFamily="49" charset="-122"/>
              </a:rPr>
              <a:t>0</a:t>
            </a:r>
            <a:r>
              <a:rPr lang="en-US" altLang="zh-CN" sz="2800" i="1">
                <a:latin typeface="楷体_GB2312" pitchFamily="49" charset="-122"/>
              </a:rPr>
              <a:t>b</a:t>
            </a:r>
            <a:r>
              <a:rPr lang="zh-CN" altLang="en-US" sz="2800">
                <a:latin typeface="楷体_GB2312" pitchFamily="49" charset="-122"/>
              </a:rPr>
              <a:t>，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              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</a:rPr>
              <a:t>=</a:t>
            </a:r>
            <a:r>
              <a:rPr lang="en-US" altLang="zh-CN" sz="2800" i="1">
                <a:latin typeface="楷体_GB2312" pitchFamily="49" charset="-122"/>
              </a:rPr>
              <a:t>b-q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 baseline="-25000">
                <a:latin typeface="楷体_GB2312" pitchFamily="49" charset="-122"/>
              </a:rPr>
              <a:t>0</a:t>
            </a:r>
            <a:r>
              <a:rPr lang="en-US" altLang="zh-CN" sz="2800" i="1">
                <a:latin typeface="楷体_GB2312" pitchFamily="49" charset="-122"/>
              </a:rPr>
              <a:t>=-q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 i="1">
                <a:latin typeface="楷体_GB2312" pitchFamily="49" charset="-122"/>
              </a:rPr>
              <a:t>a</a:t>
            </a:r>
            <a:r>
              <a:rPr lang="en-US" altLang="zh-CN" sz="2800">
                <a:latin typeface="楷体_GB2312" pitchFamily="49" charset="-122"/>
              </a:rPr>
              <a:t>+(1+</a:t>
            </a:r>
            <a:r>
              <a:rPr lang="en-US" altLang="zh-CN" sz="2800" i="1">
                <a:latin typeface="楷体_GB2312" pitchFamily="49" charset="-122"/>
              </a:rPr>
              <a:t>q</a:t>
            </a:r>
            <a:r>
              <a:rPr lang="en-US" altLang="zh-CN" sz="2800" baseline="-25000">
                <a:latin typeface="楷体_GB2312" pitchFamily="49" charset="-122"/>
              </a:rPr>
              <a:t>0</a:t>
            </a:r>
            <a:r>
              <a:rPr lang="en-US" altLang="zh-CN" sz="2800" i="1">
                <a:latin typeface="楷体_GB2312" pitchFamily="49" charset="-122"/>
              </a:rPr>
              <a:t>q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</a:rPr>
              <a:t>)</a:t>
            </a:r>
            <a:r>
              <a:rPr lang="en-US" altLang="zh-CN" sz="2800" i="1">
                <a:latin typeface="楷体_GB2312" pitchFamily="49" charset="-122"/>
              </a:rPr>
              <a:t>b</a:t>
            </a:r>
            <a:r>
              <a:rPr lang="zh-CN" altLang="en-US" sz="2800">
                <a:latin typeface="楷体_GB2312" pitchFamily="49" charset="-122"/>
              </a:rPr>
              <a:t>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              </a:t>
            </a:r>
            <a:r>
              <a:rPr lang="en-US" altLang="zh-CN" sz="2800">
                <a:latin typeface="Times New Roman" pitchFamily="18" charset="0"/>
              </a:rPr>
              <a:t>…</a:t>
            </a:r>
            <a:r>
              <a:rPr lang="en-US" altLang="zh-CN" sz="2800">
                <a:latin typeface="楷体_GB2312" pitchFamily="49" charset="-122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</a:rPr>
              <a:t>对任一</a:t>
            </a:r>
            <a:r>
              <a:rPr lang="en-US" altLang="zh-CN" sz="2800" b="1" i="1">
                <a:latin typeface="楷体_GB2312" pitchFamily="49" charset="-122"/>
              </a:rPr>
              <a:t>r</a:t>
            </a:r>
            <a:r>
              <a:rPr lang="en-US" altLang="zh-CN" sz="2800" b="1" i="1" baseline="-25000">
                <a:latin typeface="楷体_GB2312" pitchFamily="49" charset="-122"/>
              </a:rPr>
              <a:t>i</a:t>
            </a:r>
            <a:r>
              <a:rPr lang="zh-CN" altLang="en-US" sz="2800" b="1">
                <a:latin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</a:rPr>
              <a:t>0≤</a:t>
            </a:r>
            <a:r>
              <a:rPr lang="en-US" altLang="zh-CN" sz="2800" b="1" i="1">
                <a:latin typeface="楷体_GB2312" pitchFamily="49" charset="-122"/>
              </a:rPr>
              <a:t>i≤n</a:t>
            </a:r>
            <a:r>
              <a:rPr lang="zh-CN" altLang="en-US" sz="2800" b="1">
                <a:latin typeface="楷体_GB2312" pitchFamily="49" charset="-122"/>
              </a:rPr>
              <a:t>），都有整数</a:t>
            </a:r>
            <a:r>
              <a:rPr lang="en-US" altLang="zh-CN" sz="2800" b="1" i="1">
                <a:latin typeface="楷体_GB2312" pitchFamily="49" charset="-122"/>
              </a:rPr>
              <a:t>x</a:t>
            </a:r>
            <a:r>
              <a:rPr lang="en-US" altLang="zh-CN" sz="2800" b="1" i="1" baseline="-25000">
                <a:latin typeface="楷体_GB2312" pitchFamily="49" charset="-122"/>
              </a:rPr>
              <a:t>i</a:t>
            </a:r>
            <a:r>
              <a:rPr lang="zh-CN" altLang="en-US" sz="2800" b="1" i="1">
                <a:latin typeface="楷体_GB2312" pitchFamily="49" charset="-122"/>
              </a:rPr>
              <a:t>，</a:t>
            </a:r>
            <a:r>
              <a:rPr lang="en-US" altLang="zh-CN" sz="2800" b="1" i="1">
                <a:latin typeface="楷体_GB2312" pitchFamily="49" charset="-122"/>
              </a:rPr>
              <a:t>y</a:t>
            </a:r>
            <a:r>
              <a:rPr lang="en-US" altLang="zh-CN" sz="2800" b="1" i="1" baseline="-25000">
                <a:latin typeface="楷体_GB2312" pitchFamily="49" charset="-122"/>
              </a:rPr>
              <a:t>i</a:t>
            </a:r>
            <a:r>
              <a:rPr lang="zh-CN" altLang="en-US" sz="2800" b="1">
                <a:latin typeface="楷体_GB2312" pitchFamily="49" charset="-122"/>
              </a:rPr>
              <a:t>使得</a:t>
            </a:r>
            <a:r>
              <a:rPr lang="en-US" altLang="zh-CN" sz="2800" b="1">
                <a:latin typeface="楷体_GB2312" pitchFamily="49" charset="-122"/>
              </a:rPr>
              <a:t>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             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</a:rPr>
              <a:t>r</a:t>
            </a:r>
            <a:r>
              <a:rPr lang="en-US" altLang="zh-CN" sz="2800" b="1" i="1" baseline="-25000">
                <a:solidFill>
                  <a:srgbClr val="0000FF"/>
                </a:solidFill>
                <a:latin typeface="楷体_GB2312" pitchFamily="49" charset="-122"/>
              </a:rPr>
              <a:t>i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</a:rPr>
              <a:t>=x</a:t>
            </a:r>
            <a:r>
              <a:rPr lang="en-US" altLang="zh-CN" sz="2800" b="1" i="1" baseline="-25000">
                <a:solidFill>
                  <a:srgbClr val="0000FF"/>
                </a:solidFill>
                <a:latin typeface="楷体_GB2312" pitchFamily="49" charset="-122"/>
              </a:rPr>
              <a:t>i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</a:rPr>
              <a:t>a+y</a:t>
            </a:r>
            <a:r>
              <a:rPr lang="en-US" altLang="zh-CN" sz="2800" b="1" i="1" baseline="-25000">
                <a:solidFill>
                  <a:srgbClr val="0000FF"/>
                </a:solidFill>
                <a:latin typeface="楷体_GB2312" pitchFamily="49" charset="-122"/>
              </a:rPr>
              <a:t>i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</a:rPr>
              <a:t>b</a:t>
            </a:r>
            <a:r>
              <a:rPr lang="en-US" altLang="zh-CN" sz="2800">
                <a:latin typeface="楷体_GB2312" pitchFamily="49" charset="-122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  x</a:t>
            </a:r>
            <a:r>
              <a:rPr lang="en-US" altLang="zh-CN" sz="2800" b="1" i="1" baseline="-25000">
                <a:solidFill>
                  <a:srgbClr val="FF3300"/>
                </a:solidFill>
                <a:latin typeface="楷体_GB2312" pitchFamily="49" charset="-122"/>
              </a:rPr>
              <a:t>i</a:t>
            </a:r>
            <a:r>
              <a:rPr lang="zh-CN" altLang="en-US" sz="2800" b="1" i="1">
                <a:solidFill>
                  <a:srgbClr val="FF3300"/>
                </a:solidFill>
                <a:latin typeface="楷体_GB2312" pitchFamily="49" charset="-122"/>
              </a:rPr>
              <a:t>，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y</a:t>
            </a:r>
            <a:r>
              <a:rPr lang="en-US" altLang="zh-CN" sz="2800" b="1" i="1" baseline="-25000">
                <a:solidFill>
                  <a:srgbClr val="FF3300"/>
                </a:solidFill>
                <a:latin typeface="楷体_GB2312" pitchFamily="49" charset="-122"/>
              </a:rPr>
              <a:t>i</a:t>
            </a:r>
            <a:r>
              <a:rPr lang="zh-CN" altLang="en-US" sz="2800" b="1">
                <a:latin typeface="楷体_GB2312" pitchFamily="49" charset="-122"/>
              </a:rPr>
              <a:t>可利用如下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递推公式</a:t>
            </a:r>
            <a:r>
              <a:rPr lang="zh-CN" altLang="en-US" sz="2800" b="1">
                <a:latin typeface="楷体_GB2312" pitchFamily="49" charset="-122"/>
              </a:rPr>
              <a:t>得到</a:t>
            </a:r>
            <a:r>
              <a:rPr lang="zh-CN" altLang="en-US" sz="2800">
                <a:latin typeface="楷体_GB2312" pitchFamily="49" charset="-122"/>
              </a:rPr>
              <a:t>：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800" i="1">
                <a:latin typeface="楷体_GB2312" pitchFamily="49" charset="-122"/>
              </a:rPr>
              <a:t>    </a:t>
            </a:r>
            <a:r>
              <a:rPr lang="en-US" altLang="zh-CN" sz="2800" b="1" i="1">
                <a:latin typeface="楷体_GB2312" pitchFamily="49" charset="-122"/>
              </a:rPr>
              <a:t>r</a:t>
            </a:r>
            <a:r>
              <a:rPr lang="en-US" altLang="zh-CN" sz="2800" b="1" i="1" baseline="-25000">
                <a:latin typeface="楷体_GB2312" pitchFamily="49" charset="-122"/>
              </a:rPr>
              <a:t>i</a:t>
            </a:r>
            <a:r>
              <a:rPr lang="en-US" altLang="zh-CN" sz="2800" b="1" i="1">
                <a:latin typeface="楷体_GB2312" pitchFamily="49" charset="-122"/>
              </a:rPr>
              <a:t>=r</a:t>
            </a:r>
            <a:r>
              <a:rPr lang="en-US" altLang="zh-CN" sz="2800" b="1" i="1" baseline="-25000">
                <a:latin typeface="楷体_GB2312" pitchFamily="49" charset="-122"/>
              </a:rPr>
              <a:t>i-</a:t>
            </a:r>
            <a:r>
              <a:rPr lang="en-US" altLang="zh-CN" sz="2800" b="1" baseline="-25000">
                <a:latin typeface="楷体_GB2312" pitchFamily="49" charset="-122"/>
              </a:rPr>
              <a:t>2</a:t>
            </a:r>
            <a:r>
              <a:rPr lang="en-US" altLang="zh-CN" sz="2800" b="1" i="1">
                <a:latin typeface="楷体_GB2312" pitchFamily="49" charset="-122"/>
              </a:rPr>
              <a:t>-q</a:t>
            </a:r>
            <a:r>
              <a:rPr lang="en-US" altLang="zh-CN" sz="2800" b="1" i="1" baseline="-25000">
                <a:latin typeface="楷体_GB2312" pitchFamily="49" charset="-122"/>
              </a:rPr>
              <a:t>i</a:t>
            </a:r>
            <a:r>
              <a:rPr lang="en-US" altLang="zh-CN" sz="2800" b="1" i="1">
                <a:latin typeface="楷体_GB2312" pitchFamily="49" charset="-122"/>
              </a:rPr>
              <a:t>r</a:t>
            </a:r>
            <a:r>
              <a:rPr lang="en-US" altLang="zh-CN" sz="2800" b="1" i="1" baseline="-25000">
                <a:latin typeface="楷体_GB2312" pitchFamily="49" charset="-122"/>
              </a:rPr>
              <a:t>i-</a:t>
            </a:r>
            <a:r>
              <a:rPr lang="en-US" altLang="zh-CN" sz="2800" b="1" baseline="-25000">
                <a:latin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</a:rPr>
              <a:t>=(</a:t>
            </a:r>
            <a:r>
              <a:rPr lang="en-US" altLang="zh-CN" sz="2800" i="1">
                <a:latin typeface="楷体_GB2312" pitchFamily="49" charset="-122"/>
              </a:rPr>
              <a:t>x</a:t>
            </a:r>
            <a:r>
              <a:rPr lang="en-US" altLang="zh-CN" sz="2800" i="1" baseline="-25000">
                <a:latin typeface="楷体_GB2312" pitchFamily="49" charset="-122"/>
              </a:rPr>
              <a:t>i</a:t>
            </a:r>
            <a:r>
              <a:rPr lang="en-US" altLang="zh-CN" sz="2800" baseline="-25000">
                <a:latin typeface="楷体_GB2312" pitchFamily="49" charset="-122"/>
              </a:rPr>
              <a:t>-2</a:t>
            </a:r>
            <a:r>
              <a:rPr lang="en-US" altLang="zh-CN" sz="2800" i="1">
                <a:latin typeface="楷体_GB2312" pitchFamily="49" charset="-122"/>
              </a:rPr>
              <a:t>a</a:t>
            </a:r>
            <a:r>
              <a:rPr lang="en-US" altLang="zh-CN" sz="2800">
                <a:latin typeface="楷体_GB2312" pitchFamily="49" charset="-122"/>
              </a:rPr>
              <a:t>+</a:t>
            </a:r>
            <a:r>
              <a:rPr lang="en-US" altLang="zh-CN" sz="2800" i="1">
                <a:latin typeface="楷体_GB2312" pitchFamily="49" charset="-122"/>
              </a:rPr>
              <a:t>y</a:t>
            </a:r>
            <a:r>
              <a:rPr lang="en-US" altLang="zh-CN" sz="2800" i="1" baseline="-25000">
                <a:latin typeface="楷体_GB2312" pitchFamily="49" charset="-122"/>
              </a:rPr>
              <a:t>i</a:t>
            </a:r>
            <a:r>
              <a:rPr lang="en-US" altLang="zh-CN" sz="2800" baseline="-25000">
                <a:latin typeface="楷体_GB2312" pitchFamily="49" charset="-122"/>
              </a:rPr>
              <a:t>-2</a:t>
            </a:r>
            <a:r>
              <a:rPr lang="en-US" altLang="zh-CN" sz="2800" i="1">
                <a:latin typeface="楷体_GB2312" pitchFamily="49" charset="-122"/>
              </a:rPr>
              <a:t>b</a:t>
            </a:r>
            <a:r>
              <a:rPr lang="en-US" altLang="zh-CN" sz="2800">
                <a:latin typeface="楷体_GB2312" pitchFamily="49" charset="-122"/>
              </a:rPr>
              <a:t>)</a:t>
            </a:r>
            <a:r>
              <a:rPr lang="en-US" altLang="zh-CN" sz="2800">
                <a:latin typeface="Times New Roman" pitchFamily="18" charset="0"/>
              </a:rPr>
              <a:t>–</a:t>
            </a:r>
            <a:r>
              <a:rPr lang="en-US" altLang="zh-CN" sz="2800" i="1">
                <a:latin typeface="楷体_GB2312" pitchFamily="49" charset="-122"/>
              </a:rPr>
              <a:t>q</a:t>
            </a:r>
            <a:r>
              <a:rPr lang="en-US" altLang="zh-CN" sz="2800" i="1" baseline="-25000">
                <a:latin typeface="楷体_GB2312" pitchFamily="49" charset="-122"/>
              </a:rPr>
              <a:t>i</a:t>
            </a:r>
            <a:r>
              <a:rPr lang="en-US" altLang="zh-CN" sz="2800">
                <a:latin typeface="楷体_GB2312" pitchFamily="49" charset="-122"/>
              </a:rPr>
              <a:t>(</a:t>
            </a:r>
            <a:r>
              <a:rPr lang="en-US" altLang="zh-CN" sz="2800" i="1">
                <a:latin typeface="楷体_GB2312" pitchFamily="49" charset="-122"/>
              </a:rPr>
              <a:t>x</a:t>
            </a:r>
            <a:r>
              <a:rPr lang="en-US" altLang="zh-CN" sz="2800" i="1" baseline="-25000">
                <a:latin typeface="楷体_GB2312" pitchFamily="49" charset="-122"/>
              </a:rPr>
              <a:t>i-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 i="1">
                <a:latin typeface="楷体_GB2312" pitchFamily="49" charset="-122"/>
              </a:rPr>
              <a:t>a</a:t>
            </a:r>
            <a:r>
              <a:rPr lang="en-US" altLang="zh-CN" sz="2800">
                <a:latin typeface="楷体_GB2312" pitchFamily="49" charset="-122"/>
              </a:rPr>
              <a:t>+</a:t>
            </a:r>
            <a:r>
              <a:rPr lang="en-US" altLang="zh-CN" sz="2800" i="1">
                <a:latin typeface="楷体_GB2312" pitchFamily="49" charset="-122"/>
              </a:rPr>
              <a:t>y</a:t>
            </a:r>
            <a:r>
              <a:rPr lang="en-US" altLang="zh-CN" sz="2800" i="1" baseline="-25000">
                <a:latin typeface="楷体_GB2312" pitchFamily="49" charset="-122"/>
              </a:rPr>
              <a:t>i</a:t>
            </a:r>
            <a:r>
              <a:rPr lang="en-US" altLang="zh-CN" sz="2800" baseline="-25000">
                <a:latin typeface="楷体_GB2312" pitchFamily="49" charset="-122"/>
              </a:rPr>
              <a:t>-1</a:t>
            </a:r>
            <a:r>
              <a:rPr lang="en-US" altLang="zh-CN" sz="2800" i="1">
                <a:latin typeface="楷体_GB2312" pitchFamily="49" charset="-122"/>
              </a:rPr>
              <a:t>b</a:t>
            </a:r>
            <a:r>
              <a:rPr lang="en-US" altLang="zh-CN" sz="2800">
                <a:latin typeface="楷体_GB2312" pitchFamily="49" charset="-122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800">
                <a:latin typeface="楷体_GB2312" pitchFamily="49" charset="-122"/>
              </a:rPr>
              <a:t>                =(</a:t>
            </a:r>
            <a:r>
              <a:rPr lang="en-US" altLang="zh-CN" sz="2800" i="1">
                <a:latin typeface="楷体_GB2312" pitchFamily="49" charset="-122"/>
              </a:rPr>
              <a:t>x</a:t>
            </a:r>
            <a:r>
              <a:rPr lang="en-US" altLang="zh-CN" sz="2800" i="1" baseline="-25000">
                <a:latin typeface="楷体_GB2312" pitchFamily="49" charset="-122"/>
              </a:rPr>
              <a:t>i</a:t>
            </a:r>
            <a:r>
              <a:rPr lang="en-US" altLang="zh-CN" sz="2800" baseline="-25000">
                <a:latin typeface="楷体_GB2312" pitchFamily="49" charset="-122"/>
              </a:rPr>
              <a:t>-2</a:t>
            </a:r>
            <a:r>
              <a:rPr lang="en-US" altLang="zh-CN" sz="2800">
                <a:latin typeface="楷体_GB2312" pitchFamily="49" charset="-122"/>
              </a:rPr>
              <a:t>-</a:t>
            </a:r>
            <a:r>
              <a:rPr lang="en-US" altLang="zh-CN" sz="2800" i="1">
                <a:latin typeface="楷体_GB2312" pitchFamily="49" charset="-122"/>
              </a:rPr>
              <a:t>q</a:t>
            </a:r>
            <a:r>
              <a:rPr lang="en-US" altLang="zh-CN" sz="2800" i="1" baseline="-25000">
                <a:latin typeface="楷体_GB2312" pitchFamily="49" charset="-122"/>
              </a:rPr>
              <a:t>i</a:t>
            </a:r>
            <a:r>
              <a:rPr lang="en-US" altLang="zh-CN" sz="2800" i="1">
                <a:latin typeface="楷体_GB2312" pitchFamily="49" charset="-122"/>
              </a:rPr>
              <a:t>x</a:t>
            </a:r>
            <a:r>
              <a:rPr lang="en-US" altLang="zh-CN" sz="2800" i="1" baseline="-25000">
                <a:latin typeface="楷体_GB2312" pitchFamily="49" charset="-122"/>
              </a:rPr>
              <a:t>i</a:t>
            </a:r>
            <a:r>
              <a:rPr lang="en-US" altLang="zh-CN" sz="2800" baseline="-25000">
                <a:latin typeface="楷体_GB2312" pitchFamily="49" charset="-122"/>
              </a:rPr>
              <a:t>-1</a:t>
            </a:r>
            <a:r>
              <a:rPr lang="en-US" altLang="zh-CN" sz="2800">
                <a:latin typeface="楷体_GB2312" pitchFamily="49" charset="-122"/>
              </a:rPr>
              <a:t>)</a:t>
            </a:r>
            <a:r>
              <a:rPr lang="en-US" altLang="zh-CN" sz="2800" i="1">
                <a:latin typeface="楷体_GB2312" pitchFamily="49" charset="-122"/>
              </a:rPr>
              <a:t>a</a:t>
            </a:r>
            <a:r>
              <a:rPr lang="en-US" altLang="zh-CN" sz="2800">
                <a:latin typeface="楷体_GB2312" pitchFamily="49" charset="-122"/>
              </a:rPr>
              <a:t>+(</a:t>
            </a:r>
            <a:r>
              <a:rPr lang="en-US" altLang="zh-CN" sz="2800" i="1">
                <a:latin typeface="楷体_GB2312" pitchFamily="49" charset="-122"/>
              </a:rPr>
              <a:t>y</a:t>
            </a:r>
            <a:r>
              <a:rPr lang="en-US" altLang="zh-CN" sz="2800" i="1" baseline="-25000">
                <a:latin typeface="楷体_GB2312" pitchFamily="49" charset="-122"/>
              </a:rPr>
              <a:t>i</a:t>
            </a:r>
            <a:r>
              <a:rPr lang="en-US" altLang="zh-CN" sz="2800" baseline="-25000">
                <a:latin typeface="楷体_GB2312" pitchFamily="49" charset="-122"/>
              </a:rPr>
              <a:t>-2</a:t>
            </a:r>
            <a:r>
              <a:rPr lang="en-US" altLang="zh-CN" sz="2800">
                <a:latin typeface="Times New Roman" pitchFamily="18" charset="0"/>
              </a:rPr>
              <a:t>–</a:t>
            </a:r>
            <a:r>
              <a:rPr lang="en-US" altLang="zh-CN" sz="2800" i="1">
                <a:latin typeface="楷体_GB2312" pitchFamily="49" charset="-122"/>
              </a:rPr>
              <a:t>q</a:t>
            </a:r>
            <a:r>
              <a:rPr lang="en-US" altLang="zh-CN" sz="2800" i="1" baseline="-25000">
                <a:latin typeface="楷体_GB2312" pitchFamily="49" charset="-122"/>
              </a:rPr>
              <a:t>i</a:t>
            </a:r>
            <a:r>
              <a:rPr lang="en-US" altLang="zh-CN" sz="2800" i="1">
                <a:latin typeface="楷体_GB2312" pitchFamily="49" charset="-122"/>
              </a:rPr>
              <a:t>y</a:t>
            </a:r>
            <a:r>
              <a:rPr lang="en-US" altLang="zh-CN" sz="2800" i="1" baseline="-25000">
                <a:latin typeface="楷体_GB2312" pitchFamily="49" charset="-122"/>
              </a:rPr>
              <a:t>i</a:t>
            </a:r>
            <a:r>
              <a:rPr lang="en-US" altLang="zh-CN" sz="2800" baseline="-25000">
                <a:latin typeface="楷体_GB2312" pitchFamily="49" charset="-122"/>
              </a:rPr>
              <a:t>-1</a:t>
            </a:r>
            <a:r>
              <a:rPr lang="en-US" altLang="zh-CN" sz="2800">
                <a:latin typeface="楷体_GB2312" pitchFamily="49" charset="-122"/>
              </a:rPr>
              <a:t>)</a:t>
            </a:r>
            <a:r>
              <a:rPr lang="en-US" altLang="zh-CN" sz="2800" i="1">
                <a:latin typeface="楷体_GB2312" pitchFamily="49" charset="-122"/>
              </a:rPr>
              <a:t>b</a:t>
            </a:r>
            <a:endParaRPr lang="zh-CN" altLang="en-US" sz="2800">
              <a:latin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得到</a:t>
            </a:r>
            <a:r>
              <a:rPr lang="en-US" altLang="zh-CN" sz="2800" b="1" i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800" b="1" i="1" baseline="-25000">
                <a:solidFill>
                  <a:schemeClr val="hlink"/>
                </a:solidFill>
                <a:latin typeface="楷体_GB2312" pitchFamily="49" charset="-122"/>
              </a:rPr>
              <a:t>i</a:t>
            </a:r>
            <a:r>
              <a:rPr lang="en-US" altLang="zh-CN" sz="2800" b="1" i="1">
                <a:solidFill>
                  <a:schemeClr val="hlink"/>
                </a:solidFill>
                <a:latin typeface="楷体_GB2312" pitchFamily="49" charset="-122"/>
              </a:rPr>
              <a:t>=x</a:t>
            </a:r>
            <a:r>
              <a:rPr lang="en-US" altLang="zh-CN" sz="2800" b="1" i="1" baseline="-25000">
                <a:solidFill>
                  <a:schemeClr val="hlink"/>
                </a:solidFill>
                <a:latin typeface="楷体_GB2312" pitchFamily="49" charset="-122"/>
              </a:rPr>
              <a:t>i-</a:t>
            </a:r>
            <a:r>
              <a:rPr lang="en-US" altLang="zh-CN" sz="2800" b="1" baseline="-25000">
                <a:solidFill>
                  <a:schemeClr val="hlink"/>
                </a:solidFill>
                <a:latin typeface="楷体_GB2312" pitchFamily="49" charset="-122"/>
              </a:rPr>
              <a:t>2</a:t>
            </a:r>
            <a:r>
              <a:rPr lang="en-US" altLang="zh-CN" sz="2800" b="1" i="1">
                <a:solidFill>
                  <a:schemeClr val="hlink"/>
                </a:solidFill>
                <a:latin typeface="楷体_GB2312" pitchFamily="49" charset="-122"/>
              </a:rPr>
              <a:t>-q</a:t>
            </a:r>
            <a:r>
              <a:rPr lang="en-US" altLang="zh-CN" sz="2800" b="1" i="1" baseline="-25000">
                <a:solidFill>
                  <a:schemeClr val="hlink"/>
                </a:solidFill>
                <a:latin typeface="楷体_GB2312" pitchFamily="49" charset="-122"/>
              </a:rPr>
              <a:t>i</a:t>
            </a:r>
            <a:r>
              <a:rPr lang="en-US" altLang="zh-CN" sz="2800" b="1" i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800" b="1" i="1" baseline="-25000">
                <a:solidFill>
                  <a:schemeClr val="hlink"/>
                </a:solidFill>
                <a:latin typeface="楷体_GB2312" pitchFamily="49" charset="-122"/>
              </a:rPr>
              <a:t>i-</a:t>
            </a:r>
            <a:r>
              <a:rPr lang="en-US" altLang="zh-CN" sz="2800" b="1" baseline="-25000">
                <a:solidFill>
                  <a:schemeClr val="hlink"/>
                </a:solidFill>
                <a:latin typeface="楷体_GB2312" pitchFamily="49" charset="-122"/>
              </a:rPr>
              <a:t>1</a:t>
            </a:r>
            <a:r>
              <a:rPr lang="zh-CN" altLang="en-US" sz="2800" b="1" i="1">
                <a:solidFill>
                  <a:schemeClr val="hlink"/>
                </a:solidFill>
                <a:latin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hlink"/>
                </a:solidFill>
                <a:latin typeface="楷体_GB2312" pitchFamily="49" charset="-122"/>
              </a:rPr>
              <a:t>y</a:t>
            </a:r>
            <a:r>
              <a:rPr lang="en-US" altLang="zh-CN" sz="2800" b="1" i="1" baseline="-25000">
                <a:solidFill>
                  <a:schemeClr val="hlink"/>
                </a:solidFill>
                <a:latin typeface="楷体_GB2312" pitchFamily="49" charset="-122"/>
              </a:rPr>
              <a:t>i</a:t>
            </a:r>
            <a:r>
              <a:rPr lang="en-US" altLang="zh-CN" sz="2800" b="1" i="1">
                <a:solidFill>
                  <a:schemeClr val="hlink"/>
                </a:solidFill>
                <a:latin typeface="楷体_GB2312" pitchFamily="49" charset="-122"/>
              </a:rPr>
              <a:t>=y</a:t>
            </a:r>
            <a:r>
              <a:rPr lang="en-US" altLang="zh-CN" sz="2800" b="1" i="1" baseline="-25000">
                <a:solidFill>
                  <a:schemeClr val="hlink"/>
                </a:solidFill>
                <a:latin typeface="楷体_GB2312" pitchFamily="49" charset="-122"/>
              </a:rPr>
              <a:t>i-</a:t>
            </a:r>
            <a:r>
              <a:rPr lang="en-US" altLang="zh-CN" sz="2800" b="1" baseline="-25000">
                <a:solidFill>
                  <a:schemeClr val="hlink"/>
                </a:solidFill>
                <a:latin typeface="楷体_GB2312" pitchFamily="49" charset="-122"/>
              </a:rPr>
              <a:t>2</a:t>
            </a:r>
            <a:r>
              <a:rPr lang="en-US" altLang="zh-CN" sz="2800" b="1" i="1">
                <a:solidFill>
                  <a:schemeClr val="hlink"/>
                </a:solidFill>
                <a:latin typeface="楷体_GB2312" pitchFamily="49" charset="-122"/>
              </a:rPr>
              <a:t>-q</a:t>
            </a:r>
            <a:r>
              <a:rPr lang="en-US" altLang="zh-CN" sz="2800" b="1" i="1" baseline="-25000">
                <a:solidFill>
                  <a:schemeClr val="hlink"/>
                </a:solidFill>
                <a:latin typeface="楷体_GB2312" pitchFamily="49" charset="-122"/>
              </a:rPr>
              <a:t>i</a:t>
            </a:r>
            <a:r>
              <a:rPr lang="en-US" altLang="zh-CN" sz="2800" b="1" i="1">
                <a:solidFill>
                  <a:schemeClr val="hlink"/>
                </a:solidFill>
                <a:latin typeface="楷体_GB2312" pitchFamily="49" charset="-122"/>
              </a:rPr>
              <a:t>y</a:t>
            </a:r>
            <a:r>
              <a:rPr lang="en-US" altLang="zh-CN" sz="2800" b="1" i="1" baseline="-25000">
                <a:solidFill>
                  <a:schemeClr val="hlink"/>
                </a:solidFill>
                <a:latin typeface="楷体_GB2312" pitchFamily="49" charset="-122"/>
              </a:rPr>
              <a:t>i-</a:t>
            </a:r>
            <a:r>
              <a:rPr lang="en-US" altLang="zh-CN" sz="2800" b="1" baseline="-25000">
                <a:solidFill>
                  <a:schemeClr val="hlink"/>
                </a:solidFill>
                <a:latin typeface="楷体_GB2312" pitchFamily="49" charset="-122"/>
              </a:rPr>
              <a:t>1</a:t>
            </a:r>
            <a:r>
              <a:rPr lang="zh-CN" altLang="en-US" sz="2800" b="1" i="1">
                <a:solidFill>
                  <a:schemeClr val="hlink"/>
                </a:solidFill>
                <a:latin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hlink"/>
                </a:solidFill>
                <a:latin typeface="楷体_GB2312" pitchFamily="49" charset="-122"/>
              </a:rPr>
              <a:t>i=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</a:rPr>
              <a:t>0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</a:rPr>
              <a:t>…</a:t>
            </a:r>
            <a:endParaRPr lang="zh-CN" altLang="en-US" sz="2800" b="1">
              <a:solidFill>
                <a:schemeClr val="hlink"/>
              </a:solidFill>
              <a:latin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</a:rPr>
              <a:t>不难得到 </a:t>
            </a:r>
            <a:r>
              <a:rPr lang="en-US" altLang="zh-CN" sz="2800" b="1" i="1">
                <a:solidFill>
                  <a:schemeClr val="folHlink"/>
                </a:solidFill>
                <a:latin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chemeClr val="folHlink"/>
                </a:solidFill>
                <a:latin typeface="楷体_GB2312" pitchFamily="49" charset="-122"/>
              </a:rPr>
              <a:t>-2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</a:rPr>
              <a:t>=1, </a:t>
            </a:r>
            <a:r>
              <a:rPr lang="en-US" altLang="zh-CN" sz="2800" b="1" i="1">
                <a:solidFill>
                  <a:schemeClr val="folHlink"/>
                </a:solidFill>
                <a:latin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chemeClr val="folHlink"/>
                </a:solidFill>
                <a:latin typeface="楷体_GB2312" pitchFamily="49" charset="-122"/>
              </a:rPr>
              <a:t>-1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</a:rPr>
              <a:t>=0, </a:t>
            </a:r>
            <a:r>
              <a:rPr lang="en-US" altLang="zh-CN" sz="2800" b="1" i="1">
                <a:solidFill>
                  <a:schemeClr val="folHlink"/>
                </a:solidFill>
                <a:latin typeface="楷体_GB2312" pitchFamily="49" charset="-122"/>
              </a:rPr>
              <a:t>y</a:t>
            </a:r>
            <a:r>
              <a:rPr lang="en-US" altLang="zh-CN" sz="2800" b="1" baseline="-25000">
                <a:solidFill>
                  <a:schemeClr val="folHlink"/>
                </a:solidFill>
                <a:latin typeface="楷体_GB2312" pitchFamily="49" charset="-122"/>
              </a:rPr>
              <a:t>-2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</a:rPr>
              <a:t>=0, </a:t>
            </a:r>
            <a:r>
              <a:rPr lang="en-US" altLang="zh-CN" sz="2800" b="1" i="1">
                <a:solidFill>
                  <a:schemeClr val="folHlink"/>
                </a:solidFill>
                <a:latin typeface="楷体_GB2312" pitchFamily="49" charset="-122"/>
              </a:rPr>
              <a:t>y</a:t>
            </a:r>
            <a:r>
              <a:rPr lang="en-US" altLang="zh-CN" sz="2800" b="1" baseline="-25000">
                <a:solidFill>
                  <a:schemeClr val="folHlink"/>
                </a:solidFill>
                <a:latin typeface="楷体_GB2312" pitchFamily="49" charset="-122"/>
              </a:rPr>
              <a:t>-1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</a:rPr>
              <a:t>=1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</a:rPr>
              <a:t>。</a:t>
            </a:r>
            <a:endParaRPr lang="zh-CN" altLang="en-US" sz="2800">
              <a:latin typeface="楷体_GB2312" pitchFamily="49" charset="-122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539750" y="5445125"/>
            <a:ext cx="3422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因为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=x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a+y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b=a-q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b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539750" y="6021388"/>
            <a:ext cx="2668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所以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=1, y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=-q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4113213" y="5430838"/>
            <a:ext cx="4995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又因为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=x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-2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-q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-1 </a:t>
            </a:r>
            <a:r>
              <a:rPr lang="zh-CN" altLang="en-US" sz="2800" baseline="-2500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=y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-2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-q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-1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4211638" y="5876925"/>
            <a:ext cx="2765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所以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-2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=1, </a:t>
            </a:r>
            <a:r>
              <a:rPr lang="en-US" altLang="zh-CN" sz="2800"/>
              <a:t>x</a:t>
            </a:r>
            <a:r>
              <a:rPr lang="en-US" altLang="zh-CN" sz="2800" baseline="-25000"/>
              <a:t>-1</a:t>
            </a:r>
            <a:r>
              <a:rPr lang="en-US" altLang="zh-CN" sz="2800"/>
              <a:t>=0</a:t>
            </a:r>
            <a:endParaRPr lang="en-US" altLang="zh-CN" sz="2800">
              <a:latin typeface="Times New Roman" pitchFamily="18" charset="0"/>
              <a:ea typeface="宋体" charset="-122"/>
            </a:endParaRPr>
          </a:p>
          <a:p>
            <a:r>
              <a:rPr lang="en-US" altLang="zh-CN" sz="2800">
                <a:latin typeface="Times New Roman" pitchFamily="18" charset="0"/>
                <a:ea typeface="宋体" charset="-122"/>
              </a:rPr>
              <a:t>        y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-2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=0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aseline="-25000">
                <a:latin typeface="Times New Roman" pitchFamily="18" charset="0"/>
                <a:ea typeface="宋体" charset="-122"/>
              </a:rPr>
              <a:t>-1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=1</a:t>
            </a:r>
            <a:endParaRPr lang="en-US" altLang="zh-CN" sz="2800" baseline="-2500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2" grpId="0"/>
      <p:bldP spid="111623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468313" y="157163"/>
            <a:ext cx="789305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latin typeface="楷体_GB2312" pitchFamily="49" charset="-122"/>
              </a:rPr>
              <a:t>利用初始值和递推公式可求出</a:t>
            </a:r>
            <a:r>
              <a:rPr lang="en-US" altLang="zh-CN" sz="2800" i="1">
                <a:latin typeface="楷体_GB2312" pitchFamily="49" charset="-122"/>
              </a:rPr>
              <a:t>x</a:t>
            </a:r>
            <a:r>
              <a:rPr lang="en-US" altLang="zh-CN" sz="2800" i="1" baseline="-25000">
                <a:latin typeface="楷体_GB2312" pitchFamily="49" charset="-122"/>
              </a:rPr>
              <a:t>n</a:t>
            </a:r>
            <a:r>
              <a:rPr lang="en-US" altLang="zh-CN" sz="2800" i="1">
                <a:latin typeface="楷体_GB2312" pitchFamily="49" charset="-122"/>
              </a:rPr>
              <a:t>,y</a:t>
            </a:r>
            <a:r>
              <a:rPr lang="en-US" altLang="zh-CN" sz="2800" i="1" baseline="-25000">
                <a:latin typeface="楷体_GB2312" pitchFamily="49" charset="-122"/>
              </a:rPr>
              <a:t>n</a:t>
            </a:r>
            <a:r>
              <a:rPr lang="zh-CN" altLang="en-US" sz="2800">
                <a:latin typeface="楷体_GB2312" pitchFamily="49" charset="-122"/>
              </a:rPr>
              <a:t>，从而得到： </a:t>
            </a: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楷体_GB2312" pitchFamily="49" charset="-122"/>
              </a:rPr>
              <a:t>     </a:t>
            </a:r>
            <a:r>
              <a:rPr lang="en-US" altLang="zh-CN" sz="2800">
                <a:latin typeface="楷体_GB2312" pitchFamily="49" charset="-122"/>
              </a:rPr>
              <a:t>(</a:t>
            </a:r>
            <a:r>
              <a:rPr lang="en-US" altLang="zh-CN" sz="2800" i="1">
                <a:latin typeface="楷体_GB2312" pitchFamily="49" charset="-122"/>
              </a:rPr>
              <a:t>a,b</a:t>
            </a:r>
            <a:r>
              <a:rPr lang="en-US" altLang="zh-CN" sz="2800">
                <a:latin typeface="楷体_GB2312" pitchFamily="49" charset="-122"/>
              </a:rPr>
              <a:t>)=</a:t>
            </a:r>
            <a:r>
              <a:rPr lang="en-US" altLang="zh-CN" sz="2800" i="1">
                <a:latin typeface="楷体_GB2312" pitchFamily="49" charset="-122"/>
              </a:rPr>
              <a:t>r</a:t>
            </a:r>
            <a:r>
              <a:rPr lang="en-US" altLang="zh-CN" sz="2800" i="1" baseline="-25000">
                <a:latin typeface="楷体_GB2312" pitchFamily="49" charset="-122"/>
              </a:rPr>
              <a:t>n</a:t>
            </a:r>
            <a:r>
              <a:rPr lang="en-US" altLang="zh-CN" sz="2800" i="1">
                <a:latin typeface="楷体_GB2312" pitchFamily="49" charset="-122"/>
              </a:rPr>
              <a:t>=x</a:t>
            </a:r>
            <a:r>
              <a:rPr lang="en-US" altLang="zh-CN" sz="2800" i="1" baseline="-25000">
                <a:latin typeface="楷体_GB2312" pitchFamily="49" charset="-122"/>
              </a:rPr>
              <a:t>n</a:t>
            </a:r>
            <a:r>
              <a:rPr lang="en-US" altLang="zh-CN" sz="2800" i="1">
                <a:latin typeface="楷体_GB2312" pitchFamily="49" charset="-122"/>
              </a:rPr>
              <a:t>a+y</a:t>
            </a:r>
            <a:r>
              <a:rPr lang="en-US" altLang="zh-CN" sz="2800" i="1" baseline="-25000">
                <a:latin typeface="楷体_GB2312" pitchFamily="49" charset="-122"/>
              </a:rPr>
              <a:t>n</a:t>
            </a:r>
            <a:r>
              <a:rPr lang="en-US" altLang="zh-CN" sz="2800" i="1">
                <a:latin typeface="楷体_GB2312" pitchFamily="49" charset="-122"/>
              </a:rPr>
              <a:t>b</a:t>
            </a:r>
            <a:r>
              <a:rPr lang="zh-CN" altLang="en-US" sz="2800">
                <a:latin typeface="楷体_GB2312" pitchFamily="49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楷体_GB2312" pitchFamily="49" charset="-122"/>
              </a:rPr>
              <a:t> 于是有定理</a:t>
            </a:r>
            <a:r>
              <a:rPr lang="en-US" altLang="zh-CN" sz="2800">
                <a:latin typeface="楷体_GB2312" pitchFamily="49" charset="-122"/>
              </a:rPr>
              <a:t>1.5</a:t>
            </a:r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469900" y="2078038"/>
            <a:ext cx="766127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</a:rPr>
              <a:t>1.5</a:t>
            </a:r>
            <a:r>
              <a:rPr lang="en-US" altLang="zh-CN" sz="2800" b="1">
                <a:solidFill>
                  <a:srgbClr val="F3C917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</a:rPr>
              <a:t>设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</a:rPr>
              <a:t>不全为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</a:rPr>
              <a:t>，则存在整数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</a:rPr>
              <a:t>s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</a:rPr>
              <a:t>，使得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2890838" y="2781300"/>
          <a:ext cx="2544762" cy="433388"/>
        </p:xfrm>
        <a:graphic>
          <a:graphicData uri="http://schemas.openxmlformats.org/presentationml/2006/ole">
            <p:oleObj spid="_x0000_s67589" name="Equation" r:id="rId3" imgW="2159000" imgH="368300" progId="">
              <p:embed/>
            </p:oleObj>
          </a:graphicData>
        </a:graphic>
      </p:graphicFrame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468313" y="3486150"/>
            <a:ext cx="77755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证明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</a:rPr>
              <a:t>：对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</a:rPr>
              <a:t>作辗转相除法，并回代即得。</a:t>
            </a:r>
            <a:endParaRPr lang="en-US" altLang="zh-CN" sz="2800" b="1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67593" name="Text Box 5"/>
          <p:cNvSpPr txBox="1">
            <a:spLocks noChangeArrowheads="1"/>
          </p:cNvSpPr>
          <p:nvPr/>
        </p:nvSpPr>
        <p:spPr bwMode="auto">
          <a:xfrm>
            <a:off x="468313" y="4652963"/>
            <a:ext cx="8424862" cy="11176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推论：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</a:rPr>
              <a:t>设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</a:rPr>
              <a:t>b∈Z</a:t>
            </a:r>
            <a:r>
              <a:rPr lang="zh-CN" altLang="en-US" sz="2800" b="1" i="1">
                <a:solidFill>
                  <a:srgbClr val="000000"/>
                </a:solidFill>
                <a:latin typeface="楷体_GB2312" pitchFamily="49" charset="-122"/>
              </a:rPr>
              <a:t>，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</a:rPr>
              <a:t>则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a,b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互素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</a:rPr>
              <a:t>当且仅当存在整数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</a:rPr>
              <a:t>m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</a:rPr>
              <a:t>，使得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</a:rPr>
              <a:t>:ma+nb=1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929563" y="6400800"/>
            <a:ext cx="1905000" cy="457200"/>
          </a:xfrm>
        </p:spPr>
        <p:txBody>
          <a:bodyPr/>
          <a:lstStyle/>
          <a:p>
            <a:pPr>
              <a:defRPr/>
            </a:pPr>
            <a:fld id="{6230E8CC-7442-4964-AF66-EDC14AB2B76B}" type="slidenum">
              <a:rPr lang="zh-CN" altLang="en-US" sz="1200" smtClean="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22</a:t>
            </a:fld>
            <a:endParaRPr lang="en-US" altLang="zh-CN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2299" name="标题 7"/>
          <p:cNvSpPr>
            <a:spLocks noGrp="1"/>
          </p:cNvSpPr>
          <p:nvPr>
            <p:ph type="title"/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r>
              <a:rPr lang="en-US" altLang="zh-CN" sz="3600" b="1" smtClean="0">
                <a:ea typeface="微软雅黑"/>
              </a:rPr>
              <a:t>1.1.2 </a:t>
            </a:r>
            <a:r>
              <a:rPr lang="zh-CN" altLang="en-US" sz="3600" b="1" smtClean="0">
                <a:ea typeface="微软雅黑"/>
              </a:rPr>
              <a:t>整数的最大公因子</a:t>
            </a:r>
          </a:p>
        </p:txBody>
      </p:sp>
      <p:sp>
        <p:nvSpPr>
          <p:cNvPr id="52300" name="Rectangle 23"/>
          <p:cNvSpPr>
            <a:spLocks noChangeArrowheads="1"/>
          </p:cNvSpPr>
          <p:nvPr/>
        </p:nvSpPr>
        <p:spPr bwMode="auto">
          <a:xfrm>
            <a:off x="179388" y="5789613"/>
            <a:ext cx="82153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</a:rPr>
              <a:t>练习</a:t>
            </a:r>
            <a:r>
              <a:rPr lang="en-US" altLang="zh-CN" sz="2800" b="1">
                <a:solidFill>
                  <a:schemeClr val="folHlink"/>
                </a:solidFill>
              </a:rPr>
              <a:t>1</a:t>
            </a:r>
            <a:r>
              <a:rPr lang="zh-CN" altLang="en-US" sz="2800" b="1">
                <a:solidFill>
                  <a:schemeClr val="folHlink"/>
                </a:solidFill>
              </a:rPr>
              <a:t>：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求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17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与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26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的最大公因子，并求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s,t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满足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52297" name="Object 73"/>
          <p:cNvGraphicFramePr>
            <a:graphicFrameLocks noChangeAspect="1"/>
          </p:cNvGraphicFramePr>
          <p:nvPr/>
        </p:nvGraphicFramePr>
        <p:xfrm>
          <a:off x="2195513" y="6373813"/>
          <a:ext cx="2870200" cy="368300"/>
        </p:xfrm>
        <a:graphic>
          <a:graphicData uri="http://schemas.openxmlformats.org/presentationml/2006/ole">
            <p:oleObj spid="_x0000_s52297" name="Equation" r:id="rId4" imgW="2870200" imgH="368300" progId="">
              <p:embed/>
            </p:oleObj>
          </a:graphicData>
        </a:graphic>
      </p:graphicFrame>
      <p:sp>
        <p:nvSpPr>
          <p:cNvPr id="52301" name="Rectangle 8"/>
          <p:cNvSpPr>
            <a:spLocks noRot="1" noChangeArrowheads="1"/>
          </p:cNvSpPr>
          <p:nvPr/>
        </p:nvSpPr>
        <p:spPr bwMode="auto">
          <a:xfrm>
            <a:off x="179388" y="908050"/>
            <a:ext cx="882015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10000"/>
              </a:spcBef>
              <a:buFont typeface="Arial" charset="0"/>
              <a:buNone/>
            </a:pPr>
            <a:r>
              <a:rPr lang="zh-CN" altLang="en-US" sz="2400" b="1"/>
              <a:t>例</a:t>
            </a:r>
            <a:r>
              <a:rPr lang="en-US" altLang="zh-CN" sz="2400" b="1"/>
              <a:t>4</a:t>
            </a:r>
            <a:r>
              <a:rPr lang="zh-CN" altLang="en-US" sz="2400" b="1"/>
              <a:t>：</a:t>
            </a:r>
            <a:r>
              <a:rPr lang="zh-CN" altLang="en-US" sz="2400" b="1">
                <a:latin typeface="楷体_GB2312" pitchFamily="49" charset="-122"/>
              </a:rPr>
              <a:t>求</a:t>
            </a:r>
            <a:r>
              <a:rPr lang="en-US" altLang="zh-CN" sz="2400" b="1">
                <a:latin typeface="楷体_GB2312" pitchFamily="49" charset="-122"/>
              </a:rPr>
              <a:t>(2295</a:t>
            </a:r>
            <a:r>
              <a:rPr lang="zh-CN" altLang="en-US" sz="2400" b="1">
                <a:latin typeface="楷体_GB2312" pitchFamily="49" charset="-122"/>
              </a:rPr>
              <a:t>，</a:t>
            </a:r>
            <a:r>
              <a:rPr lang="en-US" altLang="zh-CN" sz="2400" b="1">
                <a:latin typeface="楷体_GB2312" pitchFamily="49" charset="-122"/>
              </a:rPr>
              <a:t>4471)</a:t>
            </a:r>
            <a:r>
              <a:rPr lang="zh-CN" altLang="en-US" sz="2400" b="1">
                <a:latin typeface="楷体_GB2312" pitchFamily="49" charset="-122"/>
              </a:rPr>
              <a:t>及整数</a:t>
            </a:r>
            <a:r>
              <a:rPr lang="en-US" altLang="zh-CN" sz="2400" b="1">
                <a:latin typeface="楷体_GB2312" pitchFamily="49" charset="-122"/>
              </a:rPr>
              <a:t>s</a:t>
            </a:r>
            <a:r>
              <a:rPr lang="en-US" altLang="zh-CN" sz="2400" b="1" i="1">
                <a:latin typeface="楷体_GB2312" pitchFamily="49" charset="-122"/>
              </a:rPr>
              <a:t>,t</a:t>
            </a:r>
            <a:r>
              <a:rPr lang="zh-CN" altLang="en-US" sz="2400" b="1">
                <a:latin typeface="楷体_GB2312" pitchFamily="49" charset="-122"/>
              </a:rPr>
              <a:t>，使</a:t>
            </a:r>
            <a:r>
              <a:rPr lang="en-US" altLang="zh-CN" sz="2400" b="1">
                <a:latin typeface="楷体_GB2312" pitchFamily="49" charset="-122"/>
              </a:rPr>
              <a:t>(2295,4471)=2295</a:t>
            </a:r>
            <a:r>
              <a:rPr lang="en-US" altLang="zh-CN" sz="2400" b="1" i="1">
                <a:latin typeface="楷体_GB2312" pitchFamily="49" charset="-122"/>
              </a:rPr>
              <a:t>s</a:t>
            </a:r>
            <a:r>
              <a:rPr lang="en-US" altLang="zh-CN" sz="2400" b="1">
                <a:latin typeface="楷体_GB2312" pitchFamily="49" charset="-122"/>
              </a:rPr>
              <a:t>+4471</a:t>
            </a:r>
            <a:r>
              <a:rPr lang="en-US" altLang="zh-CN" sz="2400" b="1" i="1">
                <a:latin typeface="楷体_GB2312" pitchFamily="49" charset="-122"/>
              </a:rPr>
              <a:t>t</a:t>
            </a:r>
            <a:endParaRPr lang="en-US" altLang="zh-CN" sz="2400" b="1">
              <a:latin typeface="楷体_GB2312" pitchFamily="49" charset="-122"/>
            </a:endParaRPr>
          </a:p>
          <a:p>
            <a:pPr marL="342900" indent="-342900" eaLnBrk="0" hangingPunct="0">
              <a:spcBef>
                <a:spcPct val="10000"/>
              </a:spcBef>
              <a:buFont typeface="Arial" charset="0"/>
              <a:buNone/>
            </a:pPr>
            <a:r>
              <a:rPr lang="zh-CN" altLang="en-US" sz="2400" b="1">
                <a:latin typeface="楷体_GB2312" pitchFamily="49" charset="-122"/>
              </a:rPr>
              <a:t>解：</a:t>
            </a:r>
            <a:r>
              <a:rPr lang="en-US" altLang="zh-CN" sz="2400" b="1">
                <a:latin typeface="楷体_GB2312" pitchFamily="49" charset="-122"/>
              </a:rPr>
              <a:t>4471=1×2295+2176</a:t>
            </a:r>
            <a:r>
              <a:rPr lang="zh-CN" altLang="en-US" sz="2400" b="1">
                <a:latin typeface="楷体_GB2312" pitchFamily="49" charset="-122"/>
              </a:rPr>
              <a:t>，</a:t>
            </a:r>
          </a:p>
          <a:p>
            <a:pPr marL="342900" indent="-342900" eaLnBrk="0" hangingPunct="0">
              <a:spcBef>
                <a:spcPct val="10000"/>
              </a:spcBef>
              <a:buFont typeface="Arial" charset="0"/>
              <a:buNone/>
            </a:pPr>
            <a:r>
              <a:rPr lang="zh-CN" altLang="en-US" sz="2400" b="1">
                <a:latin typeface="楷体_GB2312" pitchFamily="49" charset="-122"/>
              </a:rPr>
              <a:t>    </a:t>
            </a:r>
            <a:r>
              <a:rPr lang="en-US" altLang="zh-CN" sz="2400" b="1">
                <a:latin typeface="楷体_GB2312" pitchFamily="49" charset="-122"/>
              </a:rPr>
              <a:t>2295=1×2176+119</a:t>
            </a:r>
            <a:r>
              <a:rPr lang="zh-CN" altLang="en-US" sz="2400" b="1">
                <a:latin typeface="楷体_GB2312" pitchFamily="49" charset="-122"/>
              </a:rPr>
              <a:t>，</a:t>
            </a:r>
          </a:p>
          <a:p>
            <a:pPr marL="342900" indent="-342900" eaLnBrk="0" hangingPunct="0">
              <a:spcBef>
                <a:spcPct val="10000"/>
              </a:spcBef>
              <a:buFont typeface="Arial" charset="0"/>
              <a:buNone/>
            </a:pPr>
            <a:r>
              <a:rPr lang="zh-CN" altLang="en-US" sz="2400" b="1">
                <a:latin typeface="楷体_GB2312" pitchFamily="49" charset="-122"/>
              </a:rPr>
              <a:t>    </a:t>
            </a:r>
            <a:r>
              <a:rPr lang="en-US" altLang="zh-CN" sz="2400" b="1">
                <a:latin typeface="楷体_GB2312" pitchFamily="49" charset="-122"/>
              </a:rPr>
              <a:t>2176=18×119+34</a:t>
            </a:r>
            <a:r>
              <a:rPr lang="zh-CN" altLang="en-US" sz="2400" b="1">
                <a:latin typeface="楷体_GB2312" pitchFamily="49" charset="-122"/>
              </a:rPr>
              <a:t>，</a:t>
            </a:r>
          </a:p>
          <a:p>
            <a:pPr marL="342900" indent="-342900" eaLnBrk="0" hangingPunct="0">
              <a:spcBef>
                <a:spcPct val="10000"/>
              </a:spcBef>
              <a:buFont typeface="Arial" charset="0"/>
              <a:buNone/>
            </a:pPr>
            <a:r>
              <a:rPr lang="zh-CN" altLang="en-US" sz="2400" b="1">
                <a:latin typeface="楷体_GB2312" pitchFamily="49" charset="-122"/>
              </a:rPr>
              <a:t>    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</a:rPr>
              <a:t>119=3×34+17</a:t>
            </a:r>
            <a:r>
              <a:rPr lang="zh-CN" altLang="en-US" sz="2400" b="1">
                <a:latin typeface="楷体_GB2312" pitchFamily="49" charset="-122"/>
              </a:rPr>
              <a:t>，</a:t>
            </a:r>
          </a:p>
          <a:p>
            <a:pPr marL="342900" indent="-342900" eaLnBrk="0" hangingPunct="0">
              <a:spcBef>
                <a:spcPct val="10000"/>
              </a:spcBef>
              <a:buFont typeface="Arial" charset="0"/>
              <a:buNone/>
            </a:pPr>
            <a:r>
              <a:rPr lang="zh-CN" altLang="en-US" sz="2400" b="1">
                <a:latin typeface="楷体_GB2312" pitchFamily="49" charset="-122"/>
              </a:rPr>
              <a:t>    </a:t>
            </a:r>
            <a:r>
              <a:rPr lang="en-US" altLang="zh-CN" sz="2400" b="1">
                <a:latin typeface="楷体_GB2312" pitchFamily="49" charset="-122"/>
              </a:rPr>
              <a:t>34=2×17</a:t>
            </a:r>
            <a:r>
              <a:rPr lang="zh-CN" altLang="en-US" sz="2400" b="1">
                <a:latin typeface="楷体_GB2312" pitchFamily="49" charset="-122"/>
              </a:rPr>
              <a:t>，</a:t>
            </a:r>
          </a:p>
          <a:p>
            <a:pPr marL="342900" indent="-342900" eaLnBrk="0" hangingPunct="0">
              <a:spcBef>
                <a:spcPct val="10000"/>
              </a:spcBef>
              <a:buFont typeface="Arial" charset="0"/>
              <a:buNone/>
            </a:pPr>
            <a:r>
              <a:rPr lang="zh-CN" altLang="en-US" sz="2400" b="1">
                <a:latin typeface="楷体_GB2312" pitchFamily="49" charset="-122"/>
              </a:rPr>
              <a:t>故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(2295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4471) =17</a:t>
            </a:r>
            <a:r>
              <a:rPr lang="zh-CN" altLang="en-US" sz="2400" b="1">
                <a:latin typeface="楷体_GB2312" pitchFamily="49" charset="-122"/>
              </a:rPr>
              <a:t>。利用以上式子得到：</a:t>
            </a:r>
          </a:p>
          <a:p>
            <a:pPr marL="342900" indent="-342900" eaLnBrk="0" hangingPunct="0">
              <a:spcBef>
                <a:spcPct val="10000"/>
              </a:spcBef>
              <a:buFont typeface="Arial" charset="0"/>
              <a:buNone/>
            </a:pPr>
            <a:r>
              <a:rPr lang="en-US" altLang="zh-CN" sz="2400" b="1">
                <a:latin typeface="楷体_GB2312" pitchFamily="49" charset="-122"/>
              </a:rPr>
              <a:t>2176=1×4471+(-1)×2295</a:t>
            </a:r>
            <a:r>
              <a:rPr lang="zh-CN" altLang="en-US" sz="2400" b="1">
                <a:latin typeface="楷体_GB2312" pitchFamily="49" charset="-122"/>
              </a:rPr>
              <a:t>，</a:t>
            </a:r>
          </a:p>
          <a:p>
            <a:pPr marL="342900" indent="-342900" eaLnBrk="0" hangingPunct="0">
              <a:spcBef>
                <a:spcPct val="10000"/>
              </a:spcBef>
              <a:buFont typeface="Arial" charset="0"/>
              <a:buNone/>
            </a:pPr>
            <a:r>
              <a:rPr lang="en-US" altLang="zh-CN" sz="2400" b="1">
                <a:latin typeface="楷体_GB2312" pitchFamily="49" charset="-122"/>
              </a:rPr>
              <a:t>119=(-1)×4471+2×2295</a:t>
            </a:r>
            <a:r>
              <a:rPr lang="zh-CN" altLang="en-US" sz="2400" b="1">
                <a:latin typeface="楷体_GB2312" pitchFamily="49" charset="-122"/>
              </a:rPr>
              <a:t>，</a:t>
            </a:r>
          </a:p>
          <a:p>
            <a:pPr marL="342900" indent="-342900" eaLnBrk="0" hangingPunct="0">
              <a:spcBef>
                <a:spcPct val="10000"/>
              </a:spcBef>
              <a:buFont typeface="Arial" charset="0"/>
              <a:buNone/>
            </a:pPr>
            <a:r>
              <a:rPr lang="zh-CN" altLang="en-US" sz="2400" b="1">
                <a:latin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</a:rPr>
              <a:t>34=19×4471+(-37)×2295</a:t>
            </a:r>
            <a:r>
              <a:rPr lang="zh-CN" altLang="en-US" sz="2400" b="1">
                <a:latin typeface="楷体_GB2312" pitchFamily="49" charset="-122"/>
              </a:rPr>
              <a:t>，</a:t>
            </a:r>
          </a:p>
          <a:p>
            <a:pPr marL="342900" indent="-342900" eaLnBrk="0" hangingPunct="0">
              <a:spcBef>
                <a:spcPct val="10000"/>
              </a:spcBef>
              <a:buFont typeface="Arial" charset="0"/>
              <a:buNone/>
            </a:pPr>
            <a:r>
              <a:rPr lang="zh-CN" altLang="en-US" sz="2400" b="1">
                <a:latin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</a:rPr>
              <a:t>17=(-58)×4471 + 113×2295</a:t>
            </a:r>
            <a:r>
              <a:rPr lang="zh-CN" altLang="en-US" sz="2400" b="1">
                <a:latin typeface="楷体_GB2312" pitchFamily="49" charset="-122"/>
              </a:rPr>
              <a:t>，</a:t>
            </a:r>
          </a:p>
          <a:p>
            <a:pPr marL="342900" indent="-342900" eaLnBrk="0" hangingPunct="0">
              <a:spcBef>
                <a:spcPct val="10000"/>
              </a:spcBef>
              <a:buFont typeface="Arial" charset="0"/>
              <a:buNone/>
            </a:pPr>
            <a:r>
              <a:rPr lang="zh-CN" altLang="en-US" sz="2400" b="1">
                <a:latin typeface="楷体_GB2312" pitchFamily="49" charset="-122"/>
              </a:rPr>
              <a:t>因此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(2295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4471)=17=(-58)×4471+113×2295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02" name="标题 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ea typeface="微软雅黑"/>
              </a:rPr>
              <a:t>1.1.2 </a:t>
            </a:r>
            <a:r>
              <a:rPr lang="zh-CN" altLang="en-US" sz="3600" b="1" smtClean="0">
                <a:ea typeface="微软雅黑"/>
              </a:rPr>
              <a:t>整数的最大公因子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790F594E-FAF4-4279-998C-41E31270936E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440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8625" y="1127125"/>
            <a:ext cx="1609725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</a:rPr>
              <a:t>1.6</a:t>
            </a:r>
            <a:endParaRPr lang="en-US" altLang="zh-CN" sz="2800" b="1">
              <a:solidFill>
                <a:srgbClr val="FF3300"/>
              </a:solidFill>
              <a:latin typeface="楷体_GB2312" pitchFamily="49" charset="-122"/>
            </a:endParaRPr>
          </a:p>
        </p:txBody>
      </p:sp>
      <p:graphicFrame>
        <p:nvGraphicFramePr>
          <p:cNvPr id="54398" name="Object 12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908175" y="1211263"/>
          <a:ext cx="4013200" cy="419100"/>
        </p:xfrm>
        <a:graphic>
          <a:graphicData uri="http://schemas.openxmlformats.org/presentationml/2006/ole">
            <p:oleObj spid="_x0000_s54398" name="Equation" r:id="rId12" imgW="4013200" imgH="419100" progId="">
              <p:embed/>
            </p:oleObj>
          </a:graphicData>
        </a:graphic>
      </p:graphicFrame>
      <p:graphicFrame>
        <p:nvGraphicFramePr>
          <p:cNvPr id="54399" name="Object 127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98500" y="1773238"/>
          <a:ext cx="3657600" cy="393700"/>
        </p:xfrm>
        <a:graphic>
          <a:graphicData uri="http://schemas.openxmlformats.org/presentationml/2006/ole">
            <p:oleObj spid="_x0000_s54399" name="Equation" r:id="rId13" imgW="3657600" imgH="393700" progId="">
              <p:embed/>
            </p:oleObj>
          </a:graphicData>
        </a:graphic>
      </p:graphicFrame>
      <p:graphicFrame>
        <p:nvGraphicFramePr>
          <p:cNvPr id="54400" name="Object 128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58813" y="4076700"/>
          <a:ext cx="4851400" cy="914400"/>
        </p:xfrm>
        <a:graphic>
          <a:graphicData uri="http://schemas.openxmlformats.org/presentationml/2006/ole">
            <p:oleObj spid="_x0000_s54400" name="Equation" r:id="rId14" imgW="4851400" imgH="914400" progId="">
              <p:embed/>
            </p:oleObj>
          </a:graphicData>
        </a:graphic>
      </p:graphicFrame>
      <p:graphicFrame>
        <p:nvGraphicFramePr>
          <p:cNvPr id="54401" name="Object 12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187450" y="4962525"/>
          <a:ext cx="4033838" cy="914400"/>
        </p:xfrm>
        <a:graphic>
          <a:graphicData uri="http://schemas.openxmlformats.org/presentationml/2006/ole">
            <p:oleObj spid="_x0000_s54401" name="Equation" r:id="rId15" imgW="4025900" imgH="914400" progId="">
              <p:embed/>
            </p:oleObj>
          </a:graphicData>
        </a:graphic>
      </p:graphicFrame>
      <p:sp>
        <p:nvSpPr>
          <p:cNvPr id="54405" name="Text 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39750" y="6005513"/>
            <a:ext cx="7272338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(3)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的任何公因数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h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能整除最大公因数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(a,b)</a:t>
            </a:r>
          </a:p>
        </p:txBody>
      </p:sp>
      <p:sp>
        <p:nvSpPr>
          <p:cNvPr id="54406" name="Text Box 136"/>
          <p:cNvSpPr txBox="1">
            <a:spLocks noChangeArrowheads="1"/>
          </p:cNvSpPr>
          <p:nvPr/>
        </p:nvSpPr>
        <p:spPr bwMode="auto">
          <a:xfrm>
            <a:off x="611188" y="2100263"/>
            <a:ext cx="82089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</a:rPr>
              <a:t>证</a:t>
            </a:r>
            <a:r>
              <a:rPr lang="zh-CN" altLang="en-US" sz="2400" b="1">
                <a:latin typeface="楷体_GB2312" pitchFamily="49" charset="-122"/>
              </a:rPr>
              <a:t>：∵</a:t>
            </a:r>
            <a:r>
              <a:rPr lang="en-US" altLang="zh-CN" sz="2400" b="1">
                <a:latin typeface="楷体_GB2312" pitchFamily="49" charset="-122"/>
              </a:rPr>
              <a:t>(a,b)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|</a:t>
            </a:r>
            <a:r>
              <a:rPr lang="en-US" altLang="zh-CN" sz="2400" b="1">
                <a:latin typeface="楷体_GB2312" pitchFamily="49" charset="-122"/>
              </a:rPr>
              <a:t>a, (a,b)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|</a:t>
            </a:r>
            <a:r>
              <a:rPr lang="en-US" altLang="zh-CN" sz="2400" b="1">
                <a:latin typeface="楷体_GB2312" pitchFamily="49" charset="-122"/>
              </a:rPr>
              <a:t>b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楷体_GB2312" pitchFamily="49" charset="-122"/>
              </a:rPr>
              <a:t>    ∴</a:t>
            </a:r>
            <a:r>
              <a:rPr lang="en-US" altLang="zh-CN" sz="2400" b="1">
                <a:latin typeface="楷体_GB2312" pitchFamily="49" charset="-122"/>
              </a:rPr>
              <a:t>|m|(a,b)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|</a:t>
            </a:r>
            <a:r>
              <a:rPr lang="en-US" altLang="zh-CN" sz="2400" b="1">
                <a:latin typeface="楷体_GB2312" pitchFamily="49" charset="-122"/>
              </a:rPr>
              <a:t>ma, |m|(a,b)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|</a:t>
            </a:r>
            <a:r>
              <a:rPr lang="en-US" altLang="zh-CN" sz="2400" b="1">
                <a:latin typeface="楷体_GB2312" pitchFamily="49" charset="-122"/>
              </a:rPr>
              <a:t>mb</a:t>
            </a:r>
            <a:r>
              <a:rPr lang="zh-CN" altLang="en-US" sz="2400" b="1">
                <a:latin typeface="楷体_GB2312" pitchFamily="49" charset="-122"/>
              </a:rPr>
              <a:t>，则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</a:rPr>
              <a:t>|m|(a,b)≤(am,bm)</a:t>
            </a:r>
            <a:endParaRPr lang="zh-CN" altLang="en-US" sz="2400" b="1">
              <a:solidFill>
                <a:schemeClr val="folHlink"/>
              </a:solidFill>
              <a:latin typeface="楷体_GB2312" pitchFamily="49" charset="-122"/>
            </a:endParaRPr>
          </a:p>
        </p:txBody>
      </p:sp>
      <p:sp>
        <p:nvSpPr>
          <p:cNvPr id="54407" name="Text Box 136"/>
          <p:cNvSpPr txBox="1">
            <a:spLocks noChangeArrowheads="1"/>
          </p:cNvSpPr>
          <p:nvPr/>
        </p:nvSpPr>
        <p:spPr bwMode="auto">
          <a:xfrm>
            <a:off x="4643438" y="1700213"/>
            <a:ext cx="372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</a:rPr>
              <a:t>2</a:t>
            </a:r>
            <a:r>
              <a:rPr lang="zh-CN" altLang="en-US" sz="2400" b="1">
                <a:solidFill>
                  <a:srgbClr val="FF3300"/>
                </a:solidFill>
              </a:rPr>
              <a:t>个正整数相等如何证明？</a:t>
            </a:r>
          </a:p>
        </p:txBody>
      </p:sp>
      <p:sp>
        <p:nvSpPr>
          <p:cNvPr id="54409" name="Text Box 136"/>
          <p:cNvSpPr txBox="1">
            <a:spLocks noChangeArrowheads="1"/>
          </p:cNvSpPr>
          <p:nvPr/>
        </p:nvSpPr>
        <p:spPr bwMode="auto">
          <a:xfrm>
            <a:off x="684213" y="3068638"/>
            <a:ext cx="82089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latin typeface="楷体_GB2312" pitchFamily="49" charset="-122"/>
              </a:rPr>
              <a:t>又∵</a:t>
            </a:r>
            <a:r>
              <a:rPr lang="en-US" altLang="zh-CN" sz="2400" b="1">
                <a:latin typeface="楷体_GB2312" pitchFamily="49" charset="-122"/>
              </a:rPr>
              <a:t>(am,bm)=ams+bmt=m(as+bt)=mk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|</a:t>
            </a:r>
            <a:r>
              <a:rPr lang="en-US" altLang="zh-CN" sz="2400" b="1">
                <a:latin typeface="楷体_GB2312" pitchFamily="49" charset="-122"/>
              </a:rPr>
              <a:t>am,bm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楷体_GB2312" pitchFamily="49" charset="-122"/>
              </a:rPr>
              <a:t>  ∴</a:t>
            </a:r>
            <a:r>
              <a:rPr lang="en-US" altLang="zh-CN" sz="2400" b="1">
                <a:latin typeface="楷体_GB2312" pitchFamily="49" charset="-122"/>
              </a:rPr>
              <a:t>k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|</a:t>
            </a:r>
            <a:r>
              <a:rPr lang="en-US" altLang="zh-CN" sz="2400" b="1">
                <a:latin typeface="楷体_GB2312" pitchFamily="49" charset="-122"/>
              </a:rPr>
              <a:t>a, k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|</a:t>
            </a:r>
            <a:r>
              <a:rPr lang="en-US" altLang="zh-CN" sz="2400" b="1">
                <a:latin typeface="楷体_GB2312" pitchFamily="49" charset="-122"/>
              </a:rPr>
              <a:t>b</a:t>
            </a:r>
            <a:r>
              <a:rPr lang="zh-CN" altLang="en-US" sz="2400" b="1">
                <a:latin typeface="楷体_GB2312" pitchFamily="49" charset="-122"/>
              </a:rPr>
              <a:t>，则</a:t>
            </a:r>
            <a:r>
              <a:rPr lang="en-US" altLang="zh-CN" sz="2400" b="1">
                <a:latin typeface="楷体_GB2312" pitchFamily="49" charset="-122"/>
              </a:rPr>
              <a:t>k≤(a,b)</a:t>
            </a:r>
            <a:r>
              <a:rPr lang="zh-CN" altLang="en-US" sz="2400" b="1">
                <a:latin typeface="楷体_GB2312" pitchFamily="49" charset="-122"/>
              </a:rPr>
              <a:t>。即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</a:rPr>
              <a:t>(am,bm)=mk≤|m|(a,b)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06" grpId="0"/>
      <p:bldP spid="544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7" name="标题 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ea typeface="微软雅黑"/>
              </a:rPr>
              <a:t>1.1.2 </a:t>
            </a:r>
            <a:r>
              <a:rPr lang="zh-CN" altLang="en-US" sz="3600" b="1" smtClean="0">
                <a:ea typeface="微软雅黑"/>
              </a:rPr>
              <a:t>整数的最大公因子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AA38C096-0412-45E4-A7B9-AA65CA186DDE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2479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8625" y="968375"/>
            <a:ext cx="1609725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</a:rPr>
              <a:t>1.7</a:t>
            </a:r>
            <a:endParaRPr lang="en-US" altLang="zh-CN" sz="2800" b="1">
              <a:solidFill>
                <a:srgbClr val="FF3300"/>
              </a:solidFill>
              <a:latin typeface="楷体_GB2312" pitchFamily="49" charset="-122"/>
            </a:endParaRPr>
          </a:p>
        </p:txBody>
      </p:sp>
      <p:graphicFrame>
        <p:nvGraphicFramePr>
          <p:cNvPr id="62476" name="Object 1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908175" y="1038225"/>
          <a:ext cx="2794000" cy="419100"/>
        </p:xfrm>
        <a:graphic>
          <a:graphicData uri="http://schemas.openxmlformats.org/presentationml/2006/ole">
            <p:oleObj spid="_x0000_s62476" name="Equation" r:id="rId12" imgW="2793960" imgH="419040" progId="">
              <p:embed/>
            </p:oleObj>
          </a:graphicData>
        </a:graphic>
      </p:graphicFrame>
      <p:sp>
        <p:nvSpPr>
          <p:cNvPr id="62480" name="Text Box 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4213" y="4062413"/>
            <a:ext cx="7562850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(2)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a, m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互素，则由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m|ab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可得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m|b</a:t>
            </a:r>
            <a:endParaRPr lang="zh-CN" altLang="en-US" sz="2800" b="1">
              <a:latin typeface="楷体_GB2312" pitchFamily="49" charset="-122"/>
              <a:cs typeface="Times New Roman" pitchFamily="18" charset="0"/>
            </a:endParaRPr>
          </a:p>
        </p:txBody>
      </p:sp>
      <p:sp>
        <p:nvSpPr>
          <p:cNvPr id="62481" name="Text Box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4213" y="1614488"/>
            <a:ext cx="7562850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(1)(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a,m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1, (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a,b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互素，则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a,bm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</a:t>
            </a:r>
            <a:endParaRPr lang="zh-CN" altLang="en-US" sz="2800" b="1">
              <a:latin typeface="楷体_GB2312" pitchFamily="49" charset="-122"/>
              <a:cs typeface="Times New Roman" pitchFamily="18" charset="0"/>
            </a:endParaRPr>
          </a:p>
        </p:txBody>
      </p:sp>
      <p:sp>
        <p:nvSpPr>
          <p:cNvPr id="62482" name="Text Box 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4213" y="4710113"/>
            <a:ext cx="7562850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(3)a|m, b|m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且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a, b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，则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ab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|m</a:t>
            </a:r>
            <a:endParaRPr lang="zh-CN" altLang="en-US" sz="2800" b="1">
              <a:latin typeface="楷体_GB2312" pitchFamily="49" charset="-122"/>
              <a:cs typeface="Times New Roman" pitchFamily="18" charset="0"/>
            </a:endParaRPr>
          </a:p>
        </p:txBody>
      </p:sp>
      <p:sp>
        <p:nvSpPr>
          <p:cNvPr id="62483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8313" y="5249863"/>
            <a:ext cx="7929562" cy="120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cs typeface="Times New Roman" pitchFamily="18" charset="0"/>
              </a:rPr>
              <a:t>练习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: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已知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和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y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是整数，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13︱( 9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 + 10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 )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     求证：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13︱( 4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 + 3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 )</a:t>
            </a:r>
            <a:endParaRPr lang="zh-CN" altLang="en-US" sz="2800" b="1">
              <a:latin typeface="楷体_GB2312" pitchFamily="49" charset="-122"/>
              <a:cs typeface="Times New Roman" pitchFamily="18" charset="0"/>
            </a:endParaRP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773113" y="2276475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证：</a:t>
            </a:r>
            <a:r>
              <a:rPr lang="zh-CN" altLang="en-US" sz="2400" b="1">
                <a:latin typeface="楷体_GB2312" pitchFamily="49" charset="-122"/>
              </a:rPr>
              <a:t>∵</a:t>
            </a:r>
            <a:r>
              <a:rPr lang="en-US" altLang="zh-CN" sz="2400" b="1"/>
              <a:t>(a, m)=1</a:t>
            </a:r>
            <a:r>
              <a:rPr lang="zh-CN" altLang="en-US" sz="2400" b="1"/>
              <a:t>，</a:t>
            </a:r>
            <a:r>
              <a:rPr lang="zh-CN" altLang="en-US" sz="2400" b="1">
                <a:latin typeface="楷体_GB2312" pitchFamily="49" charset="-122"/>
              </a:rPr>
              <a:t>∴</a:t>
            </a:r>
            <a:r>
              <a:rPr lang="zh-CN" altLang="en-US" sz="2400" b="1"/>
              <a:t>存在 </a:t>
            </a:r>
            <a:r>
              <a:rPr lang="en-US" altLang="zh-CN" sz="2400" b="1"/>
              <a:t>s, t</a:t>
            </a:r>
            <a:r>
              <a:rPr lang="zh-CN" altLang="en-US" sz="2400" b="1"/>
              <a:t>使得：</a:t>
            </a:r>
            <a:r>
              <a:rPr lang="en-US" altLang="zh-CN" sz="2400" b="1"/>
              <a:t>as+mt=1</a:t>
            </a:r>
            <a:r>
              <a:rPr lang="zh-CN" altLang="en-US" sz="2400" b="1"/>
              <a:t>；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181100" y="2708275"/>
            <a:ext cx="6199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又</a:t>
            </a:r>
            <a:r>
              <a:rPr lang="zh-CN" altLang="en-US" sz="2400" b="1">
                <a:latin typeface="楷体_GB2312" pitchFamily="49" charset="-122"/>
              </a:rPr>
              <a:t>∵</a:t>
            </a:r>
            <a:r>
              <a:rPr lang="en-US" altLang="zh-CN" sz="2400" b="1"/>
              <a:t>(a, b)=1</a:t>
            </a:r>
            <a:r>
              <a:rPr lang="zh-CN" altLang="en-US" sz="2400" b="1"/>
              <a:t>，</a:t>
            </a:r>
            <a:r>
              <a:rPr lang="zh-CN" altLang="en-US" sz="2400" b="1">
                <a:latin typeface="楷体_GB2312" pitchFamily="49" charset="-122"/>
              </a:rPr>
              <a:t>∴</a:t>
            </a:r>
            <a:r>
              <a:rPr lang="zh-CN" altLang="en-US" sz="2400" b="1"/>
              <a:t>存在 </a:t>
            </a:r>
            <a:r>
              <a:rPr lang="en-US" altLang="zh-CN" sz="2400" b="1"/>
              <a:t>p, q</a:t>
            </a:r>
            <a:r>
              <a:rPr lang="zh-CN" altLang="en-US" sz="2400" b="1"/>
              <a:t>使得：</a:t>
            </a:r>
            <a:r>
              <a:rPr lang="en-US" altLang="zh-CN" sz="2400" b="1"/>
              <a:t>ap+bq=1</a:t>
            </a:r>
            <a:r>
              <a:rPr lang="zh-CN" altLang="en-US" sz="2400" b="1"/>
              <a:t>；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1331913" y="3068638"/>
            <a:ext cx="53054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/>
              <a:t>因此</a:t>
            </a:r>
            <a:r>
              <a:rPr lang="en-US" altLang="zh-CN" sz="2400" b="1"/>
              <a:t>as+mt</a:t>
            </a:r>
            <a:r>
              <a:rPr lang="zh-CN" altLang="en-US" sz="2400" b="1"/>
              <a:t>（</a:t>
            </a:r>
            <a:r>
              <a:rPr lang="en-US" altLang="zh-CN" sz="2400" b="1"/>
              <a:t>ap+bq</a:t>
            </a:r>
            <a:r>
              <a:rPr lang="zh-CN" altLang="en-US" sz="2400" b="1"/>
              <a:t>）</a:t>
            </a:r>
            <a:r>
              <a:rPr lang="en-US" altLang="zh-CN" sz="2400" b="1"/>
              <a:t>=1</a:t>
            </a:r>
            <a:r>
              <a:rPr lang="zh-CN" altLang="en-US" b="1"/>
              <a:t> </a:t>
            </a:r>
            <a:r>
              <a:rPr lang="zh-CN" altLang="en-US" sz="2400" b="1"/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400" b="1"/>
              <a:t>即</a:t>
            </a:r>
            <a:r>
              <a:rPr lang="en-US" altLang="zh-CN" sz="2400" b="1"/>
              <a:t>a(s+mtp)+qtbm=1</a:t>
            </a:r>
            <a:r>
              <a:rPr lang="zh-CN" altLang="en-US" sz="2400" b="1"/>
              <a:t>，所以</a:t>
            </a:r>
            <a:r>
              <a:rPr lang="en-US" altLang="zh-CN" sz="2400" b="1"/>
              <a:t>(a, bm)=1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5" grpId="0"/>
      <p:bldP spid="62486" grpId="0"/>
      <p:bldP spid="624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15B224E6-F756-405E-B878-8B27533995EF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7577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8150" y="1552575"/>
            <a:ext cx="77771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2800" b="1">
                <a:latin typeface="楷体_GB2312" pitchFamily="49" charset="-122"/>
                <a:ea typeface="微软雅黑"/>
                <a:cs typeface="微软雅黑"/>
              </a:rPr>
              <a:t>多个整数的最大公因数</a:t>
            </a:r>
          </a:p>
        </p:txBody>
      </p:sp>
      <p:sp>
        <p:nvSpPr>
          <p:cNvPr id="75779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" y="2571750"/>
            <a:ext cx="780891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2800" b="1">
                <a:latin typeface="楷体_GB2312" pitchFamily="49" charset="-122"/>
                <a:ea typeface="微软雅黑"/>
                <a:cs typeface="微软雅黑"/>
              </a:rPr>
              <a:t>最小公倍数概念与性质</a:t>
            </a:r>
          </a:p>
        </p:txBody>
      </p:sp>
      <p:sp>
        <p:nvSpPr>
          <p:cNvPr id="75780" name="Rectangle 8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0825" y="26035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4000" b="1">
                <a:latin typeface="Times New Roman" pitchFamily="18" charset="0"/>
                <a:ea typeface="微软雅黑"/>
                <a:cs typeface="Times New Roman" pitchFamily="18" charset="0"/>
              </a:rPr>
              <a:t>第二阶段学习目标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94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ea typeface="微软雅黑"/>
              </a:rPr>
              <a:t>1.1.3 </a:t>
            </a:r>
            <a:r>
              <a:rPr lang="zh-CN" altLang="en-US" sz="3600" b="1" smtClean="0">
                <a:ea typeface="微软雅黑"/>
              </a:rPr>
              <a:t>多个整数最大公因子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B089EEEF-B338-447E-9CC9-6BC6A2750603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53392" name="Object 14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39750" y="2997200"/>
          <a:ext cx="7920038" cy="444500"/>
        </p:xfrm>
        <a:graphic>
          <a:graphicData uri="http://schemas.openxmlformats.org/presentationml/2006/ole">
            <p:oleObj spid="_x0000_s53392" name="Equation" r:id="rId10" imgW="7747000" imgH="444500" progId="">
              <p:embed/>
            </p:oleObj>
          </a:graphicData>
        </a:graphic>
      </p:graphicFrame>
      <p:graphicFrame>
        <p:nvGraphicFramePr>
          <p:cNvPr id="53393" name="Object 14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39750" y="3716338"/>
          <a:ext cx="8064500" cy="457200"/>
        </p:xfrm>
        <a:graphic>
          <a:graphicData uri="http://schemas.openxmlformats.org/presentationml/2006/ole">
            <p:oleObj spid="_x0000_s53393" name="Equation" r:id="rId11" imgW="8064500" imgH="457200" progId="">
              <p:embed/>
            </p:oleObj>
          </a:graphicData>
        </a:graphic>
      </p:graphicFrame>
      <p:sp>
        <p:nvSpPr>
          <p:cNvPr id="53396" name="Text Box 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750" y="4724400"/>
            <a:ext cx="756285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5</a:t>
            </a:r>
            <a:r>
              <a:rPr lang="zh-CN" altLang="en-US" sz="2800" b="1">
                <a:latin typeface="楷体_GB2312" pitchFamily="49" charset="-122"/>
              </a:rPr>
              <a:t>：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2,3,6</a:t>
            </a:r>
            <a:r>
              <a:rPr lang="zh-CN" altLang="en-US" sz="2800" b="1">
                <a:latin typeface="楷体_GB2312" pitchFamily="49" charset="-122"/>
              </a:rPr>
              <a:t>互素，但不是两两互素</a:t>
            </a:r>
          </a:p>
        </p:txBody>
      </p:sp>
      <p:sp>
        <p:nvSpPr>
          <p:cNvPr id="53397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23850" y="1125538"/>
            <a:ext cx="8675688" cy="163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</a:rPr>
              <a:t>1.8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若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d|a</a:t>
            </a:r>
            <a:r>
              <a:rPr lang="en-US" altLang="zh-CN" sz="2800" b="1" baseline="-25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>
                <a:latin typeface="楷体_GB2312" pitchFamily="49" charset="-122"/>
                <a:sym typeface="Symbol" pitchFamily="18" charset="2"/>
              </a:rPr>
              <a:t>d|a</a:t>
            </a:r>
            <a:r>
              <a:rPr lang="en-US" altLang="zh-CN" sz="2800" b="1" baseline="-25000">
                <a:latin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…</a:t>
            </a:r>
            <a:r>
              <a:rPr lang="zh-CN" altLang="en-US" sz="2800" b="1" i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b="1">
                <a:latin typeface="楷体_GB2312" pitchFamily="49" charset="-122"/>
                <a:sym typeface="Symbol" pitchFamily="18" charset="2"/>
              </a:rPr>
              <a:t>d|a</a:t>
            </a:r>
            <a:r>
              <a:rPr lang="en-US" altLang="zh-CN" sz="2800" b="1" baseline="-25000">
                <a:latin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(n≥2),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则称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是</a:t>
            </a:r>
            <a:r>
              <a:rPr lang="en-US" altLang="zh-CN" sz="2800" b="1">
                <a:latin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1" baseline="-25000">
                <a:latin typeface="楷体_GB2312" pitchFamily="49" charset="-122"/>
                <a:sym typeface="Symbol" pitchFamily="18" charset="2"/>
              </a:rPr>
              <a:t>1</a:t>
            </a:r>
            <a:r>
              <a:rPr lang="zh-CN" altLang="en-US" sz="2800" b="1">
                <a:latin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1">
                <a:latin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1" baseline="-25000">
                <a:latin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1">
                <a:latin typeface="楷体_GB2312" pitchFamily="49" charset="-122"/>
                <a:sym typeface="Symbol" pitchFamily="18" charset="2"/>
              </a:rPr>
              <a:t>,</a:t>
            </a:r>
            <a:r>
              <a:rPr lang="en-US" altLang="zh-CN" sz="2800" b="1">
                <a:sym typeface="Symbol" pitchFamily="18" charset="2"/>
              </a:rPr>
              <a:t>…</a:t>
            </a:r>
            <a:r>
              <a:rPr lang="en-US" altLang="zh-CN" sz="2800" b="1">
                <a:latin typeface="楷体_GB2312" pitchFamily="49" charset="-122"/>
                <a:sym typeface="Symbol" pitchFamily="18" charset="2"/>
              </a:rPr>
              <a:t>,a</a:t>
            </a:r>
            <a:r>
              <a:rPr lang="en-US" altLang="zh-CN" sz="2800" b="1" baseline="-25000">
                <a:latin typeface="楷体_GB2312" pitchFamily="49" charset="-122"/>
                <a:sym typeface="Symbol" pitchFamily="18" charset="2"/>
              </a:rPr>
              <a:t>n</a:t>
            </a:r>
            <a:r>
              <a:rPr lang="zh-CN" altLang="en-US" sz="2800" b="1">
                <a:latin typeface="楷体_GB2312" pitchFamily="49" charset="-122"/>
                <a:sym typeface="Symbol" pitchFamily="18" charset="2"/>
              </a:rPr>
              <a:t>的一个公因数，其中最大的称为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sym typeface="Symbol" pitchFamily="18" charset="2"/>
              </a:rPr>
              <a:t>最大公因数</a:t>
            </a:r>
            <a:r>
              <a:rPr lang="zh-CN" altLang="en-US" sz="2800" b="1">
                <a:latin typeface="楷体_GB2312" pitchFamily="49" charset="-122"/>
                <a:sym typeface="Symbol" pitchFamily="18" charset="2"/>
              </a:rPr>
              <a:t>，记作（</a:t>
            </a:r>
            <a:r>
              <a:rPr lang="en-US" altLang="zh-CN" sz="2800" b="1">
                <a:latin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1" baseline="-25000">
                <a:latin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1">
                <a:latin typeface="楷体_GB2312" pitchFamily="49" charset="-122"/>
                <a:sym typeface="Symbol" pitchFamily="18" charset="2"/>
              </a:rPr>
              <a:t>,a</a:t>
            </a:r>
            <a:r>
              <a:rPr lang="en-US" altLang="zh-CN" sz="2800" b="1" baseline="-25000">
                <a:latin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1">
                <a:latin typeface="楷体_GB2312" pitchFamily="49" charset="-122"/>
                <a:sym typeface="Symbol" pitchFamily="18" charset="2"/>
              </a:rPr>
              <a:t>,</a:t>
            </a:r>
            <a:r>
              <a:rPr lang="en-US" altLang="zh-CN" sz="2800" b="1">
                <a:sym typeface="Symbol" pitchFamily="18" charset="2"/>
              </a:rPr>
              <a:t>…</a:t>
            </a:r>
            <a:r>
              <a:rPr lang="en-US" altLang="zh-CN" sz="2800" b="1">
                <a:latin typeface="楷体_GB2312" pitchFamily="49" charset="-122"/>
                <a:sym typeface="Symbol" pitchFamily="18" charset="2"/>
              </a:rPr>
              <a:t>,a</a:t>
            </a:r>
            <a:r>
              <a:rPr lang="en-US" altLang="zh-CN" sz="2800" b="1" baseline="-25000">
                <a:latin typeface="楷体_GB2312" pitchFamily="49" charset="-122"/>
                <a:sym typeface="Symbol" pitchFamily="18" charset="2"/>
              </a:rPr>
              <a:t>n</a:t>
            </a:r>
            <a:r>
              <a:rPr lang="zh-CN" altLang="en-US" sz="2800" b="1">
                <a:latin typeface="楷体_GB2312" pitchFamily="49" charset="-122"/>
                <a:sym typeface="Symbol" pitchFamily="18" charset="2"/>
              </a:rPr>
              <a:t>）。</a:t>
            </a:r>
            <a:endParaRPr lang="en-US" altLang="zh-CN" sz="2800" b="1">
              <a:latin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7858125" y="6400800"/>
            <a:ext cx="1905000" cy="457200"/>
          </a:xfrm>
        </p:spPr>
        <p:txBody>
          <a:bodyPr/>
          <a:lstStyle/>
          <a:p>
            <a:pPr>
              <a:defRPr/>
            </a:pPr>
            <a:fld id="{0A0D60CF-45FD-4970-8EE4-30E947E27E82}" type="slidenum">
              <a:rPr lang="zh-CN" altLang="en-US" sz="1200" smtClean="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27</a:t>
            </a:fld>
            <a:endParaRPr lang="en-US" altLang="zh-CN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0898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188" y="1285875"/>
            <a:ext cx="8351837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120000"/>
              </a:lnSpc>
              <a:spcBef>
                <a:spcPts val="1200"/>
              </a:spcBef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en-US" altLang="zh-CN" sz="2800">
                <a:latin typeface="Adobe 黑体 Std R"/>
                <a:ea typeface="Adobe 黑体 Std R"/>
                <a:cs typeface="Adobe 黑体 Std R"/>
              </a:rPr>
              <a:t>a=87238328545849854985984989811345511111555511111673111113</a:t>
            </a:r>
          </a:p>
          <a:p>
            <a:pPr marL="533400" indent="-533400">
              <a:lnSpc>
                <a:spcPct val="120000"/>
              </a:lnSpc>
              <a:spcBef>
                <a:spcPts val="1200"/>
              </a:spcBef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en-US" altLang="zh-CN" sz="2800">
                <a:latin typeface="微软雅黑"/>
                <a:ea typeface="微软雅黑"/>
                <a:cs typeface="微软雅黑"/>
              </a:rPr>
              <a:t>b=9453246672383111128545849854985346789991673111178955577</a:t>
            </a:r>
          </a:p>
          <a:p>
            <a:pPr marL="533400" indent="-533400">
              <a:lnSpc>
                <a:spcPct val="120000"/>
              </a:lnSpc>
              <a:spcBef>
                <a:spcPts val="1200"/>
              </a:spcBef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en-US" altLang="zh-CN" sz="2800">
                <a:latin typeface="微软雅黑"/>
                <a:ea typeface="微软雅黑"/>
                <a:cs typeface="微软雅黑"/>
              </a:rPr>
              <a:t>c=52648694873864908302109600003999600005058000017</a:t>
            </a:r>
          </a:p>
          <a:p>
            <a:pPr marL="533400" indent="-533400">
              <a:lnSpc>
                <a:spcPct val="120000"/>
              </a:lnSpc>
              <a:spcBef>
                <a:spcPts val="1200"/>
              </a:spcBef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latin typeface="微软雅黑"/>
                <a:ea typeface="微软雅黑"/>
                <a:cs typeface="微软雅黑"/>
              </a:rPr>
              <a:t>求</a:t>
            </a:r>
            <a:r>
              <a:rPr lang="en-US" altLang="zh-CN" sz="2800">
                <a:latin typeface="微软雅黑"/>
                <a:ea typeface="微软雅黑"/>
                <a:cs typeface="微软雅黑"/>
              </a:rPr>
              <a:t>GCD(a, b, c)</a:t>
            </a:r>
            <a:endParaRPr lang="en-US" altLang="zh-CN" sz="280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ea typeface="微软雅黑"/>
              </a:rPr>
              <a:t>1.1.3  </a:t>
            </a:r>
            <a:r>
              <a:rPr lang="zh-CN" altLang="en-US" sz="3600" b="1" smtClean="0">
                <a:ea typeface="微软雅黑"/>
              </a:rPr>
              <a:t>多个整数最大公因子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0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ea typeface="微软雅黑"/>
              </a:rPr>
              <a:t>1.1.3 </a:t>
            </a:r>
            <a:r>
              <a:rPr lang="zh-CN" altLang="en-US" sz="3600" b="1" smtClean="0">
                <a:ea typeface="微软雅黑"/>
              </a:rPr>
              <a:t>多个整数最大公因子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14" name="灯片编号占位符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9BE46F33-1F57-4303-A7AC-2149454F3980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11758" name="Object 49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857375" y="1411288"/>
          <a:ext cx="5105400" cy="431800"/>
        </p:xfrm>
        <a:graphic>
          <a:graphicData uri="http://schemas.openxmlformats.org/presentationml/2006/ole">
            <p:oleObj spid="_x0000_s11758" name="Equation" r:id="rId19" imgW="5105400" imgH="431800" progId="">
              <p:embed/>
            </p:oleObj>
          </a:graphicData>
        </a:graphic>
      </p:graphicFrame>
      <p:sp>
        <p:nvSpPr>
          <p:cNvPr id="11772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8625" y="1333500"/>
            <a:ext cx="1477963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</a:rPr>
              <a:t>1.9</a:t>
            </a:r>
            <a:endParaRPr lang="en-US" altLang="zh-CN" sz="2800" b="1">
              <a:solidFill>
                <a:srgbClr val="FF3300"/>
              </a:solidFill>
              <a:latin typeface="楷体_GB2312" pitchFamily="49" charset="-122"/>
            </a:endParaRPr>
          </a:p>
        </p:txBody>
      </p:sp>
      <p:graphicFrame>
        <p:nvGraphicFramePr>
          <p:cNvPr id="90118" name="Object 49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41350" y="3429000"/>
          <a:ext cx="4292600" cy="495300"/>
        </p:xfrm>
        <a:graphic>
          <a:graphicData uri="http://schemas.openxmlformats.org/presentationml/2006/ole">
            <p:oleObj spid="_x0000_s11760" name="Equation" r:id="rId20" imgW="4292600" imgH="495300" progId="">
              <p:embed/>
            </p:oleObj>
          </a:graphicData>
        </a:graphic>
      </p:graphicFrame>
      <p:graphicFrame>
        <p:nvGraphicFramePr>
          <p:cNvPr id="90119" name="Object 49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819650" y="3429000"/>
          <a:ext cx="1333500" cy="495300"/>
        </p:xfrm>
        <a:graphic>
          <a:graphicData uri="http://schemas.openxmlformats.org/presentationml/2006/ole">
            <p:oleObj spid="_x0000_s11761" name="Equation" r:id="rId21" imgW="1333500" imgH="495300" progId="">
              <p:embed/>
            </p:oleObj>
          </a:graphicData>
        </a:graphic>
      </p:graphicFrame>
      <p:graphicFrame>
        <p:nvGraphicFramePr>
          <p:cNvPr id="90120" name="Object 49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6078538" y="3460750"/>
          <a:ext cx="1447800" cy="431800"/>
        </p:xfrm>
        <a:graphic>
          <a:graphicData uri="http://schemas.openxmlformats.org/presentationml/2006/ole">
            <p:oleObj spid="_x0000_s11762" name="Equation" r:id="rId22" imgW="1447800" imgH="431800" progId="">
              <p:embed/>
            </p:oleObj>
          </a:graphicData>
        </a:graphic>
      </p:graphicFrame>
      <p:graphicFrame>
        <p:nvGraphicFramePr>
          <p:cNvPr id="90121" name="Object 49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71500" y="4238625"/>
          <a:ext cx="3835400" cy="444500"/>
        </p:xfrm>
        <a:graphic>
          <a:graphicData uri="http://schemas.openxmlformats.org/presentationml/2006/ole">
            <p:oleObj spid="_x0000_s11763" name="Equation" r:id="rId23" imgW="3835400" imgH="444500" progId="">
              <p:embed/>
            </p:oleObj>
          </a:graphicData>
        </a:graphic>
      </p:graphicFrame>
      <p:graphicFrame>
        <p:nvGraphicFramePr>
          <p:cNvPr id="90122" name="Object 500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430713" y="4221163"/>
          <a:ext cx="2374900" cy="495300"/>
        </p:xfrm>
        <a:graphic>
          <a:graphicData uri="http://schemas.openxmlformats.org/presentationml/2006/ole">
            <p:oleObj spid="_x0000_s11764" name="Equation" r:id="rId24" imgW="2373870" imgH="495085" progId="">
              <p:embed/>
            </p:oleObj>
          </a:graphicData>
        </a:graphic>
      </p:graphicFrame>
      <p:graphicFrame>
        <p:nvGraphicFramePr>
          <p:cNvPr id="90123" name="Object 50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144713" y="4929188"/>
          <a:ext cx="2565400" cy="495300"/>
        </p:xfrm>
        <a:graphic>
          <a:graphicData uri="http://schemas.openxmlformats.org/presentationml/2006/ole">
            <p:oleObj spid="_x0000_s11765" name="Equation" r:id="rId25" imgW="2565400" imgH="495300" progId="">
              <p:embed/>
            </p:oleObj>
          </a:graphicData>
        </a:graphic>
      </p:graphicFrame>
      <p:graphicFrame>
        <p:nvGraphicFramePr>
          <p:cNvPr id="90125" name="Object 502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900113" y="5583238"/>
          <a:ext cx="2120900" cy="444500"/>
        </p:xfrm>
        <a:graphic>
          <a:graphicData uri="http://schemas.openxmlformats.org/presentationml/2006/ole">
            <p:oleObj spid="_x0000_s11766" name="Equation" r:id="rId26" imgW="2120900" imgH="444500" progId="">
              <p:embed/>
            </p:oleObj>
          </a:graphicData>
        </a:graphic>
      </p:graphicFrame>
      <p:graphicFrame>
        <p:nvGraphicFramePr>
          <p:cNvPr id="90126" name="Object 503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695825" y="4960938"/>
          <a:ext cx="1384300" cy="431800"/>
        </p:xfrm>
        <a:graphic>
          <a:graphicData uri="http://schemas.openxmlformats.org/presentationml/2006/ole">
            <p:oleObj spid="_x0000_s11767" name="Equation" r:id="rId27" imgW="1384300" imgH="431800" progId="">
              <p:embed/>
            </p:oleObj>
          </a:graphicData>
        </a:graphic>
      </p:graphicFrame>
      <p:grpSp>
        <p:nvGrpSpPr>
          <p:cNvPr id="11774" name="Group 510"/>
          <p:cNvGrpSpPr>
            <a:grpSpLocks/>
          </p:cNvGrpSpPr>
          <p:nvPr/>
        </p:nvGrpSpPr>
        <p:grpSpPr bwMode="auto">
          <a:xfrm>
            <a:off x="500063" y="2205038"/>
            <a:ext cx="7378700" cy="1008062"/>
            <a:chOff x="315" y="1389"/>
            <a:chExt cx="4648" cy="635"/>
          </a:xfrm>
        </p:grpSpPr>
        <p:graphicFrame>
          <p:nvGraphicFramePr>
            <p:cNvPr id="90117" name="Object 495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315" y="1395"/>
            <a:ext cx="2544" cy="280"/>
          </p:xfrm>
          <a:graphic>
            <a:graphicData uri="http://schemas.openxmlformats.org/presentationml/2006/ole">
              <p:oleObj spid="_x0000_s11759" name="Equation" r:id="rId28" imgW="4038600" imgH="444500" progId="">
                <p:embed/>
              </p:oleObj>
            </a:graphicData>
          </a:graphic>
        </p:graphicFrame>
        <p:graphicFrame>
          <p:nvGraphicFramePr>
            <p:cNvPr id="10253" name="Object 504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2971" y="1389"/>
            <a:ext cx="1992" cy="272"/>
          </p:xfrm>
          <a:graphic>
            <a:graphicData uri="http://schemas.openxmlformats.org/presentationml/2006/ole">
              <p:oleObj spid="_x0000_s11768" name="Equation" r:id="rId29" imgW="3162300" imgH="431800" progId="">
                <p:embed/>
              </p:oleObj>
            </a:graphicData>
          </a:graphic>
        </p:graphicFrame>
        <p:graphicFrame>
          <p:nvGraphicFramePr>
            <p:cNvPr id="2" name="Object 505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1202" y="1752"/>
            <a:ext cx="1368" cy="272"/>
          </p:xfrm>
          <a:graphic>
            <a:graphicData uri="http://schemas.openxmlformats.org/presentationml/2006/ole">
              <p:oleObj spid="_x0000_s11769" name="Equation" r:id="rId30" imgW="2171700" imgH="431800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4"/>
          <p:cNvSpPr>
            <a:spLocks noRot="1" noChangeArrowheads="1"/>
          </p:cNvSpPr>
          <p:nvPr/>
        </p:nvSpPr>
        <p:spPr bwMode="auto">
          <a:xfrm>
            <a:off x="323850" y="1196975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</a:rPr>
              <a:t>计算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</a:rPr>
              <a:t>4389,5313,399,105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</a:rPr>
              <a:t>的最大公因子</a:t>
            </a:r>
            <a:endParaRPr lang="en-US" altLang="zh-CN" sz="3200" b="1">
              <a:solidFill>
                <a:srgbClr val="0000FF"/>
              </a:solidFill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</a:rPr>
              <a:t>解</a:t>
            </a:r>
            <a:r>
              <a:rPr lang="zh-CN" altLang="en-US" sz="3200">
                <a:latin typeface="楷体_GB2312" pitchFamily="49" charset="-122"/>
              </a:rPr>
              <a:t>：</a:t>
            </a:r>
            <a:r>
              <a:rPr lang="en-US" altLang="zh-CN" sz="3200" b="1">
                <a:latin typeface="楷体_GB2312" pitchFamily="49" charset="-122"/>
              </a:rPr>
              <a:t>(4389,5313,399,105)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b="1">
                <a:latin typeface="楷体_GB2312" pitchFamily="49" charset="-122"/>
              </a:rPr>
              <a:t>   =((4389, 5313),399,105)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b="1">
                <a:latin typeface="楷体_GB2312" pitchFamily="49" charset="-122"/>
              </a:rPr>
              <a:t>   =(231,399,105)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b="1">
                <a:latin typeface="楷体_GB2312" pitchFamily="49" charset="-122"/>
              </a:rPr>
              <a:t>   =((231,399),105)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b="1">
                <a:latin typeface="楷体_GB2312" pitchFamily="49" charset="-122"/>
              </a:rPr>
              <a:t>   =(33,105)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b="1">
                <a:latin typeface="楷体_GB2312" pitchFamily="49" charset="-122"/>
              </a:rPr>
              <a:t>   =3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ea typeface="楷体_GB2312" pitchFamily="49" charset="-122"/>
              </a:rPr>
              <a:t>国家网络安全宣传周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1268413"/>
            <a:ext cx="8424862" cy="4824412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00FF"/>
              </a:buClr>
              <a:buSzPct val="80000"/>
              <a:buFont typeface="Wingdings" pitchFamily="2" charset="2"/>
              <a:buChar char="Ø"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2014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年，为了</a:t>
            </a:r>
            <a:r>
              <a:rPr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重视网络安全形势、网络安全意识、网络安全人才培养</a:t>
            </a:r>
            <a:r>
              <a:rPr lang="zh-CN" altLang="en-US" sz="2400" smtClean="0">
                <a:ea typeface="楷体_GB2312" pitchFamily="49" charset="-122"/>
              </a:rPr>
              <a:t>而设立；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SzPct val="80000"/>
              <a:buFont typeface="Wingdings" pitchFamily="2" charset="2"/>
              <a:buChar char="Ø"/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每年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九月的第三周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，为了</a:t>
            </a:r>
            <a:r>
              <a:rPr lang="zh-CN" altLang="en-US" sz="2400" smtClean="0">
                <a:ea typeface="楷体_GB2312" pitchFamily="49" charset="-122"/>
              </a:rPr>
              <a:t>“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共建网络安全，共享网络文明</a:t>
            </a:r>
            <a:r>
              <a:rPr lang="zh-CN" altLang="en-US" sz="2400" smtClean="0">
                <a:ea typeface="楷体_GB2312" pitchFamily="49" charset="-122"/>
              </a:rPr>
              <a:t>”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而开展主题活动；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80000"/>
              <a:buFont typeface="Wingdings" pitchFamily="2" charset="2"/>
              <a:buChar char="Ø"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2020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年国家网络安全宣传周昨天（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日）开幕。宣传周以</a:t>
            </a:r>
            <a:r>
              <a:rPr lang="zh-CN" altLang="en-US" sz="2400" smtClean="0">
                <a:ea typeface="楷体_GB2312" pitchFamily="49" charset="-122"/>
              </a:rPr>
              <a:t>“</a:t>
            </a: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网络安全为人民，网络安全靠人民</a:t>
            </a:r>
            <a:r>
              <a:rPr lang="zh-CN" altLang="en-US" sz="2400" smtClean="0">
                <a:ea typeface="楷体_GB2312" pitchFamily="49" charset="-122"/>
              </a:rPr>
              <a:t>”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为主题，以线上宣传为重点，线上线下相结合，通过</a:t>
            </a:r>
            <a:r>
              <a:rPr lang="zh-CN" altLang="en-US" sz="2400" smtClean="0">
                <a:ea typeface="楷体_GB2312" pitchFamily="49" charset="-122"/>
              </a:rPr>
              <a:t>“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云展览</a:t>
            </a:r>
            <a:r>
              <a:rPr lang="zh-CN" altLang="en-US" sz="2400" smtClean="0">
                <a:ea typeface="楷体_GB2312" pitchFamily="49" charset="-122"/>
              </a:rPr>
              <a:t>”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、线上论坛等多种方式深入开展宣传教育活动。</a:t>
            </a:r>
            <a:r>
              <a:rPr lang="zh-CN" alt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ea typeface="微软雅黑"/>
              </a:rPr>
              <a:t>1.1.4 </a:t>
            </a:r>
            <a:r>
              <a:rPr lang="zh-CN" altLang="en-US" sz="3600" b="1" smtClean="0">
                <a:ea typeface="微软雅黑"/>
              </a:rPr>
              <a:t>整数的最小公倍数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9BC37F01-EC23-43D3-96C1-784F7D817A49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87043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7188" y="1143000"/>
            <a:ext cx="8607425" cy="17589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</a:rPr>
              <a:t>1.10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整数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30000">
                <a:latin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30000">
                <a:latin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i="1" baseline="-30000">
                <a:latin typeface="楷体_GB2312" pitchFamily="49" charset="-122"/>
                <a:cs typeface="Times New Roman" pitchFamily="18" charset="0"/>
                <a:sym typeface="MT Extra"/>
              </a:rPr>
              <a:t>k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MT Extra"/>
              </a:rPr>
              <a:t>的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cs typeface="Times New Roman" pitchFamily="18" charset="0"/>
                <a:sym typeface="MT Extra"/>
              </a:rPr>
              <a:t>公共倍数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MT Extra"/>
              </a:rPr>
              <a:t>称为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baseline="-30000">
                <a:latin typeface="楷体_GB2312" pitchFamily="49" charset="-122"/>
                <a:cs typeface="Times New Roman" pitchFamily="18" charset="0"/>
                <a:sym typeface="MT Extra"/>
              </a:rPr>
              <a:t>1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MT Extra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baseline="-30000">
                <a:latin typeface="楷体_GB2312" pitchFamily="49" charset="-122"/>
                <a:cs typeface="Times New Roman" pitchFamily="18" charset="0"/>
                <a:sym typeface="MT Extra"/>
              </a:rPr>
              <a:t>2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MT Extra"/>
              </a:rPr>
              <a:t>,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MT Extra"/>
              </a:rPr>
              <a:t>…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i="1" baseline="-30000">
                <a:latin typeface="楷体_GB2312" pitchFamily="49" charset="-122"/>
                <a:cs typeface="Times New Roman" pitchFamily="18" charset="0"/>
                <a:sym typeface="MT Extra"/>
              </a:rPr>
              <a:t>k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MT Extra"/>
              </a:rPr>
              <a:t>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  <a:sym typeface="MT Extra"/>
              </a:rPr>
              <a:t>公倍数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MT Extra"/>
              </a:rPr>
              <a:t>。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baseline="-30000">
                <a:latin typeface="楷体_GB2312" pitchFamily="49" charset="-122"/>
                <a:cs typeface="Times New Roman" pitchFamily="18" charset="0"/>
                <a:sym typeface="MT Extra"/>
              </a:rPr>
              <a:t>1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MT Extra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baseline="-30000">
                <a:latin typeface="楷体_GB2312" pitchFamily="49" charset="-122"/>
                <a:cs typeface="Times New Roman" pitchFamily="18" charset="0"/>
                <a:sym typeface="MT Extra"/>
              </a:rPr>
              <a:t>2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MT Extra"/>
              </a:rPr>
              <a:t>,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MT Extra"/>
              </a:rPr>
              <a:t>…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i="1" baseline="-30000">
                <a:latin typeface="楷体_GB2312" pitchFamily="49" charset="-122"/>
                <a:cs typeface="Times New Roman" pitchFamily="18" charset="0"/>
                <a:sym typeface="MT Extra"/>
              </a:rPr>
              <a:t>k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MT Extra"/>
              </a:rPr>
              <a:t>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  <a:sym typeface="MT Extra"/>
              </a:rPr>
              <a:t>正公倍数中的最小的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MT Extra"/>
              </a:rPr>
              <a:t>一个叫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MT Extra"/>
              </a:rPr>
              <a:t>做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baseline="-30000">
                <a:latin typeface="楷体_GB2312" pitchFamily="49" charset="-122"/>
                <a:cs typeface="Times New Roman" pitchFamily="18" charset="0"/>
                <a:sym typeface="MT Extra"/>
              </a:rPr>
              <a:t>1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MT Extra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baseline="-30000">
                <a:latin typeface="楷体_GB2312" pitchFamily="49" charset="-122"/>
                <a:cs typeface="Times New Roman" pitchFamily="18" charset="0"/>
                <a:sym typeface="MT Extra"/>
              </a:rPr>
              <a:t>2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MT Extra"/>
              </a:rPr>
              <a:t>,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MT Extra"/>
              </a:rPr>
              <a:t>…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i="1" baseline="-30000">
                <a:latin typeface="楷体_GB2312" pitchFamily="49" charset="-122"/>
                <a:cs typeface="Times New Roman" pitchFamily="18" charset="0"/>
                <a:sym typeface="MT Extra"/>
              </a:rPr>
              <a:t>k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MT Extra"/>
              </a:rPr>
              <a:t>的</a:t>
            </a: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  <a:sym typeface="MT Extra"/>
              </a:rPr>
              <a:t>最小公倍数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MT Extra"/>
              </a:rPr>
              <a:t>，记为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MT Extra"/>
              </a:rPr>
              <a:t>[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baseline="-30000">
                <a:latin typeface="楷体_GB2312" pitchFamily="49" charset="-122"/>
                <a:cs typeface="Times New Roman" pitchFamily="18" charset="0"/>
                <a:sym typeface="MT Extra"/>
              </a:rPr>
              <a:t>1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MT Extra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baseline="-30000">
                <a:latin typeface="楷体_GB2312" pitchFamily="49" charset="-122"/>
                <a:cs typeface="Times New Roman" pitchFamily="18" charset="0"/>
                <a:sym typeface="MT Extra"/>
              </a:rPr>
              <a:t>2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MT Extra"/>
              </a:rPr>
              <a:t>,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MT Extra"/>
              </a:rPr>
              <a:t>…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i="1" baseline="-30000">
                <a:latin typeface="楷体_GB2312" pitchFamily="49" charset="-122"/>
                <a:cs typeface="Times New Roman" pitchFamily="18" charset="0"/>
                <a:sym typeface="MT Extra"/>
              </a:rPr>
              <a:t>k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MT Extra"/>
              </a:rPr>
              <a:t>]</a:t>
            </a:r>
          </a:p>
        </p:txBody>
      </p:sp>
      <p:sp>
        <p:nvSpPr>
          <p:cNvPr id="87044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3088" y="3222625"/>
            <a:ext cx="6951662" cy="2870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3525" indent="-263525">
              <a:lnSpc>
                <a:spcPct val="130000"/>
              </a:lnSpc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下面的等式成立：</a:t>
            </a:r>
          </a:p>
          <a:p>
            <a:pPr marL="263525" indent="-263525" eaLnBrk="0" hangingPunct="0">
              <a:lnSpc>
                <a:spcPct val="130000"/>
              </a:lnSpc>
            </a:pP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(1)[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,1]=|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|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]=|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|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；</a:t>
            </a:r>
          </a:p>
          <a:p>
            <a:pPr marL="263525" indent="-263525" eaLnBrk="0" hangingPunct="0">
              <a:lnSpc>
                <a:spcPct val="130000"/>
              </a:lnSpc>
            </a:pP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(2)[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]=[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]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；</a:t>
            </a:r>
          </a:p>
          <a:p>
            <a:pPr marL="263525" indent="-263525" eaLnBrk="0" hangingPunct="0">
              <a:lnSpc>
                <a:spcPct val="130000"/>
              </a:lnSpc>
            </a:pP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(3)[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30000">
                <a:latin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30000">
                <a:latin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>
                <a:latin typeface="宋体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i="1" baseline="-30000">
                <a:latin typeface="楷体_GB2312" pitchFamily="49" charset="-122"/>
                <a:cs typeface="Times New Roman" pitchFamily="18" charset="0"/>
                <a:sym typeface="MT Extra"/>
              </a:rPr>
              <a:t>k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MT Extra"/>
              </a:rPr>
              <a:t>]=[|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baseline="-30000">
                <a:latin typeface="楷体_GB2312" pitchFamily="49" charset="-122"/>
                <a:cs typeface="Times New Roman" pitchFamily="18" charset="0"/>
                <a:sym typeface="MT Extra"/>
              </a:rPr>
              <a:t>1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MT Extra"/>
              </a:rPr>
              <a:t>|,|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baseline="-30000">
                <a:latin typeface="楷体_GB2312" pitchFamily="49" charset="-122"/>
                <a:cs typeface="Times New Roman" pitchFamily="18" charset="0"/>
                <a:sym typeface="MT Extra"/>
              </a:rPr>
              <a:t>2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MT Extra"/>
              </a:rPr>
              <a:t>|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MT Extra"/>
              </a:rPr>
              <a:t>，</a:t>
            </a:r>
            <a:r>
              <a:rPr lang="en-US" altLang="zh-CN" sz="2800" b="1">
                <a:latin typeface="宋体" charset="-122"/>
                <a:cs typeface="Times New Roman" pitchFamily="18" charset="0"/>
                <a:sym typeface="MT Extra"/>
              </a:rPr>
              <a:t>…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,|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 i="1" baseline="-30000">
                <a:latin typeface="楷体_GB2312" pitchFamily="49" charset="-122"/>
                <a:cs typeface="Times New Roman" pitchFamily="18" charset="0"/>
                <a:sym typeface="MT Extra"/>
              </a:rPr>
              <a:t>k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MT Extra"/>
              </a:rPr>
              <a:t>|]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MT Extra"/>
              </a:rPr>
              <a:t>；</a:t>
            </a:r>
          </a:p>
          <a:p>
            <a:pPr marL="263525" indent="-263525" eaLnBrk="0" hangingPunct="0">
              <a:lnSpc>
                <a:spcPct val="130000"/>
              </a:lnSpc>
            </a:pP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MT Extra"/>
              </a:rPr>
              <a:t>(4)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MT Extra"/>
              </a:rPr>
              <a:t>若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MT Extra"/>
              </a:rPr>
              <a:t>a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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，则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]=|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|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188" y="1271588"/>
            <a:ext cx="8401050" cy="1098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</a:rPr>
              <a:t>问题：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对任意的正整数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，哪个结论成立？成立给</a:t>
            </a:r>
            <a:endParaRPr lang="en-US" altLang="zh-CN" sz="2800" b="1">
              <a:latin typeface="楷体_GB2312" pitchFamily="49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证明，不成立请给反例</a:t>
            </a:r>
          </a:p>
        </p:txBody>
      </p:sp>
      <p:graphicFrame>
        <p:nvGraphicFramePr>
          <p:cNvPr id="14377" name="Object 4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16013" y="4221163"/>
          <a:ext cx="2006600" cy="914400"/>
        </p:xfrm>
        <a:graphic>
          <a:graphicData uri="http://schemas.openxmlformats.org/presentationml/2006/ole">
            <p:oleObj spid="_x0000_s14377" name="Equation" r:id="rId11" imgW="2006600" imgH="914400" progId="">
              <p:embed/>
            </p:oleObj>
          </a:graphicData>
        </a:graphic>
      </p:graphicFrame>
      <p:sp>
        <p:nvSpPr>
          <p:cNvPr id="14379" name="Rectangle 8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438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整数的整除</a:t>
            </a:r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最小公倍数</a:t>
            </a:r>
          </a:p>
        </p:txBody>
      </p:sp>
      <p:sp>
        <p:nvSpPr>
          <p:cNvPr id="1438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8625" y="2638425"/>
            <a:ext cx="84296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latin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</a:rPr>
              <a:t>和</a:t>
            </a:r>
            <a:r>
              <a:rPr lang="en-US" altLang="zh-CN" sz="2800" b="1">
                <a:latin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任何公倍数</a:t>
            </a:r>
            <a:r>
              <a:rPr lang="zh-CN" altLang="en-US" sz="2800" b="1">
                <a:latin typeface="楷体_GB2312" pitchFamily="49" charset="-122"/>
              </a:rPr>
              <a:t>一定是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最小公倍数</a:t>
            </a:r>
            <a:r>
              <a:rPr lang="zh-CN" altLang="en-US" sz="2800" b="1">
                <a:latin typeface="楷体_GB2312" pitchFamily="49" charset="-122"/>
              </a:rPr>
              <a:t>的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</a:rPr>
              <a:t>倍数</a:t>
            </a:r>
            <a:endParaRPr lang="zh-CN" altLang="en-US" sz="2800" b="1">
              <a:latin typeface="楷体_GB2312" pitchFamily="49" charset="-122"/>
            </a:endParaRPr>
          </a:p>
        </p:txBody>
      </p:sp>
      <p:sp>
        <p:nvSpPr>
          <p:cNvPr id="1438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5288" y="3411538"/>
            <a:ext cx="825817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）设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是正整数，则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ma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mb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]=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]</a:t>
            </a:r>
            <a:endParaRPr lang="zh-CN" altLang="en-US" sz="2800" b="1">
              <a:latin typeface="楷体_GB2312" pitchFamily="49" charset="-122"/>
              <a:cs typeface="Times New Roman" pitchFamily="18" charset="0"/>
            </a:endParaRPr>
          </a:p>
        </p:txBody>
      </p:sp>
      <p:sp>
        <p:nvSpPr>
          <p:cNvPr id="14382" name="标题 6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28625" y="0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ea typeface="微软雅黑"/>
              </a:rPr>
              <a:t>1.1.4 </a:t>
            </a:r>
            <a:r>
              <a:rPr lang="zh-CN" altLang="en-US" sz="3600" b="1" smtClean="0">
                <a:ea typeface="微软雅黑"/>
              </a:rPr>
              <a:t>整数的最小公倍数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14383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5288" y="4419600"/>
            <a:ext cx="36417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）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3492500" y="4508500"/>
            <a:ext cx="482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给出了求最小公倍数的方法！</a:t>
            </a:r>
          </a:p>
        </p:txBody>
      </p:sp>
      <p:pic>
        <p:nvPicPr>
          <p:cNvPr id="14386" name="Picture 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68313" y="5445125"/>
            <a:ext cx="81375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2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188" y="981075"/>
            <a:ext cx="60833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</a:rPr>
              <a:t>1.11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对任意的正整数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，有：</a:t>
            </a:r>
          </a:p>
        </p:txBody>
      </p:sp>
      <p:sp>
        <p:nvSpPr>
          <p:cNvPr id="55330" name="Rectangle 8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1438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整数的整除</a:t>
            </a:r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最小公倍数</a:t>
            </a:r>
          </a:p>
        </p:txBody>
      </p:sp>
      <p:sp>
        <p:nvSpPr>
          <p:cNvPr id="55331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8625" y="1557338"/>
            <a:ext cx="73120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en-US" altLang="zh-CN" sz="2800" b="1">
                <a:latin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</a:rPr>
              <a:t>和</a:t>
            </a:r>
            <a:r>
              <a:rPr lang="en-US" altLang="zh-CN" sz="2800" b="1">
                <a:latin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任何公倍数一定是最小公倍数的倍数</a:t>
            </a:r>
          </a:p>
        </p:txBody>
      </p:sp>
      <p:sp>
        <p:nvSpPr>
          <p:cNvPr id="55332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8625" y="5789613"/>
            <a:ext cx="673576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 设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是正整数，则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ma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mb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]=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]</a:t>
            </a:r>
            <a:endParaRPr lang="zh-CN" altLang="en-US" sz="2800" b="1">
              <a:latin typeface="楷体_GB2312" pitchFamily="49" charset="-122"/>
              <a:cs typeface="Times New Roman" pitchFamily="18" charset="0"/>
            </a:endParaRPr>
          </a:p>
        </p:txBody>
      </p:sp>
      <p:sp>
        <p:nvSpPr>
          <p:cNvPr id="55333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28625" y="0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ea typeface="微软雅黑"/>
              </a:rPr>
              <a:t>1.1.4 </a:t>
            </a:r>
            <a:r>
              <a:rPr lang="zh-CN" altLang="en-US" sz="3600" b="1" smtClean="0">
                <a:ea typeface="微软雅黑"/>
              </a:rPr>
              <a:t>整数的最小公倍数</a:t>
            </a:r>
            <a:endParaRPr lang="zh-CN" altLang="en-US" sz="3600" smtClean="0">
              <a:ea typeface="微软雅黑"/>
            </a:endParaRPr>
          </a:p>
        </p:txBody>
      </p:sp>
      <p:grpSp>
        <p:nvGrpSpPr>
          <p:cNvPr id="55334" name="Group 40"/>
          <p:cNvGrpSpPr>
            <a:grpSpLocks/>
          </p:cNvGrpSpPr>
          <p:nvPr/>
        </p:nvGrpSpPr>
        <p:grpSpPr bwMode="auto">
          <a:xfrm>
            <a:off x="468313" y="4797425"/>
            <a:ext cx="3629025" cy="914400"/>
            <a:chOff x="276" y="1706"/>
            <a:chExt cx="2286" cy="576"/>
          </a:xfrm>
        </p:grpSpPr>
        <p:graphicFrame>
          <p:nvGraphicFramePr>
            <p:cNvPr id="55328" name="Object 32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567" y="1706"/>
            <a:ext cx="1264" cy="576"/>
          </p:xfrm>
          <a:graphic>
            <a:graphicData uri="http://schemas.openxmlformats.org/presentationml/2006/ole">
              <p:oleObj spid="_x0000_s55328" name="Equation" r:id="rId11" imgW="2006600" imgH="914400" progId="">
                <p:embed/>
              </p:oleObj>
            </a:graphicData>
          </a:graphic>
        </p:graphicFrame>
        <p:sp>
          <p:nvSpPr>
            <p:cNvPr id="2" name="Rectangle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76" y="1820"/>
              <a:ext cx="2286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Clr>
                  <a:srgbClr val="FF3300"/>
                </a:buClr>
                <a:buSzPct val="90000"/>
                <a:buFont typeface="Wingdings" pitchFamily="2" charset="2"/>
                <a:buChar char="Ø"/>
              </a:pPr>
              <a:r>
                <a:rPr lang="zh-CN" altLang="en-US" sz="28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  </a:t>
              </a:r>
            </a:p>
          </p:txBody>
        </p:sp>
      </p:grpSp>
      <p:sp>
        <p:nvSpPr>
          <p:cNvPr id="55337" name="Text Box 136"/>
          <p:cNvSpPr txBox="1">
            <a:spLocks noChangeArrowheads="1"/>
          </p:cNvSpPr>
          <p:nvPr/>
        </p:nvSpPr>
        <p:spPr bwMode="auto">
          <a:xfrm>
            <a:off x="466725" y="2060575"/>
            <a:ext cx="56896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</a:rPr>
              <a:t>证</a:t>
            </a:r>
            <a:r>
              <a:rPr lang="zh-CN" altLang="en-US" sz="2400" b="1">
                <a:latin typeface="楷体_GB2312" pitchFamily="49" charset="-122"/>
              </a:rPr>
              <a:t>：令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</a:rPr>
              <a:t>d=[a,b],</a:t>
            </a:r>
            <a:r>
              <a:rPr lang="zh-CN" altLang="en-US" sz="2400" b="1">
                <a:latin typeface="楷体_GB2312" pitchFamily="49" charset="-122"/>
              </a:rPr>
              <a:t>则：</a:t>
            </a:r>
            <a:r>
              <a:rPr lang="en-US" altLang="zh-CN" sz="2400" b="1">
                <a:latin typeface="楷体_GB2312" pitchFamily="49" charset="-122"/>
              </a:rPr>
              <a:t>a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|</a:t>
            </a:r>
            <a:r>
              <a:rPr lang="en-US" altLang="zh-CN" sz="2400" b="1">
                <a:latin typeface="楷体_GB2312" pitchFamily="49" charset="-122"/>
              </a:rPr>
              <a:t>d, b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|</a:t>
            </a:r>
            <a:r>
              <a:rPr lang="en-US" altLang="zh-CN" sz="2400" b="1">
                <a:latin typeface="楷体_GB2312" pitchFamily="49" charset="-122"/>
              </a:rPr>
              <a:t>d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楷体_GB2312" pitchFamily="49" charset="-122"/>
              </a:rPr>
              <a:t>    令</a:t>
            </a:r>
            <a:r>
              <a:rPr lang="en-US" altLang="zh-CN" sz="2400" b="1">
                <a:latin typeface="楷体_GB2312" pitchFamily="49" charset="-122"/>
              </a:rPr>
              <a:t>m</a:t>
            </a:r>
            <a:r>
              <a:rPr lang="zh-CN" altLang="en-US" sz="2400" b="1">
                <a:latin typeface="楷体_GB2312" pitchFamily="49" charset="-122"/>
              </a:rPr>
              <a:t>是</a:t>
            </a:r>
            <a:r>
              <a:rPr lang="en-US" altLang="zh-CN" sz="2400" b="1">
                <a:latin typeface="楷体_GB2312" pitchFamily="49" charset="-122"/>
              </a:rPr>
              <a:t>a</a:t>
            </a:r>
            <a:r>
              <a:rPr lang="zh-CN" altLang="en-US" sz="2400" b="1">
                <a:latin typeface="楷体_GB2312" pitchFamily="49" charset="-122"/>
              </a:rPr>
              <a:t>和</a:t>
            </a:r>
            <a:r>
              <a:rPr lang="en-US" altLang="zh-CN" sz="2400" b="1">
                <a:latin typeface="楷体_GB2312" pitchFamily="49" charset="-122"/>
              </a:rPr>
              <a:t>b</a:t>
            </a:r>
            <a:r>
              <a:rPr lang="zh-CN" altLang="en-US" sz="2400" b="1">
                <a:latin typeface="楷体_GB2312" pitchFamily="49" charset="-122"/>
              </a:rPr>
              <a:t>的共倍数，即：</a:t>
            </a:r>
            <a:r>
              <a:rPr lang="en-US" altLang="zh-CN" sz="2400" b="1">
                <a:latin typeface="楷体_GB2312" pitchFamily="49" charset="-122"/>
              </a:rPr>
              <a:t>a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|</a:t>
            </a:r>
            <a:r>
              <a:rPr lang="en-US" altLang="zh-CN" sz="2400" b="1">
                <a:latin typeface="楷体_GB2312" pitchFamily="49" charset="-122"/>
              </a:rPr>
              <a:t>m,b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|</a:t>
            </a:r>
            <a:r>
              <a:rPr lang="en-US" altLang="zh-CN" sz="2400" b="1">
                <a:latin typeface="楷体_GB2312" pitchFamily="49" charset="-122"/>
              </a:rPr>
              <a:t>m</a:t>
            </a:r>
            <a:endParaRPr lang="zh-CN" altLang="en-US" sz="2400" b="1"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楷体_GB2312" pitchFamily="49" charset="-122"/>
              </a:rPr>
              <a:t>    令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</a:rPr>
              <a:t>m=dq+r, 0≤r&lt;d</a:t>
            </a:r>
            <a:endParaRPr lang="en-US" altLang="en-US" sz="2400" b="1">
              <a:solidFill>
                <a:schemeClr val="folHlink"/>
              </a:solidFill>
              <a:latin typeface="楷体_GB2312" pitchFamily="49" charset="-122"/>
            </a:endParaRPr>
          </a:p>
        </p:txBody>
      </p:sp>
      <p:sp>
        <p:nvSpPr>
          <p:cNvPr id="55338" name="Text Box 136"/>
          <p:cNvSpPr txBox="1">
            <a:spLocks noChangeArrowheads="1"/>
          </p:cNvSpPr>
          <p:nvPr/>
        </p:nvSpPr>
        <p:spPr bwMode="auto">
          <a:xfrm>
            <a:off x="1116013" y="3357563"/>
            <a:ext cx="61198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latin typeface="楷体_GB2312" pitchFamily="49" charset="-122"/>
              </a:rPr>
              <a:t>∵</a:t>
            </a:r>
            <a:r>
              <a:rPr lang="en-US" altLang="zh-CN" sz="2400" b="1">
                <a:latin typeface="楷体_GB2312" pitchFamily="49" charset="-122"/>
              </a:rPr>
              <a:t>a|m,a|d  ∴a|r   </a:t>
            </a:r>
            <a:r>
              <a:rPr lang="zh-CN" altLang="en-US" sz="2400" b="1">
                <a:latin typeface="楷体_GB2312" pitchFamily="49" charset="-122"/>
              </a:rPr>
              <a:t>同理</a:t>
            </a:r>
            <a:r>
              <a:rPr lang="en-US" altLang="zh-CN" sz="2400" b="1">
                <a:latin typeface="楷体_GB2312" pitchFamily="49" charset="-122"/>
              </a:rPr>
              <a:t>b|r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楷体_GB2312" pitchFamily="49" charset="-122"/>
              </a:rPr>
              <a:t>∵</a:t>
            </a:r>
            <a:r>
              <a:rPr lang="en-US" altLang="zh-CN" sz="2400" b="1">
                <a:latin typeface="楷体_GB2312" pitchFamily="49" charset="-122"/>
              </a:rPr>
              <a:t>d</a:t>
            </a:r>
            <a:r>
              <a:rPr lang="zh-CN" altLang="en-US" sz="2400" b="1">
                <a:latin typeface="楷体_GB2312" pitchFamily="49" charset="-122"/>
              </a:rPr>
              <a:t>是最小公倍数，且</a:t>
            </a:r>
            <a:r>
              <a:rPr lang="en-US" altLang="zh-CN" sz="2400" b="1">
                <a:latin typeface="楷体_GB2312" pitchFamily="49" charset="-122"/>
              </a:rPr>
              <a:t>r&lt;d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楷体_GB2312" pitchFamily="49" charset="-122"/>
              </a:rPr>
              <a:t>∴r=0</a:t>
            </a:r>
            <a:r>
              <a:rPr lang="zh-CN" altLang="en-US" sz="2400" b="1">
                <a:latin typeface="楷体_GB2312" pitchFamily="49" charset="-122"/>
              </a:rPr>
              <a:t>。即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</a:rPr>
              <a:t>d|m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7" grpId="0"/>
      <p:bldP spid="553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/>
          <p:cNvSpPr>
            <a:spLocks noRot="1" noChangeArrowheads="1"/>
          </p:cNvSpPr>
          <p:nvPr/>
        </p:nvSpPr>
        <p:spPr bwMode="auto">
          <a:xfrm>
            <a:off x="495300" y="333375"/>
            <a:ext cx="27082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定理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</a:rPr>
              <a:t>1.12</a:t>
            </a:r>
            <a:endParaRPr lang="en-US" altLang="zh-CN" sz="2800">
              <a:latin typeface="楷体_GB2312" pitchFamily="49" charset="-122"/>
            </a:endParaRPr>
          </a:p>
        </p:txBody>
      </p:sp>
      <p:pic>
        <p:nvPicPr>
          <p:cNvPr id="942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981075"/>
            <a:ext cx="813752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11188" y="3500438"/>
            <a:ext cx="7561262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证明</a:t>
            </a:r>
            <a:r>
              <a:rPr lang="zh-CN" altLang="en-US" sz="2800">
                <a:latin typeface="楷体_GB2312" pitchFamily="49" charset="-122"/>
              </a:rPr>
              <a:t>：设</a:t>
            </a:r>
            <a:r>
              <a:rPr lang="en-US" altLang="zh-CN" sz="2800" b="1">
                <a:latin typeface="楷体_GB2312" pitchFamily="49" charset="-122"/>
              </a:rPr>
              <a:t>[</a:t>
            </a:r>
            <a:r>
              <a:rPr lang="en-US" altLang="zh-CN" sz="2800" b="1" i="1">
                <a:latin typeface="楷体_GB2312" pitchFamily="49" charset="-122"/>
              </a:rPr>
              <a:t>a</a:t>
            </a:r>
            <a:r>
              <a:rPr lang="en-US" altLang="zh-CN" sz="2800" b="1" baseline="-25000">
                <a:latin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</a:rPr>
              <a:t>,</a:t>
            </a:r>
            <a:r>
              <a:rPr lang="en-US" altLang="zh-CN" sz="2800" b="1" i="1">
                <a:latin typeface="楷体_GB2312" pitchFamily="49" charset="-122"/>
              </a:rPr>
              <a:t>a</a:t>
            </a:r>
            <a:r>
              <a:rPr lang="en-US" altLang="zh-CN" sz="2800" b="1" baseline="-25000">
                <a:latin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</a:rPr>
              <a:t>,...,</a:t>
            </a:r>
            <a:r>
              <a:rPr lang="en-US" altLang="zh-CN" sz="2800" b="1" i="1">
                <a:latin typeface="楷体_GB2312" pitchFamily="49" charset="-122"/>
              </a:rPr>
              <a:t>a</a:t>
            </a:r>
            <a:r>
              <a:rPr lang="en-US" altLang="zh-CN" sz="2800" b="1" baseline="-25000">
                <a:latin typeface="楷体_GB2312" pitchFamily="49" charset="-122"/>
              </a:rPr>
              <a:t>n</a:t>
            </a:r>
            <a:r>
              <a:rPr lang="en-US" altLang="zh-CN" sz="2800" b="1">
                <a:latin typeface="楷体_GB2312" pitchFamily="49" charset="-122"/>
              </a:rPr>
              <a:t>]=</a:t>
            </a:r>
            <a:r>
              <a:rPr lang="en-US" altLang="zh-CN" sz="2800" b="1" i="1">
                <a:latin typeface="楷体_GB2312" pitchFamily="49" charset="-122"/>
              </a:rPr>
              <a:t>m</a:t>
            </a:r>
            <a:r>
              <a:rPr lang="zh-CN" altLang="en-US" sz="2800">
                <a:latin typeface="楷体_GB2312" pitchFamily="49" charset="-122"/>
              </a:rPr>
              <a:t>，要证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m=m</a:t>
            </a:r>
            <a:r>
              <a:rPr lang="en-US" altLang="zh-CN" sz="2800" b="1" i="1" baseline="-25000">
                <a:solidFill>
                  <a:srgbClr val="FF3300"/>
                </a:solidFill>
                <a:latin typeface="楷体_GB2312" pitchFamily="49" charset="-122"/>
              </a:rPr>
              <a:t>n</a:t>
            </a:r>
            <a:r>
              <a:rPr lang="en-US" altLang="zh-CN" sz="2800" b="1" baseline="-25000">
                <a:solidFill>
                  <a:srgbClr val="FF3300"/>
                </a:solidFill>
                <a:latin typeface="楷体_GB2312" pitchFamily="49" charset="-122"/>
              </a:rPr>
              <a:t>-1</a:t>
            </a:r>
            <a:r>
              <a:rPr lang="zh-CN" altLang="en-US" sz="280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楷体_GB2312" pitchFamily="49" charset="-122"/>
              </a:rPr>
              <a:t>  ∵</a:t>
            </a:r>
            <a:r>
              <a:rPr lang="en-US" altLang="zh-CN" sz="2800" b="1" i="1">
                <a:latin typeface="楷体_GB2312" pitchFamily="49" charset="-122"/>
              </a:rPr>
              <a:t>a</a:t>
            </a:r>
            <a:r>
              <a:rPr lang="en-US" altLang="zh-CN" sz="2800" b="1" baseline="-25000">
                <a:latin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</a:rPr>
              <a:t>|</a:t>
            </a:r>
            <a:r>
              <a:rPr lang="en-US" altLang="zh-CN" sz="2800" b="1" i="1">
                <a:latin typeface="楷体_GB2312" pitchFamily="49" charset="-122"/>
              </a:rPr>
              <a:t>m</a:t>
            </a:r>
            <a:r>
              <a:rPr lang="zh-CN" altLang="en-US" sz="2800" b="1" i="1">
                <a:latin typeface="楷体_GB2312" pitchFamily="49" charset="-122"/>
              </a:rPr>
              <a:t>，</a:t>
            </a:r>
            <a:r>
              <a:rPr lang="en-US" altLang="zh-CN" sz="2800" b="1" i="1">
                <a:latin typeface="楷体_GB2312" pitchFamily="49" charset="-122"/>
              </a:rPr>
              <a:t>a</a:t>
            </a:r>
            <a:r>
              <a:rPr lang="en-US" altLang="zh-CN" sz="2800" b="1" baseline="-25000">
                <a:latin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</a:rPr>
              <a:t>|</a:t>
            </a:r>
            <a:r>
              <a:rPr lang="en-US" altLang="zh-CN" sz="2800" b="1" i="1">
                <a:latin typeface="楷体_GB2312" pitchFamily="49" charset="-122"/>
              </a:rPr>
              <a:t>m</a:t>
            </a:r>
            <a:r>
              <a:rPr lang="zh-CN" altLang="en-US" sz="2800" i="1">
                <a:latin typeface="楷体_GB2312" pitchFamily="49" charset="-122"/>
              </a:rPr>
              <a:t>，</a:t>
            </a:r>
            <a:r>
              <a:rPr lang="zh-CN" altLang="en-US" sz="2800">
                <a:latin typeface="楷体_GB2312" pitchFamily="49" charset="-122"/>
              </a:rPr>
              <a:t>∴</a:t>
            </a:r>
            <a:r>
              <a:rPr lang="en-US" altLang="zh-CN" sz="2800" b="1" i="1">
                <a:latin typeface="楷体_GB2312" pitchFamily="49" charset="-122"/>
              </a:rPr>
              <a:t>m</a:t>
            </a:r>
            <a:r>
              <a:rPr lang="en-US" altLang="zh-CN" sz="2800" b="1" baseline="-25000">
                <a:latin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</a:rPr>
              <a:t>|</a:t>
            </a:r>
            <a:r>
              <a:rPr lang="en-US" altLang="zh-CN" sz="2800" b="1" i="1">
                <a:latin typeface="楷体_GB2312" pitchFamily="49" charset="-122"/>
              </a:rPr>
              <a:t>m</a:t>
            </a:r>
            <a:endParaRPr lang="zh-CN" altLang="en-US" sz="2800"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楷体_GB2312" pitchFamily="49" charset="-122"/>
              </a:rPr>
              <a:t>又∵</a:t>
            </a:r>
            <a:r>
              <a:rPr lang="en-US" altLang="zh-CN" sz="2800" b="1" i="1">
                <a:latin typeface="楷体_GB2312" pitchFamily="49" charset="-122"/>
              </a:rPr>
              <a:t>a</a:t>
            </a:r>
            <a:r>
              <a:rPr lang="en-US" altLang="zh-CN" sz="2800" b="1" baseline="-25000">
                <a:latin typeface="楷体_GB2312" pitchFamily="49" charset="-122"/>
              </a:rPr>
              <a:t>3</a:t>
            </a:r>
            <a:r>
              <a:rPr lang="en-US" altLang="zh-CN" sz="2800" b="1">
                <a:latin typeface="楷体_GB2312" pitchFamily="49" charset="-122"/>
              </a:rPr>
              <a:t>|</a:t>
            </a:r>
            <a:r>
              <a:rPr lang="en-US" altLang="zh-CN" sz="2800" b="1" i="1">
                <a:latin typeface="楷体_GB2312" pitchFamily="49" charset="-122"/>
              </a:rPr>
              <a:t>m</a:t>
            </a:r>
            <a:r>
              <a:rPr lang="en-US" altLang="zh-CN" sz="2800" b="1">
                <a:latin typeface="楷体_GB2312" pitchFamily="49" charset="-122"/>
              </a:rPr>
              <a:t>,</a:t>
            </a:r>
            <a:r>
              <a:rPr lang="en-US" altLang="zh-CN" sz="2800">
                <a:latin typeface="楷体_GB2312" pitchFamily="49" charset="-122"/>
              </a:rPr>
              <a:t> ∴</a:t>
            </a:r>
            <a:r>
              <a:rPr lang="en-US" altLang="zh-CN" sz="2800" b="1" i="1">
                <a:latin typeface="楷体_GB2312" pitchFamily="49" charset="-122"/>
              </a:rPr>
              <a:t>m</a:t>
            </a:r>
            <a:r>
              <a:rPr lang="en-US" altLang="zh-CN" sz="2800" b="1" baseline="-25000">
                <a:latin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</a:rPr>
              <a:t>|</a:t>
            </a:r>
            <a:r>
              <a:rPr lang="en-US" altLang="zh-CN" sz="2800" b="1" i="1">
                <a:latin typeface="楷体_GB2312" pitchFamily="49" charset="-122"/>
              </a:rPr>
              <a:t>m</a:t>
            </a:r>
            <a:r>
              <a:rPr lang="zh-CN" altLang="en-US" sz="2800">
                <a:latin typeface="楷体_GB2312" pitchFamily="49" charset="-122"/>
              </a:rPr>
              <a:t>；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依次类推</a:t>
            </a:r>
            <a:r>
              <a:rPr lang="zh-CN" altLang="en-US" sz="2800">
                <a:latin typeface="楷体_GB2312" pitchFamily="49" charset="-122"/>
              </a:rPr>
              <a:t>得到</a:t>
            </a:r>
            <a:r>
              <a:rPr lang="en-US" altLang="zh-CN" sz="2800" b="1" i="1">
                <a:solidFill>
                  <a:schemeClr val="folHlink"/>
                </a:solidFill>
                <a:latin typeface="楷体_GB2312" pitchFamily="49" charset="-122"/>
              </a:rPr>
              <a:t>m</a:t>
            </a:r>
            <a:r>
              <a:rPr lang="en-US" altLang="zh-CN" sz="2800" b="1" i="1" baseline="-25000">
                <a:solidFill>
                  <a:schemeClr val="folHlink"/>
                </a:solidFill>
                <a:latin typeface="楷体_GB2312" pitchFamily="49" charset="-122"/>
              </a:rPr>
              <a:t>n</a:t>
            </a:r>
            <a:r>
              <a:rPr lang="en-US" altLang="zh-CN" sz="2800" b="1" baseline="-25000">
                <a:solidFill>
                  <a:schemeClr val="folHlink"/>
                </a:solidFill>
                <a:latin typeface="楷体_GB2312" pitchFamily="49" charset="-122"/>
              </a:rPr>
              <a:t>-1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</a:rPr>
              <a:t>|</a:t>
            </a:r>
            <a:r>
              <a:rPr lang="en-US" altLang="zh-CN" sz="2800" b="1" i="1">
                <a:solidFill>
                  <a:schemeClr val="folHlink"/>
                </a:solidFill>
                <a:latin typeface="楷体_GB2312" pitchFamily="49" charset="-122"/>
              </a:rPr>
              <a:t>m</a:t>
            </a:r>
            <a:endParaRPr lang="en-US" altLang="zh-CN" sz="2800"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楷体_GB2312" pitchFamily="49" charset="-122"/>
              </a:rPr>
              <a:t>另一方面，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显然</a:t>
            </a:r>
            <a:r>
              <a:rPr lang="en-US" altLang="zh-CN" sz="2800" b="1" i="1">
                <a:latin typeface="楷体_GB2312" pitchFamily="49" charset="-122"/>
              </a:rPr>
              <a:t>m</a:t>
            </a:r>
            <a:r>
              <a:rPr lang="en-US" altLang="zh-CN" sz="2800" b="1" baseline="-25000">
                <a:latin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</a:rPr>
              <a:t>|</a:t>
            </a:r>
            <a:r>
              <a:rPr lang="en-US" altLang="zh-CN" sz="2800" b="1" i="1">
                <a:latin typeface="楷体_GB2312" pitchFamily="49" charset="-122"/>
              </a:rPr>
              <a:t>m</a:t>
            </a:r>
            <a:r>
              <a:rPr lang="en-US" altLang="zh-CN" sz="2800" b="1" baseline="-25000">
                <a:latin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</a:rPr>
              <a:t>|...|</a:t>
            </a:r>
            <a:r>
              <a:rPr lang="en-US" altLang="zh-CN" sz="2800" b="1" i="1">
                <a:latin typeface="楷体_GB2312" pitchFamily="49" charset="-122"/>
              </a:rPr>
              <a:t>m</a:t>
            </a:r>
            <a:r>
              <a:rPr lang="en-US" altLang="zh-CN" sz="2800" b="1" i="1" baseline="-25000">
                <a:latin typeface="楷体_GB2312" pitchFamily="49" charset="-122"/>
              </a:rPr>
              <a:t>n</a:t>
            </a:r>
            <a:r>
              <a:rPr lang="en-US" altLang="zh-CN" sz="2800" b="1" baseline="-25000">
                <a:latin typeface="楷体_GB2312" pitchFamily="49" charset="-122"/>
              </a:rPr>
              <a:t>-2</a:t>
            </a:r>
            <a:r>
              <a:rPr lang="en-US" altLang="zh-CN" sz="2800" b="1">
                <a:latin typeface="楷体_GB2312" pitchFamily="49" charset="-122"/>
              </a:rPr>
              <a:t>|</a:t>
            </a:r>
            <a:r>
              <a:rPr lang="en-US" altLang="zh-CN" sz="2800" b="1" i="1">
                <a:latin typeface="楷体_GB2312" pitchFamily="49" charset="-122"/>
              </a:rPr>
              <a:t>m</a:t>
            </a:r>
            <a:r>
              <a:rPr lang="en-US" altLang="zh-CN" sz="2800" b="1" i="1" baseline="-25000">
                <a:latin typeface="楷体_GB2312" pitchFamily="49" charset="-122"/>
              </a:rPr>
              <a:t>n</a:t>
            </a:r>
            <a:r>
              <a:rPr lang="en-US" altLang="zh-CN" sz="2800" b="1" baseline="-25000">
                <a:latin typeface="楷体_GB2312" pitchFamily="49" charset="-122"/>
              </a:rPr>
              <a:t>-1</a:t>
            </a:r>
            <a:r>
              <a:rPr lang="zh-CN" altLang="en-US" sz="2800" b="1" i="1">
                <a:latin typeface="楷体_GB2312" pitchFamily="49" charset="-122"/>
              </a:rPr>
              <a:t>，</a:t>
            </a:r>
            <a:r>
              <a:rPr lang="en-US" altLang="zh-CN" sz="2800" b="1" i="1">
                <a:latin typeface="楷体_GB2312" pitchFamily="49" charset="-122"/>
              </a:rPr>
              <a:t>a</a:t>
            </a:r>
            <a:r>
              <a:rPr lang="en-US" altLang="zh-CN" sz="2800" b="1" i="1" baseline="-25000">
                <a:latin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</a:rPr>
              <a:t>|</a:t>
            </a:r>
            <a:r>
              <a:rPr lang="en-US" altLang="zh-CN" sz="2800" b="1" i="1">
                <a:latin typeface="楷体_GB2312" pitchFamily="49" charset="-122"/>
              </a:rPr>
              <a:t>m</a:t>
            </a:r>
            <a:r>
              <a:rPr lang="en-US" altLang="zh-CN" sz="2800" b="1" baseline="-25000">
                <a:latin typeface="楷体_GB2312" pitchFamily="49" charset="-122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sz="2800" b="1" baseline="-25000">
                <a:latin typeface="楷体_GB2312" pitchFamily="49" charset="-122"/>
              </a:rPr>
              <a:t>     </a:t>
            </a:r>
            <a:r>
              <a:rPr lang="zh-CN" altLang="en-US" sz="2800" b="1">
                <a:latin typeface="楷体_GB2312" pitchFamily="49" charset="-122"/>
              </a:rPr>
              <a:t>并且</a:t>
            </a:r>
            <a:r>
              <a:rPr lang="zh-CN" altLang="en-US" sz="2800">
                <a:latin typeface="楷体_GB2312" pitchFamily="49" charset="-122"/>
              </a:rPr>
              <a:t>对任一</a:t>
            </a:r>
            <a:r>
              <a:rPr lang="en-US" altLang="zh-CN" sz="2800">
                <a:latin typeface="楷体_GB2312" pitchFamily="49" charset="-122"/>
              </a:rPr>
              <a:t>2≤</a:t>
            </a:r>
            <a:r>
              <a:rPr lang="en-US" altLang="zh-CN" sz="2800" i="1">
                <a:latin typeface="楷体_GB2312" pitchFamily="49" charset="-122"/>
              </a:rPr>
              <a:t>i≤n</a:t>
            </a:r>
            <a:r>
              <a:rPr lang="en-US" altLang="zh-CN" sz="2800">
                <a:latin typeface="楷体_GB2312" pitchFamily="49" charset="-122"/>
              </a:rPr>
              <a:t>, </a:t>
            </a:r>
            <a:r>
              <a:rPr lang="zh-CN" altLang="en-US" sz="2800">
                <a:latin typeface="楷体_GB2312" pitchFamily="49" charset="-122"/>
              </a:rPr>
              <a:t>有</a:t>
            </a:r>
            <a:r>
              <a:rPr lang="en-US" altLang="zh-CN" sz="2800" b="1" i="1">
                <a:latin typeface="楷体_GB2312" pitchFamily="49" charset="-122"/>
              </a:rPr>
              <a:t>a</a:t>
            </a:r>
            <a:r>
              <a:rPr lang="en-US" altLang="zh-CN" sz="2800" b="1" i="1" baseline="-25000">
                <a:latin typeface="楷体_GB2312" pitchFamily="49" charset="-122"/>
              </a:rPr>
              <a:t>i</a:t>
            </a:r>
            <a:r>
              <a:rPr lang="en-US" altLang="zh-CN" sz="2800" b="1">
                <a:latin typeface="楷体_GB2312" pitchFamily="49" charset="-122"/>
              </a:rPr>
              <a:t>|</a:t>
            </a:r>
            <a:r>
              <a:rPr lang="en-US" altLang="zh-CN" sz="2800" b="1" i="1">
                <a:latin typeface="楷体_GB2312" pitchFamily="49" charset="-122"/>
              </a:rPr>
              <a:t>m</a:t>
            </a:r>
            <a:r>
              <a:rPr lang="en-US" altLang="zh-CN" sz="2800" b="1" i="1" baseline="-25000">
                <a:latin typeface="楷体_GB2312" pitchFamily="49" charset="-122"/>
              </a:rPr>
              <a:t>i</a:t>
            </a:r>
            <a:r>
              <a:rPr lang="en-US" altLang="zh-CN" sz="2800" b="1" baseline="-25000">
                <a:latin typeface="楷体_GB2312" pitchFamily="49" charset="-122"/>
              </a:rPr>
              <a:t>-1</a:t>
            </a:r>
            <a:r>
              <a:rPr lang="en-US" altLang="zh-CN" sz="2800">
                <a:latin typeface="楷体_GB2312" pitchFamily="49" charset="-122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楷体_GB2312" pitchFamily="49" charset="-122"/>
              </a:rPr>
              <a:t>∴</a:t>
            </a:r>
            <a:r>
              <a:rPr lang="en-US" altLang="zh-CN" sz="2800" b="1" i="1">
                <a:latin typeface="楷体_GB2312" pitchFamily="49" charset="-122"/>
              </a:rPr>
              <a:t>a</a:t>
            </a:r>
            <a:r>
              <a:rPr lang="en-US" altLang="zh-CN" sz="2800" b="1" i="1" baseline="-25000">
                <a:latin typeface="楷体_GB2312" pitchFamily="49" charset="-122"/>
              </a:rPr>
              <a:t>i</a:t>
            </a:r>
            <a:r>
              <a:rPr lang="en-US" altLang="zh-CN" sz="2800" b="1">
                <a:latin typeface="楷体_GB2312" pitchFamily="49" charset="-122"/>
              </a:rPr>
              <a:t>|</a:t>
            </a:r>
            <a:r>
              <a:rPr lang="en-US" altLang="zh-CN" sz="2800" b="1" i="1">
                <a:latin typeface="楷体_GB2312" pitchFamily="49" charset="-122"/>
              </a:rPr>
              <a:t>m</a:t>
            </a:r>
            <a:r>
              <a:rPr lang="en-US" altLang="zh-CN" sz="2800" b="1" i="1" baseline="-25000">
                <a:latin typeface="楷体_GB2312" pitchFamily="49" charset="-122"/>
              </a:rPr>
              <a:t>n</a:t>
            </a:r>
            <a:r>
              <a:rPr lang="en-US" altLang="zh-CN" sz="2800" b="1" baseline="-25000">
                <a:latin typeface="楷体_GB2312" pitchFamily="49" charset="-122"/>
              </a:rPr>
              <a:t>-1</a:t>
            </a:r>
            <a:r>
              <a:rPr lang="en-US" altLang="zh-CN" sz="2800">
                <a:latin typeface="楷体_GB2312" pitchFamily="49" charset="-122"/>
              </a:rPr>
              <a:t>, 1≤</a:t>
            </a:r>
            <a:r>
              <a:rPr lang="en-US" altLang="zh-CN" sz="2800" i="1">
                <a:latin typeface="楷体_GB2312" pitchFamily="49" charset="-122"/>
              </a:rPr>
              <a:t>i≤n</a:t>
            </a:r>
            <a:r>
              <a:rPr lang="zh-CN" altLang="en-US" sz="2800">
                <a:latin typeface="楷体_GB2312" pitchFamily="49" charset="-122"/>
              </a:rPr>
              <a:t>，由</a:t>
            </a:r>
            <a:r>
              <a:rPr lang="en-US" altLang="zh-CN" sz="2800" i="1">
                <a:latin typeface="楷体_GB2312" pitchFamily="49" charset="-122"/>
              </a:rPr>
              <a:t>m</a:t>
            </a:r>
            <a:r>
              <a:rPr lang="zh-CN" altLang="en-US" sz="2800">
                <a:latin typeface="楷体_GB2312" pitchFamily="49" charset="-122"/>
              </a:rPr>
              <a:t>的定义得到</a:t>
            </a:r>
            <a:r>
              <a:rPr lang="en-US" altLang="zh-CN" sz="2800" b="1" i="1">
                <a:solidFill>
                  <a:schemeClr val="folHlink"/>
                </a:solidFill>
                <a:latin typeface="楷体_GB2312" pitchFamily="49" charset="-122"/>
              </a:rPr>
              <a:t>m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</a:rPr>
              <a:t>|</a:t>
            </a:r>
            <a:r>
              <a:rPr lang="en-US" altLang="zh-CN" sz="2800" b="1" i="1">
                <a:solidFill>
                  <a:schemeClr val="folHlink"/>
                </a:solidFill>
                <a:latin typeface="楷体_GB2312" pitchFamily="49" charset="-122"/>
              </a:rPr>
              <a:t>m</a:t>
            </a:r>
            <a:r>
              <a:rPr lang="en-US" altLang="zh-CN" sz="2800" b="1" i="1" baseline="-25000">
                <a:solidFill>
                  <a:schemeClr val="folHlink"/>
                </a:solidFill>
                <a:latin typeface="楷体_GB2312" pitchFamily="49" charset="-122"/>
              </a:rPr>
              <a:t>n</a:t>
            </a:r>
            <a:r>
              <a:rPr lang="en-US" altLang="zh-CN" sz="2800" b="1" baseline="-25000">
                <a:solidFill>
                  <a:schemeClr val="folHlink"/>
                </a:solidFill>
                <a:latin typeface="楷体_GB2312" pitchFamily="49" charset="-122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4"/>
          <p:cNvSpPr>
            <a:spLocks noRot="1" noChangeArrowheads="1"/>
          </p:cNvSpPr>
          <p:nvPr/>
        </p:nvSpPr>
        <p:spPr bwMode="auto">
          <a:xfrm>
            <a:off x="323850" y="1196975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</a:rPr>
              <a:t>计算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</a:rPr>
              <a:t>120,150,210,35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</a:rPr>
              <a:t>的最小公倍数</a:t>
            </a:r>
            <a:endParaRPr lang="en-US" altLang="zh-CN" sz="3200" b="1">
              <a:solidFill>
                <a:srgbClr val="0000FF"/>
              </a:solidFill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</a:rPr>
              <a:t>解</a:t>
            </a:r>
            <a:r>
              <a:rPr lang="zh-CN" altLang="en-US" sz="3200">
                <a:latin typeface="楷体_GB2312" pitchFamily="49" charset="-122"/>
              </a:rPr>
              <a:t>：</a:t>
            </a:r>
            <a:r>
              <a:rPr lang="en-US" altLang="zh-CN" sz="3200" b="1">
                <a:latin typeface="楷体_GB2312" pitchFamily="49" charset="-122"/>
              </a:rPr>
              <a:t>[120,150,210,35]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b="1">
                <a:latin typeface="楷体_GB2312" pitchFamily="49" charset="-122"/>
              </a:rPr>
              <a:t>   =[[120,150],210,35]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b="1">
                <a:latin typeface="楷体_GB2312" pitchFamily="49" charset="-122"/>
              </a:rPr>
              <a:t>   =[600,210,35]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b="1">
                <a:latin typeface="楷体_GB2312" pitchFamily="49" charset="-122"/>
              </a:rPr>
              <a:t>   =[[600,210],35]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b="1">
                <a:latin typeface="楷体_GB2312" pitchFamily="49" charset="-122"/>
              </a:rPr>
              <a:t>   =[4200,35]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b="1">
                <a:latin typeface="楷体_GB2312" pitchFamily="49" charset="-122"/>
              </a:rPr>
              <a:t>   =4200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C8D10FB0-649C-40C7-8B5F-4D38A58B8A0C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9625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8150" y="1552575"/>
            <a:ext cx="77771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2800" b="1">
                <a:latin typeface="楷体_GB2312" pitchFamily="49" charset="-122"/>
                <a:ea typeface="微软雅黑"/>
                <a:cs typeface="微软雅黑"/>
              </a:rPr>
              <a:t>素数概念</a:t>
            </a:r>
          </a:p>
        </p:txBody>
      </p:sp>
      <p:sp>
        <p:nvSpPr>
          <p:cNvPr id="96259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" y="2571750"/>
            <a:ext cx="780891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2800" b="1">
                <a:latin typeface="楷体_GB2312" pitchFamily="49" charset="-122"/>
                <a:ea typeface="微软雅黑"/>
                <a:cs typeface="微软雅黑"/>
              </a:rPr>
              <a:t>算术基本定理</a:t>
            </a:r>
          </a:p>
        </p:txBody>
      </p:sp>
      <p:sp>
        <p:nvSpPr>
          <p:cNvPr id="96260" name="Rectangle 8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438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4000" b="1">
                <a:latin typeface="Times New Roman" pitchFamily="18" charset="0"/>
                <a:ea typeface="微软雅黑"/>
                <a:cs typeface="Times New Roman" pitchFamily="18" charset="0"/>
              </a:rPr>
              <a:t>第三阶段学习目标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4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ea typeface="微软雅黑"/>
              </a:rPr>
              <a:t>1.1.5 </a:t>
            </a:r>
            <a:r>
              <a:rPr lang="zh-CN" altLang="en-US" sz="3600" b="1" smtClean="0">
                <a:ea typeface="微软雅黑"/>
              </a:rPr>
              <a:t>素数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B74CBC-0BCB-49AA-8F26-5072BD81B90C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98307" name="Rectangle 7"/>
          <p:cNvSpPr>
            <a:spLocks noChangeArrowheads="1"/>
          </p:cNvSpPr>
          <p:nvPr/>
        </p:nvSpPr>
        <p:spPr bwMode="auto">
          <a:xfrm>
            <a:off x="403225" y="1128713"/>
            <a:ext cx="8499475" cy="1203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</a:rPr>
              <a:t>1.13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若整数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&gt;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，并且它的因数只有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和 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称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是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素数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（或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质数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）；否则称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为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合数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.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2800" b="1">
              <a:latin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4996" name="矩形 1"/>
          <p:cNvSpPr>
            <a:spLocks noChangeArrowheads="1"/>
          </p:cNvSpPr>
          <p:nvPr/>
        </p:nvSpPr>
        <p:spPr bwMode="auto">
          <a:xfrm>
            <a:off x="509588" y="2492375"/>
            <a:ext cx="79502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cs typeface="Times New Roman" pitchFamily="18" charset="0"/>
              </a:rPr>
              <a:t>哥德巴赫猜想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：是否每个大于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的偶数都可写成两个素数之和？</a:t>
            </a:r>
          </a:p>
          <a:p>
            <a:pPr marL="457200" indent="-457200"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cs typeface="Times New Roman" pitchFamily="18" charset="0"/>
              </a:rPr>
              <a:t>孪生素数猜想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：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孪生素数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是差为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的素数对，例如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11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和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13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。是否存在无穷多的孪生素数？</a:t>
            </a:r>
            <a:endParaRPr lang="en-US" altLang="zh-CN" sz="2800" b="1">
              <a:latin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4"/>
          <p:cNvSpPr>
            <a:spLocks noRot="1" noChangeArrowheads="1"/>
          </p:cNvSpPr>
          <p:nvPr/>
        </p:nvSpPr>
        <p:spPr bwMode="auto">
          <a:xfrm>
            <a:off x="395288" y="1412875"/>
            <a:ext cx="82089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10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孪生素数</a:t>
            </a:r>
            <a:r>
              <a:rPr lang="zh-CN" altLang="en-US" sz="2800">
                <a:latin typeface="楷体_GB2312" pitchFamily="49" charset="-122"/>
              </a:rPr>
              <a:t>：</a:t>
            </a:r>
            <a:r>
              <a:rPr lang="zh-CN" altLang="en-US" sz="2800" b="1">
                <a:latin typeface="楷体_GB2312" pitchFamily="49" charset="-122"/>
              </a:rPr>
              <a:t>差为</a:t>
            </a:r>
            <a:r>
              <a:rPr lang="en-US" altLang="zh-CN" sz="2800" b="1">
                <a:latin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</a:rPr>
              <a:t>的素数对。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素数对（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p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, 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p+2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）</a:t>
            </a:r>
            <a:r>
              <a:rPr lang="zh-CN" altLang="en-US" sz="2800">
                <a:latin typeface="楷体_GB2312" pitchFamily="49" charset="-122"/>
              </a:rPr>
              <a:t> </a:t>
            </a:r>
            <a:endParaRPr lang="zh-CN" altLang="en-US" sz="2800" b="1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10000"/>
              </a:spcBef>
              <a:buFont typeface="Arial" charset="0"/>
              <a:buNone/>
            </a:pPr>
            <a:r>
              <a:rPr lang="zh-CN" altLang="en-US" sz="2400">
                <a:latin typeface="楷体_GB2312" pitchFamily="49" charset="-122"/>
              </a:rPr>
              <a:t>   </a:t>
            </a:r>
            <a:r>
              <a:rPr lang="zh-CN" altLang="en-US" sz="2800">
                <a:latin typeface="楷体_GB2312" pitchFamily="49" charset="-122"/>
              </a:rPr>
              <a:t>如</a:t>
            </a:r>
            <a:r>
              <a:rPr lang="en-US" altLang="zh-CN" sz="2800">
                <a:latin typeface="楷体_GB2312" pitchFamily="49" charset="-122"/>
              </a:rPr>
              <a:t>3,5</a:t>
            </a:r>
            <a:r>
              <a:rPr lang="zh-CN" altLang="en-US" sz="2800">
                <a:latin typeface="楷体_GB2312" pitchFamily="49" charset="-122"/>
              </a:rPr>
              <a:t>；</a:t>
            </a:r>
            <a:r>
              <a:rPr lang="en-US" altLang="zh-CN" sz="2800">
                <a:latin typeface="楷体_GB2312" pitchFamily="49" charset="-122"/>
              </a:rPr>
              <a:t>5,7</a:t>
            </a:r>
            <a:r>
              <a:rPr lang="zh-CN" altLang="en-US" sz="2800">
                <a:latin typeface="楷体_GB2312" pitchFamily="49" charset="-122"/>
              </a:rPr>
              <a:t>；</a:t>
            </a:r>
            <a:r>
              <a:rPr lang="en-US" altLang="zh-CN" sz="2800">
                <a:latin typeface="楷体_GB2312" pitchFamily="49" charset="-122"/>
              </a:rPr>
              <a:t>11,13</a:t>
            </a:r>
            <a:r>
              <a:rPr lang="zh-CN" altLang="en-US" sz="2800">
                <a:latin typeface="楷体_GB2312" pitchFamily="49" charset="-122"/>
              </a:rPr>
              <a:t>；</a:t>
            </a:r>
            <a:r>
              <a:rPr lang="en-US" altLang="zh-CN" sz="2800">
                <a:latin typeface="楷体_GB2312" pitchFamily="49" charset="-122"/>
              </a:rPr>
              <a:t>17,19</a:t>
            </a:r>
            <a:r>
              <a:rPr lang="zh-CN" altLang="en-US" sz="2800">
                <a:latin typeface="楷体_GB2312" pitchFamily="49" charset="-122"/>
              </a:rPr>
              <a:t>；</a:t>
            </a:r>
            <a:r>
              <a:rPr lang="en-US" altLang="zh-CN" sz="2800">
                <a:latin typeface="楷体_GB2312" pitchFamily="49" charset="-122"/>
              </a:rPr>
              <a:t>29,31</a:t>
            </a:r>
            <a:r>
              <a:rPr lang="zh-CN" altLang="en-US" sz="2800">
                <a:latin typeface="楷体_GB2312" pitchFamily="49" charset="-122"/>
              </a:rPr>
              <a:t>；</a:t>
            </a:r>
            <a:r>
              <a:rPr lang="en-US" altLang="zh-CN" sz="2800">
                <a:latin typeface="楷体_GB2312" pitchFamily="49" charset="-122"/>
              </a:rPr>
              <a:t>... </a:t>
            </a:r>
            <a:r>
              <a:rPr lang="zh-CN" altLang="en-US" sz="2800">
                <a:latin typeface="楷体_GB2312" pitchFamily="49" charset="-122"/>
              </a:rPr>
              <a:t>；</a:t>
            </a:r>
            <a:r>
              <a:rPr lang="en-US" altLang="zh-CN" sz="2800">
                <a:latin typeface="楷体_GB2312" pitchFamily="49" charset="-122"/>
              </a:rPr>
              <a:t>101,103</a:t>
            </a:r>
            <a:r>
              <a:rPr lang="zh-CN" altLang="en-US" sz="2800">
                <a:latin typeface="楷体_GB2312" pitchFamily="49" charset="-122"/>
              </a:rPr>
              <a:t>；</a:t>
            </a:r>
            <a:r>
              <a:rPr lang="en-US" altLang="zh-CN" sz="2800">
                <a:latin typeface="楷体_GB2312" pitchFamily="49" charset="-122"/>
              </a:rPr>
              <a:t>...</a:t>
            </a:r>
            <a:r>
              <a:rPr lang="zh-CN" altLang="en-US" sz="2800">
                <a:latin typeface="楷体_GB2312" pitchFamily="49" charset="-122"/>
              </a:rPr>
              <a:t>；</a:t>
            </a:r>
            <a:r>
              <a:rPr lang="en-US" altLang="zh-CN" sz="2800">
                <a:latin typeface="楷体_GB2312" pitchFamily="49" charset="-122"/>
              </a:rPr>
              <a:t>10</a:t>
            </a:r>
            <a:r>
              <a:rPr lang="en-US" altLang="zh-CN" sz="2800" baseline="30000">
                <a:latin typeface="楷体_GB2312" pitchFamily="49" charset="-122"/>
              </a:rPr>
              <a:t>9</a:t>
            </a:r>
            <a:r>
              <a:rPr lang="en-US" altLang="zh-CN" sz="2800">
                <a:latin typeface="楷体_GB2312" pitchFamily="49" charset="-122"/>
              </a:rPr>
              <a:t>+7,10</a:t>
            </a:r>
            <a:r>
              <a:rPr lang="en-US" altLang="zh-CN" sz="2800" baseline="30000">
                <a:latin typeface="楷体_GB2312" pitchFamily="49" charset="-122"/>
              </a:rPr>
              <a:t>9</a:t>
            </a:r>
            <a:r>
              <a:rPr lang="en-US" altLang="zh-CN" sz="2800">
                <a:latin typeface="楷体_GB2312" pitchFamily="49" charset="-122"/>
              </a:rPr>
              <a:t>+9</a:t>
            </a:r>
            <a:r>
              <a:rPr lang="zh-CN" altLang="en-US" sz="2800">
                <a:latin typeface="楷体_GB2312" pitchFamily="49" charset="-122"/>
              </a:rPr>
              <a:t>； </a:t>
            </a:r>
            <a:r>
              <a:rPr lang="en-US" altLang="zh-CN" sz="2800">
                <a:latin typeface="楷体_GB2312" pitchFamily="49" charset="-122"/>
              </a:rPr>
              <a:t>...</a:t>
            </a:r>
            <a:r>
              <a:rPr lang="zh-CN" altLang="en-US" sz="2800">
                <a:latin typeface="楷体_GB2312" pitchFamily="49" charset="-122"/>
              </a:rPr>
              <a:t>；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10000"/>
              </a:spcBef>
              <a:buFont typeface="Arial" charset="0"/>
              <a:buChar char="–"/>
            </a:pPr>
            <a:r>
              <a:rPr lang="zh-CN" altLang="en-US" sz="2400">
                <a:latin typeface="楷体_GB2312" pitchFamily="49" charset="-122"/>
              </a:rPr>
              <a:t>小于</a:t>
            </a:r>
            <a:r>
              <a:rPr lang="en-US" altLang="zh-CN" sz="2400">
                <a:latin typeface="楷体_GB2312" pitchFamily="49" charset="-122"/>
              </a:rPr>
              <a:t>10</a:t>
            </a:r>
            <a:r>
              <a:rPr lang="zh-CN" altLang="en-US" sz="2400">
                <a:latin typeface="楷体_GB2312" pitchFamily="49" charset="-122"/>
              </a:rPr>
              <a:t>万的孪生素数有</a:t>
            </a:r>
            <a:r>
              <a:rPr lang="en-US" altLang="zh-CN" sz="2400">
                <a:latin typeface="楷体_GB2312" pitchFamily="49" charset="-122"/>
              </a:rPr>
              <a:t>1224</a:t>
            </a:r>
            <a:r>
              <a:rPr lang="zh-CN" altLang="en-US" sz="2400">
                <a:latin typeface="楷体_GB2312" pitchFamily="49" charset="-122"/>
              </a:rPr>
              <a:t>对，小于</a:t>
            </a:r>
            <a:r>
              <a:rPr lang="en-US" altLang="zh-CN" sz="2400">
                <a:latin typeface="楷体_GB2312" pitchFamily="49" charset="-122"/>
              </a:rPr>
              <a:t>100</a:t>
            </a:r>
            <a:r>
              <a:rPr lang="zh-CN" altLang="en-US" sz="2400">
                <a:latin typeface="楷体_GB2312" pitchFamily="49" charset="-122"/>
              </a:rPr>
              <a:t>万的孪生素数有</a:t>
            </a:r>
            <a:r>
              <a:rPr lang="en-US" altLang="zh-CN" sz="2400">
                <a:latin typeface="楷体_GB2312" pitchFamily="49" charset="-122"/>
              </a:rPr>
              <a:t>9184</a:t>
            </a:r>
            <a:r>
              <a:rPr lang="zh-CN" altLang="en-US" sz="2400">
                <a:latin typeface="楷体_GB2312" pitchFamily="49" charset="-122"/>
              </a:rPr>
              <a:t>对。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10000"/>
              </a:spcBef>
              <a:buFont typeface="Arial" charset="0"/>
              <a:buChar char="–"/>
            </a:pPr>
            <a:r>
              <a:rPr lang="zh-CN" altLang="en-US" sz="2400">
                <a:latin typeface="楷体_GB2312" pitchFamily="49" charset="-122"/>
              </a:rPr>
              <a:t>人们猜想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</a:rPr>
              <a:t>孪生素数有无穷对</a:t>
            </a:r>
            <a:r>
              <a:rPr lang="zh-CN" altLang="en-US" sz="2400">
                <a:latin typeface="楷体_GB2312" pitchFamily="49" charset="-122"/>
              </a:rPr>
              <a:t>。但至今未能证明</a:t>
            </a:r>
            <a:r>
              <a:rPr lang="en-US" altLang="zh-CN" sz="2400">
                <a:latin typeface="楷体_GB2312" pitchFamily="49" charset="-122"/>
              </a:rPr>
              <a:t>!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10000"/>
              </a:spcBef>
              <a:buFont typeface="Arial" charset="0"/>
              <a:buChar char="–"/>
            </a:pPr>
            <a:r>
              <a:rPr lang="zh-CN" altLang="en-US" sz="2400">
                <a:latin typeface="楷体_GB2312" pitchFamily="49" charset="-122"/>
              </a:rPr>
              <a:t>目前发现的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</a:rPr>
              <a:t>最大的孪生素数</a:t>
            </a:r>
            <a:r>
              <a:rPr lang="zh-CN" altLang="en-US" sz="2400">
                <a:latin typeface="楷体_GB2312" pitchFamily="49" charset="-122"/>
              </a:rPr>
              <a:t>是</a:t>
            </a:r>
            <a:r>
              <a:rPr lang="en-US" altLang="zh-CN" sz="2400">
                <a:latin typeface="楷体_GB2312" pitchFamily="49" charset="-122"/>
              </a:rPr>
              <a:t>3,756,801,695,685×2</a:t>
            </a:r>
            <a:r>
              <a:rPr lang="en-US" altLang="zh-CN" sz="2400" b="1" baseline="30000">
                <a:latin typeface="楷体_GB2312" pitchFamily="49" charset="-122"/>
              </a:rPr>
              <a:t>666,669</a:t>
            </a:r>
            <a:r>
              <a:rPr lang="en-US" altLang="zh-CN" sz="2400">
                <a:latin typeface="楷体_GB2312" pitchFamily="49" charset="-122"/>
              </a:rPr>
              <a:t>-1</a:t>
            </a:r>
            <a:r>
              <a:rPr lang="zh-CN" altLang="en-US" sz="2400">
                <a:latin typeface="楷体_GB2312" pitchFamily="49" charset="-122"/>
              </a:rPr>
              <a:t>和</a:t>
            </a:r>
            <a:r>
              <a:rPr lang="en-US" altLang="zh-CN" sz="2400">
                <a:latin typeface="楷体_GB2312" pitchFamily="49" charset="-122"/>
              </a:rPr>
              <a:t>3,756,801,695,685×2</a:t>
            </a:r>
            <a:r>
              <a:rPr lang="en-US" altLang="zh-CN" sz="2400" b="1" baseline="30000">
                <a:latin typeface="楷体_GB2312" pitchFamily="49" charset="-122"/>
              </a:rPr>
              <a:t>666,669</a:t>
            </a:r>
            <a:r>
              <a:rPr lang="en-US" altLang="zh-CN" sz="2400">
                <a:latin typeface="楷体_GB2312" pitchFamily="49" charset="-122"/>
              </a:rPr>
              <a:t>+1 </a:t>
            </a:r>
          </a:p>
        </p:txBody>
      </p:sp>
      <p:sp>
        <p:nvSpPr>
          <p:cNvPr id="100354" name="Rectangle 5"/>
          <p:cNvSpPr>
            <a:spLocks noRot="1" noChangeArrowheads="1"/>
          </p:cNvSpPr>
          <p:nvPr/>
        </p:nvSpPr>
        <p:spPr bwMode="auto">
          <a:xfrm>
            <a:off x="323850" y="404813"/>
            <a:ext cx="85407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b="1">
                <a:solidFill>
                  <a:srgbClr val="0000FF"/>
                </a:solidFill>
                <a:latin typeface="Calibri" pitchFamily="34" charset="0"/>
              </a:rPr>
              <a:t>孪生素数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4"/>
          <p:cNvSpPr>
            <a:spLocks noRot="1" noChangeArrowheads="1"/>
          </p:cNvSpPr>
          <p:nvPr/>
        </p:nvSpPr>
        <p:spPr bwMode="auto">
          <a:xfrm>
            <a:off x="323850" y="1341438"/>
            <a:ext cx="8370888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en-US" altLang="zh-CN" sz="3200">
                <a:latin typeface="楷体_GB2312" pitchFamily="49" charset="-122"/>
              </a:rPr>
              <a:t>1742</a:t>
            </a:r>
            <a:r>
              <a:rPr lang="zh-CN" altLang="en-US" sz="3200">
                <a:latin typeface="楷体_GB2312" pitchFamily="49" charset="-122"/>
              </a:rPr>
              <a:t>年，德国数学家</a:t>
            </a:r>
            <a:r>
              <a:rPr lang="en-US" altLang="zh-CN" sz="3200">
                <a:latin typeface="楷体_GB2312" pitchFamily="49" charset="-122"/>
              </a:rPr>
              <a:t>Goldbach</a:t>
            </a:r>
            <a:r>
              <a:rPr lang="zh-CN" altLang="en-US" sz="3200">
                <a:latin typeface="楷体_GB2312" pitchFamily="49" charset="-122"/>
              </a:rPr>
              <a:t>提出猜想：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None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</a:rPr>
              <a:t>   每个大于</a:t>
            </a: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</a:rPr>
              <a:t>2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</a:rPr>
              <a:t>的偶数均可表示为两个素数之和</a:t>
            </a:r>
            <a:endParaRPr lang="zh-CN" altLang="el-GR" sz="3200">
              <a:latin typeface="楷体_GB2312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Char char="–"/>
            </a:pPr>
            <a:r>
              <a:rPr lang="zh-CN" altLang="en-US" sz="2800">
                <a:latin typeface="楷体_GB2312" pitchFamily="49" charset="-122"/>
              </a:rPr>
              <a:t>如：</a:t>
            </a:r>
            <a:r>
              <a:rPr lang="en-US" altLang="zh-CN" sz="2800">
                <a:latin typeface="楷体_GB2312" pitchFamily="49" charset="-122"/>
              </a:rPr>
              <a:t>4=2+2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6=3+3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8=3+5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10=5+5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12=5+7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14=7+7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16=3+13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18=5+13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/>
              <a:t>…</a:t>
            </a:r>
            <a:endParaRPr lang="en-US" altLang="zh-CN" sz="2800">
              <a:latin typeface="楷体_GB2312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Char char="–"/>
            </a:pPr>
            <a:r>
              <a:rPr lang="zh-CN" altLang="en-US" sz="2800">
                <a:latin typeface="楷体_GB2312" pitchFamily="49" charset="-122"/>
              </a:rPr>
              <a:t>有人验证了哥德巴赫猜想</a:t>
            </a:r>
            <a:r>
              <a:rPr lang="zh-CN" altLang="en-US" sz="2800" b="1">
                <a:latin typeface="楷体_GB2312" pitchFamily="49" charset="-122"/>
              </a:rPr>
              <a:t>对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33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cs typeface="Times New Roman" pitchFamily="18" charset="0"/>
              </a:rPr>
              <a:t>×10</a:t>
            </a:r>
            <a:r>
              <a:rPr lang="en-US" altLang="zh-CN" sz="2800" b="1" baseline="30000">
                <a:solidFill>
                  <a:srgbClr val="FF3300"/>
                </a:solidFill>
                <a:latin typeface="楷体_GB2312" pitchFamily="49" charset="-122"/>
                <a:cs typeface="Times New Roman" pitchFamily="18" charset="0"/>
              </a:rPr>
              <a:t>6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cs typeface="Times New Roman" pitchFamily="18" charset="0"/>
              </a:rPr>
              <a:t>之内的偶数都成立</a:t>
            </a:r>
            <a:r>
              <a:rPr lang="zh-CN" altLang="en-US" sz="2800">
                <a:latin typeface="楷体_GB2312" pitchFamily="49" charset="-122"/>
                <a:cs typeface="Times New Roman" pitchFamily="18" charset="0"/>
              </a:rPr>
              <a:t>。但至今未能证明。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Char char="–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最好的结果</a:t>
            </a:r>
            <a:r>
              <a:rPr lang="zh-CN" altLang="en-US" sz="2800">
                <a:latin typeface="楷体_GB2312" pitchFamily="49" charset="-122"/>
                <a:cs typeface="Times New Roman" pitchFamily="18" charset="0"/>
              </a:rPr>
              <a:t>：陈景润</a:t>
            </a:r>
            <a:r>
              <a:rPr lang="en-US" altLang="zh-CN" sz="2800">
                <a:latin typeface="楷体_GB2312" pitchFamily="49" charset="-122"/>
                <a:cs typeface="Times New Roman" pitchFamily="18" charset="0"/>
              </a:rPr>
              <a:t>1966</a:t>
            </a:r>
            <a:r>
              <a:rPr lang="zh-CN" altLang="en-US" sz="2800">
                <a:latin typeface="楷体_GB2312" pitchFamily="49" charset="-122"/>
                <a:cs typeface="Times New Roman" pitchFamily="18" charset="0"/>
              </a:rPr>
              <a:t>年证明</a:t>
            </a:r>
            <a:r>
              <a:rPr lang="zh-CN" altLang="en-US" sz="2800">
                <a:cs typeface="Times New Roman" pitchFamily="18" charset="0"/>
              </a:rPr>
              <a:t>“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cs typeface="Times New Roman" pitchFamily="18" charset="0"/>
              </a:rPr>
              <a:t>每个充分大的偶数都可以表示为一个素数和一个不超过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cs typeface="Times New Roman" pitchFamily="18" charset="0"/>
              </a:rPr>
              <a:t>个素数乘积之和</a:t>
            </a:r>
            <a:r>
              <a:rPr lang="zh-CN" altLang="en-US" sz="2800">
                <a:cs typeface="Times New Roman" pitchFamily="18" charset="0"/>
              </a:rPr>
              <a:t>”</a:t>
            </a:r>
            <a:endParaRPr lang="zh-CN" altLang="en-US" sz="2800">
              <a:latin typeface="楷体_GB2312" pitchFamily="49" charset="-122"/>
              <a:cs typeface="Times New Roman" pitchFamily="18" charset="0"/>
            </a:endParaRPr>
          </a:p>
        </p:txBody>
      </p:sp>
      <p:sp>
        <p:nvSpPr>
          <p:cNvPr id="101378" name="Rectangle 5"/>
          <p:cNvSpPr>
            <a:spLocks noRot="1" noChangeArrowheads="1"/>
          </p:cNvSpPr>
          <p:nvPr/>
        </p:nvSpPr>
        <p:spPr bwMode="auto">
          <a:xfrm>
            <a:off x="250825" y="404813"/>
            <a:ext cx="85407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b="1">
                <a:solidFill>
                  <a:srgbClr val="FF3300"/>
                </a:solidFill>
                <a:latin typeface="Calibri" pitchFamily="34" charset="0"/>
              </a:rPr>
              <a:t>哥德巴赫猜想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5" name="Rectang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b="1" smtClean="0">
                <a:solidFill>
                  <a:srgbClr val="0000FF"/>
                </a:solidFill>
                <a:ea typeface="楷体_GB2312" pitchFamily="49" charset="-122"/>
              </a:rPr>
              <a:t>素数的性质</a:t>
            </a:r>
          </a:p>
        </p:txBody>
      </p:sp>
      <p:sp>
        <p:nvSpPr>
          <p:cNvPr id="150536" name="Rectangle 5"/>
          <p:cNvSpPr>
            <a:spLocks noGrp="1"/>
          </p:cNvSpPr>
          <p:nvPr>
            <p:ph type="body" sz="half" idx="4294967295"/>
          </p:nvPr>
        </p:nvSpPr>
        <p:spPr>
          <a:xfrm>
            <a:off x="468313" y="1557338"/>
            <a:ext cx="7931150" cy="2592387"/>
          </a:xfrm>
        </p:spPr>
        <p:txBody>
          <a:bodyPr/>
          <a:lstStyle/>
          <a:p>
            <a:pPr>
              <a:lnSpc>
                <a:spcPct val="13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为素数，则对任意整数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p|n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(p,n)=1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有且仅有一个成立；</a:t>
            </a:r>
          </a:p>
          <a:p>
            <a:pPr>
              <a:lnSpc>
                <a:spcPct val="13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为素数，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p|mn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p|m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p|n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13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n≥2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为合数，则必有素数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p|n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，并且</a:t>
            </a:r>
            <a:endParaRPr lang="en-US" altLang="zh-CN" sz="2800" b="1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0534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7210425" y="3476625"/>
          <a:ext cx="1008063" cy="477838"/>
        </p:xfrm>
        <a:graphic>
          <a:graphicData uri="http://schemas.openxmlformats.org/presentationml/2006/ole">
            <p:oleObj spid="_x0000_s150534" name="公式" r:id="rId3" imgW="507960" imgH="241200" progId="Equation.3">
              <p:embed/>
            </p:oleObj>
          </a:graphicData>
        </a:graphic>
      </p:graphicFrame>
      <p:sp>
        <p:nvSpPr>
          <p:cNvPr id="150537" name="Rectangle 7"/>
          <p:cNvSpPr>
            <a:spLocks noChangeArrowheads="1"/>
          </p:cNvSpPr>
          <p:nvPr/>
        </p:nvSpPr>
        <p:spPr bwMode="auto">
          <a:xfrm>
            <a:off x="611188" y="4508500"/>
            <a:ext cx="7713662" cy="1203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</a:rPr>
              <a:t>1.14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设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baseline="-25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,a</a:t>
            </a:r>
            <a:r>
              <a:rPr lang="en-US" altLang="zh-CN" sz="2800" b="1" baseline="-25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,…,a</a:t>
            </a:r>
            <a:r>
              <a:rPr lang="en-US" altLang="zh-CN" sz="2800" b="1" baseline="-25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是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个整数，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是质数，且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p|a</a:t>
            </a:r>
            <a:r>
              <a:rPr lang="en-US" altLang="zh-CN" sz="2800" b="1" baseline="-25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baseline="-25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…a</a:t>
            </a:r>
            <a:r>
              <a:rPr lang="en-US" altLang="zh-CN" sz="2800" b="1" baseline="-25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，则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一定整除某个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baseline="-25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k=1,2,…,n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。</a:t>
            </a:r>
            <a:endParaRPr lang="zh-CN" altLang="en-US" sz="2800" b="1" i="1">
              <a:latin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8229600" cy="854075"/>
          </a:xfrm>
        </p:spPr>
        <p:txBody>
          <a:bodyPr/>
          <a:lstStyle/>
          <a:p>
            <a:r>
              <a:rPr lang="zh-CN" altLang="en-US" b="1" smtClean="0">
                <a:ea typeface="楷体_GB2312" pitchFamily="49" charset="-122"/>
              </a:rPr>
              <a:t>课程安排</a:t>
            </a:r>
          </a:p>
        </p:txBody>
      </p:sp>
      <p:sp>
        <p:nvSpPr>
          <p:cNvPr id="17410" name="Rectangle 4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1188" y="1125538"/>
            <a:ext cx="8004175" cy="56165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  <a:buClr>
                <a:srgbClr val="CC0000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第一章：</a:t>
            </a:r>
            <a:r>
              <a:rPr lang="zh-CN" altLang="en-US" sz="24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数论基础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rgbClr val="CC0000"/>
              </a:buClr>
              <a:buSzPct val="80000"/>
              <a:buFont typeface="Wingdings" pitchFamily="2" charset="2"/>
              <a:buChar char="Ø"/>
            </a:pPr>
            <a:r>
              <a:rPr lang="zh-CN" altLang="en-US" sz="2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整除</a:t>
            </a: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同余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CC0000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第二章：</a:t>
            </a:r>
            <a:r>
              <a:rPr lang="zh-CN" altLang="en-US" sz="24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代数基础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rgbClr val="CC0000"/>
              </a:buClr>
              <a:buSzPct val="80000"/>
              <a:buFont typeface="Wingdings" pitchFamily="2" charset="2"/>
              <a:buChar char="Ø"/>
            </a:pP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群、环、域、</a:t>
            </a:r>
            <a:r>
              <a:rPr lang="zh-CN" altLang="en-US" sz="2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有限域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CC0000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第三章：组合数学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CC0000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第四章：信息论基础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CC0000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第五章：计算复杂性基础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教材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0000FF"/>
              </a:buClr>
              <a:buSzPct val="90000"/>
              <a:buFont typeface="Wingdings" pitchFamily="2" charset="2"/>
              <a:buNone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李超，付绍静</a:t>
            </a: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000" b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信息安全数学基础</a:t>
            </a: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电子工业出版社，</a:t>
            </a: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2015</a:t>
            </a: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月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参考书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0000FF"/>
              </a:buClr>
              <a:buSzPct val="90000"/>
              <a:buFont typeface="Wingdings" pitchFamily="2" charset="2"/>
              <a:buNone/>
            </a:pP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）裴定一等</a:t>
            </a: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000" b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信息安全数学基础</a:t>
            </a: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人民邮电出版社，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2007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rgbClr val="0000FF"/>
              </a:buClr>
              <a:buSzPct val="90000"/>
              <a:buFont typeface="Wingdings" pitchFamily="2" charset="2"/>
              <a:buNone/>
            </a:pP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）陈恭亮</a:t>
            </a: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简明信息安全数学基础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高等教育出版社，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2011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8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1.1.5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素数</a:t>
            </a:r>
            <a:endParaRPr lang="zh-CN" altLang="en-US" smtClean="0">
              <a:ea typeface="微软雅黑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5E5BC1-6A89-49FA-8984-E278E7861193}" type="slidenum">
              <a:rPr lang="zh-CN" altLang="en-US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151555" name="Rectangle 7"/>
          <p:cNvSpPr>
            <a:spLocks noChangeArrowheads="1"/>
          </p:cNvSpPr>
          <p:nvPr/>
        </p:nvSpPr>
        <p:spPr bwMode="auto">
          <a:xfrm>
            <a:off x="468313" y="836613"/>
            <a:ext cx="7713662" cy="1203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</a:rPr>
              <a:t>1.15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素数有无穷多个。且当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很大时，不超过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的素数个数近似为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/log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n.</a:t>
            </a:r>
          </a:p>
        </p:txBody>
      </p:sp>
      <p:sp>
        <p:nvSpPr>
          <p:cNvPr id="151556" name="Rectangle 84"/>
          <p:cNvSpPr>
            <a:spLocks noRot="1" noChangeArrowheads="1"/>
          </p:cNvSpPr>
          <p:nvPr/>
        </p:nvSpPr>
        <p:spPr bwMode="auto">
          <a:xfrm>
            <a:off x="468313" y="2060575"/>
            <a:ext cx="854075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</a:rPr>
              <a:t>证明</a:t>
            </a:r>
            <a:r>
              <a:rPr lang="zh-CN" altLang="en-US" sz="2800" b="1">
                <a:latin typeface="楷体_GB2312" pitchFamily="49" charset="-122"/>
              </a:rPr>
              <a:t>：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反证法</a:t>
            </a:r>
            <a:endParaRPr lang="zh-CN" altLang="en-US" sz="2800">
              <a:latin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   假设只有有限个素数为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</a:rPr>
              <a:t>,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baseline="-25000">
                <a:latin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</a:rPr>
              <a:t>,...,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i="1" baseline="-25000">
                <a:latin typeface="楷体_GB2312" pitchFamily="49" charset="-122"/>
              </a:rPr>
              <a:t>k</a:t>
            </a:r>
            <a:r>
              <a:rPr lang="zh-CN" altLang="en-US" sz="2800">
                <a:latin typeface="楷体_GB2312" pitchFamily="49" charset="-122"/>
              </a:rPr>
              <a:t>考虑整数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           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</a:rPr>
              <a:t>=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baseline="-25000">
                <a:latin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</a:rPr>
              <a:t>...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i="1" baseline="-25000">
                <a:latin typeface="楷体_GB2312" pitchFamily="49" charset="-122"/>
              </a:rPr>
              <a:t>k</a:t>
            </a:r>
            <a:r>
              <a:rPr lang="en-US" altLang="zh-CN" sz="2800" i="1">
                <a:latin typeface="楷体_GB2312" pitchFamily="49" charset="-122"/>
              </a:rPr>
              <a:t>+1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800">
                <a:latin typeface="楷体_GB2312" pitchFamily="49" charset="-122"/>
              </a:rPr>
              <a:t>   </a:t>
            </a:r>
            <a:r>
              <a:rPr lang="zh-CN" altLang="en-US" sz="2800">
                <a:latin typeface="楷体_GB2312" pitchFamily="49" charset="-122"/>
              </a:rPr>
              <a:t>由于任一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i="1" baseline="-25000">
                <a:latin typeface="楷体_GB2312" pitchFamily="49" charset="-122"/>
              </a:rPr>
              <a:t>i</a:t>
            </a:r>
            <a:r>
              <a:rPr lang="en-US" altLang="zh-CN" sz="2800">
                <a:latin typeface="楷体_GB2312" pitchFamily="49" charset="-122"/>
              </a:rPr>
              <a:t>(1</a:t>
            </a:r>
            <a:r>
              <a:rPr lang="en-US" altLang="en-US" sz="2800">
                <a:latin typeface="楷体_GB2312" pitchFamily="49" charset="-122"/>
              </a:rPr>
              <a:t>≤</a:t>
            </a:r>
            <a:r>
              <a:rPr lang="en-US" altLang="zh-CN" sz="2800" i="1">
                <a:latin typeface="楷体_GB2312" pitchFamily="49" charset="-122"/>
              </a:rPr>
              <a:t>i</a:t>
            </a:r>
            <a:r>
              <a:rPr lang="en-US" altLang="en-US" sz="2800" i="1">
                <a:latin typeface="楷体_GB2312" pitchFamily="49" charset="-122"/>
              </a:rPr>
              <a:t>≤</a:t>
            </a:r>
            <a:r>
              <a:rPr lang="en-US" altLang="zh-CN" sz="2800" i="1">
                <a:latin typeface="楷体_GB2312" pitchFamily="49" charset="-122"/>
              </a:rPr>
              <a:t>k</a:t>
            </a:r>
            <a:r>
              <a:rPr lang="en-US" altLang="zh-CN" sz="2800">
                <a:latin typeface="楷体_GB2312" pitchFamily="49" charset="-122"/>
              </a:rPr>
              <a:t>)</a:t>
            </a:r>
            <a:r>
              <a:rPr lang="zh-CN" altLang="en-US" sz="2800">
                <a:latin typeface="楷体_GB2312" pitchFamily="49" charset="-122"/>
              </a:rPr>
              <a:t>不能整除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它没有素因子</a:t>
            </a:r>
            <a:r>
              <a:rPr lang="zh-CN" altLang="en-US" sz="2800">
                <a:latin typeface="楷体_GB2312" pitchFamily="49" charset="-122"/>
              </a:rPr>
              <a:t>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   但由素数的性质</a:t>
            </a:r>
            <a:r>
              <a:rPr lang="en-US" altLang="zh-CN" sz="2800">
                <a:latin typeface="楷体_GB2312" pitchFamily="49" charset="-122"/>
              </a:rPr>
              <a:t>3</a:t>
            </a:r>
            <a:r>
              <a:rPr lang="zh-CN" altLang="en-US" sz="2800">
                <a:latin typeface="楷体_GB2312" pitchFamily="49" charset="-122"/>
              </a:rPr>
              <a:t>可知：</a:t>
            </a:r>
            <a:r>
              <a:rPr lang="en-US" altLang="zh-CN" sz="2800" b="1" i="1">
                <a:solidFill>
                  <a:schemeClr val="hlink"/>
                </a:solidFill>
                <a:latin typeface="楷体_GB2312" pitchFamily="49" charset="-122"/>
              </a:rPr>
              <a:t>n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总有一个素因子</a:t>
            </a:r>
            <a:r>
              <a:rPr lang="zh-CN" altLang="en-US" sz="2800">
                <a:latin typeface="楷体_GB2312" pitchFamily="49" charset="-122"/>
              </a:rPr>
              <a:t>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</a:rPr>
              <a:t>      矛盾</a:t>
            </a:r>
            <a:r>
              <a:rPr lang="zh-CN" altLang="en-US" sz="2800">
                <a:latin typeface="楷体_GB2312" pitchFamily="49" charset="-122"/>
              </a:rPr>
              <a:t>。</a:t>
            </a:r>
          </a:p>
        </p:txBody>
      </p:sp>
      <p:sp>
        <p:nvSpPr>
          <p:cNvPr id="151557" name="Rectangle 7"/>
          <p:cNvSpPr>
            <a:spLocks noChangeArrowheads="1"/>
          </p:cNvSpPr>
          <p:nvPr/>
        </p:nvSpPr>
        <p:spPr bwMode="auto">
          <a:xfrm>
            <a:off x="971550" y="5229225"/>
            <a:ext cx="7488238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SzPct val="90000"/>
              <a:buFont typeface="Wingdings" pitchFamily="2" charset="2"/>
              <a:buChar char="p"/>
            </a:pPr>
            <a:r>
              <a:rPr lang="zh-CN" altLang="en-US" sz="2800" b="1"/>
              <a:t>已知：在</a:t>
            </a:r>
            <a:r>
              <a:rPr lang="en-US" altLang="zh-CN" sz="2800" b="1"/>
              <a:t>n</a:t>
            </a:r>
            <a:r>
              <a:rPr lang="en-US" altLang="zh-CN" sz="2800" b="1" baseline="30000"/>
              <a:t>2</a:t>
            </a:r>
            <a:r>
              <a:rPr lang="zh-CN" altLang="en-US" sz="2800" b="1"/>
              <a:t>与</a:t>
            </a:r>
            <a:r>
              <a:rPr lang="en-US" altLang="zh-CN" sz="2800" b="1"/>
              <a:t>(n+1)</a:t>
            </a:r>
            <a:r>
              <a:rPr lang="en-US" altLang="zh-CN" sz="2800" b="1" baseline="30000"/>
              <a:t>2</a:t>
            </a:r>
            <a:r>
              <a:rPr lang="zh-CN" altLang="en-US" sz="2800" b="1"/>
              <a:t>之间有一个素数</a:t>
            </a:r>
          </a:p>
          <a:p>
            <a:pPr>
              <a:lnSpc>
                <a:spcPct val="130000"/>
              </a:lnSpc>
              <a:buClr>
                <a:srgbClr val="0000FF"/>
              </a:buClr>
              <a:buSzPct val="90000"/>
              <a:buFont typeface="Wingdings" pitchFamily="2" charset="2"/>
              <a:buChar char="p"/>
            </a:pPr>
            <a:r>
              <a:rPr lang="zh-CN" altLang="en-US" sz="2800" b="1"/>
              <a:t>已知：无穷多素数对间距小于</a:t>
            </a:r>
            <a:r>
              <a:rPr lang="en-US" altLang="zh-CN" sz="2800" b="1"/>
              <a:t>7000</a:t>
            </a:r>
            <a:r>
              <a:rPr lang="zh-CN" altLang="en-US" sz="2800" b="1"/>
              <a:t>万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4"/>
          <p:cNvSpPr>
            <a:spLocks noRot="1" noChangeArrowheads="1"/>
          </p:cNvSpPr>
          <p:nvPr/>
        </p:nvSpPr>
        <p:spPr bwMode="auto">
          <a:xfrm>
            <a:off x="468313" y="404813"/>
            <a:ext cx="8388350" cy="597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素数有无穷多个，但分布很不规律</a:t>
            </a:r>
            <a:r>
              <a:rPr lang="zh-CN" altLang="en-US" sz="2800">
                <a:latin typeface="楷体_GB2312" pitchFamily="49" charset="-122"/>
              </a:rPr>
              <a:t>。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存在任意长的连续整数序列，其中不包含素数</a:t>
            </a:r>
            <a:endParaRPr lang="zh-CN" altLang="en-US" sz="2800">
              <a:latin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    若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n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&gt;=2</a:t>
            </a:r>
            <a:r>
              <a:rPr lang="en-US" altLang="zh-CN" sz="2800">
                <a:latin typeface="楷体_GB2312" pitchFamily="49" charset="-122"/>
              </a:rPr>
              <a:t>, </a:t>
            </a:r>
            <a:r>
              <a:rPr lang="zh-CN" altLang="en-US" sz="2800">
                <a:latin typeface="楷体_GB2312" pitchFamily="49" charset="-122"/>
              </a:rPr>
              <a:t>则下列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</a:rPr>
              <a:t>连续</a:t>
            </a:r>
            <a:r>
              <a:rPr lang="en-US" altLang="zh-CN" sz="2800" b="1" i="1">
                <a:solidFill>
                  <a:schemeClr val="folHlink"/>
                </a:solidFill>
                <a:latin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</a:rPr>
              <a:t>-1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</a:rPr>
              <a:t>个整数都不是素数</a:t>
            </a:r>
            <a:r>
              <a:rPr lang="zh-CN" altLang="en-US" sz="2800">
                <a:latin typeface="楷体_GB2312" pitchFamily="49" charset="-122"/>
              </a:rPr>
              <a:t>：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3200">
              <a:latin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latin typeface="楷体_GB2312" pitchFamily="49" charset="-122"/>
              </a:rPr>
              <a:t>用</a:t>
            </a:r>
            <a:r>
              <a:rPr lang="el-GR" altLang="zh-CN" sz="2800">
                <a:latin typeface="楷体_GB2312" pitchFamily="49" charset="-122"/>
              </a:rPr>
              <a:t>π</a:t>
            </a:r>
            <a:r>
              <a:rPr lang="en-US" altLang="zh-CN" sz="2800">
                <a:latin typeface="楷体_GB2312" pitchFamily="49" charset="-122"/>
              </a:rPr>
              <a:t>(</a:t>
            </a:r>
            <a:r>
              <a:rPr lang="en-US" altLang="zh-CN" sz="2800" i="1">
                <a:latin typeface="楷体_GB2312" pitchFamily="49" charset="-122"/>
              </a:rPr>
              <a:t>x</a:t>
            </a:r>
            <a:r>
              <a:rPr lang="en-US" altLang="zh-CN" sz="2800">
                <a:latin typeface="楷体_GB2312" pitchFamily="49" charset="-122"/>
              </a:rPr>
              <a:t>)</a:t>
            </a:r>
            <a:r>
              <a:rPr lang="zh-CN" altLang="en-US" sz="2800">
                <a:latin typeface="楷体_GB2312" pitchFamily="49" charset="-122"/>
              </a:rPr>
              <a:t>表示区间</a:t>
            </a:r>
            <a:r>
              <a:rPr lang="en-US" altLang="zh-CN" sz="2800">
                <a:latin typeface="楷体_GB2312" pitchFamily="49" charset="-122"/>
              </a:rPr>
              <a:t>[1,</a:t>
            </a:r>
            <a:r>
              <a:rPr lang="en-US" altLang="zh-CN" sz="2800" i="1">
                <a:latin typeface="楷体_GB2312" pitchFamily="49" charset="-122"/>
              </a:rPr>
              <a:t>x</a:t>
            </a:r>
            <a:r>
              <a:rPr lang="en-US" altLang="zh-CN" sz="2800">
                <a:latin typeface="楷体_GB2312" pitchFamily="49" charset="-122"/>
              </a:rPr>
              <a:t>]</a:t>
            </a:r>
            <a:r>
              <a:rPr lang="zh-CN" altLang="en-US" sz="2800">
                <a:latin typeface="楷体_GB2312" pitchFamily="49" charset="-122"/>
              </a:rPr>
              <a:t>中素数个数，可以证明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>
              <a:latin typeface="楷体_GB2312" pitchFamily="49" charset="-122"/>
            </a:endParaRPr>
          </a:p>
          <a:p>
            <a:pPr marL="342900" indent="-342900" eaLnBrk="0" hangingPunct="0">
              <a:spcBef>
                <a:spcPct val="5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    这表明与所有正整数相比，素数个数少很多。</a:t>
            </a:r>
          </a:p>
          <a:p>
            <a:pPr marL="342900" indent="-342900" eaLnBrk="0" hangingPunct="0">
              <a:spcBef>
                <a:spcPct val="5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    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几乎所有整数都不是素数</a:t>
            </a: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</a:rPr>
              <a:t>！</a:t>
            </a:r>
          </a:p>
        </p:txBody>
      </p:sp>
      <p:pic>
        <p:nvPicPr>
          <p:cNvPr id="1536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7100" y="2060575"/>
            <a:ext cx="41036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3068638"/>
            <a:ext cx="2333625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4" name="Rectangle 7"/>
          <p:cNvSpPr>
            <a:spLocks noChangeArrowheads="1"/>
          </p:cNvSpPr>
          <p:nvPr/>
        </p:nvSpPr>
        <p:spPr bwMode="auto">
          <a:xfrm>
            <a:off x="355600" y="4987925"/>
            <a:ext cx="616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latin typeface="楷体_GB2312" pitchFamily="49" charset="-122"/>
                <a:cs typeface="Arial" charset="0"/>
              </a:rPr>
              <a:t>数学家找到了一些函数来估计</a:t>
            </a:r>
            <a:r>
              <a:rPr lang="en-US" altLang="zh-CN" sz="2400" b="1">
                <a:solidFill>
                  <a:srgbClr val="333333"/>
                </a:solidFill>
                <a:latin typeface="楷体_GB2312" pitchFamily="49" charset="-122"/>
                <a:cs typeface="Arial" charset="0"/>
              </a:rPr>
              <a:t>π(</a:t>
            </a:r>
            <a:r>
              <a:rPr lang="en-US" altLang="zh-CN" sz="2400" b="1" i="1">
                <a:solidFill>
                  <a:srgbClr val="333333"/>
                </a:solidFill>
                <a:latin typeface="楷体_GB2312" pitchFamily="49" charset="-122"/>
                <a:cs typeface="Arial" charset="0"/>
              </a:rPr>
              <a:t>x</a:t>
            </a:r>
            <a:r>
              <a:rPr lang="en-US" altLang="zh-CN" sz="2400" b="1">
                <a:solidFill>
                  <a:srgbClr val="333333"/>
                </a:solidFill>
                <a:latin typeface="楷体_GB2312" pitchFamily="49" charset="-122"/>
                <a:cs typeface="Arial" charset="0"/>
              </a:rPr>
              <a:t>)</a:t>
            </a:r>
            <a:r>
              <a:rPr lang="zh-CN" altLang="en-US" sz="2400" b="1">
                <a:solidFill>
                  <a:srgbClr val="333333"/>
                </a:solidFill>
                <a:latin typeface="楷体_GB2312" pitchFamily="49" charset="-122"/>
                <a:cs typeface="Arial" charset="0"/>
              </a:rPr>
              <a:t>的增长。</a:t>
            </a:r>
            <a:endParaRPr lang="zh-CN" altLang="en-US" sz="2400" b="1">
              <a:latin typeface="楷体_GB2312" pitchFamily="49" charset="-122"/>
            </a:endParaRPr>
          </a:p>
        </p:txBody>
      </p:sp>
      <p:pic>
        <p:nvPicPr>
          <p:cNvPr id="153605" name="Picture 8" descr="http://b.hiphotos.baidu.com/baike/s%3D83/sign=ae12872873cf3bc7ec00c0efd1006a62/9f2f070828381f30203ff68caa014c086e06f0f5.jpg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6659563" y="4978400"/>
            <a:ext cx="144145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6" name="Picture 9" descr="6d81800a19d8bc3ef9855710838ba61ea9d3455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1550" y="5516563"/>
            <a:ext cx="59055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7" name="Picture 10" descr="7acb0a46f21fbe09b40593ce6a600c338644ad9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11863" y="6021388"/>
            <a:ext cx="172878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8" name="Picture 11" descr="472309f790529822a5446a19d6ca7bcb0b46d4f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71550" y="6092825"/>
            <a:ext cx="46799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4"/>
          <p:cNvSpPr>
            <a:spLocks noRot="1" noChangeArrowheads="1"/>
          </p:cNvSpPr>
          <p:nvPr/>
        </p:nvSpPr>
        <p:spPr bwMode="auto">
          <a:xfrm>
            <a:off x="395288" y="1125538"/>
            <a:ext cx="85407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</a:rPr>
              <a:t>补充定理</a:t>
            </a:r>
            <a:endParaRPr lang="en-US" altLang="zh-CN" sz="3200" b="1">
              <a:solidFill>
                <a:schemeClr val="hlink"/>
              </a:solidFill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</a:rPr>
              <a:t>证明</a:t>
            </a:r>
            <a:r>
              <a:rPr lang="zh-CN" altLang="en-US" sz="3200">
                <a:latin typeface="楷体_GB2312" pitchFamily="49" charset="-122"/>
              </a:rPr>
              <a:t>：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800">
                <a:latin typeface="楷体_GB2312" pitchFamily="49" charset="-122"/>
              </a:rPr>
              <a:t>若</a:t>
            </a:r>
            <a:r>
              <a:rPr lang="en-US" altLang="zh-CN" sz="2800" i="1">
                <a:latin typeface="楷体_GB2312" pitchFamily="49" charset="-122"/>
              </a:rPr>
              <a:t>a</a:t>
            </a:r>
            <a:r>
              <a:rPr lang="en-US" altLang="zh-CN" sz="2800">
                <a:latin typeface="楷体_GB2312" pitchFamily="49" charset="-122"/>
              </a:rPr>
              <a:t>&gt;2, </a:t>
            </a:r>
            <a:r>
              <a:rPr lang="zh-CN" altLang="en-US" sz="2800">
                <a:latin typeface="楷体_GB2312" pitchFamily="49" charset="-122"/>
              </a:rPr>
              <a:t>则</a:t>
            </a:r>
            <a:r>
              <a:rPr lang="en-US" altLang="zh-CN" sz="2800">
                <a:latin typeface="楷体_GB2312" pitchFamily="49" charset="-122"/>
              </a:rPr>
              <a:t>1&lt;</a:t>
            </a:r>
            <a:r>
              <a:rPr lang="en-US" altLang="zh-CN" sz="2800" i="1">
                <a:latin typeface="楷体_GB2312" pitchFamily="49" charset="-122"/>
              </a:rPr>
              <a:t>a</a:t>
            </a:r>
            <a:r>
              <a:rPr lang="en-US" altLang="zh-CN" sz="2800">
                <a:latin typeface="楷体_GB2312" pitchFamily="49" charset="-122"/>
              </a:rPr>
              <a:t>-1&lt;</a:t>
            </a:r>
            <a:r>
              <a:rPr lang="en-US" altLang="zh-CN" sz="2800" i="1">
                <a:latin typeface="楷体_GB2312" pitchFamily="49" charset="-122"/>
              </a:rPr>
              <a:t>a</a:t>
            </a:r>
            <a:r>
              <a:rPr lang="en-US" altLang="zh-CN" sz="2800" i="1" baseline="30000">
                <a:latin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</a:rPr>
              <a:t>-1, </a:t>
            </a:r>
            <a:r>
              <a:rPr lang="zh-CN" altLang="en-US" sz="2800">
                <a:latin typeface="楷体_GB2312" pitchFamily="49" charset="-122"/>
              </a:rPr>
              <a:t>故</a:t>
            </a:r>
            <a:r>
              <a:rPr lang="en-US" altLang="zh-CN" sz="2800" i="1">
                <a:latin typeface="楷体_GB2312" pitchFamily="49" charset="-122"/>
              </a:rPr>
              <a:t>a</a:t>
            </a:r>
            <a:r>
              <a:rPr lang="en-US" altLang="zh-CN" sz="2800" i="1" baseline="30000">
                <a:latin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</a:rPr>
              <a:t>-1</a:t>
            </a:r>
            <a:r>
              <a:rPr lang="zh-CN" altLang="en-US" sz="2800">
                <a:latin typeface="楷体_GB2312" pitchFamily="49" charset="-122"/>
              </a:rPr>
              <a:t>不是素数。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故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=2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800">
                <a:latin typeface="楷体_GB2312" pitchFamily="49" charset="-122"/>
              </a:rPr>
              <a:t>若</a:t>
            </a:r>
            <a:r>
              <a:rPr lang="en-US" altLang="zh-CN" sz="2800" i="1">
                <a:latin typeface="楷体_GB2312" pitchFamily="49" charset="-122"/>
              </a:rPr>
              <a:t>a</a:t>
            </a:r>
            <a:r>
              <a:rPr lang="en-US" altLang="zh-CN" sz="2800">
                <a:latin typeface="楷体_GB2312" pitchFamily="49" charset="-122"/>
              </a:rPr>
              <a:t>=2, </a:t>
            </a:r>
            <a:r>
              <a:rPr lang="en-US" altLang="zh-CN" sz="2800" i="1">
                <a:latin typeface="楷体_GB2312" pitchFamily="49" charset="-122"/>
              </a:rPr>
              <a:t>n=st</a:t>
            </a:r>
            <a:r>
              <a:rPr lang="en-US" altLang="zh-CN" sz="2800">
                <a:latin typeface="楷体_GB2312" pitchFamily="49" charset="-122"/>
              </a:rPr>
              <a:t>, </a:t>
            </a:r>
            <a:r>
              <a:rPr lang="zh-CN" altLang="en-US" sz="2800">
                <a:latin typeface="楷体_GB2312" pitchFamily="49" charset="-122"/>
              </a:rPr>
              <a:t>且</a:t>
            </a:r>
            <a:r>
              <a:rPr lang="en-US" altLang="zh-CN" sz="2800" i="1">
                <a:latin typeface="楷体_GB2312" pitchFamily="49" charset="-122"/>
              </a:rPr>
              <a:t>s</a:t>
            </a:r>
            <a:r>
              <a:rPr lang="en-US" altLang="zh-CN" sz="2800">
                <a:latin typeface="楷体_GB2312" pitchFamily="49" charset="-122"/>
              </a:rPr>
              <a:t>&gt;1,</a:t>
            </a:r>
            <a:r>
              <a:rPr lang="en-US" altLang="zh-CN" sz="2800" i="1">
                <a:latin typeface="楷体_GB2312" pitchFamily="49" charset="-122"/>
              </a:rPr>
              <a:t>t</a:t>
            </a:r>
            <a:r>
              <a:rPr lang="en-US" altLang="zh-CN" sz="2800">
                <a:latin typeface="楷体_GB2312" pitchFamily="49" charset="-122"/>
              </a:rPr>
              <a:t>&gt;1,</a:t>
            </a:r>
            <a:r>
              <a:rPr lang="zh-CN" altLang="en-US" sz="2800">
                <a:latin typeface="楷体_GB2312" pitchFamily="49" charset="-122"/>
              </a:rPr>
              <a:t>则由于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32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>
                <a:latin typeface="楷体_GB2312" pitchFamily="49" charset="-122"/>
              </a:rPr>
              <a:t>    </a:t>
            </a:r>
            <a:r>
              <a:rPr lang="zh-CN" altLang="en-US" sz="2800">
                <a:latin typeface="楷体_GB2312" pitchFamily="49" charset="-122"/>
              </a:rPr>
              <a:t>而</a:t>
            </a:r>
            <a:r>
              <a:rPr lang="en-US" altLang="zh-CN" sz="2800">
                <a:latin typeface="楷体_GB2312" pitchFamily="49" charset="-122"/>
              </a:rPr>
              <a:t>1&lt;2</a:t>
            </a:r>
            <a:r>
              <a:rPr lang="en-US" altLang="zh-CN" sz="2800" i="1" baseline="30000">
                <a:latin typeface="楷体_GB2312" pitchFamily="49" charset="-122"/>
              </a:rPr>
              <a:t>s</a:t>
            </a:r>
            <a:r>
              <a:rPr lang="en-US" altLang="zh-CN" sz="2800">
                <a:latin typeface="楷体_GB2312" pitchFamily="49" charset="-122"/>
              </a:rPr>
              <a:t>-1&lt;2</a:t>
            </a:r>
            <a:r>
              <a:rPr lang="en-US" altLang="zh-CN" sz="2800" i="1" baseline="30000">
                <a:latin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</a:rPr>
              <a:t>-1, </a:t>
            </a:r>
            <a:r>
              <a:rPr lang="zh-CN" altLang="en-US" sz="2800">
                <a:latin typeface="楷体_GB2312" pitchFamily="49" charset="-122"/>
              </a:rPr>
              <a:t>因此 </a:t>
            </a:r>
            <a:r>
              <a:rPr lang="en-US" altLang="zh-CN" sz="2800">
                <a:latin typeface="楷体_GB2312" pitchFamily="49" charset="-122"/>
              </a:rPr>
              <a:t>2</a:t>
            </a:r>
            <a:r>
              <a:rPr lang="en-US" altLang="zh-CN" sz="2800" i="1" baseline="30000">
                <a:latin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</a:rPr>
              <a:t>-1</a:t>
            </a:r>
            <a:r>
              <a:rPr lang="zh-CN" altLang="en-US" sz="2800">
                <a:latin typeface="楷体_GB2312" pitchFamily="49" charset="-122"/>
              </a:rPr>
              <a:t>不是素数。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</a:rPr>
              <a:t>     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故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</a:rPr>
              <a:t>n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为素数</a:t>
            </a:r>
            <a:r>
              <a:rPr lang="zh-CN" altLang="en-US" sz="2800">
                <a:latin typeface="楷体_GB2312" pitchFamily="49" charset="-122"/>
              </a:rPr>
              <a:t>。</a:t>
            </a:r>
          </a:p>
        </p:txBody>
      </p:sp>
      <p:pic>
        <p:nvPicPr>
          <p:cNvPr id="15462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636713"/>
            <a:ext cx="79930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3644900"/>
            <a:ext cx="6553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8" name="Rectangle 7"/>
          <p:cNvSpPr>
            <a:spLocks noRot="1" noChangeArrowheads="1"/>
          </p:cNvSpPr>
          <p:nvPr/>
        </p:nvSpPr>
        <p:spPr bwMode="auto">
          <a:xfrm>
            <a:off x="603250" y="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b="1">
                <a:solidFill>
                  <a:srgbClr val="FF3300"/>
                </a:solidFill>
                <a:latin typeface="Calibri" pitchFamily="34" charset="0"/>
              </a:rPr>
              <a:t>两类特殊的素数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827088" y="5300663"/>
            <a:ext cx="72009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反之</a:t>
            </a:r>
            <a:r>
              <a:rPr lang="zh-CN" altLang="en-US" sz="2800" b="1">
                <a:latin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</a:rPr>
              <a:t>是素数时，</a:t>
            </a:r>
            <a:r>
              <a:rPr lang="en-US" altLang="zh-CN" sz="2800" b="1">
                <a:latin typeface="楷体_GB2312" pitchFamily="49" charset="-122"/>
              </a:rPr>
              <a:t>2</a:t>
            </a:r>
            <a:r>
              <a:rPr lang="en-US" altLang="zh-CN" sz="2800" b="1" baseline="30000">
                <a:latin typeface="楷体_GB2312" pitchFamily="49" charset="-122"/>
              </a:rPr>
              <a:t>n</a:t>
            </a:r>
            <a:r>
              <a:rPr lang="en-US" altLang="zh-CN" sz="2800" b="1">
                <a:latin typeface="楷体_GB2312" pitchFamily="49" charset="-122"/>
              </a:rPr>
              <a:t>-1</a:t>
            </a:r>
            <a:r>
              <a:rPr lang="zh-CN" altLang="en-US" sz="2800" b="1">
                <a:latin typeface="楷体_GB2312" pitchFamily="49" charset="-122"/>
              </a:rPr>
              <a:t>不一定是素数。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楷体_GB2312" pitchFamily="49" charset="-122"/>
              </a:rPr>
              <a:t>如</a:t>
            </a:r>
            <a:r>
              <a:rPr lang="en-US" altLang="zh-CN" sz="2800" b="1">
                <a:latin typeface="楷体_GB2312" pitchFamily="49" charset="-122"/>
              </a:rPr>
              <a:t>2</a:t>
            </a:r>
            <a:r>
              <a:rPr lang="en-US" altLang="zh-CN" sz="2800" b="1" baseline="30000">
                <a:latin typeface="楷体_GB2312" pitchFamily="49" charset="-122"/>
              </a:rPr>
              <a:t>11</a:t>
            </a:r>
            <a:r>
              <a:rPr lang="en-US" altLang="zh-CN" sz="2800" b="1">
                <a:latin typeface="楷体_GB2312" pitchFamily="49" charset="-122"/>
              </a:rPr>
              <a:t>-1=2047=23</a:t>
            </a:r>
            <a:r>
              <a:rPr lang="en-US" altLang="zh-CN" sz="2800" b="1">
                <a:latin typeface="楷体_GB2312" pitchFamily="49" charset="-122"/>
                <a:cs typeface="Arial" charset="0"/>
              </a:rPr>
              <a:t>×89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4"/>
          <p:cNvSpPr>
            <a:spLocks noRot="1" noChangeArrowheads="1"/>
          </p:cNvSpPr>
          <p:nvPr/>
        </p:nvSpPr>
        <p:spPr bwMode="auto">
          <a:xfrm>
            <a:off x="34925" y="44450"/>
            <a:ext cx="8929688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</a:rPr>
              <a:t>定义</a:t>
            </a:r>
            <a:endParaRPr lang="en-US" altLang="zh-CN" sz="32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10000"/>
              </a:spcBef>
              <a:buFont typeface="Arial" charset="0"/>
              <a:buNone/>
            </a:pPr>
            <a:r>
              <a:rPr lang="en-US" altLang="zh-CN" sz="2400">
                <a:latin typeface="楷体_GB2312" pitchFamily="49" charset="-122"/>
              </a:rPr>
              <a:t>    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10000"/>
              </a:spcBef>
              <a:buFont typeface="Arial" charset="0"/>
              <a:buNone/>
            </a:pPr>
            <a:r>
              <a:rPr lang="en-US" altLang="zh-CN" sz="2000">
                <a:latin typeface="楷体_GB2312" pitchFamily="49" charset="-122"/>
              </a:rPr>
              <a:t>  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Char char="–"/>
            </a:pPr>
            <a:r>
              <a:rPr lang="zh-CN" altLang="en-US" sz="2400">
                <a:latin typeface="楷体_GB2312" pitchFamily="49" charset="-122"/>
              </a:rPr>
              <a:t>如：</a:t>
            </a:r>
            <a:r>
              <a:rPr lang="en-US" altLang="zh-CN" sz="2400">
                <a:latin typeface="楷体_GB2312" pitchFamily="49" charset="-122"/>
              </a:rPr>
              <a:t>3=2</a:t>
            </a:r>
            <a:r>
              <a:rPr lang="en-US" altLang="zh-CN" sz="2400" baseline="30000">
                <a:latin typeface="楷体_GB2312" pitchFamily="49" charset="-122"/>
              </a:rPr>
              <a:t>2</a:t>
            </a:r>
            <a:r>
              <a:rPr lang="en-US" altLang="zh-CN" sz="2400">
                <a:latin typeface="楷体_GB2312" pitchFamily="49" charset="-122"/>
              </a:rPr>
              <a:t>-1</a:t>
            </a:r>
            <a:r>
              <a:rPr lang="zh-CN" altLang="en-US" sz="2400">
                <a:latin typeface="楷体_GB2312" pitchFamily="49" charset="-122"/>
              </a:rPr>
              <a:t>， </a:t>
            </a:r>
            <a:r>
              <a:rPr lang="en-US" altLang="zh-CN" sz="2400">
                <a:latin typeface="楷体_GB2312" pitchFamily="49" charset="-122"/>
              </a:rPr>
              <a:t>7=2</a:t>
            </a:r>
            <a:r>
              <a:rPr lang="en-US" altLang="zh-CN" sz="2400" baseline="30000">
                <a:latin typeface="楷体_GB2312" pitchFamily="49" charset="-122"/>
              </a:rPr>
              <a:t>3</a:t>
            </a:r>
            <a:r>
              <a:rPr lang="en-US" altLang="zh-CN" sz="2400">
                <a:latin typeface="楷体_GB2312" pitchFamily="49" charset="-122"/>
              </a:rPr>
              <a:t>-1 </a:t>
            </a:r>
            <a:r>
              <a:rPr lang="zh-CN" altLang="en-US" sz="2400">
                <a:latin typeface="楷体_GB2312" pitchFamily="49" charset="-122"/>
              </a:rPr>
              <a:t>， </a:t>
            </a:r>
            <a:r>
              <a:rPr lang="en-US" altLang="zh-CN" sz="2400">
                <a:latin typeface="楷体_GB2312" pitchFamily="49" charset="-122"/>
              </a:rPr>
              <a:t>31=2</a:t>
            </a:r>
            <a:r>
              <a:rPr lang="en-US" altLang="zh-CN" sz="2400" baseline="30000">
                <a:latin typeface="楷体_GB2312" pitchFamily="49" charset="-122"/>
              </a:rPr>
              <a:t>5</a:t>
            </a:r>
            <a:r>
              <a:rPr lang="en-US" altLang="zh-CN" sz="2400">
                <a:latin typeface="楷体_GB2312" pitchFamily="49" charset="-122"/>
              </a:rPr>
              <a:t>-1</a:t>
            </a:r>
            <a:r>
              <a:rPr lang="zh-CN" altLang="en-US" sz="2400">
                <a:latin typeface="楷体_GB2312" pitchFamily="49" charset="-122"/>
              </a:rPr>
              <a:t>， </a:t>
            </a:r>
            <a:r>
              <a:rPr lang="en-US" altLang="zh-CN" sz="2400">
                <a:latin typeface="楷体_GB2312" pitchFamily="49" charset="-122"/>
              </a:rPr>
              <a:t>127=2</a:t>
            </a:r>
            <a:r>
              <a:rPr lang="en-US" altLang="zh-CN" sz="2400" baseline="30000">
                <a:latin typeface="楷体_GB2312" pitchFamily="49" charset="-122"/>
              </a:rPr>
              <a:t>7</a:t>
            </a:r>
            <a:r>
              <a:rPr lang="en-US" altLang="zh-CN" sz="2400">
                <a:latin typeface="楷体_GB2312" pitchFamily="49" charset="-122"/>
              </a:rPr>
              <a:t>-1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Char char="–"/>
            </a:pPr>
            <a:r>
              <a:rPr lang="zh-CN" altLang="en-US" sz="2400">
                <a:latin typeface="楷体_GB2312" pitchFamily="49" charset="-122"/>
              </a:rPr>
              <a:t>目前已知共有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49</a:t>
            </a:r>
            <a:r>
              <a:rPr lang="zh-CN" altLang="en-US" sz="2400">
                <a:latin typeface="楷体_GB2312" pitchFamily="49" charset="-122"/>
              </a:rPr>
              <a:t>个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Mersenne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</a:rPr>
              <a:t>素数</a:t>
            </a:r>
            <a:r>
              <a:rPr lang="zh-CN" altLang="en-US" sz="2400">
                <a:latin typeface="楷体_GB2312" pitchFamily="49" charset="-122"/>
              </a:rPr>
              <a:t>。</a:t>
            </a:r>
          </a:p>
          <a:p>
            <a:pPr marL="1143000" lvl="2" indent="-228600" eaLnBrk="0" hangingPunct="0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000">
                <a:latin typeface="楷体_GB2312" pitchFamily="49" charset="-122"/>
              </a:rPr>
              <a:t>手工计算发现</a:t>
            </a:r>
            <a:r>
              <a:rPr lang="en-US" altLang="zh-CN" sz="2000">
                <a:latin typeface="楷体_GB2312" pitchFamily="49" charset="-122"/>
              </a:rPr>
              <a:t>12</a:t>
            </a:r>
            <a:r>
              <a:rPr lang="zh-CN" altLang="en-US" sz="2000">
                <a:latin typeface="楷体_GB2312" pitchFamily="49" charset="-122"/>
              </a:rPr>
              <a:t>个，计算机发现</a:t>
            </a:r>
            <a:r>
              <a:rPr lang="en-US" altLang="zh-CN" sz="2000">
                <a:latin typeface="楷体_GB2312" pitchFamily="49" charset="-122"/>
              </a:rPr>
              <a:t>22</a:t>
            </a:r>
            <a:r>
              <a:rPr lang="zh-CN" altLang="en-US" sz="2000">
                <a:latin typeface="楷体_GB2312" pitchFamily="49" charset="-122"/>
              </a:rPr>
              <a:t>个，</a:t>
            </a:r>
            <a:r>
              <a:rPr lang="en-US" altLang="zh-CN" sz="2000">
                <a:latin typeface="楷体_GB2312" pitchFamily="49" charset="-122"/>
              </a:rPr>
              <a:t>Internet</a:t>
            </a:r>
            <a:r>
              <a:rPr lang="zh-CN" altLang="en-US" sz="2000">
                <a:latin typeface="楷体_GB2312" pitchFamily="49" charset="-122"/>
              </a:rPr>
              <a:t>发现</a:t>
            </a:r>
            <a:r>
              <a:rPr lang="en-US" altLang="zh-CN" sz="2000">
                <a:latin typeface="楷体_GB2312" pitchFamily="49" charset="-122"/>
              </a:rPr>
              <a:t>15</a:t>
            </a:r>
            <a:r>
              <a:rPr lang="zh-CN" altLang="en-US" sz="2000">
                <a:latin typeface="楷体_GB2312" pitchFamily="49" charset="-122"/>
              </a:rPr>
              <a:t>个。</a:t>
            </a:r>
          </a:p>
          <a:p>
            <a:pPr marL="1143000" lvl="2" indent="-228600" eaLnBrk="0" hangingPunct="0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b="1">
                <a:solidFill>
                  <a:schemeClr val="hlink"/>
                </a:solidFill>
                <a:latin typeface="Calibri" pitchFamily="34" charset="0"/>
              </a:rPr>
              <a:t>“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</a:rPr>
              <a:t>因特网梅森素数大搜索</a:t>
            </a:r>
            <a:r>
              <a:rPr lang="zh-CN" altLang="en-US" b="1">
                <a:solidFill>
                  <a:schemeClr val="hlink"/>
                </a:solidFill>
                <a:latin typeface="Calibri" pitchFamily="34" charset="0"/>
              </a:rPr>
              <a:t>”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</a:rPr>
              <a:t> （</a:t>
            </a:r>
            <a:r>
              <a:rPr lang="en-US" altLang="zh-CN" b="1">
                <a:solidFill>
                  <a:schemeClr val="hlink"/>
                </a:solidFill>
                <a:latin typeface="楷体_GB2312" pitchFamily="49" charset="-122"/>
              </a:rPr>
              <a:t>GIMPS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</a:rPr>
              <a:t>）项目</a:t>
            </a:r>
            <a:r>
              <a:rPr lang="zh-CN" altLang="en-US">
                <a:latin typeface="楷体_GB2312" pitchFamily="49" charset="-122"/>
              </a:rPr>
              <a:t>：</a:t>
            </a:r>
            <a:r>
              <a:rPr lang="en-US" altLang="zh-CN">
                <a:latin typeface="楷体_GB2312" pitchFamily="49" charset="-122"/>
              </a:rPr>
              <a:t>1996</a:t>
            </a:r>
            <a:r>
              <a:rPr lang="zh-CN" altLang="en-US">
                <a:latin typeface="楷体_GB2312" pitchFamily="49" charset="-122"/>
              </a:rPr>
              <a:t>年初，美国数学家和程序设计师乔治</a:t>
            </a:r>
            <a:r>
              <a:rPr lang="en-US" altLang="zh-CN">
                <a:latin typeface="Calibri" pitchFamily="34" charset="0"/>
              </a:rPr>
              <a:t>·</a:t>
            </a:r>
            <a:r>
              <a:rPr lang="zh-CN" altLang="en-US">
                <a:latin typeface="楷体_GB2312" pitchFamily="49" charset="-122"/>
              </a:rPr>
              <a:t>沃特曼编制了一个名为</a:t>
            </a:r>
            <a:r>
              <a:rPr lang="en-US" altLang="zh-CN">
                <a:latin typeface="楷体_GB2312" pitchFamily="49" charset="-122"/>
              </a:rPr>
              <a:t>Prime95</a:t>
            </a:r>
            <a:r>
              <a:rPr lang="zh-CN" altLang="en-US">
                <a:latin typeface="楷体_GB2312" pitchFamily="49" charset="-122"/>
              </a:rPr>
              <a:t>的梅森素数计算程序，并把它放在网页上供数学家和数学爱好者免费使用。</a:t>
            </a:r>
          </a:p>
          <a:p>
            <a:pPr marL="1143000" lvl="2" indent="-228600" eaLnBrk="0" hangingPunct="0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en-US" altLang="zh-CN" b="1">
                <a:latin typeface="楷体_GB2312" pitchFamily="49" charset="-122"/>
              </a:rPr>
              <a:t>2016</a:t>
            </a:r>
            <a:r>
              <a:rPr lang="zh-CN" altLang="en-US" b="1">
                <a:latin typeface="楷体_GB2312" pitchFamily="49" charset="-122"/>
              </a:rPr>
              <a:t>年</a:t>
            </a:r>
            <a:r>
              <a:rPr lang="en-US" altLang="zh-CN" b="1">
                <a:latin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</a:rPr>
              <a:t>月</a:t>
            </a:r>
            <a:r>
              <a:rPr lang="en-US" altLang="zh-CN" b="1">
                <a:latin typeface="楷体_GB2312" pitchFamily="49" charset="-122"/>
              </a:rPr>
              <a:t>7</a:t>
            </a:r>
            <a:r>
              <a:rPr lang="zh-CN" altLang="en-US" b="1">
                <a:latin typeface="楷体_GB2312" pitchFamily="49" charset="-122"/>
              </a:rPr>
              <a:t>日，美国中央密苏里大学数学教授柯蒂斯</a:t>
            </a:r>
            <a:r>
              <a:rPr lang="en-US" altLang="zh-CN" b="1">
                <a:latin typeface="Calibri" pitchFamily="34" charset="0"/>
              </a:rPr>
              <a:t>·</a:t>
            </a:r>
            <a:r>
              <a:rPr lang="zh-CN" altLang="en-US" b="1">
                <a:latin typeface="楷体_GB2312" pitchFamily="49" charset="-122"/>
              </a:rPr>
              <a:t>库珀领导的研究小组发现了目前已知的最大素数，第</a:t>
            </a:r>
            <a:r>
              <a:rPr lang="en-US" altLang="zh-CN" b="1">
                <a:latin typeface="楷体_GB2312" pitchFamily="49" charset="-122"/>
              </a:rPr>
              <a:t>49</a:t>
            </a:r>
            <a:r>
              <a:rPr lang="zh-CN" altLang="en-US" b="1">
                <a:latin typeface="楷体_GB2312" pitchFamily="49" charset="-122"/>
              </a:rPr>
              <a:t>个梅森素数 </a:t>
            </a:r>
            <a:r>
              <a:rPr lang="en-US" altLang="zh-CN" b="1">
                <a:latin typeface="楷体_GB2312" pitchFamily="49" charset="-122"/>
              </a:rPr>
              <a:t>2</a:t>
            </a:r>
            <a:r>
              <a:rPr lang="en-US" altLang="zh-CN" b="1" baseline="30000">
                <a:latin typeface="楷体_GB2312" pitchFamily="49" charset="-122"/>
              </a:rPr>
              <a:t>74207281</a:t>
            </a:r>
            <a:r>
              <a:rPr lang="en-US" altLang="zh-CN" b="1">
                <a:latin typeface="楷体_GB2312" pitchFamily="49" charset="-122"/>
              </a:rPr>
              <a:t>-1</a:t>
            </a:r>
            <a:r>
              <a:rPr lang="zh-CN" altLang="en-US" b="1">
                <a:latin typeface="楷体_GB2312" pitchFamily="49" charset="-122"/>
              </a:rPr>
              <a:t>。这个超大素数有</a:t>
            </a:r>
            <a:r>
              <a:rPr lang="en-US" altLang="zh-CN" b="1">
                <a:latin typeface="楷体_GB2312" pitchFamily="49" charset="-122"/>
              </a:rPr>
              <a:t>22338618</a:t>
            </a:r>
            <a:r>
              <a:rPr lang="zh-CN" altLang="en-US" b="1">
                <a:latin typeface="楷体_GB2312" pitchFamily="49" charset="-122"/>
              </a:rPr>
              <a:t>位。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 marL="1143000" lvl="2" indent="-228600" eaLnBrk="0" hangingPunct="0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en-US" altLang="zh-CN">
                <a:latin typeface="楷体_GB2312" pitchFamily="49" charset="-122"/>
              </a:rPr>
              <a:t>2013</a:t>
            </a:r>
            <a:r>
              <a:rPr lang="zh-CN" altLang="en-US">
                <a:latin typeface="楷体_GB2312" pitchFamily="49" charset="-122"/>
              </a:rPr>
              <a:t>年</a:t>
            </a:r>
            <a:r>
              <a:rPr lang="en-US" altLang="zh-CN">
                <a:latin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</a:rPr>
              <a:t>月</a:t>
            </a:r>
            <a:r>
              <a:rPr lang="en-US" altLang="zh-CN">
                <a:latin typeface="楷体_GB2312" pitchFamily="49" charset="-122"/>
              </a:rPr>
              <a:t>25</a:t>
            </a:r>
            <a:r>
              <a:rPr lang="zh-CN" altLang="en-US">
                <a:latin typeface="楷体_GB2312" pitchFamily="49" charset="-122"/>
              </a:rPr>
              <a:t>日，</a:t>
            </a:r>
            <a:r>
              <a:rPr lang="zh-CN" altLang="en-US" b="1">
                <a:latin typeface="楷体_GB2312" pitchFamily="49" charset="-122"/>
              </a:rPr>
              <a:t>第</a:t>
            </a:r>
            <a:r>
              <a:rPr lang="en-US" altLang="zh-CN">
                <a:latin typeface="楷体_GB2312" pitchFamily="49" charset="-122"/>
              </a:rPr>
              <a:t>48</a:t>
            </a:r>
            <a:r>
              <a:rPr lang="zh-CN" altLang="en-US">
                <a:latin typeface="楷体_GB2312" pitchFamily="49" charset="-122"/>
              </a:rPr>
              <a:t>个梅森素数</a:t>
            </a:r>
            <a:r>
              <a:rPr lang="en-US" altLang="zh-CN">
                <a:latin typeface="楷体_GB2312" pitchFamily="49" charset="-122"/>
              </a:rPr>
              <a:t>2</a:t>
            </a:r>
            <a:r>
              <a:rPr lang="en-US" altLang="zh-CN" baseline="30000">
                <a:latin typeface="楷体_GB2312" pitchFamily="49" charset="-122"/>
              </a:rPr>
              <a:t>57885161</a:t>
            </a:r>
            <a:r>
              <a:rPr lang="en-US" altLang="zh-CN">
                <a:latin typeface="楷体_GB2312" pitchFamily="49" charset="-122"/>
              </a:rPr>
              <a:t>-1</a:t>
            </a:r>
            <a:r>
              <a:rPr lang="zh-CN" altLang="en-US">
                <a:latin typeface="楷体_GB2312" pitchFamily="49" charset="-122"/>
              </a:rPr>
              <a:t>，有</a:t>
            </a:r>
            <a:r>
              <a:rPr lang="en-US" altLang="zh-CN">
                <a:latin typeface="楷体_GB2312" pitchFamily="49" charset="-122"/>
              </a:rPr>
              <a:t>17,425,170</a:t>
            </a:r>
            <a:r>
              <a:rPr lang="zh-CN" altLang="en-US">
                <a:latin typeface="楷体_GB2312" pitchFamily="49" charset="-122"/>
              </a:rPr>
              <a:t>位数，这一最新发现被英国</a:t>
            </a:r>
            <a:r>
              <a:rPr lang="en-US" altLang="zh-CN">
                <a:latin typeface="楷体_GB2312" pitchFamily="49" charset="-122"/>
              </a:rPr>
              <a:t>《</a:t>
            </a:r>
            <a:r>
              <a:rPr lang="zh-CN" altLang="en-US">
                <a:latin typeface="楷体_GB2312" pitchFamily="49" charset="-122"/>
              </a:rPr>
              <a:t>新科学家</a:t>
            </a:r>
            <a:r>
              <a:rPr lang="en-US" altLang="zh-CN">
                <a:latin typeface="楷体_GB2312" pitchFamily="49" charset="-122"/>
              </a:rPr>
              <a:t>》</a:t>
            </a:r>
            <a:r>
              <a:rPr lang="zh-CN" altLang="en-US">
                <a:latin typeface="楷体_GB2312" pitchFamily="49" charset="-122"/>
              </a:rPr>
              <a:t>周刊评为 </a:t>
            </a:r>
            <a:r>
              <a:rPr lang="zh-CN" altLang="en-US">
                <a:latin typeface="Calibri" pitchFamily="34" charset="0"/>
              </a:rPr>
              <a:t>“</a:t>
            </a:r>
            <a:r>
              <a:rPr lang="en-US" altLang="zh-CN">
                <a:latin typeface="楷体_GB2312" pitchFamily="49" charset="-122"/>
              </a:rPr>
              <a:t>2013</a:t>
            </a:r>
            <a:r>
              <a:rPr lang="zh-CN" altLang="en-US">
                <a:latin typeface="楷体_GB2312" pitchFamily="49" charset="-122"/>
              </a:rPr>
              <a:t>年自然科学十大突破</a:t>
            </a:r>
            <a:r>
              <a:rPr lang="zh-CN" altLang="en-US">
                <a:latin typeface="Calibri" pitchFamily="34" charset="0"/>
              </a:rPr>
              <a:t>”</a:t>
            </a:r>
            <a:r>
              <a:rPr lang="zh-CN" altLang="en-US">
                <a:latin typeface="楷体_GB2312" pitchFamily="49" charset="-122"/>
              </a:rPr>
              <a:t> 之一。</a:t>
            </a:r>
          </a:p>
          <a:p>
            <a:pPr marL="1143000" lvl="2" indent="-228600" eaLnBrk="0" hangingPunct="0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en-US" altLang="zh-CN">
                <a:latin typeface="楷体_GB2312" pitchFamily="49" charset="-122"/>
              </a:rPr>
              <a:t>2009</a:t>
            </a:r>
            <a:r>
              <a:rPr lang="zh-CN" altLang="en-US">
                <a:latin typeface="楷体_GB2312" pitchFamily="49" charset="-122"/>
              </a:rPr>
              <a:t>年</a:t>
            </a:r>
            <a:r>
              <a:rPr lang="en-US" altLang="zh-CN">
                <a:latin typeface="楷体_GB2312" pitchFamily="49" charset="-122"/>
              </a:rPr>
              <a:t>4</a:t>
            </a:r>
            <a:r>
              <a:rPr lang="zh-CN" altLang="en-US">
                <a:latin typeface="楷体_GB2312" pitchFamily="49" charset="-122"/>
              </a:rPr>
              <a:t>月</a:t>
            </a:r>
            <a:r>
              <a:rPr lang="en-US" altLang="zh-CN">
                <a:latin typeface="楷体_GB2312" pitchFamily="49" charset="-122"/>
              </a:rPr>
              <a:t>12</a:t>
            </a:r>
            <a:r>
              <a:rPr lang="zh-CN" altLang="en-US">
                <a:latin typeface="楷体_GB2312" pitchFamily="49" charset="-122"/>
              </a:rPr>
              <a:t>日发现了第</a:t>
            </a:r>
            <a:r>
              <a:rPr lang="en-US" altLang="zh-CN">
                <a:latin typeface="楷体_GB2312" pitchFamily="49" charset="-122"/>
              </a:rPr>
              <a:t>47</a:t>
            </a:r>
            <a:r>
              <a:rPr lang="zh-CN" altLang="en-US">
                <a:latin typeface="楷体_GB2312" pitchFamily="49" charset="-122"/>
              </a:rPr>
              <a:t>个梅森素数</a:t>
            </a:r>
            <a:r>
              <a:rPr lang="en-US" altLang="zh-CN">
                <a:latin typeface="楷体_GB2312" pitchFamily="49" charset="-122"/>
              </a:rPr>
              <a:t>2</a:t>
            </a:r>
            <a:r>
              <a:rPr lang="en-US" altLang="zh-CN" baseline="30000">
                <a:latin typeface="楷体_GB2312" pitchFamily="49" charset="-122"/>
              </a:rPr>
              <a:t>42643801</a:t>
            </a:r>
            <a:r>
              <a:rPr lang="en-US" altLang="zh-CN">
                <a:latin typeface="楷体_GB2312" pitchFamily="49" charset="-122"/>
              </a:rPr>
              <a:t>-1 </a:t>
            </a:r>
            <a:r>
              <a:rPr lang="zh-CN" altLang="en-US">
                <a:latin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</a:rPr>
              <a:t>2008</a:t>
            </a:r>
            <a:r>
              <a:rPr lang="zh-CN" altLang="en-US">
                <a:latin typeface="楷体_GB2312" pitchFamily="49" charset="-122"/>
              </a:rPr>
              <a:t>年</a:t>
            </a:r>
            <a:r>
              <a:rPr lang="en-US" altLang="zh-CN">
                <a:latin typeface="楷体_GB2312" pitchFamily="49" charset="-122"/>
              </a:rPr>
              <a:t>9</a:t>
            </a:r>
            <a:r>
              <a:rPr lang="zh-CN" altLang="en-US">
                <a:latin typeface="楷体_GB2312" pitchFamily="49" charset="-122"/>
              </a:rPr>
              <a:t>月份发现的第</a:t>
            </a:r>
            <a:r>
              <a:rPr lang="en-US" altLang="zh-CN">
                <a:latin typeface="楷体_GB2312" pitchFamily="49" charset="-122"/>
              </a:rPr>
              <a:t>46</a:t>
            </a:r>
            <a:r>
              <a:rPr lang="zh-CN" altLang="en-US">
                <a:latin typeface="楷体_GB2312" pitchFamily="49" charset="-122"/>
              </a:rPr>
              <a:t>个梅森素数</a:t>
            </a:r>
            <a:r>
              <a:rPr lang="en-US" altLang="zh-CN">
                <a:latin typeface="楷体_GB2312" pitchFamily="49" charset="-122"/>
              </a:rPr>
              <a:t>2</a:t>
            </a:r>
            <a:r>
              <a:rPr lang="en-US" altLang="zh-CN" baseline="30000">
                <a:latin typeface="楷体_GB2312" pitchFamily="49" charset="-122"/>
              </a:rPr>
              <a:t>37,156,667</a:t>
            </a:r>
            <a:r>
              <a:rPr lang="en-US" altLang="zh-CN">
                <a:latin typeface="楷体_GB2312" pitchFamily="49" charset="-122"/>
              </a:rPr>
              <a:t>-1</a:t>
            </a:r>
            <a:r>
              <a:rPr lang="zh-CN" altLang="en-US">
                <a:latin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</a:rPr>
              <a:t>2008</a:t>
            </a:r>
            <a:r>
              <a:rPr lang="zh-CN" altLang="en-US">
                <a:latin typeface="楷体_GB2312" pitchFamily="49" charset="-122"/>
              </a:rPr>
              <a:t>年</a:t>
            </a:r>
            <a:r>
              <a:rPr lang="en-US" altLang="zh-CN">
                <a:latin typeface="楷体_GB2312" pitchFamily="49" charset="-122"/>
              </a:rPr>
              <a:t>8</a:t>
            </a:r>
            <a:r>
              <a:rPr lang="zh-CN" altLang="en-US">
                <a:latin typeface="楷体_GB2312" pitchFamily="49" charset="-122"/>
              </a:rPr>
              <a:t>月份发现的第</a:t>
            </a:r>
            <a:r>
              <a:rPr lang="en-US" altLang="zh-CN">
                <a:latin typeface="楷体_GB2312" pitchFamily="49" charset="-122"/>
              </a:rPr>
              <a:t>45</a:t>
            </a:r>
            <a:r>
              <a:rPr lang="zh-CN" altLang="en-US">
                <a:latin typeface="楷体_GB2312" pitchFamily="49" charset="-122"/>
              </a:rPr>
              <a:t>个梅森素数</a:t>
            </a:r>
            <a:r>
              <a:rPr lang="en-US" altLang="zh-CN">
                <a:latin typeface="楷体_GB2312" pitchFamily="49" charset="-122"/>
              </a:rPr>
              <a:t>2</a:t>
            </a:r>
            <a:r>
              <a:rPr lang="en-US" altLang="zh-CN" baseline="30000">
                <a:latin typeface="楷体_GB2312" pitchFamily="49" charset="-122"/>
              </a:rPr>
              <a:t>43,112,609</a:t>
            </a:r>
            <a:r>
              <a:rPr lang="en-US" altLang="zh-CN">
                <a:latin typeface="楷体_GB2312" pitchFamily="49" charset="-122"/>
              </a:rPr>
              <a:t>-1</a:t>
            </a:r>
            <a:r>
              <a:rPr lang="zh-CN" altLang="en-US">
                <a:latin typeface="楷体_GB2312" pitchFamily="49" charset="-122"/>
              </a:rPr>
              <a:t>。 </a:t>
            </a:r>
          </a:p>
        </p:txBody>
      </p:sp>
      <p:pic>
        <p:nvPicPr>
          <p:cNvPr id="15565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8" y="692150"/>
            <a:ext cx="7991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4"/>
          <p:cNvSpPr>
            <a:spLocks noRot="1" noChangeArrowheads="1"/>
          </p:cNvSpPr>
          <p:nvPr/>
        </p:nvSpPr>
        <p:spPr bwMode="auto">
          <a:xfrm>
            <a:off x="304800" y="1628775"/>
            <a:ext cx="85407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将除法转换为加法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800">
                <a:latin typeface="楷体_GB2312" pitchFamily="49" charset="-122"/>
              </a:rPr>
              <a:t>设</a:t>
            </a:r>
            <a:r>
              <a:rPr lang="en-US" altLang="zh-CN" sz="2800">
                <a:latin typeface="楷体_GB2312" pitchFamily="49" charset="-122"/>
              </a:rPr>
              <a:t>q=2</a:t>
            </a:r>
            <a:r>
              <a:rPr lang="en-US" altLang="zh-CN" sz="2800" baseline="30000">
                <a:latin typeface="楷体_GB2312" pitchFamily="49" charset="-122"/>
              </a:rPr>
              <a:t>p</a:t>
            </a:r>
            <a:r>
              <a:rPr lang="en-US" altLang="zh-CN" sz="2800">
                <a:latin typeface="楷体_GB2312" pitchFamily="49" charset="-122"/>
              </a:rPr>
              <a:t>-1</a:t>
            </a:r>
            <a:r>
              <a:rPr lang="zh-CN" altLang="en-US" sz="2800">
                <a:latin typeface="楷体_GB2312" pitchFamily="49" charset="-122"/>
              </a:rPr>
              <a:t>是一个</a:t>
            </a:r>
            <a:r>
              <a:rPr lang="en-US" altLang="zh-CN" sz="2800" b="1">
                <a:latin typeface="楷体_GB2312" pitchFamily="49" charset="-122"/>
              </a:rPr>
              <a:t>Mersenne</a:t>
            </a:r>
            <a:r>
              <a:rPr lang="zh-CN" altLang="en-US" sz="2800" b="1">
                <a:latin typeface="楷体_GB2312" pitchFamily="49" charset="-122"/>
              </a:rPr>
              <a:t>素数</a:t>
            </a:r>
            <a:r>
              <a:rPr lang="zh-CN" altLang="en-US" sz="2800">
                <a:latin typeface="楷体_GB2312" pitchFamily="49" charset="-122"/>
              </a:rPr>
              <a:t>，计算整数</a:t>
            </a:r>
            <a:r>
              <a:rPr lang="en-US" altLang="zh-CN" sz="2800">
                <a:latin typeface="楷体_GB2312" pitchFamily="49" charset="-122"/>
              </a:rPr>
              <a:t>c</a:t>
            </a:r>
            <a:r>
              <a:rPr lang="zh-CN" altLang="en-US" sz="2800">
                <a:latin typeface="楷体_GB2312" pitchFamily="49" charset="-122"/>
              </a:rPr>
              <a:t>除以</a:t>
            </a:r>
            <a:r>
              <a:rPr lang="en-US" altLang="zh-CN" sz="2800">
                <a:latin typeface="楷体_GB2312" pitchFamily="49" charset="-122"/>
              </a:rPr>
              <a:t>q</a:t>
            </a:r>
            <a:r>
              <a:rPr lang="zh-CN" altLang="en-US" sz="2800">
                <a:latin typeface="楷体_GB2312" pitchFamily="49" charset="-122"/>
              </a:rPr>
              <a:t>的余数。</a:t>
            </a:r>
          </a:p>
          <a:p>
            <a:pPr marL="1143000" lvl="2" indent="-2286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CN" sz="2400">
                <a:latin typeface="楷体_GB2312" pitchFamily="49" charset="-122"/>
              </a:rPr>
              <a:t>C</a:t>
            </a:r>
            <a:r>
              <a:rPr lang="zh-CN" altLang="en-US" sz="2400">
                <a:latin typeface="楷体_GB2312" pitchFamily="49" charset="-122"/>
              </a:rPr>
              <a:t>的二进制表示可以记为</a:t>
            </a:r>
            <a:r>
              <a:rPr lang="en-US" altLang="zh-CN" sz="2400">
                <a:latin typeface="楷体_GB2312" pitchFamily="49" charset="-122"/>
              </a:rPr>
              <a:t>c</a:t>
            </a:r>
            <a:r>
              <a:rPr lang="en-US" altLang="zh-CN" sz="2400" baseline="-25000">
                <a:latin typeface="楷体_GB2312" pitchFamily="49" charset="-122"/>
              </a:rPr>
              <a:t>0</a:t>
            </a:r>
            <a:r>
              <a:rPr lang="en-US" altLang="zh-CN" sz="2400">
                <a:latin typeface="楷体_GB2312" pitchFamily="49" charset="-122"/>
              </a:rPr>
              <a:t>+2</a:t>
            </a:r>
            <a:r>
              <a:rPr lang="en-US" altLang="zh-CN" sz="2400" baseline="30000">
                <a:latin typeface="楷体_GB2312" pitchFamily="49" charset="-122"/>
              </a:rPr>
              <a:t>p</a:t>
            </a:r>
            <a:r>
              <a:rPr lang="en-US" altLang="zh-CN" sz="2400">
                <a:latin typeface="楷体_GB2312" pitchFamily="49" charset="-122"/>
              </a:rPr>
              <a:t>c</a:t>
            </a:r>
            <a:r>
              <a:rPr lang="en-US" altLang="zh-CN" sz="2400" baseline="-25000">
                <a:latin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</a:rPr>
              <a:t>c</a:t>
            </a:r>
            <a:r>
              <a:rPr lang="en-US" altLang="zh-CN" sz="2400" baseline="-25000">
                <a:latin typeface="楷体_GB2312" pitchFamily="49" charset="-122"/>
              </a:rPr>
              <a:t>0 </a:t>
            </a:r>
            <a:r>
              <a:rPr lang="en-US" altLang="zh-CN" sz="2400">
                <a:latin typeface="楷体_GB2312" pitchFamily="49" charset="-122"/>
              </a:rPr>
              <a:t>&lt;</a:t>
            </a:r>
            <a:r>
              <a:rPr lang="en-US" altLang="zh-CN" sz="2400" baseline="-25000">
                <a:latin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</a:rPr>
              <a:t>2</a:t>
            </a:r>
            <a:r>
              <a:rPr lang="en-US" altLang="zh-CN" sz="2400" baseline="30000">
                <a:latin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</a:rPr>
              <a:t>）。</a:t>
            </a:r>
          </a:p>
          <a:p>
            <a:pPr marL="1143000" lvl="2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>
                <a:latin typeface="楷体_GB2312" pitchFamily="49" charset="-122"/>
              </a:rPr>
              <a:t>   </a:t>
            </a:r>
            <a:r>
              <a:rPr lang="en-US" altLang="zh-CN" sz="2400">
                <a:latin typeface="楷体_GB2312" pitchFamily="49" charset="-122"/>
              </a:rPr>
              <a:t>C= c</a:t>
            </a:r>
            <a:r>
              <a:rPr lang="en-US" altLang="zh-CN" sz="2400" baseline="-25000">
                <a:latin typeface="楷体_GB2312" pitchFamily="49" charset="-122"/>
              </a:rPr>
              <a:t>0</a:t>
            </a:r>
            <a:r>
              <a:rPr lang="en-US" altLang="zh-CN" sz="2400">
                <a:latin typeface="楷体_GB2312" pitchFamily="49" charset="-122"/>
              </a:rPr>
              <a:t>+2</a:t>
            </a:r>
            <a:r>
              <a:rPr lang="en-US" altLang="zh-CN" sz="2400" baseline="30000">
                <a:latin typeface="楷体_GB2312" pitchFamily="49" charset="-122"/>
              </a:rPr>
              <a:t>p</a:t>
            </a:r>
            <a:r>
              <a:rPr lang="en-US" altLang="zh-CN" sz="2400">
                <a:latin typeface="楷体_GB2312" pitchFamily="49" charset="-122"/>
              </a:rPr>
              <a:t>c</a:t>
            </a:r>
            <a:r>
              <a:rPr lang="en-US" altLang="zh-CN" sz="2400" baseline="-25000">
                <a:latin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</a:rPr>
              <a:t>= c</a:t>
            </a:r>
            <a:r>
              <a:rPr lang="en-US" altLang="zh-CN" sz="2400" baseline="-25000">
                <a:latin typeface="楷体_GB2312" pitchFamily="49" charset="-122"/>
              </a:rPr>
              <a:t>0</a:t>
            </a:r>
            <a:r>
              <a:rPr lang="en-US" altLang="zh-CN" sz="2400">
                <a:latin typeface="楷体_GB2312" pitchFamily="49" charset="-122"/>
              </a:rPr>
              <a:t>+c</a:t>
            </a:r>
            <a:r>
              <a:rPr lang="en-US" altLang="zh-CN" sz="2400" baseline="-25000">
                <a:latin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</a:rPr>
              <a:t>+</a:t>
            </a:r>
            <a:r>
              <a:rPr lang="zh-CN" altLang="en-US" sz="2400">
                <a:latin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</a:rPr>
              <a:t>2</a:t>
            </a:r>
            <a:r>
              <a:rPr lang="en-US" altLang="zh-CN" sz="2400" baseline="30000">
                <a:latin typeface="楷体_GB2312" pitchFamily="49" charset="-122"/>
              </a:rPr>
              <a:t>p</a:t>
            </a:r>
            <a:r>
              <a:rPr lang="en-US" altLang="zh-CN" sz="2400">
                <a:latin typeface="楷体_GB2312" pitchFamily="49" charset="-122"/>
              </a:rPr>
              <a:t>-1</a:t>
            </a:r>
            <a:r>
              <a:rPr lang="zh-CN" altLang="en-US" sz="2400">
                <a:latin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</a:rPr>
              <a:t>c</a:t>
            </a:r>
            <a:r>
              <a:rPr lang="en-US" altLang="zh-CN" sz="2400" baseline="-25000">
                <a:latin typeface="楷体_GB2312" pitchFamily="49" charset="-122"/>
              </a:rPr>
              <a:t>1</a:t>
            </a:r>
          </a:p>
          <a:p>
            <a:pPr marL="1143000" lvl="2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</a:rPr>
              <a:t>c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</a:rPr>
              <a:t>除以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</a:rPr>
              <a:t>q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</a:rPr>
              <a:t>的余数与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</a:rPr>
              <a:t>c</a:t>
            </a:r>
            <a:r>
              <a:rPr lang="en-US" altLang="zh-CN" sz="2400" b="1" baseline="-25000">
                <a:solidFill>
                  <a:schemeClr val="hlink"/>
                </a:solidFill>
                <a:latin typeface="楷体_GB2312" pitchFamily="49" charset="-122"/>
              </a:rPr>
              <a:t>0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</a:rPr>
              <a:t>+c</a:t>
            </a:r>
            <a:r>
              <a:rPr lang="en-US" altLang="zh-CN" sz="2400" b="1" baseline="-25000">
                <a:solidFill>
                  <a:schemeClr val="hlink"/>
                </a:solidFill>
                <a:latin typeface="楷体_GB2312" pitchFamily="49" charset="-122"/>
              </a:rPr>
              <a:t>1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</a:rPr>
              <a:t>除以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</a:rPr>
              <a:t>q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</a:rPr>
              <a:t>的余数相同</a:t>
            </a:r>
            <a:r>
              <a:rPr lang="zh-CN" altLang="en-US" sz="2400">
                <a:latin typeface="楷体_GB2312" pitchFamily="49" charset="-122"/>
              </a:rPr>
              <a:t>。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latin typeface="楷体_GB2312" pitchFamily="49" charset="-122"/>
              </a:rPr>
              <a:t>称形如</a:t>
            </a:r>
            <a:r>
              <a:rPr lang="en-US" altLang="zh-CN" sz="3200" b="1">
                <a:latin typeface="楷体_GB2312" pitchFamily="49" charset="-122"/>
              </a:rPr>
              <a:t>p=2</a:t>
            </a:r>
            <a:r>
              <a:rPr lang="en-US" altLang="zh-CN" sz="3200" b="1" baseline="30000">
                <a:latin typeface="楷体_GB2312" pitchFamily="49" charset="-122"/>
              </a:rPr>
              <a:t>k</a:t>
            </a:r>
            <a:r>
              <a:rPr lang="en-US" altLang="zh-CN" sz="3200" b="1">
                <a:latin typeface="楷体_GB2312" pitchFamily="49" charset="-122"/>
              </a:rPr>
              <a:t>-a</a:t>
            </a:r>
            <a:r>
              <a:rPr lang="zh-CN" altLang="en-US" sz="2800">
                <a:latin typeface="楷体_GB2312" pitchFamily="49" charset="-122"/>
              </a:rPr>
              <a:t>（其中</a:t>
            </a:r>
            <a:r>
              <a:rPr lang="en-US" altLang="zh-CN" sz="2800">
                <a:latin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</a:rPr>
              <a:t>是一个很小的整数）的素数为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准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</a:rPr>
              <a:t>Mersenne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素数</a:t>
            </a:r>
            <a:r>
              <a:rPr lang="zh-CN" altLang="en-US" sz="2800">
                <a:latin typeface="楷体_GB2312" pitchFamily="49" charset="-122"/>
              </a:rPr>
              <a:t>。计算</a:t>
            </a:r>
            <a:r>
              <a:rPr lang="en-US" altLang="zh-CN" sz="2800">
                <a:latin typeface="楷体_GB2312" pitchFamily="49" charset="-122"/>
              </a:rPr>
              <a:t>c=c</a:t>
            </a:r>
            <a:r>
              <a:rPr lang="en-US" altLang="zh-CN" sz="2800" baseline="-25000">
                <a:latin typeface="楷体_GB2312" pitchFamily="49" charset="-122"/>
              </a:rPr>
              <a:t>0</a:t>
            </a:r>
            <a:r>
              <a:rPr lang="en-US" altLang="zh-CN" sz="2800">
                <a:latin typeface="楷体_GB2312" pitchFamily="49" charset="-122"/>
              </a:rPr>
              <a:t>+2</a:t>
            </a:r>
            <a:r>
              <a:rPr lang="en-US" altLang="zh-CN" sz="2800" baseline="30000">
                <a:latin typeface="楷体_GB2312" pitchFamily="49" charset="-122"/>
              </a:rPr>
              <a:t>k</a:t>
            </a:r>
            <a:r>
              <a:rPr lang="en-US" altLang="zh-CN" sz="2800">
                <a:latin typeface="楷体_GB2312" pitchFamily="49" charset="-122"/>
              </a:rPr>
              <a:t>c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</a:rPr>
              <a:t>除以</a:t>
            </a:r>
            <a:r>
              <a:rPr lang="en-US" altLang="zh-CN" sz="2800">
                <a:latin typeface="楷体_GB2312" pitchFamily="49" charset="-122"/>
              </a:rPr>
              <a:t>p</a:t>
            </a:r>
            <a:r>
              <a:rPr lang="zh-CN" altLang="en-US" sz="2800">
                <a:latin typeface="楷体_GB2312" pitchFamily="49" charset="-122"/>
              </a:rPr>
              <a:t>的余数时，只要计算</a:t>
            </a:r>
            <a:r>
              <a:rPr lang="en-US" altLang="zh-CN" sz="2800">
                <a:latin typeface="楷体_GB2312" pitchFamily="49" charset="-122"/>
              </a:rPr>
              <a:t>c</a:t>
            </a:r>
            <a:r>
              <a:rPr lang="en-US" altLang="zh-CN" sz="2800" baseline="-25000">
                <a:latin typeface="楷体_GB2312" pitchFamily="49" charset="-122"/>
              </a:rPr>
              <a:t>0</a:t>
            </a:r>
            <a:r>
              <a:rPr lang="en-US" altLang="zh-CN" sz="2800">
                <a:latin typeface="楷体_GB2312" pitchFamily="49" charset="-122"/>
              </a:rPr>
              <a:t>+ac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</a:rPr>
              <a:t>除以</a:t>
            </a:r>
            <a:r>
              <a:rPr lang="en-US" altLang="zh-CN" sz="2800">
                <a:latin typeface="楷体_GB2312" pitchFamily="49" charset="-122"/>
              </a:rPr>
              <a:t>p</a:t>
            </a:r>
            <a:r>
              <a:rPr lang="zh-CN" altLang="en-US" sz="2800">
                <a:latin typeface="楷体_GB2312" pitchFamily="49" charset="-122"/>
              </a:rPr>
              <a:t>的余数即可。</a:t>
            </a:r>
          </a:p>
        </p:txBody>
      </p:sp>
      <p:sp>
        <p:nvSpPr>
          <p:cNvPr id="156674" name="Rectangle 5"/>
          <p:cNvSpPr>
            <a:spLocks noRot="1" noChangeArrowheads="1"/>
          </p:cNvSpPr>
          <p:nvPr/>
        </p:nvSpPr>
        <p:spPr bwMode="auto">
          <a:xfrm>
            <a:off x="301625" y="476250"/>
            <a:ext cx="85407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3600" b="1">
                <a:solidFill>
                  <a:srgbClr val="FF3300"/>
                </a:solidFill>
                <a:latin typeface="楷体_GB2312" pitchFamily="49" charset="-122"/>
              </a:rPr>
              <a:t>Mersenne</a:t>
            </a:r>
            <a:r>
              <a:rPr lang="zh-CN" altLang="en-US" sz="3600" b="1">
                <a:solidFill>
                  <a:srgbClr val="FF3300"/>
                </a:solidFill>
                <a:latin typeface="楷体_GB2312" pitchFamily="49" charset="-122"/>
              </a:rPr>
              <a:t>素数的应用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4"/>
          <p:cNvSpPr>
            <a:spLocks noRot="1" noChangeArrowheads="1"/>
          </p:cNvSpPr>
          <p:nvPr/>
        </p:nvSpPr>
        <p:spPr bwMode="auto">
          <a:xfrm>
            <a:off x="479425" y="1052513"/>
            <a:ext cx="8053388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SzPct val="90000"/>
              <a:buFont typeface="Wingdings" pitchFamily="2" charset="2"/>
              <a:buChar char="Ø"/>
            </a:pPr>
            <a:r>
              <a:rPr lang="zh-CN" altLang="en-US" sz="3600" b="1">
                <a:solidFill>
                  <a:schemeClr val="hlink"/>
                </a:solidFill>
                <a:latin typeface="楷体_GB2312" pitchFamily="49" charset="-122"/>
              </a:rPr>
              <a:t>补充定理</a:t>
            </a:r>
            <a:endParaRPr lang="en-US" altLang="zh-CN" sz="3600" b="1">
              <a:solidFill>
                <a:schemeClr val="hlink"/>
              </a:solidFill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None/>
            </a:pPr>
            <a:endParaRPr lang="en-US" altLang="zh-CN" sz="36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</a:rPr>
              <a:t>证明</a:t>
            </a:r>
            <a:r>
              <a:rPr lang="zh-CN" altLang="en-US" sz="3200">
                <a:latin typeface="楷体_GB2312" pitchFamily="49" charset="-122"/>
              </a:rPr>
              <a:t>：</a:t>
            </a:r>
            <a:r>
              <a:rPr lang="zh-CN" altLang="en-US" sz="3200" b="1">
                <a:latin typeface="楷体_GB2312" pitchFamily="49" charset="-122"/>
              </a:rPr>
              <a:t>若</a:t>
            </a:r>
            <a:r>
              <a:rPr lang="en-US" altLang="zh-CN" sz="3200" b="1" i="1">
                <a:latin typeface="楷体_GB2312" pitchFamily="49" charset="-122"/>
              </a:rPr>
              <a:t>m</a:t>
            </a:r>
            <a:r>
              <a:rPr lang="zh-CN" altLang="en-US" sz="3200" b="1">
                <a:latin typeface="楷体_GB2312" pitchFamily="49" charset="-122"/>
              </a:rPr>
              <a:t>含有一个奇数因子</a:t>
            </a:r>
            <a:r>
              <a:rPr lang="en-US" altLang="zh-CN" sz="3200" b="1" i="1">
                <a:latin typeface="楷体_GB2312" pitchFamily="49" charset="-122"/>
              </a:rPr>
              <a:t>n</a:t>
            </a:r>
            <a:r>
              <a:rPr lang="zh-CN" altLang="en-US" sz="3200" b="1">
                <a:latin typeface="楷体_GB2312" pitchFamily="49" charset="-122"/>
              </a:rPr>
              <a:t>，且</a:t>
            </a:r>
            <a:r>
              <a:rPr lang="en-US" altLang="zh-CN" sz="3200" b="1" i="1">
                <a:latin typeface="楷体_GB2312" pitchFamily="49" charset="-122"/>
              </a:rPr>
              <a:t>m=nk</a:t>
            </a:r>
            <a:r>
              <a:rPr lang="zh-CN" altLang="en-US" sz="3200" b="1">
                <a:latin typeface="楷体_GB2312" pitchFamily="49" charset="-122"/>
              </a:rPr>
              <a:t>，则</a:t>
            </a:r>
            <a:r>
              <a:rPr lang="en-US" altLang="zh-CN" sz="3200" b="1">
                <a:latin typeface="楷体_GB2312" pitchFamily="49" charset="-122"/>
              </a:rPr>
              <a:t>2</a:t>
            </a:r>
            <a:r>
              <a:rPr lang="en-US" altLang="zh-CN" sz="3200" b="1" i="1" baseline="30000">
                <a:latin typeface="楷体_GB2312" pitchFamily="49" charset="-122"/>
              </a:rPr>
              <a:t>m</a:t>
            </a:r>
            <a:r>
              <a:rPr lang="en-US" altLang="zh-CN" sz="3200" b="1">
                <a:latin typeface="楷体_GB2312" pitchFamily="49" charset="-122"/>
              </a:rPr>
              <a:t>+1</a:t>
            </a:r>
          </a:p>
        </p:txBody>
      </p:sp>
      <p:pic>
        <p:nvPicPr>
          <p:cNvPr id="15769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917700"/>
            <a:ext cx="7345363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769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3106738"/>
            <a:ext cx="6407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7700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4581525"/>
            <a:ext cx="828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4"/>
          <p:cNvSpPr>
            <a:spLocks noRot="1" noChangeArrowheads="1"/>
          </p:cNvSpPr>
          <p:nvPr/>
        </p:nvSpPr>
        <p:spPr bwMode="auto">
          <a:xfrm>
            <a:off x="423863" y="692150"/>
            <a:ext cx="85407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5000"/>
              </a:lnSpc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</a:rPr>
              <a:t>定义</a:t>
            </a:r>
            <a:r>
              <a:rPr lang="en-US" altLang="zh-CN" sz="3200">
                <a:latin typeface="楷体_GB2312" pitchFamily="49" charset="-122"/>
              </a:rPr>
              <a:t>  </a:t>
            </a:r>
            <a:r>
              <a:rPr lang="zh-CN" altLang="en-US" sz="3200">
                <a:latin typeface="楷体_GB2312" pitchFamily="49" charset="-122"/>
              </a:rPr>
              <a:t>形如</a:t>
            </a:r>
            <a:r>
              <a:rPr lang="en-US" altLang="zh-CN" sz="3200">
                <a:latin typeface="楷体_GB2312" pitchFamily="49" charset="-122"/>
              </a:rPr>
              <a:t>F</a:t>
            </a:r>
            <a:r>
              <a:rPr lang="en-US" altLang="zh-CN" sz="3200" i="1" baseline="-25000">
                <a:latin typeface="楷体_GB2312" pitchFamily="49" charset="-122"/>
              </a:rPr>
              <a:t>n</a:t>
            </a:r>
            <a:r>
              <a:rPr lang="en-US" altLang="zh-CN" sz="3200">
                <a:latin typeface="楷体_GB2312" pitchFamily="49" charset="-122"/>
              </a:rPr>
              <a:t>= </a:t>
            </a:r>
            <a:r>
              <a:rPr lang="en-US" altLang="zh-CN" sz="3200" baseline="30000">
                <a:latin typeface="楷体_GB2312" pitchFamily="49" charset="-122"/>
              </a:rPr>
              <a:t>    </a:t>
            </a:r>
            <a:r>
              <a:rPr lang="en-US" altLang="zh-CN" sz="3200">
                <a:latin typeface="楷体_GB2312" pitchFamily="49" charset="-122"/>
              </a:rPr>
              <a:t>+1</a:t>
            </a:r>
            <a:r>
              <a:rPr lang="zh-CN" altLang="en-US" sz="3200">
                <a:latin typeface="楷体_GB2312" pitchFamily="49" charset="-122"/>
              </a:rPr>
              <a:t>的数称为</a:t>
            </a:r>
            <a:r>
              <a:rPr lang="en-US" altLang="zh-CN" sz="3200" b="1">
                <a:latin typeface="楷体_GB2312" pitchFamily="49" charset="-122"/>
              </a:rPr>
              <a:t>Fermat</a:t>
            </a:r>
            <a:r>
              <a:rPr lang="zh-CN" altLang="en-US" sz="3200" b="1">
                <a:latin typeface="楷体_GB2312" pitchFamily="49" charset="-122"/>
              </a:rPr>
              <a:t>数。</a:t>
            </a:r>
            <a:r>
              <a:rPr lang="zh-CN" altLang="en-US" sz="3200">
                <a:latin typeface="楷体_GB2312" pitchFamily="49" charset="-122"/>
              </a:rPr>
              <a:t>若</a:t>
            </a:r>
            <a:r>
              <a:rPr lang="en-US" altLang="zh-CN" sz="3200">
                <a:latin typeface="楷体_GB2312" pitchFamily="49" charset="-122"/>
              </a:rPr>
              <a:t>F</a:t>
            </a:r>
            <a:r>
              <a:rPr lang="en-US" altLang="zh-CN" sz="3200" i="1" baseline="-25000">
                <a:latin typeface="楷体_GB2312" pitchFamily="49" charset="-122"/>
              </a:rPr>
              <a:t>n</a:t>
            </a:r>
            <a:r>
              <a:rPr lang="zh-CN" altLang="en-US" sz="3200">
                <a:latin typeface="楷体_GB2312" pitchFamily="49" charset="-122"/>
              </a:rPr>
              <a:t>是素数，则称其为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</a:rPr>
              <a:t>Fermat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</a:rPr>
              <a:t>素数</a:t>
            </a:r>
            <a:r>
              <a:rPr lang="zh-CN" altLang="en-US" sz="3200">
                <a:latin typeface="楷体_GB2312" pitchFamily="49" charset="-122"/>
              </a:rPr>
              <a:t>。</a:t>
            </a:r>
            <a:endParaRPr lang="en-US" altLang="zh-CN" sz="3200">
              <a:latin typeface="楷体_GB2312" pitchFamily="49" charset="-122"/>
            </a:endParaRPr>
          </a:p>
          <a:p>
            <a:pPr marL="742950" lvl="1" indent="-285750" eaLnBrk="0" hangingPunct="0">
              <a:lnSpc>
                <a:spcPct val="105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800">
                <a:latin typeface="楷体_GB2312" pitchFamily="49" charset="-122"/>
              </a:rPr>
              <a:t>易验证</a:t>
            </a:r>
            <a:r>
              <a:rPr lang="en-US" altLang="zh-CN" sz="2800">
                <a:latin typeface="楷体_GB2312" pitchFamily="49" charset="-122"/>
              </a:rPr>
              <a:t>F</a:t>
            </a:r>
            <a:r>
              <a:rPr lang="en-US" altLang="zh-CN" sz="2800" baseline="-25000">
                <a:latin typeface="楷体_GB2312" pitchFamily="49" charset="-122"/>
              </a:rPr>
              <a:t>0</a:t>
            </a:r>
            <a:r>
              <a:rPr lang="en-US" altLang="zh-CN" sz="2800">
                <a:latin typeface="楷体_GB2312" pitchFamily="49" charset="-122"/>
              </a:rPr>
              <a:t>=3, F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</a:rPr>
              <a:t>=5, F</a:t>
            </a:r>
            <a:r>
              <a:rPr lang="en-US" altLang="zh-CN" sz="2800" baseline="-25000">
                <a:latin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</a:rPr>
              <a:t>=17, F</a:t>
            </a:r>
            <a:r>
              <a:rPr lang="en-US" altLang="zh-CN" sz="2800" baseline="-25000">
                <a:latin typeface="楷体_GB2312" pitchFamily="49" charset="-122"/>
              </a:rPr>
              <a:t>3</a:t>
            </a:r>
            <a:r>
              <a:rPr lang="en-US" altLang="zh-CN" sz="2800">
                <a:latin typeface="楷体_GB2312" pitchFamily="49" charset="-122"/>
              </a:rPr>
              <a:t>=257, F</a:t>
            </a:r>
            <a:r>
              <a:rPr lang="en-US" altLang="zh-CN" sz="2800" baseline="-25000">
                <a:latin typeface="楷体_GB2312" pitchFamily="49" charset="-122"/>
              </a:rPr>
              <a:t>4</a:t>
            </a:r>
            <a:r>
              <a:rPr lang="en-US" altLang="zh-CN" sz="2800">
                <a:latin typeface="楷体_GB2312" pitchFamily="49" charset="-122"/>
              </a:rPr>
              <a:t>=65537</a:t>
            </a:r>
            <a:r>
              <a:rPr lang="zh-CN" altLang="en-US" sz="2800">
                <a:latin typeface="楷体_GB2312" pitchFamily="49" charset="-122"/>
              </a:rPr>
              <a:t>都是素数。据此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</a:rPr>
              <a:t>Fermat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猜想凡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</a:rPr>
              <a:t>F</a:t>
            </a:r>
            <a:r>
              <a:rPr lang="en-US" altLang="zh-CN" sz="2800" b="1" i="1" baseline="-25000">
                <a:solidFill>
                  <a:schemeClr val="hlink"/>
                </a:solidFill>
                <a:latin typeface="楷体_GB2312" pitchFamily="49" charset="-122"/>
              </a:rPr>
              <a:t>n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都是素数</a:t>
            </a:r>
            <a:r>
              <a:rPr lang="zh-CN" altLang="en-US" sz="2800">
                <a:latin typeface="楷体_GB2312" pitchFamily="49" charset="-122"/>
              </a:rPr>
              <a:t>。</a:t>
            </a:r>
          </a:p>
          <a:p>
            <a:pPr marL="742950" lvl="1" indent="-285750" eaLnBrk="0" hangingPunct="0">
              <a:lnSpc>
                <a:spcPct val="105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zh-CN" sz="2800">
                <a:latin typeface="楷体_GB2312" pitchFamily="49" charset="-122"/>
              </a:rPr>
              <a:t>1732</a:t>
            </a:r>
            <a:r>
              <a:rPr lang="zh-CN" altLang="en-US" sz="2800">
                <a:latin typeface="楷体_GB2312" pitchFamily="49" charset="-122"/>
              </a:rPr>
              <a:t>年，</a:t>
            </a:r>
            <a:r>
              <a:rPr lang="en-US" altLang="zh-CN" sz="2800">
                <a:latin typeface="楷体_GB2312" pitchFamily="49" charset="-122"/>
              </a:rPr>
              <a:t>Euler</a:t>
            </a:r>
            <a:r>
              <a:rPr lang="zh-CN" altLang="en-US" sz="2800">
                <a:latin typeface="楷体_GB2312" pitchFamily="49" charset="-122"/>
              </a:rPr>
              <a:t>把</a:t>
            </a:r>
            <a:r>
              <a:rPr lang="en-US" altLang="zh-CN" sz="2800">
                <a:latin typeface="楷体_GB2312" pitchFamily="49" charset="-122"/>
              </a:rPr>
              <a:t>F</a:t>
            </a:r>
            <a:r>
              <a:rPr lang="en-US" altLang="zh-CN" sz="2800" baseline="-25000">
                <a:latin typeface="楷体_GB2312" pitchFamily="49" charset="-122"/>
              </a:rPr>
              <a:t>5</a:t>
            </a:r>
            <a:r>
              <a:rPr lang="en-US" altLang="zh-CN" sz="2800">
                <a:latin typeface="楷体_GB2312" pitchFamily="49" charset="-122"/>
              </a:rPr>
              <a:t> = 4294967297</a:t>
            </a:r>
            <a:r>
              <a:rPr lang="zh-CN" altLang="en-US" sz="2800">
                <a:latin typeface="楷体_GB2312" pitchFamily="49" charset="-122"/>
              </a:rPr>
              <a:t>巧妙分解为</a:t>
            </a:r>
            <a:r>
              <a:rPr lang="en-US" altLang="zh-CN" sz="2800">
                <a:latin typeface="楷体_GB2312" pitchFamily="49" charset="-122"/>
              </a:rPr>
              <a:t>641</a:t>
            </a:r>
            <a:r>
              <a:rPr lang="en-US" altLang="en-US" sz="2800">
                <a:latin typeface="楷体_GB2312" pitchFamily="49" charset="-122"/>
              </a:rPr>
              <a:t>×</a:t>
            </a:r>
            <a:r>
              <a:rPr lang="en-US" altLang="zh-CN" sz="2800">
                <a:latin typeface="楷体_GB2312" pitchFamily="49" charset="-122"/>
              </a:rPr>
              <a:t>6700417</a:t>
            </a:r>
            <a:r>
              <a:rPr lang="zh-CN" altLang="en-US" sz="2800">
                <a:latin typeface="楷体_GB2312" pitchFamily="49" charset="-122"/>
              </a:rPr>
              <a:t>。因此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</a:rPr>
              <a:t>Fermat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猜想不对</a:t>
            </a:r>
            <a:r>
              <a:rPr lang="zh-CN" altLang="en-US" sz="2800">
                <a:latin typeface="楷体_GB2312" pitchFamily="49" charset="-122"/>
              </a:rPr>
              <a:t>。</a:t>
            </a:r>
          </a:p>
          <a:p>
            <a:pPr marL="742950" lvl="1" indent="-285750" eaLnBrk="0" hangingPunct="0">
              <a:lnSpc>
                <a:spcPct val="105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800">
                <a:latin typeface="楷体_GB2312" pitchFamily="49" charset="-122"/>
              </a:rPr>
              <a:t>已证明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</a:rPr>
              <a:t>=6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7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8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9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11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12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18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23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36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38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73</a:t>
            </a:r>
            <a:r>
              <a:rPr lang="zh-CN" altLang="en-US" sz="2800">
                <a:latin typeface="楷体_GB2312" pitchFamily="49" charset="-122"/>
              </a:rPr>
              <a:t>时</a:t>
            </a:r>
            <a:r>
              <a:rPr lang="en-US" altLang="zh-CN" sz="2800">
                <a:latin typeface="楷体_GB2312" pitchFamily="49" charset="-122"/>
              </a:rPr>
              <a:t>F</a:t>
            </a:r>
            <a:r>
              <a:rPr lang="en-US" altLang="zh-CN" sz="2800" i="1" baseline="-25000">
                <a:latin typeface="楷体_GB2312" pitchFamily="49" charset="-122"/>
              </a:rPr>
              <a:t>n</a:t>
            </a:r>
            <a:r>
              <a:rPr lang="zh-CN" altLang="en-US" sz="2800">
                <a:latin typeface="楷体_GB2312" pitchFamily="49" charset="-122"/>
              </a:rPr>
              <a:t>都不是素数。</a:t>
            </a:r>
          </a:p>
          <a:p>
            <a:pPr marL="1143000" lvl="2" indent="-228600" eaLnBrk="0" hangingPunct="0">
              <a:lnSpc>
                <a:spcPct val="105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>
                <a:latin typeface="楷体_GB2312" pitchFamily="49" charset="-122"/>
              </a:rPr>
              <a:t>有人推测：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</a:rPr>
              <a:t>仅存在有限个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</a:rPr>
              <a:t>Fermat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</a:rPr>
              <a:t>素数？</a:t>
            </a:r>
            <a:endParaRPr lang="zh-CN" altLang="en-US" sz="2400">
              <a:latin typeface="楷体_GB2312" pitchFamily="49" charset="-122"/>
            </a:endParaRPr>
          </a:p>
          <a:p>
            <a:pPr marL="742950" lvl="1" indent="-285750" eaLnBrk="0" hangingPunct="0">
              <a:lnSpc>
                <a:spcPct val="105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zh-CN" sz="2800">
                <a:latin typeface="楷体_GB2312" pitchFamily="49" charset="-122"/>
              </a:rPr>
              <a:t>1750</a:t>
            </a:r>
            <a:r>
              <a:rPr lang="zh-CN" altLang="en-US" sz="2800">
                <a:latin typeface="楷体_GB2312" pitchFamily="49" charset="-122"/>
              </a:rPr>
              <a:t>年，</a:t>
            </a:r>
            <a:r>
              <a:rPr lang="en-US" altLang="zh-CN" sz="2800">
                <a:latin typeface="楷体_GB2312" pitchFamily="49" charset="-122"/>
              </a:rPr>
              <a:t>Euler</a:t>
            </a:r>
            <a:r>
              <a:rPr lang="zh-CN" altLang="en-US" sz="2800">
                <a:latin typeface="楷体_GB2312" pitchFamily="49" charset="-122"/>
              </a:rPr>
              <a:t>发表论文</a:t>
            </a:r>
            <a:r>
              <a:rPr lang="zh-CN" altLang="en-US" sz="2800">
                <a:latin typeface="Times New Roman" pitchFamily="18" charset="0"/>
              </a:rPr>
              <a:t>“</a:t>
            </a:r>
            <a:r>
              <a:rPr lang="en-US" altLang="zh-CN" sz="2800">
                <a:latin typeface="楷体_GB2312" pitchFamily="49" charset="-122"/>
              </a:rPr>
              <a:t>Theoremata circa divisorses nvmerorvm</a:t>
            </a:r>
            <a:r>
              <a:rPr lang="en-US" altLang="zh-CN" sz="2800">
                <a:latin typeface="Times New Roman" pitchFamily="18" charset="0"/>
              </a:rPr>
              <a:t>”</a:t>
            </a:r>
            <a:r>
              <a:rPr lang="zh-CN" altLang="en-US" sz="2800">
                <a:latin typeface="楷体_GB2312" pitchFamily="49" charset="-122"/>
              </a:rPr>
              <a:t>公开了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分解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F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</a:rPr>
              <a:t>5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的方法</a:t>
            </a:r>
          </a:p>
        </p:txBody>
      </p:sp>
      <p:pic>
        <p:nvPicPr>
          <p:cNvPr id="15872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0" y="763588"/>
            <a:ext cx="647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4"/>
          <p:cNvSpPr>
            <a:spLocks noRot="1" noChangeArrowheads="1"/>
          </p:cNvSpPr>
          <p:nvPr/>
        </p:nvSpPr>
        <p:spPr bwMode="auto">
          <a:xfrm>
            <a:off x="304800" y="1052513"/>
            <a:ext cx="8540750" cy="481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FF3300"/>
                </a:solidFill>
                <a:latin typeface="Calibri" pitchFamily="34" charset="0"/>
              </a:rPr>
              <a:t>素因子的形式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zh-CN" altLang="en-US" sz="28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zh-CN" altLang="en-US" sz="28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latin typeface="Calibri" pitchFamily="34" charset="0"/>
              </a:rPr>
              <a:t>穷举</a:t>
            </a:r>
            <a:endParaRPr lang="zh-CN" altLang="en-US" sz="2800">
              <a:latin typeface="Calibri" pitchFamily="34" charset="0"/>
            </a:endParaRPr>
          </a:p>
        </p:txBody>
      </p:sp>
      <p:pic>
        <p:nvPicPr>
          <p:cNvPr id="15974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557338"/>
            <a:ext cx="6697662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4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5589588"/>
            <a:ext cx="75612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9748" name="Rectangle 7"/>
          <p:cNvSpPr>
            <a:spLocks noRot="1" noChangeArrowheads="1"/>
          </p:cNvSpPr>
          <p:nvPr/>
        </p:nvSpPr>
        <p:spPr bwMode="auto">
          <a:xfrm>
            <a:off x="250825" y="260350"/>
            <a:ext cx="85407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b="1">
                <a:solidFill>
                  <a:srgbClr val="0000FF"/>
                </a:solidFill>
                <a:latin typeface="Calibri" pitchFamily="34" charset="0"/>
              </a:rPr>
              <a:t>欧拉分解</a:t>
            </a:r>
            <a:r>
              <a:rPr lang="en-US" altLang="zh-CN" sz="3600" b="1">
                <a:solidFill>
                  <a:srgbClr val="0000FF"/>
                </a:solidFill>
                <a:latin typeface="楷体_GB2312" pitchFamily="49" charset="-122"/>
              </a:rPr>
              <a:t>F</a:t>
            </a:r>
            <a:r>
              <a:rPr lang="en-US" altLang="zh-CN" sz="3600" b="1" baseline="-25000">
                <a:solidFill>
                  <a:srgbClr val="0000FF"/>
                </a:solidFill>
                <a:latin typeface="楷体_GB2312" pitchFamily="49" charset="-122"/>
              </a:rPr>
              <a:t>5</a:t>
            </a:r>
            <a:r>
              <a:rPr lang="zh-CN" altLang="en-US" sz="3600" b="1">
                <a:solidFill>
                  <a:srgbClr val="0000FF"/>
                </a:solidFill>
                <a:latin typeface="Calibri" pitchFamily="34" charset="0"/>
              </a:rPr>
              <a:t>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5" name="Rectangle 4"/>
          <p:cNvSpPr>
            <a:spLocks noRot="1" noChangeArrowheads="1"/>
          </p:cNvSpPr>
          <p:nvPr/>
        </p:nvSpPr>
        <p:spPr bwMode="auto">
          <a:xfrm>
            <a:off x="250825" y="1844675"/>
            <a:ext cx="8540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</a:rPr>
              <a:t>算法描述</a:t>
            </a:r>
            <a:r>
              <a:rPr lang="zh-CN" altLang="en-US" sz="3200">
                <a:latin typeface="楷体_GB2312" pitchFamily="49" charset="-122"/>
              </a:rPr>
              <a:t>：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>
                <a:latin typeface="楷体_GB2312" pitchFamily="49" charset="-122"/>
              </a:rPr>
              <a:t>    根据素数的性质</a:t>
            </a:r>
            <a:r>
              <a:rPr lang="en-US" altLang="zh-CN" sz="3200">
                <a:latin typeface="楷体_GB2312" pitchFamily="49" charset="-122"/>
              </a:rPr>
              <a:t>3</a:t>
            </a:r>
            <a:r>
              <a:rPr lang="zh-CN" altLang="en-US" sz="3200">
                <a:latin typeface="楷体_GB2312" pitchFamily="49" charset="-122"/>
              </a:rPr>
              <a:t>，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</a:rPr>
              <a:t>素数</a:t>
            </a: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</a:rPr>
              <a:t>N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</a:rPr>
              <a:t>不能被</a:t>
            </a: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</a:rPr>
              <a:t>2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</a:rPr>
              <a:t>～</a:t>
            </a: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</a:rPr>
              <a:t>  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</a:rPr>
              <a:t>间的所有素数整除。</a:t>
            </a:r>
            <a:r>
              <a:rPr lang="zh-CN" altLang="en-US" sz="3200">
                <a:latin typeface="楷体_GB2312" pitchFamily="49" charset="-122"/>
              </a:rPr>
              <a:t>反过来看，只要能被</a:t>
            </a:r>
            <a:r>
              <a:rPr lang="en-US" altLang="zh-CN" sz="3200">
                <a:latin typeface="楷体_GB2312" pitchFamily="49" charset="-122"/>
              </a:rPr>
              <a:t>2</a:t>
            </a:r>
            <a:r>
              <a:rPr lang="zh-CN" altLang="en-US" sz="3200">
                <a:latin typeface="楷体_GB2312" pitchFamily="49" charset="-122"/>
              </a:rPr>
              <a:t>～  间的任何一个素数整除的</a:t>
            </a:r>
            <a:r>
              <a:rPr lang="en-US" altLang="zh-CN" sz="3200">
                <a:latin typeface="楷体_GB2312" pitchFamily="49" charset="-122"/>
              </a:rPr>
              <a:t>N</a:t>
            </a:r>
            <a:r>
              <a:rPr lang="zh-CN" altLang="en-US" sz="3200">
                <a:latin typeface="楷体_GB2312" pitchFamily="49" charset="-122"/>
              </a:rPr>
              <a:t>，都不是素数。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>
                <a:latin typeface="楷体_GB2312" pitchFamily="49" charset="-122"/>
              </a:rPr>
              <a:t>    所以我们可以采用一个简单的</a:t>
            </a:r>
            <a:r>
              <a:rPr lang="zh-CN" altLang="en-US" sz="3200" b="1">
                <a:solidFill>
                  <a:schemeClr val="folHlink"/>
                </a:solidFill>
                <a:latin typeface="楷体_GB2312" pitchFamily="49" charset="-122"/>
              </a:rPr>
              <a:t>排除法</a:t>
            </a:r>
            <a:r>
              <a:rPr lang="zh-CN" altLang="en-US" sz="3200">
                <a:latin typeface="楷体_GB2312" pitchFamily="49" charset="-122"/>
              </a:rPr>
              <a:t>：对</a:t>
            </a:r>
            <a:r>
              <a:rPr lang="en-US" altLang="zh-CN" sz="3200">
                <a:latin typeface="楷体_GB2312" pitchFamily="49" charset="-122"/>
              </a:rPr>
              <a:t>N</a:t>
            </a:r>
            <a:r>
              <a:rPr lang="zh-CN" altLang="en-US" sz="3200">
                <a:latin typeface="楷体_GB2312" pitchFamily="49" charset="-122"/>
              </a:rPr>
              <a:t>以内的所有数，只要逐个去除值为</a:t>
            </a:r>
            <a:r>
              <a:rPr lang="en-US" altLang="zh-CN" sz="3200">
                <a:latin typeface="楷体_GB2312" pitchFamily="49" charset="-122"/>
              </a:rPr>
              <a:t>2</a:t>
            </a:r>
            <a:r>
              <a:rPr lang="zh-CN" altLang="en-US" sz="3200">
                <a:latin typeface="楷体_GB2312" pitchFamily="49" charset="-122"/>
              </a:rPr>
              <a:t>～  之间素数的倍数的数，剩下的就是素数。</a:t>
            </a:r>
          </a:p>
        </p:txBody>
      </p:sp>
      <p:sp>
        <p:nvSpPr>
          <p:cNvPr id="160776" name="Rectangle 5"/>
          <p:cNvSpPr>
            <a:spLocks noRot="1" noChangeArrowheads="1"/>
          </p:cNvSpPr>
          <p:nvPr/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b="1">
                <a:solidFill>
                  <a:srgbClr val="FF3300"/>
                </a:solidFill>
                <a:latin typeface="Calibri" pitchFamily="34" charset="0"/>
              </a:rPr>
              <a:t>找素数的筛选法</a:t>
            </a:r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7380288" y="2708275"/>
          <a:ext cx="503237" cy="477838"/>
        </p:xfrm>
        <a:graphic>
          <a:graphicData uri="http://schemas.openxmlformats.org/presentationml/2006/ole">
            <p:oleObj spid="_x0000_s160772" name="公式" r:id="rId3" imgW="241200" imgH="228600" progId="Equation.3">
              <p:embed/>
            </p:oleObj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7651750" y="3297238"/>
          <a:ext cx="503238" cy="477837"/>
        </p:xfrm>
        <a:graphic>
          <a:graphicData uri="http://schemas.openxmlformats.org/presentationml/2006/ole">
            <p:oleObj spid="_x0000_s160773" name="公式" r:id="rId4" imgW="241200" imgH="228600" progId="Equation.3">
              <p:embed/>
            </p:oleObj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7235825" y="5157788"/>
          <a:ext cx="503238" cy="477837"/>
        </p:xfrm>
        <a:graphic>
          <a:graphicData uri="http://schemas.openxmlformats.org/presentationml/2006/ole">
            <p:oleObj spid="_x0000_s160774" name="公式" r:id="rId5" imgW="241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4"/>
          <p:cNvSpPr>
            <a:spLocks noChangeArrowheads="1"/>
          </p:cNvSpPr>
          <p:nvPr/>
        </p:nvSpPr>
        <p:spPr bwMode="auto">
          <a:xfrm>
            <a:off x="323850" y="1587500"/>
            <a:ext cx="5083175" cy="47990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>
                <a:latin typeface="Times New Roman" pitchFamily="18" charset="0"/>
                <a:ea typeface="宋体" charset="-122"/>
              </a:rPr>
              <a:t>p=2</a:t>
            </a:r>
          </a:p>
          <a:p>
            <a:r>
              <a:rPr lang="en-US" altLang="zh-CN" sz="2800">
                <a:latin typeface="Times New Roman" pitchFamily="18" charset="0"/>
                <a:ea typeface="宋体" charset="-122"/>
              </a:rPr>
              <a:t>1    2   3    4   5    6   7    8   9  10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11 12 13  14 15  16 17  18  9   20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21 22 23  24 25  26 27  28  29 30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31 32 33  34 35  36 37  38  39 40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41 42 43  44 45  46 47  48 49  50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51 52 53  54 55  56 57  58 59  60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61 62 63  64 65  66 67  68 69  70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71 72 73  74 75  76 77  78 79  80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81 82 83  84 85  86 87  88 89  90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91 92 93  94 95  96 97  98 99  100</a:t>
            </a:r>
          </a:p>
        </p:txBody>
      </p:sp>
      <p:sp>
        <p:nvSpPr>
          <p:cNvPr id="161794" name="Rectangle 5"/>
          <p:cNvSpPr>
            <a:spLocks noChangeArrowheads="1"/>
          </p:cNvSpPr>
          <p:nvPr/>
        </p:nvSpPr>
        <p:spPr bwMode="auto">
          <a:xfrm>
            <a:off x="5875338" y="1587500"/>
            <a:ext cx="2800350" cy="47990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>
                <a:latin typeface="Times New Roman" pitchFamily="18" charset="0"/>
                <a:ea typeface="宋体" charset="-122"/>
              </a:rPr>
              <a:t>p=3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1   2  3   5   7    9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11    13 15 17 19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21    23 25 27 29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31    33 35 37 39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41    43 45 47 49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51    53 55 57 59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61    63 65 67 69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71    73 75 77 79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81    83 85 87 89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91    93 95 97 99</a:t>
            </a:r>
          </a:p>
        </p:txBody>
      </p:sp>
      <p:sp>
        <p:nvSpPr>
          <p:cNvPr id="161795" name="Rectangle 6"/>
          <p:cNvSpPr>
            <a:spLocks noRot="1" noChangeArrowheads="1"/>
          </p:cNvSpPr>
          <p:nvPr/>
        </p:nvSpPr>
        <p:spPr bwMode="auto">
          <a:xfrm>
            <a:off x="323850" y="476250"/>
            <a:ext cx="85407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b="1">
                <a:solidFill>
                  <a:srgbClr val="FF3300"/>
                </a:solidFill>
                <a:latin typeface="楷体_GB2312" pitchFamily="49" charset="-122"/>
              </a:rPr>
              <a:t>筛选法找</a:t>
            </a:r>
            <a:r>
              <a:rPr lang="en-US" altLang="zh-CN" sz="3600" b="1">
                <a:solidFill>
                  <a:srgbClr val="FF3300"/>
                </a:solidFill>
                <a:latin typeface="楷体_GB2312" pitchFamily="49" charset="-122"/>
              </a:rPr>
              <a:t>100</a:t>
            </a:r>
            <a:r>
              <a:rPr lang="zh-CN" altLang="en-US" sz="3600" b="1">
                <a:solidFill>
                  <a:srgbClr val="FF3300"/>
                </a:solidFill>
                <a:latin typeface="楷体_GB2312" pitchFamily="49" charset="-122"/>
              </a:rPr>
              <a:t>以内的素数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ea typeface="楷体_GB2312" pitchFamily="49" charset="-122"/>
              </a:rPr>
              <a:t>课程考核</a:t>
            </a:r>
          </a:p>
        </p:txBody>
      </p:sp>
      <p:sp>
        <p:nvSpPr>
          <p:cNvPr id="18434" name="Rectangle 4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55650" y="1981200"/>
            <a:ext cx="6283325" cy="3886200"/>
          </a:xfrm>
        </p:spPr>
        <p:txBody>
          <a:bodyPr/>
          <a:lstStyle/>
          <a:p>
            <a:pPr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期末笔试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60%</a:t>
            </a:r>
          </a:p>
          <a:p>
            <a:pPr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课堂考核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20%</a:t>
            </a:r>
          </a:p>
          <a:p>
            <a:pPr lvl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随堂小测验</a:t>
            </a:r>
          </a:p>
          <a:p>
            <a:pPr lvl="1"/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出勤</a:t>
            </a:r>
          </a:p>
          <a:p>
            <a:pPr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平时作业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20%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4"/>
          <p:cNvSpPr>
            <a:spLocks noChangeArrowheads="1"/>
          </p:cNvSpPr>
          <p:nvPr/>
        </p:nvSpPr>
        <p:spPr bwMode="auto">
          <a:xfrm>
            <a:off x="684213" y="795338"/>
            <a:ext cx="3455987" cy="47990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>
                <a:latin typeface="Times New Roman" pitchFamily="18" charset="0"/>
                <a:ea typeface="宋体" charset="-122"/>
              </a:rPr>
              <a:t>p=5,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1    2   3    5     7    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11      13          17   19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          23   25          29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31             35   37 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41      43          47   49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          53   55          59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61             65   67 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71      73          77   79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          83   85          89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91             95   97 </a:t>
            </a:r>
          </a:p>
        </p:txBody>
      </p:sp>
      <p:sp>
        <p:nvSpPr>
          <p:cNvPr id="162818" name="Rectangle 5"/>
          <p:cNvSpPr>
            <a:spLocks noChangeArrowheads="1"/>
          </p:cNvSpPr>
          <p:nvPr/>
        </p:nvSpPr>
        <p:spPr bwMode="auto">
          <a:xfrm>
            <a:off x="4643438" y="795338"/>
            <a:ext cx="3240087" cy="47990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>
                <a:latin typeface="Times New Roman" pitchFamily="18" charset="0"/>
                <a:ea typeface="宋体" charset="-122"/>
              </a:rPr>
              <a:t>p=7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1    2  3   5   7    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11      13      17    19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          23              29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31                37 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41      43      47    49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          53              59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61                67 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71      73      77    79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          83              89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91                 97 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611188" y="5722938"/>
            <a:ext cx="7927975" cy="955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ea typeface="宋体" charset="-122"/>
              </a:rPr>
              <a:t>2   3  5  7  11   13   17   19   23   29  31   37  41  43  47</a:t>
            </a:r>
            <a:br>
              <a:rPr lang="en-US" altLang="zh-CN" sz="2800">
                <a:latin typeface="Times New Roman" pitchFamily="18" charset="0"/>
                <a:ea typeface="宋体" charset="-122"/>
              </a:rPr>
            </a:br>
            <a:r>
              <a:rPr lang="en-US" altLang="zh-CN" sz="2800">
                <a:latin typeface="Times New Roman" pitchFamily="18" charset="0"/>
                <a:ea typeface="宋体" charset="-122"/>
              </a:rPr>
              <a:t>53     59   61  67   71   73      79    83   89  97</a:t>
            </a:r>
          </a:p>
        </p:txBody>
      </p:sp>
      <p:sp>
        <p:nvSpPr>
          <p:cNvPr id="162820" name="Rectangle 7"/>
          <p:cNvSpPr>
            <a:spLocks noRot="1" noChangeArrowheads="1"/>
          </p:cNvSpPr>
          <p:nvPr/>
        </p:nvSpPr>
        <p:spPr bwMode="auto">
          <a:xfrm>
            <a:off x="301625" y="115888"/>
            <a:ext cx="85407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4400" b="1">
                <a:solidFill>
                  <a:srgbClr val="FF3300"/>
                </a:solidFill>
                <a:latin typeface="楷体_GB2312" pitchFamily="49" charset="-122"/>
              </a:rPr>
              <a:t>筛选法找</a:t>
            </a:r>
            <a:r>
              <a:rPr lang="en-US" altLang="zh-CN" sz="3600" b="1">
                <a:solidFill>
                  <a:srgbClr val="FF3300"/>
                </a:solidFill>
                <a:latin typeface="楷体_GB2312" pitchFamily="49" charset="-122"/>
              </a:rPr>
              <a:t>100</a:t>
            </a:r>
            <a:r>
              <a:rPr lang="zh-CN" altLang="en-US" sz="4400" b="1">
                <a:solidFill>
                  <a:srgbClr val="FF3300"/>
                </a:solidFill>
                <a:latin typeface="楷体_GB2312" pitchFamily="49" charset="-122"/>
              </a:rPr>
              <a:t>以内的素数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4"/>
          <p:cNvSpPr>
            <a:spLocks noRot="1" noChangeArrowheads="1"/>
          </p:cNvSpPr>
          <p:nvPr/>
        </p:nvSpPr>
        <p:spPr bwMode="auto">
          <a:xfrm>
            <a:off x="323850" y="260350"/>
            <a:ext cx="85407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b="1">
                <a:solidFill>
                  <a:srgbClr val="FF3300"/>
                </a:solidFill>
                <a:latin typeface="Calibri" pitchFamily="34" charset="0"/>
              </a:rPr>
              <a:t>素数判断</a:t>
            </a:r>
          </a:p>
        </p:txBody>
      </p:sp>
      <p:sp>
        <p:nvSpPr>
          <p:cNvPr id="163842" name="Rectangle 5"/>
          <p:cNvSpPr>
            <a:spLocks noRot="1" noChangeArrowheads="1"/>
          </p:cNvSpPr>
          <p:nvPr/>
        </p:nvSpPr>
        <p:spPr bwMode="auto">
          <a:xfrm>
            <a:off x="827088" y="1052513"/>
            <a:ext cx="7634287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</a:rPr>
              <a:t>判断一个大整数是否是素数</a:t>
            </a:r>
            <a:r>
              <a:rPr lang="zh-CN" altLang="en-US" sz="3200">
                <a:latin typeface="楷体_GB2312" pitchFamily="49" charset="-122"/>
              </a:rPr>
              <a:t>比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</a:rPr>
              <a:t>大整数的因子分解</a:t>
            </a:r>
            <a:r>
              <a:rPr lang="zh-CN" altLang="en-US" sz="3200">
                <a:latin typeface="楷体_GB2312" pitchFamily="49" charset="-122"/>
              </a:rPr>
              <a:t>容易得多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>
                <a:latin typeface="楷体_GB2312" pitchFamily="49" charset="-122"/>
              </a:rPr>
              <a:t>利用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</a:rPr>
              <a:t>素性判断方法</a:t>
            </a:r>
            <a:r>
              <a:rPr lang="zh-CN" altLang="en-US" sz="3200">
                <a:latin typeface="楷体_GB2312" pitchFamily="49" charset="-122"/>
              </a:rPr>
              <a:t>可以找到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</a:rPr>
              <a:t>大素数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800" b="1">
                <a:latin typeface="楷体_GB2312" pitchFamily="49" charset="-122"/>
              </a:rPr>
              <a:t>大于</a:t>
            </a:r>
            <a:r>
              <a:rPr lang="en-US" altLang="zh-CN" sz="2800" b="1">
                <a:latin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</a:rPr>
              <a:t>的素数只有</a:t>
            </a:r>
            <a:r>
              <a:rPr lang="en-US" altLang="zh-CN" sz="2800" b="1">
                <a:latin typeface="楷体_GB2312" pitchFamily="49" charset="-122"/>
              </a:rPr>
              <a:t>6N-1</a:t>
            </a:r>
            <a:r>
              <a:rPr lang="zh-CN" altLang="en-US" sz="2800" b="1">
                <a:latin typeface="楷体_GB2312" pitchFamily="49" charset="-122"/>
              </a:rPr>
              <a:t>和</a:t>
            </a:r>
            <a:r>
              <a:rPr lang="en-US" altLang="zh-CN" sz="2800" b="1">
                <a:latin typeface="楷体_GB2312" pitchFamily="49" charset="-122"/>
              </a:rPr>
              <a:t>6N+1</a:t>
            </a:r>
            <a:r>
              <a:rPr lang="zh-CN" altLang="en-US" sz="2800" b="1">
                <a:latin typeface="楷体_GB2312" pitchFamily="49" charset="-122"/>
              </a:rPr>
              <a:t>两种形式</a:t>
            </a:r>
            <a:r>
              <a:rPr lang="zh-CN" altLang="en-US" sz="2800">
                <a:latin typeface="楷体_GB2312" pitchFamily="49" charset="-122"/>
              </a:rPr>
              <a:t>。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zh-CN" sz="2800">
                <a:latin typeface="楷体_GB2312" pitchFamily="49" charset="-122"/>
              </a:rPr>
              <a:t>2002</a:t>
            </a:r>
            <a:r>
              <a:rPr lang="zh-CN" altLang="en-US" sz="2800">
                <a:latin typeface="楷体_GB2312" pitchFamily="49" charset="-122"/>
              </a:rPr>
              <a:t>年，印度</a:t>
            </a:r>
            <a:r>
              <a:rPr lang="zh-CN" altLang="en-US" sz="2800"/>
              <a:t>坎普尔理工学院</a:t>
            </a:r>
            <a:r>
              <a:rPr lang="zh-CN" altLang="en-US"/>
              <a:t> </a:t>
            </a:r>
            <a:r>
              <a:rPr lang="en-US" altLang="zh-CN" sz="2800">
                <a:latin typeface="楷体_GB2312" pitchFamily="49" charset="-122"/>
              </a:rPr>
              <a:t>M.Agrawal</a:t>
            </a:r>
            <a:r>
              <a:rPr lang="zh-CN" altLang="en-US" sz="2800">
                <a:latin typeface="楷体_GB2312" pitchFamily="49" charset="-122"/>
              </a:rPr>
              <a:t>、</a:t>
            </a:r>
            <a:r>
              <a:rPr lang="en-US" altLang="zh-CN" sz="2800">
                <a:latin typeface="楷体_GB2312" pitchFamily="49" charset="-122"/>
              </a:rPr>
              <a:t>N.Kayal</a:t>
            </a:r>
            <a:r>
              <a:rPr lang="zh-CN" altLang="en-US" sz="2800">
                <a:latin typeface="楷体_GB2312" pitchFamily="49" charset="-122"/>
              </a:rPr>
              <a:t>以及</a:t>
            </a:r>
            <a:r>
              <a:rPr lang="en-US" altLang="zh-CN" sz="2800">
                <a:latin typeface="楷体_GB2312" pitchFamily="49" charset="-122"/>
              </a:rPr>
              <a:t>N.Saxena</a:t>
            </a:r>
            <a:r>
              <a:rPr lang="zh-CN" altLang="en-US" sz="2800">
                <a:latin typeface="楷体_GB2312" pitchFamily="49" charset="-122"/>
              </a:rPr>
              <a:t>提出了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AKS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素数测试算法</a:t>
            </a:r>
            <a:r>
              <a:rPr lang="zh-CN" altLang="en-US" sz="2800">
                <a:latin typeface="楷体_GB2312" pitchFamily="49" charset="-122"/>
              </a:rPr>
              <a:t>，证明了可以在多项式时间内检验一个大整数是否为素数。</a:t>
            </a:r>
          </a:p>
          <a:p>
            <a:pPr marL="1143000" lvl="2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2400">
                <a:latin typeface="楷体_GB2312" pitchFamily="49" charset="-122"/>
              </a:rPr>
              <a:t>如</a:t>
            </a:r>
            <a:r>
              <a:rPr lang="en-US" altLang="zh-CN" sz="2400">
                <a:latin typeface="楷体_GB2312" pitchFamily="49" charset="-122"/>
              </a:rPr>
              <a:t>1024</a:t>
            </a:r>
            <a:r>
              <a:rPr lang="zh-CN" altLang="en-US" sz="2400">
                <a:latin typeface="楷体_GB2312" pitchFamily="49" charset="-122"/>
              </a:rPr>
              <a:t>个二进制位以上的素数。这样我们可以在密码算法中使用这些大素数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link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6" name="Rectangle 4"/>
          <p:cNvSpPr>
            <a:spLocks noChangeArrowheads="1"/>
          </p:cNvSpPr>
          <p:nvPr/>
        </p:nvSpPr>
        <p:spPr bwMode="auto">
          <a:xfrm>
            <a:off x="179388" y="1092200"/>
            <a:ext cx="8640762" cy="517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253920" tIns="31740" rIns="0" bIns="1587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00FF"/>
                </a:solidFill>
                <a:cs typeface="Arial" charset="0"/>
              </a:rPr>
              <a:t>算法的操作如下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：</a:t>
            </a:r>
            <a:endParaRPr lang="zh-CN" altLang="en-US" sz="2800"/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输入：整数 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n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 &gt; 1</a:t>
            </a:r>
          </a:p>
          <a:p>
            <a:pPr eaLnBrk="0" hangingPunct="0">
              <a:lnSpc>
                <a:spcPct val="120000"/>
              </a:lnSpc>
              <a:buFontTx/>
              <a:buAutoNum type="arabicPeriod"/>
            </a:pP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若存在整数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a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 &gt; 0 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且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b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 &gt; 1 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，令 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n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 = 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a</a:t>
            </a:r>
            <a:r>
              <a:rPr lang="en-US" altLang="zh-CN" sz="2800" i="1" baseline="30000">
                <a:solidFill>
                  <a:srgbClr val="222222"/>
                </a:solidFill>
                <a:cs typeface="Arial" charset="0"/>
              </a:rPr>
              <a:t>b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 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；则输出</a:t>
            </a:r>
            <a:r>
              <a:rPr lang="zh-CN" altLang="en-US" sz="2800" i="1">
                <a:solidFill>
                  <a:srgbClr val="222222"/>
                </a:solidFill>
                <a:cs typeface="Arial" charset="0"/>
              </a:rPr>
              <a:t>合数</a:t>
            </a:r>
            <a:endParaRPr lang="zh-CN" altLang="en-US" sz="2800">
              <a:solidFill>
                <a:srgbClr val="222222"/>
              </a:solidFill>
              <a:cs typeface="Arial" charset="0"/>
            </a:endParaRPr>
          </a:p>
          <a:p>
            <a:pPr eaLnBrk="0" hangingPunct="0">
              <a:lnSpc>
                <a:spcPct val="120000"/>
              </a:lnSpc>
              <a:buFontTx/>
              <a:buAutoNum type="arabicPeriod" startAt="2"/>
            </a:pP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找出最小的 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r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 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令 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ord</a:t>
            </a:r>
            <a:r>
              <a:rPr lang="en-US" altLang="zh-CN" sz="2800" i="1" baseline="-30000">
                <a:solidFill>
                  <a:srgbClr val="222222"/>
                </a:solidFill>
                <a:cs typeface="Arial" charset="0"/>
              </a:rPr>
              <a:t>r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(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n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) &gt; log</a:t>
            </a:r>
            <a:r>
              <a:rPr lang="en-US" altLang="zh-CN" sz="2800" baseline="-25000">
                <a:solidFill>
                  <a:srgbClr val="222222"/>
                </a:solidFill>
                <a:cs typeface="Arial" charset="0"/>
              </a:rPr>
              <a:t>2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(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n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).</a:t>
            </a:r>
          </a:p>
          <a:p>
            <a:pPr eaLnBrk="0" hangingPunct="0">
              <a:lnSpc>
                <a:spcPct val="120000"/>
              </a:lnSpc>
              <a:buFontTx/>
              <a:buAutoNum type="arabicPeriod" startAt="3"/>
            </a:pP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若 对某些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a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 ≤ 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r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，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1 &lt; gcd(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a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,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n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) &lt; 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n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，输出</a:t>
            </a:r>
            <a:r>
              <a:rPr lang="zh-CN" altLang="en-US" sz="2800" i="1">
                <a:solidFill>
                  <a:srgbClr val="222222"/>
                </a:solidFill>
                <a:cs typeface="Arial" charset="0"/>
              </a:rPr>
              <a:t>合数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。</a:t>
            </a:r>
          </a:p>
          <a:p>
            <a:pPr eaLnBrk="0" hangingPunct="0">
              <a:lnSpc>
                <a:spcPct val="120000"/>
              </a:lnSpc>
              <a:buFontTx/>
              <a:buAutoNum type="arabicPeriod" startAt="4"/>
            </a:pP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若 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n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 ≤ 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r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, 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输出</a:t>
            </a:r>
            <a:r>
              <a:rPr lang="zh-CN" altLang="en-US" sz="2800" i="1">
                <a:solidFill>
                  <a:srgbClr val="222222"/>
                </a:solidFill>
                <a:cs typeface="Arial" charset="0"/>
              </a:rPr>
              <a:t>素数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。</a:t>
            </a:r>
          </a:p>
          <a:p>
            <a:pPr eaLnBrk="0" hangingPunct="0">
              <a:lnSpc>
                <a:spcPct val="120000"/>
              </a:lnSpc>
              <a:buFontTx/>
              <a:buAutoNum type="arabicPeriod" startAt="5"/>
            </a:pP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对 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a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 = 1 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到                的所有数，</a:t>
            </a:r>
          </a:p>
          <a:p>
            <a:pPr lvl="1" eaLnBrk="0" hangingPunct="0">
              <a:lnSpc>
                <a:spcPct val="120000"/>
              </a:lnSpc>
            </a:pP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如果 </a:t>
            </a:r>
            <a:r>
              <a:rPr lang="en-US" altLang="zh-CN" sz="2800" b="1">
                <a:solidFill>
                  <a:schemeClr val="folHlink"/>
                </a:solidFill>
                <a:cs typeface="Arial" charset="0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altLang="zh-CN" sz="2800" b="1">
                <a:solidFill>
                  <a:schemeClr val="folHlink"/>
                </a:solidFill>
                <a:cs typeface="Arial" charset="0"/>
              </a:rPr>
              <a:t>+</a:t>
            </a:r>
            <a:r>
              <a:rPr lang="en-US" altLang="zh-CN" sz="2800" b="1" i="1">
                <a:solidFill>
                  <a:schemeClr val="folHlink"/>
                </a:solidFill>
                <a:cs typeface="Arial" charset="0"/>
              </a:rPr>
              <a:t>a</a:t>
            </a:r>
            <a:r>
              <a:rPr lang="en-US" altLang="zh-CN" sz="2800" b="1">
                <a:solidFill>
                  <a:schemeClr val="folHlink"/>
                </a:solidFill>
                <a:cs typeface="Arial" charset="0"/>
              </a:rPr>
              <a:t>)</a:t>
            </a:r>
            <a:r>
              <a:rPr lang="en-US" altLang="zh-CN" sz="2800" b="1" i="1" baseline="30000">
                <a:solidFill>
                  <a:schemeClr val="folHlink"/>
                </a:solidFill>
                <a:cs typeface="Arial" charset="0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cs typeface="Arial" charset="0"/>
              </a:rPr>
              <a:t>≠ </a:t>
            </a:r>
            <a:r>
              <a:rPr lang="en-US" altLang="zh-CN" sz="2800" b="1" i="1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cs typeface="Arial" charset="0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cs typeface="Arial" charset="0"/>
              </a:rPr>
              <a:t>+</a:t>
            </a:r>
            <a:r>
              <a:rPr lang="en-US" altLang="zh-CN" sz="2800" b="1" i="1">
                <a:solidFill>
                  <a:schemeClr val="folHlink"/>
                </a:solidFill>
                <a:cs typeface="Arial" charset="0"/>
              </a:rPr>
              <a:t>a</a:t>
            </a:r>
            <a:r>
              <a:rPr lang="en-US" altLang="zh-CN" sz="2800" b="1">
                <a:solidFill>
                  <a:schemeClr val="folHlink"/>
                </a:solidFill>
                <a:cs typeface="Arial" charset="0"/>
              </a:rPr>
              <a:t> (mod </a:t>
            </a:r>
            <a:r>
              <a:rPr lang="en-US" altLang="zh-CN" sz="2800" b="1" i="1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cs typeface="Arial" charset="0"/>
              </a:rPr>
              <a:t>r</a:t>
            </a:r>
            <a:r>
              <a:rPr lang="en-US" altLang="zh-CN" sz="2800" b="1">
                <a:solidFill>
                  <a:schemeClr val="folHlink"/>
                </a:solidFill>
                <a:cs typeface="Arial" charset="0"/>
              </a:rPr>
              <a:t> − 1,</a:t>
            </a:r>
            <a:r>
              <a:rPr lang="en-US" altLang="zh-CN" sz="2800" b="1" i="1">
                <a:solidFill>
                  <a:schemeClr val="folHlink"/>
                </a:solidFill>
                <a:cs typeface="Arial" charset="0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cs typeface="Arial" charset="0"/>
              </a:rPr>
              <a:t>),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 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输出</a:t>
            </a:r>
            <a:r>
              <a:rPr lang="zh-CN" altLang="en-US" sz="2800" i="1">
                <a:solidFill>
                  <a:srgbClr val="222222"/>
                </a:solidFill>
                <a:cs typeface="Arial" charset="0"/>
              </a:rPr>
              <a:t>合数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。</a:t>
            </a:r>
          </a:p>
          <a:p>
            <a:pPr eaLnBrk="0" hangingPunct="0">
              <a:lnSpc>
                <a:spcPct val="120000"/>
              </a:lnSpc>
              <a:buFontTx/>
              <a:buAutoNum type="arabicPeriod" startAt="6"/>
            </a:pP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输出 </a:t>
            </a:r>
            <a:r>
              <a:rPr lang="zh-CN" altLang="en-US" sz="2800" i="1">
                <a:solidFill>
                  <a:srgbClr val="222222"/>
                </a:solidFill>
                <a:cs typeface="Arial" charset="0"/>
              </a:rPr>
              <a:t>素数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。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这里的 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ord</a:t>
            </a:r>
            <a:r>
              <a:rPr lang="en-US" altLang="zh-CN" sz="2800" i="1" baseline="-30000">
                <a:solidFill>
                  <a:srgbClr val="222222"/>
                </a:solidFill>
                <a:cs typeface="Arial" charset="0"/>
              </a:rPr>
              <a:t>r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(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n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)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是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n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 </a:t>
            </a:r>
            <a:r>
              <a:rPr lang="en-US" altLang="zh-CN" sz="2800">
                <a:solidFill>
                  <a:srgbClr val="0B0080"/>
                </a:solidFill>
                <a:cs typeface="Arial" charset="0"/>
              </a:rPr>
              <a:t>mod</a:t>
            </a:r>
            <a:r>
              <a:rPr lang="en-US" altLang="zh-CN" sz="2800">
                <a:solidFill>
                  <a:srgbClr val="222222"/>
                </a:solidFill>
                <a:cs typeface="Arial" charset="0"/>
              </a:rPr>
              <a:t> 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r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的阶，      是</a:t>
            </a:r>
            <a:r>
              <a:rPr lang="en-US" altLang="zh-CN" sz="2800" i="1">
                <a:solidFill>
                  <a:srgbClr val="222222"/>
                </a:solidFill>
                <a:cs typeface="Arial" charset="0"/>
              </a:rPr>
              <a:t>r</a:t>
            </a:r>
            <a:r>
              <a:rPr lang="zh-CN" altLang="en-US" sz="2800">
                <a:solidFill>
                  <a:srgbClr val="222222"/>
                </a:solidFill>
                <a:cs typeface="Arial" charset="0"/>
              </a:rPr>
              <a:t>的</a:t>
            </a:r>
            <a:r>
              <a:rPr lang="zh-CN" altLang="en-US" sz="2800" b="1">
                <a:solidFill>
                  <a:srgbClr val="0B0080"/>
                </a:solidFill>
                <a:cs typeface="Arial" charset="0"/>
              </a:rPr>
              <a:t>欧拉函数</a:t>
            </a:r>
            <a:endParaRPr lang="zh-CN" altLang="en-US" sz="2800" b="1">
              <a:solidFill>
                <a:srgbClr val="222222"/>
              </a:solidFill>
              <a:cs typeface="Arial" charset="0"/>
            </a:endParaRPr>
          </a:p>
        </p:txBody>
      </p:sp>
      <p:sp>
        <p:nvSpPr>
          <p:cNvPr id="188427" name="AutoShape 5" descr="\scriptstyle \lfloor \scriptstyle {\sqrt  {\varphi (r)}}\log(n)\scriptstyle \rfloor "/>
          <p:cNvSpPr>
            <a:spLocks noChangeAspect="1" noChangeArrowheads="1"/>
          </p:cNvSpPr>
          <p:nvPr/>
        </p:nvSpPr>
        <p:spPr bwMode="auto">
          <a:xfrm>
            <a:off x="2579688" y="34845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428" name="AutoShape 6" descr="\scriptstyle \varphi (r)"/>
          <p:cNvSpPr>
            <a:spLocks noChangeAspect="1" noChangeArrowheads="1"/>
          </p:cNvSpPr>
          <p:nvPr/>
        </p:nvSpPr>
        <p:spPr bwMode="auto">
          <a:xfrm>
            <a:off x="6145213" y="41100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8423" name="Object 7"/>
          <p:cNvGraphicFramePr>
            <a:graphicFrameLocks noChangeAspect="1"/>
          </p:cNvGraphicFramePr>
          <p:nvPr/>
        </p:nvGraphicFramePr>
        <p:xfrm>
          <a:off x="5148263" y="5805488"/>
          <a:ext cx="719137" cy="460375"/>
        </p:xfrm>
        <a:graphic>
          <a:graphicData uri="http://schemas.openxmlformats.org/presentationml/2006/ole">
            <p:oleObj spid="_x0000_s188423" name="公式" r:id="rId4" imgW="317160" imgH="203040" progId="Equation.3">
              <p:embed/>
            </p:oleObj>
          </a:graphicData>
        </a:graphic>
      </p:graphicFrame>
      <p:graphicFrame>
        <p:nvGraphicFramePr>
          <p:cNvPr id="188424" name="Object 8"/>
          <p:cNvGraphicFramePr>
            <a:graphicFrameLocks noChangeAspect="1"/>
          </p:cNvGraphicFramePr>
          <p:nvPr/>
        </p:nvGraphicFramePr>
        <p:xfrm>
          <a:off x="2413000" y="4259263"/>
          <a:ext cx="1511300" cy="465137"/>
        </p:xfrm>
        <a:graphic>
          <a:graphicData uri="http://schemas.openxmlformats.org/presentationml/2006/ole">
            <p:oleObj spid="_x0000_s188424" name="公式" r:id="rId5" imgW="825480" imgH="253800" progId="Equation.3">
              <p:embed/>
            </p:oleObj>
          </a:graphicData>
        </a:graphic>
      </p:graphicFrame>
      <p:sp>
        <p:nvSpPr>
          <p:cNvPr id="188429" name="Rectangle 9"/>
          <p:cNvSpPr>
            <a:spLocks noChangeArrowheads="1"/>
          </p:cNvSpPr>
          <p:nvPr/>
        </p:nvSpPr>
        <p:spPr bwMode="auto">
          <a:xfrm>
            <a:off x="2843213" y="188913"/>
            <a:ext cx="3627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  <a:latin typeface="楷体_GB2312" pitchFamily="49" charset="-122"/>
              </a:rPr>
              <a:t>AKS</a:t>
            </a:r>
            <a:r>
              <a:rPr lang="zh-CN" altLang="en-US" sz="3600" b="1">
                <a:solidFill>
                  <a:srgbClr val="FF3300"/>
                </a:solidFill>
                <a:latin typeface="楷体_GB2312" pitchFamily="49" charset="-122"/>
              </a:rPr>
              <a:t>素数测试算法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29" name="Rectangle 6"/>
          <p:cNvSpPr>
            <a:spLocks noChangeArrowheads="1"/>
          </p:cNvSpPr>
          <p:nvPr/>
        </p:nvSpPr>
        <p:spPr bwMode="auto">
          <a:xfrm>
            <a:off x="395288" y="908050"/>
            <a:ext cx="8208962" cy="1158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</a:rPr>
              <a:t>1.16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 〔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算术基本定理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〕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任一个大于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的整数能唯一地表示成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  <a:sym typeface="MT Extra"/>
              </a:rPr>
              <a:t>素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数的乘积，即对于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&gt;1,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有：</a:t>
            </a:r>
            <a:endParaRPr lang="en-US" altLang="zh-CN" sz="2800" b="1">
              <a:latin typeface="楷体_GB2312" pitchFamily="49" charset="-122"/>
              <a:cs typeface="Times New Roman" pitchFamily="18" charset="0"/>
            </a:endParaRPr>
          </a:p>
        </p:txBody>
      </p:sp>
      <p:sp>
        <p:nvSpPr>
          <p:cNvPr id="58430" name="Rectangle 8"/>
          <p:cNvSpPr>
            <a:spLocks noChangeArrowheads="1"/>
          </p:cNvSpPr>
          <p:nvPr/>
        </p:nvSpPr>
        <p:spPr bwMode="auto">
          <a:xfrm>
            <a:off x="755650" y="2133600"/>
            <a:ext cx="74945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800" b="1" baseline="-30000">
                <a:latin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800" b="1" baseline="-30000">
                <a:latin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宋体" charset="-122"/>
                <a:cs typeface="Times New Roman" pitchFamily="18" charset="0"/>
              </a:rPr>
              <a:t>…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800" b="1" i="1" baseline="-30000">
                <a:latin typeface="楷体_GB2312" pitchFamily="49" charset="-122"/>
                <a:cs typeface="Times New Roman" pitchFamily="18" charset="0"/>
                <a:sym typeface="MT Extra"/>
              </a:rPr>
              <a:t>m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  <a:sym typeface="MT Extra"/>
              </a:rPr>
              <a:t>，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  <a:sym typeface="MT Extra"/>
              </a:rPr>
              <a:t>其中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  <a:sym typeface="MT Extra"/>
              </a:rPr>
              <a:t>p</a:t>
            </a:r>
            <a:r>
              <a:rPr lang="en-US" altLang="zh-CN" sz="2800" b="1" i="1" baseline="-30000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  <a:sym typeface="MT Extra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  <a:sym typeface="MT Extra"/>
              </a:rPr>
              <a:t>(1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  <a:sym typeface="MT Extra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  <a:sym typeface="MT Extra"/>
              </a:rPr>
              <a:t>m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  <a:sym typeface="MT Extra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  <a:sym typeface="MT Extra"/>
              </a:rPr>
              <a:t>是递增的素数</a:t>
            </a:r>
            <a:endParaRPr lang="en-US" altLang="zh-CN" sz="2800" b="1">
              <a:latin typeface="楷体_GB2312" pitchFamily="49" charset="-122"/>
              <a:cs typeface="Times New Roman" pitchFamily="18" charset="0"/>
              <a:sym typeface="MT Extra"/>
            </a:endParaRPr>
          </a:p>
        </p:txBody>
      </p:sp>
      <p:sp>
        <p:nvSpPr>
          <p:cNvPr id="58431" name="Rectangle 86"/>
          <p:cNvSpPr>
            <a:spLocks noChangeArrowheads="1"/>
          </p:cNvSpPr>
          <p:nvPr/>
        </p:nvSpPr>
        <p:spPr bwMode="auto">
          <a:xfrm>
            <a:off x="71438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整数的整除</a:t>
            </a:r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算术基本定理</a:t>
            </a:r>
          </a:p>
        </p:txBody>
      </p:sp>
      <p:graphicFrame>
        <p:nvGraphicFramePr>
          <p:cNvPr id="58420" name="Object 52"/>
          <p:cNvGraphicFramePr>
            <a:graphicFrameLocks noChangeAspect="1"/>
          </p:cNvGraphicFramePr>
          <p:nvPr/>
        </p:nvGraphicFramePr>
        <p:xfrm>
          <a:off x="4489450" y="2373313"/>
          <a:ext cx="114300" cy="177800"/>
        </p:xfrm>
        <a:graphic>
          <a:graphicData uri="http://schemas.openxmlformats.org/presentationml/2006/ole">
            <p:oleObj spid="_x0000_s58420" name="Equation" r:id="rId4" imgW="114102" imgH="177492" progId="">
              <p:embed/>
            </p:oleObj>
          </a:graphicData>
        </a:graphic>
      </p:graphicFrame>
      <p:sp>
        <p:nvSpPr>
          <p:cNvPr id="58432" name="Rectangle 4"/>
          <p:cNvSpPr>
            <a:spLocks noChangeArrowheads="1"/>
          </p:cNvSpPr>
          <p:nvPr/>
        </p:nvSpPr>
        <p:spPr bwMode="auto">
          <a:xfrm>
            <a:off x="323850" y="2781300"/>
            <a:ext cx="8007350" cy="1158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800" b="1">
                <a:latin typeface="楷体_GB2312" pitchFamily="49" charset="-122"/>
              </a:rPr>
              <a:t>将上述相同的素因子写成幂的形式，得到整数的</a:t>
            </a: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标准分解式</a:t>
            </a:r>
            <a:r>
              <a:rPr lang="en-US" altLang="zh-CN" sz="2800" b="1">
                <a:latin typeface="楷体_GB2312" pitchFamily="49" charset="-122"/>
              </a:rPr>
              <a:t> </a:t>
            </a:r>
          </a:p>
        </p:txBody>
      </p:sp>
      <p:sp>
        <p:nvSpPr>
          <p:cNvPr id="58433" name="标题 9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1.1.6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算术基本定理</a:t>
            </a:r>
            <a:endParaRPr lang="zh-CN" altLang="en-US" smtClean="0">
              <a:ea typeface="微软雅黑"/>
            </a:endParaRPr>
          </a:p>
        </p:txBody>
      </p:sp>
      <p:graphicFrame>
        <p:nvGraphicFramePr>
          <p:cNvPr id="58428" name="Object 60"/>
          <p:cNvGraphicFramePr>
            <a:graphicFrameLocks noChangeAspect="1"/>
          </p:cNvGraphicFramePr>
          <p:nvPr/>
        </p:nvGraphicFramePr>
        <p:xfrm>
          <a:off x="1835150" y="3860800"/>
          <a:ext cx="5329238" cy="700088"/>
        </p:xfrm>
        <a:graphic>
          <a:graphicData uri="http://schemas.openxmlformats.org/presentationml/2006/ole">
            <p:oleObj spid="_x0000_s58428" name="公式" r:id="rId5" imgW="2031840" imgH="266400" progId="Equation.3">
              <p:embed/>
            </p:oleObj>
          </a:graphicData>
        </a:graphic>
      </p:graphicFrame>
      <p:sp>
        <p:nvSpPr>
          <p:cNvPr id="58435" name="Rectangle 5"/>
          <p:cNvSpPr>
            <a:spLocks noChangeArrowheads="1"/>
          </p:cNvSpPr>
          <p:nvPr/>
        </p:nvSpPr>
        <p:spPr bwMode="auto">
          <a:xfrm>
            <a:off x="539750" y="4652963"/>
            <a:ext cx="447516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: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写出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51480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的标准分解式</a:t>
            </a:r>
          </a:p>
        </p:txBody>
      </p:sp>
      <p:sp>
        <p:nvSpPr>
          <p:cNvPr id="58436" name="Rectangle 8"/>
          <p:cNvSpPr>
            <a:spLocks noChangeArrowheads="1"/>
          </p:cNvSpPr>
          <p:nvPr/>
        </p:nvSpPr>
        <p:spPr bwMode="auto">
          <a:xfrm>
            <a:off x="539750" y="5248275"/>
            <a:ext cx="34083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</a:rPr>
              <a:t>解：</a:t>
            </a:r>
            <a:r>
              <a:rPr lang="en-US" altLang="zh-CN" sz="2800" b="1">
                <a:latin typeface="楷体_GB2312" pitchFamily="49" charset="-122"/>
              </a:rPr>
              <a:t>51480=2</a:t>
            </a:r>
            <a:r>
              <a:rPr lang="en-US" altLang="zh-CN" sz="2800" b="1">
                <a:cs typeface="Arial" charset="0"/>
                <a:sym typeface="Symbol" pitchFamily="18" charset="2"/>
              </a:rPr>
              <a:t>×</a:t>
            </a:r>
            <a:r>
              <a:rPr lang="en-US" altLang="zh-CN" sz="2800" b="1">
                <a:latin typeface="楷体_GB2312" pitchFamily="49" charset="-122"/>
              </a:rPr>
              <a:t>25740</a:t>
            </a:r>
            <a:endParaRPr lang="zh-CN" altLang="en-US" sz="2800" b="1">
              <a:latin typeface="楷体_GB2312" pitchFamily="49" charset="-122"/>
            </a:endParaRPr>
          </a:p>
        </p:txBody>
      </p:sp>
      <p:sp>
        <p:nvSpPr>
          <p:cNvPr id="58437" name="Rectangle 11"/>
          <p:cNvSpPr>
            <a:spLocks noChangeArrowheads="1"/>
          </p:cNvSpPr>
          <p:nvPr/>
        </p:nvSpPr>
        <p:spPr bwMode="auto">
          <a:xfrm>
            <a:off x="3854450" y="5240338"/>
            <a:ext cx="19192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=2</a:t>
            </a:r>
            <a:r>
              <a:rPr lang="en-US" altLang="zh-CN" sz="2800" b="1" baseline="30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cs typeface="Arial" charset="0"/>
                <a:sym typeface="Symbol" pitchFamily="18" charset="2"/>
              </a:rPr>
              <a:t>×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12870</a:t>
            </a:r>
          </a:p>
        </p:txBody>
      </p:sp>
      <p:sp>
        <p:nvSpPr>
          <p:cNvPr id="58438" name="Rectangle 13"/>
          <p:cNvSpPr>
            <a:spLocks noChangeArrowheads="1"/>
          </p:cNvSpPr>
          <p:nvPr/>
        </p:nvSpPr>
        <p:spPr bwMode="auto">
          <a:xfrm>
            <a:off x="1331913" y="5789613"/>
            <a:ext cx="227647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=2</a:t>
            </a:r>
            <a:r>
              <a:rPr lang="en-US" altLang="zh-CN" sz="2800" b="1" baseline="30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800" b="1">
                <a:cs typeface="Arial" charset="0"/>
                <a:sym typeface="Symbol" pitchFamily="18" charset="2"/>
              </a:rPr>
              <a:t>×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cs typeface="Arial" charset="0"/>
                <a:sym typeface="Symbol" pitchFamily="18" charset="2"/>
              </a:rPr>
              <a:t>×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1287</a:t>
            </a:r>
            <a:endParaRPr lang="zh-CN" altLang="en-US" sz="2800" b="1">
              <a:latin typeface="楷体_GB2312" pitchFamily="49" charset="-122"/>
              <a:cs typeface="Times New Roman" pitchFamily="18" charset="0"/>
            </a:endParaRPr>
          </a:p>
        </p:txBody>
      </p:sp>
      <p:sp>
        <p:nvSpPr>
          <p:cNvPr id="58439" name="Rectangle 15"/>
          <p:cNvSpPr>
            <a:spLocks noChangeArrowheads="1"/>
          </p:cNvSpPr>
          <p:nvPr/>
        </p:nvSpPr>
        <p:spPr bwMode="auto">
          <a:xfrm>
            <a:off x="3995738" y="5805488"/>
            <a:ext cx="263366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=2</a:t>
            </a:r>
            <a:r>
              <a:rPr lang="en-US" altLang="zh-CN" sz="2800" b="1" baseline="30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800" b="1">
                <a:cs typeface="Arial" charset="0"/>
                <a:sym typeface="Symbol" pitchFamily="18" charset="2"/>
              </a:rPr>
              <a:t>×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cs typeface="Arial" charset="0"/>
              </a:rPr>
              <a:t>×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cs typeface="Arial" charset="0"/>
                <a:sym typeface="Symbol" pitchFamily="18" charset="2"/>
              </a:rPr>
              <a:t>×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429</a:t>
            </a:r>
            <a:endParaRPr lang="zh-CN" altLang="en-US" sz="2800" b="1">
              <a:latin typeface="楷体_GB2312" pitchFamily="49" charset="-122"/>
              <a:cs typeface="Times New Roman" pitchFamily="18" charset="0"/>
            </a:endParaRPr>
          </a:p>
        </p:txBody>
      </p:sp>
      <p:sp>
        <p:nvSpPr>
          <p:cNvPr id="58440" name="Rectangle 17"/>
          <p:cNvSpPr>
            <a:spLocks noChangeArrowheads="1"/>
          </p:cNvSpPr>
          <p:nvPr/>
        </p:nvSpPr>
        <p:spPr bwMode="auto">
          <a:xfrm>
            <a:off x="1331913" y="6165850"/>
            <a:ext cx="27559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=2</a:t>
            </a:r>
            <a:r>
              <a:rPr lang="en-US" altLang="zh-CN" sz="2800" b="1" baseline="30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800" b="1">
                <a:cs typeface="Arial" charset="0"/>
                <a:sym typeface="Symbol" pitchFamily="18" charset="2"/>
              </a:rPr>
              <a:t>×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cs typeface="Arial" charset="0"/>
              </a:rPr>
              <a:t>×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 baseline="30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cs typeface="Arial" charset="0"/>
                <a:sym typeface="Symbol" pitchFamily="18" charset="2"/>
              </a:rPr>
              <a:t>×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143</a:t>
            </a:r>
            <a:endParaRPr lang="zh-CN" altLang="en-US" sz="2800" b="1">
              <a:latin typeface="楷体_GB2312" pitchFamily="49" charset="-122"/>
              <a:cs typeface="Times New Roman" pitchFamily="18" charset="0"/>
            </a:endParaRPr>
          </a:p>
        </p:txBody>
      </p:sp>
      <p:sp>
        <p:nvSpPr>
          <p:cNvPr id="58441" name="Rectangle 19"/>
          <p:cNvSpPr>
            <a:spLocks noChangeArrowheads="1"/>
          </p:cNvSpPr>
          <p:nvPr/>
        </p:nvSpPr>
        <p:spPr bwMode="auto">
          <a:xfrm>
            <a:off x="4008438" y="6165850"/>
            <a:ext cx="32924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=2</a:t>
            </a:r>
            <a:r>
              <a:rPr lang="en-US" altLang="zh-CN" sz="2800" b="1" baseline="30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800" b="1">
                <a:cs typeface="Arial" charset="0"/>
                <a:sym typeface="Symbol" pitchFamily="18" charset="2"/>
              </a:rPr>
              <a:t>×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 baseline="30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cs typeface="Arial" charset="0"/>
                <a:sym typeface="Symbol" pitchFamily="18" charset="2"/>
              </a:rPr>
              <a:t>×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cs typeface="Arial" charset="0"/>
                <a:sym typeface="Symbol" pitchFamily="18" charset="2"/>
              </a:rPr>
              <a:t>×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11</a:t>
            </a:r>
            <a:r>
              <a:rPr lang="en-US" altLang="zh-CN" sz="2800" b="1">
                <a:cs typeface="Arial" charset="0"/>
                <a:sym typeface="Symbol" pitchFamily="18" charset="2"/>
              </a:rPr>
              <a:t>×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13</a:t>
            </a:r>
            <a:endParaRPr lang="zh-CN" altLang="en-US" sz="2800" b="1">
              <a:latin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8442" name="Rectangle 21"/>
          <p:cNvSpPr>
            <a:spLocks noChangeArrowheads="1"/>
          </p:cNvSpPr>
          <p:nvPr/>
        </p:nvSpPr>
        <p:spPr bwMode="auto">
          <a:xfrm>
            <a:off x="5711825" y="5229225"/>
            <a:ext cx="17399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=2</a:t>
            </a:r>
            <a:r>
              <a:rPr lang="en-US" altLang="zh-CN" sz="2800" b="1" baseline="30000">
                <a:latin typeface="楷体_GB2312" pitchFamily="49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800" b="1">
                <a:cs typeface="Arial" charset="0"/>
                <a:sym typeface="Symbol" pitchFamily="18" charset="2"/>
              </a:rPr>
              <a:t>×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6435</a:t>
            </a:r>
            <a:endParaRPr lang="zh-CN" altLang="en-US" sz="2800" b="1">
              <a:latin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35" grpId="0"/>
      <p:bldP spid="58436" grpId="0"/>
      <p:bldP spid="58437" grpId="0"/>
      <p:bldP spid="58438" grpId="0"/>
      <p:bldP spid="58439" grpId="0"/>
      <p:bldP spid="58440" grpId="0"/>
      <p:bldP spid="58441" grpId="0"/>
      <p:bldP spid="5844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4"/>
          <p:cNvSpPr>
            <a:spLocks noRot="1" noChangeArrowheads="1"/>
          </p:cNvSpPr>
          <p:nvPr/>
        </p:nvSpPr>
        <p:spPr bwMode="auto">
          <a:xfrm>
            <a:off x="207963" y="260350"/>
            <a:ext cx="8685212" cy="524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5000"/>
              </a:lnSpc>
              <a:spcBef>
                <a:spcPct val="5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定理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</a:rPr>
              <a:t>1.16(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整数唯一分解定理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</a:rPr>
              <a:t>)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5000"/>
              </a:spcBef>
              <a:buFont typeface="Arial" charset="0"/>
              <a:buChar char="•"/>
            </a:pPr>
            <a:endParaRPr lang="en-US" altLang="zh-CN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5000"/>
              </a:spcBef>
              <a:buFont typeface="Arial" charset="0"/>
              <a:buChar char="•"/>
            </a:pPr>
            <a:endParaRPr lang="en-US" altLang="zh-CN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5000"/>
              </a:spcBef>
              <a:buFont typeface="Arial" charset="0"/>
              <a:buChar char="•"/>
            </a:pPr>
            <a:endParaRPr lang="en-US" altLang="zh-CN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5000"/>
              </a:spcBef>
              <a:buFont typeface="Arial" charset="0"/>
              <a:buChar char="•"/>
            </a:pPr>
            <a:endParaRPr lang="en-US" altLang="zh-CN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5000"/>
              </a:spcBef>
              <a:buFont typeface="Arial" charset="0"/>
              <a:buChar char="•"/>
            </a:pPr>
            <a:endParaRPr lang="en-US" altLang="zh-CN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5000"/>
              </a:spcBef>
              <a:buFont typeface="Arial" charset="0"/>
              <a:buNone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证明</a:t>
            </a:r>
            <a:r>
              <a:rPr lang="zh-CN" altLang="en-US" sz="2800" b="1">
                <a:latin typeface="楷体_GB2312" pitchFamily="49" charset="-122"/>
              </a:rPr>
              <a:t>：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</a:rPr>
              <a:t>存在性</a:t>
            </a:r>
            <a:r>
              <a:rPr lang="zh-CN" altLang="en-US" sz="2800">
                <a:latin typeface="楷体_GB2312" pitchFamily="49" charset="-122"/>
              </a:rPr>
              <a:t>。若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为素数，命题成立。</a:t>
            </a:r>
            <a:endParaRPr lang="en-US" altLang="zh-CN" sz="2800">
              <a:latin typeface="楷体_GB2312" pitchFamily="49" charset="-122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5000"/>
              </a:spcBef>
              <a:buClr>
                <a:srgbClr val="CC0000"/>
              </a:buClr>
              <a:buFont typeface="Wingdings" pitchFamily="2" charset="2"/>
              <a:buChar char="ü"/>
            </a:pPr>
            <a:r>
              <a:rPr lang="zh-CN" altLang="en-US" sz="2800">
                <a:latin typeface="楷体_GB2312" pitchFamily="49" charset="-122"/>
              </a:rPr>
              <a:t>若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zh-CN" altLang="en-US" sz="2800">
                <a:latin typeface="楷体_GB2312" pitchFamily="49" charset="-122"/>
              </a:rPr>
              <a:t>不是素数，设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</a:rPr>
              <a:t>为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的最小真因子，则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</a:rPr>
              <a:t>是素数</a:t>
            </a:r>
            <a:r>
              <a:rPr lang="en-US" altLang="zh-CN" sz="2800">
                <a:latin typeface="楷体_GB2312" pitchFamily="49" charset="-122"/>
              </a:rPr>
              <a:t>. (</a:t>
            </a:r>
            <a:r>
              <a:rPr lang="zh-CN" altLang="en-US" sz="2800">
                <a:latin typeface="楷体_GB2312" pitchFamily="49" charset="-122"/>
              </a:rPr>
              <a:t>因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</a:rPr>
              <a:t>的真因子也是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zh-CN" altLang="en-US" sz="2800">
                <a:latin typeface="楷体_GB2312" pitchFamily="49" charset="-122"/>
              </a:rPr>
              <a:t>的真因子，故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</a:rPr>
              <a:t>不能有真因子</a:t>
            </a:r>
            <a:r>
              <a:rPr lang="en-US" altLang="zh-CN" sz="2800">
                <a:latin typeface="楷体_GB2312" pitchFamily="49" charset="-122"/>
              </a:rPr>
              <a:t>)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5000"/>
              </a:spcBef>
              <a:buClr>
                <a:srgbClr val="CC0000"/>
              </a:buClr>
              <a:buFont typeface="Wingdings" pitchFamily="2" charset="2"/>
              <a:buChar char="ü"/>
            </a:pPr>
            <a:r>
              <a:rPr lang="zh-CN" altLang="en-US" sz="2800">
                <a:latin typeface="楷体_GB2312" pitchFamily="49" charset="-122"/>
              </a:rPr>
              <a:t>设</a:t>
            </a:r>
            <a:r>
              <a:rPr lang="en-US" altLang="zh-CN" sz="2800" i="1">
                <a:latin typeface="楷体_GB2312" pitchFamily="49" charset="-122"/>
              </a:rPr>
              <a:t>n=p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1&lt;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</a:rPr>
              <a:t>&lt;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</a:rPr>
              <a:t>, </a:t>
            </a:r>
            <a:r>
              <a:rPr lang="zh-CN" altLang="en-US" sz="2800">
                <a:latin typeface="楷体_GB2312" pitchFamily="49" charset="-122"/>
              </a:rPr>
              <a:t>对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</a:rPr>
              <a:t>重复上述推理，得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</a:rPr>
              <a:t>=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baseline="-25000">
                <a:latin typeface="楷体_GB2312" pitchFamily="49" charset="-122"/>
              </a:rPr>
              <a:t>2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en-US" altLang="zh-CN" sz="2800" baseline="-25000">
                <a:latin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baseline="-25000">
                <a:latin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</a:rPr>
              <a:t>为素数，</a:t>
            </a:r>
            <a:r>
              <a:rPr lang="en-US" altLang="zh-CN" sz="2800">
                <a:latin typeface="楷体_GB2312" pitchFamily="49" charset="-122"/>
              </a:rPr>
              <a:t>1&lt;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en-US" altLang="zh-CN" sz="2800" baseline="-25000">
                <a:latin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</a:rPr>
              <a:t>&lt;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</a:rPr>
              <a:t>,</a:t>
            </a:r>
            <a:r>
              <a:rPr lang="zh-CN" altLang="en-US" sz="2800">
                <a:latin typeface="楷体_GB2312" pitchFamily="49" charset="-122"/>
              </a:rPr>
              <a:t>依次下去，得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</a:rPr>
              <a:t>&gt;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</a:rPr>
              <a:t>&gt;...&gt;1, </a:t>
            </a:r>
            <a:r>
              <a:rPr lang="zh-CN" altLang="en-US" sz="2800">
                <a:latin typeface="楷体_GB2312" pitchFamily="49" charset="-122"/>
              </a:rPr>
              <a:t>其间步骤不超过</a:t>
            </a:r>
            <a:r>
              <a:rPr lang="en-US" altLang="zh-CN" sz="2800" i="1">
                <a:latin typeface="楷体_GB2312" pitchFamily="49" charset="-122"/>
              </a:rPr>
              <a:t>n</a:t>
            </a:r>
            <a:r>
              <a:rPr lang="zh-CN" altLang="en-US" sz="2800">
                <a:latin typeface="楷体_GB2312" pitchFamily="49" charset="-122"/>
              </a:rPr>
              <a:t>，最后有：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5000"/>
              </a:spcBef>
              <a:buClr>
                <a:srgbClr val="CC0000"/>
              </a:buClr>
              <a:buFont typeface="Wingdings" pitchFamily="2" charset="2"/>
              <a:buChar char="ü"/>
            </a:pPr>
            <a:r>
              <a:rPr lang="en-US" altLang="zh-CN" sz="2800" i="1">
                <a:latin typeface="楷体_GB2312" pitchFamily="49" charset="-122"/>
              </a:rPr>
              <a:t>n=p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baseline="-25000">
                <a:latin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</a:rPr>
              <a:t>...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i="1" baseline="-25000">
                <a:latin typeface="楷体_GB2312" pitchFamily="49" charset="-122"/>
              </a:rPr>
              <a:t>m</a:t>
            </a:r>
            <a:r>
              <a:rPr lang="zh-CN" altLang="en-US" sz="2800">
                <a:latin typeface="楷体_GB2312" pitchFamily="49" charset="-122"/>
              </a:rPr>
              <a:t>，将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baseline="-25000">
                <a:latin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baseline="-25000">
                <a:latin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</a:rPr>
              <a:t>...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en-US" altLang="zh-CN" sz="2800" i="1">
                <a:latin typeface="楷体_GB2312" pitchFamily="49" charset="-122"/>
              </a:rPr>
              <a:t>p</a:t>
            </a:r>
            <a:r>
              <a:rPr lang="en-US" altLang="zh-CN" sz="2800" i="1" baseline="-25000">
                <a:latin typeface="楷体_GB2312" pitchFamily="49" charset="-122"/>
              </a:rPr>
              <a:t>m </a:t>
            </a:r>
            <a:r>
              <a:rPr lang="zh-CN" altLang="en-US" sz="2800">
                <a:latin typeface="楷体_GB2312" pitchFamily="49" charset="-122"/>
              </a:rPr>
              <a:t>按定理要求排列，就得出分解的存在性。</a:t>
            </a:r>
            <a:endParaRPr lang="zh-CN" altLang="en-US" sz="2800" baseline="-25000">
              <a:latin typeface="楷体_GB2312" pitchFamily="49" charset="-122"/>
            </a:endParaRPr>
          </a:p>
        </p:txBody>
      </p:sp>
      <p:pic>
        <p:nvPicPr>
          <p:cNvPr id="19149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765175"/>
            <a:ext cx="7920038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4"/>
          <p:cNvSpPr>
            <a:spLocks noRot="1" noChangeArrowheads="1"/>
          </p:cNvSpPr>
          <p:nvPr/>
        </p:nvSpPr>
        <p:spPr bwMode="auto">
          <a:xfrm>
            <a:off x="304800" y="620713"/>
            <a:ext cx="8540750" cy="43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</a:rPr>
              <a:t>唯一性</a:t>
            </a:r>
            <a:r>
              <a:rPr lang="zh-CN" altLang="en-US" sz="3200">
                <a:latin typeface="楷体_GB2312" pitchFamily="49" charset="-122"/>
              </a:rPr>
              <a:t>。反证法：设</a:t>
            </a:r>
            <a:r>
              <a:rPr lang="en-US" altLang="zh-CN" sz="3200" i="1">
                <a:latin typeface="楷体_GB2312" pitchFamily="49" charset="-122"/>
              </a:rPr>
              <a:t>n</a:t>
            </a:r>
            <a:r>
              <a:rPr lang="zh-CN" altLang="en-US" sz="3200">
                <a:latin typeface="楷体_GB2312" pitchFamily="49" charset="-122"/>
              </a:rPr>
              <a:t>可分解成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latin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3200">
                <a:latin typeface="楷体_GB2312" pitchFamily="49" charset="-122"/>
              </a:rPr>
              <a:t>  这里</a:t>
            </a:r>
            <a:r>
              <a:rPr lang="en-US" altLang="zh-CN" sz="3200" i="1">
                <a:latin typeface="楷体_GB2312" pitchFamily="49" charset="-122"/>
              </a:rPr>
              <a:t>p</a:t>
            </a:r>
            <a:r>
              <a:rPr lang="en-US" altLang="zh-CN" sz="3200" baseline="-25000">
                <a:latin typeface="楷体_GB2312" pitchFamily="49" charset="-122"/>
              </a:rPr>
              <a:t>1</a:t>
            </a:r>
            <a:r>
              <a:rPr lang="en-US" altLang="zh-CN" sz="3200">
                <a:latin typeface="楷体_GB2312" pitchFamily="49" charset="-122"/>
              </a:rPr>
              <a:t>&lt;</a:t>
            </a:r>
            <a:r>
              <a:rPr lang="en-US" altLang="zh-CN" sz="3200" i="1">
                <a:latin typeface="楷体_GB2312" pitchFamily="49" charset="-122"/>
              </a:rPr>
              <a:t>p</a:t>
            </a:r>
            <a:r>
              <a:rPr lang="en-US" altLang="zh-CN" sz="3200" baseline="-25000">
                <a:latin typeface="楷体_GB2312" pitchFamily="49" charset="-122"/>
              </a:rPr>
              <a:t>2</a:t>
            </a:r>
            <a:r>
              <a:rPr lang="en-US" altLang="zh-CN" sz="3200">
                <a:latin typeface="楷体_GB2312" pitchFamily="49" charset="-122"/>
              </a:rPr>
              <a:t>&lt;...&lt;</a:t>
            </a:r>
            <a:r>
              <a:rPr lang="en-US" altLang="zh-CN" sz="3200" i="1">
                <a:latin typeface="楷体_GB2312" pitchFamily="49" charset="-122"/>
              </a:rPr>
              <a:t>p</a:t>
            </a:r>
            <a:r>
              <a:rPr lang="en-US" altLang="zh-CN" sz="3200" i="1" baseline="-25000">
                <a:latin typeface="楷体_GB2312" pitchFamily="49" charset="-122"/>
              </a:rPr>
              <a:t>k</a:t>
            </a:r>
            <a:r>
              <a:rPr lang="en-US" altLang="zh-CN" sz="3200">
                <a:latin typeface="楷体_GB2312" pitchFamily="49" charset="-122"/>
              </a:rPr>
              <a:t>, </a:t>
            </a:r>
            <a:r>
              <a:rPr lang="en-US" altLang="zh-CN" sz="3200" i="1">
                <a:latin typeface="楷体_GB2312" pitchFamily="49" charset="-122"/>
              </a:rPr>
              <a:t>q</a:t>
            </a:r>
            <a:r>
              <a:rPr lang="en-US" altLang="zh-CN" sz="3200" baseline="-25000">
                <a:latin typeface="楷体_GB2312" pitchFamily="49" charset="-122"/>
              </a:rPr>
              <a:t>1</a:t>
            </a:r>
            <a:r>
              <a:rPr lang="en-US" altLang="zh-CN" sz="3200">
                <a:latin typeface="楷体_GB2312" pitchFamily="49" charset="-122"/>
              </a:rPr>
              <a:t>&lt;</a:t>
            </a:r>
            <a:r>
              <a:rPr lang="en-US" altLang="zh-CN" sz="3200" i="1">
                <a:latin typeface="楷体_GB2312" pitchFamily="49" charset="-122"/>
              </a:rPr>
              <a:t>q</a:t>
            </a:r>
            <a:r>
              <a:rPr lang="en-US" altLang="zh-CN" sz="3200" baseline="-25000">
                <a:latin typeface="楷体_GB2312" pitchFamily="49" charset="-122"/>
              </a:rPr>
              <a:t>2</a:t>
            </a:r>
            <a:r>
              <a:rPr lang="en-US" altLang="zh-CN" sz="3200">
                <a:latin typeface="楷体_GB2312" pitchFamily="49" charset="-122"/>
              </a:rPr>
              <a:t>&lt;...&lt;</a:t>
            </a:r>
            <a:r>
              <a:rPr lang="en-US" altLang="zh-CN" sz="3200" i="1">
                <a:latin typeface="楷体_GB2312" pitchFamily="49" charset="-122"/>
              </a:rPr>
              <a:t>q</a:t>
            </a:r>
            <a:r>
              <a:rPr lang="en-US" altLang="zh-CN" sz="3200" i="1" baseline="-25000">
                <a:latin typeface="楷体_GB2312" pitchFamily="49" charset="-122"/>
              </a:rPr>
              <a:t>l</a:t>
            </a:r>
            <a:r>
              <a:rPr lang="zh-CN" altLang="en-US" sz="3200">
                <a:latin typeface="楷体_GB2312" pitchFamily="49" charset="-122"/>
              </a:rPr>
              <a:t>都是素数。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latin typeface="楷体_GB2312" pitchFamily="49" charset="-122"/>
            </a:endParaRPr>
          </a:p>
        </p:txBody>
      </p:sp>
      <p:pic>
        <p:nvPicPr>
          <p:cNvPr id="1925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1268413"/>
            <a:ext cx="41036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251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2781300"/>
            <a:ext cx="8137525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72" name="标题 10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1.1.6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算术基本定理</a:t>
            </a:r>
            <a:endParaRPr lang="zh-CN" altLang="en-US" smtClean="0">
              <a:ea typeface="微软雅黑"/>
            </a:endParaRP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77DF8-781B-4865-AC94-1D04FE62AF61}" type="slidenum">
              <a:rPr lang="zh-CN" altLang="en-US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168974" name="Rectangle 9"/>
          <p:cNvSpPr>
            <a:spLocks noChangeArrowheads="1"/>
          </p:cNvSpPr>
          <p:nvPr/>
        </p:nvSpPr>
        <p:spPr bwMode="auto">
          <a:xfrm>
            <a:off x="468313" y="1052513"/>
            <a:ext cx="8002587" cy="1098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6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：设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a=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360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,b=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300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(a,b)=60, [a,b]=1800</a:t>
            </a:r>
          </a:p>
          <a:p>
            <a:pPr>
              <a:spcBef>
                <a:spcPts val="1200"/>
              </a:spcBef>
            </a:pP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写出它们的标准分解式。</a:t>
            </a:r>
          </a:p>
        </p:txBody>
      </p:sp>
      <p:sp>
        <p:nvSpPr>
          <p:cNvPr id="168975" name="Rectangle 23"/>
          <p:cNvSpPr>
            <a:spLocks noChangeArrowheads="1"/>
          </p:cNvSpPr>
          <p:nvPr/>
        </p:nvSpPr>
        <p:spPr bwMode="auto">
          <a:xfrm>
            <a:off x="611188" y="5229225"/>
            <a:ext cx="4968875" cy="528638"/>
          </a:xfrm>
          <a:prstGeom prst="rect">
            <a:avLst/>
          </a:prstGeom>
          <a:noFill/>
          <a:ln w="9525" algn="ctr">
            <a:solidFill>
              <a:srgbClr val="0099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可以发现什么规律？</a:t>
            </a:r>
          </a:p>
        </p:txBody>
      </p:sp>
      <p:graphicFrame>
        <p:nvGraphicFramePr>
          <p:cNvPr id="168967" name="Object 7"/>
          <p:cNvGraphicFramePr>
            <a:graphicFrameLocks noChangeAspect="1"/>
          </p:cNvGraphicFramePr>
          <p:nvPr/>
        </p:nvGraphicFramePr>
        <p:xfrm>
          <a:off x="539750" y="2492375"/>
          <a:ext cx="5737225" cy="633413"/>
        </p:xfrm>
        <a:graphic>
          <a:graphicData uri="http://schemas.openxmlformats.org/presentationml/2006/ole">
            <p:oleObj spid="_x0000_s168967" name="Equation" r:id="rId5" imgW="2070100" imgH="228600" progId="">
              <p:embed/>
            </p:oleObj>
          </a:graphicData>
        </a:graphic>
      </p:graphicFrame>
      <p:graphicFrame>
        <p:nvGraphicFramePr>
          <p:cNvPr id="168968" name="Object 8"/>
          <p:cNvGraphicFramePr>
            <a:graphicFrameLocks noChangeAspect="1"/>
          </p:cNvGraphicFramePr>
          <p:nvPr/>
        </p:nvGraphicFramePr>
        <p:xfrm>
          <a:off x="611188" y="3141663"/>
          <a:ext cx="5067300" cy="563562"/>
        </p:xfrm>
        <a:graphic>
          <a:graphicData uri="http://schemas.openxmlformats.org/presentationml/2006/ole">
            <p:oleObj spid="_x0000_s168968" name="Equation" r:id="rId6" imgW="1828800" imgH="203200" progId="">
              <p:embed/>
            </p:oleObj>
          </a:graphicData>
        </a:graphic>
      </p:graphicFrame>
      <p:graphicFrame>
        <p:nvGraphicFramePr>
          <p:cNvPr id="168969" name="Object 9"/>
          <p:cNvGraphicFramePr>
            <a:graphicFrameLocks noChangeAspect="1"/>
          </p:cNvGraphicFramePr>
          <p:nvPr/>
        </p:nvGraphicFramePr>
        <p:xfrm>
          <a:off x="755650" y="3789363"/>
          <a:ext cx="3763963" cy="633412"/>
        </p:xfrm>
        <a:graphic>
          <a:graphicData uri="http://schemas.openxmlformats.org/presentationml/2006/ole">
            <p:oleObj spid="_x0000_s168969" name="Equation" r:id="rId7" imgW="1358640" imgH="228600" progId="">
              <p:embed/>
            </p:oleObj>
          </a:graphicData>
        </a:graphic>
      </p:graphicFrame>
      <p:graphicFrame>
        <p:nvGraphicFramePr>
          <p:cNvPr id="168970" name="Object 10"/>
          <p:cNvGraphicFramePr>
            <a:graphicFrameLocks noChangeAspect="1"/>
          </p:cNvGraphicFramePr>
          <p:nvPr/>
        </p:nvGraphicFramePr>
        <p:xfrm>
          <a:off x="755650" y="4437063"/>
          <a:ext cx="4398963" cy="633412"/>
        </p:xfrm>
        <a:graphic>
          <a:graphicData uri="http://schemas.openxmlformats.org/presentationml/2006/ole">
            <p:oleObj spid="_x0000_s168970" name="Equation" r:id="rId8" imgW="1587240" imgH="228600" progId="">
              <p:embed/>
            </p:oleObj>
          </a:graphicData>
        </a:graphic>
      </p:graphicFrame>
      <p:graphicFrame>
        <p:nvGraphicFramePr>
          <p:cNvPr id="168971" name="Object 1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227763" y="3860800"/>
          <a:ext cx="2006600" cy="914400"/>
        </p:xfrm>
        <a:graphic>
          <a:graphicData uri="http://schemas.openxmlformats.org/presentationml/2006/ole">
            <p:oleObj spid="_x0000_s168971" name="Equation" r:id="rId9" imgW="2006600" imgH="914400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24" name="标题 10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1.1.6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算术基本定理</a:t>
            </a:r>
            <a:endParaRPr lang="zh-CN" altLang="en-US" smtClean="0">
              <a:ea typeface="微软雅黑"/>
            </a:endParaRP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CE5C0-58D8-42DF-87CD-F7E6E51BA4B4}" type="slidenum">
              <a:rPr lang="zh-CN" altLang="en-US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9526" name="Rectangle 9"/>
          <p:cNvSpPr>
            <a:spLocks noChangeArrowheads="1"/>
          </p:cNvSpPr>
          <p:nvPr/>
        </p:nvSpPr>
        <p:spPr bwMode="auto">
          <a:xfrm>
            <a:off x="357188" y="908050"/>
            <a:ext cx="64420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cs typeface="Times New Roman" pitchFamily="18" charset="0"/>
              </a:rPr>
              <a:t>1.17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a, b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是任意两个正整数，且</a:t>
            </a:r>
          </a:p>
        </p:txBody>
      </p:sp>
      <p:graphicFrame>
        <p:nvGraphicFramePr>
          <p:cNvPr id="59519" name="Object 127"/>
          <p:cNvGraphicFramePr>
            <a:graphicFrameLocks noChangeAspect="1"/>
          </p:cNvGraphicFramePr>
          <p:nvPr/>
        </p:nvGraphicFramePr>
        <p:xfrm>
          <a:off x="642938" y="1557338"/>
          <a:ext cx="7226300" cy="482600"/>
        </p:xfrm>
        <a:graphic>
          <a:graphicData uri="http://schemas.openxmlformats.org/presentationml/2006/ole">
            <p:oleObj spid="_x0000_s59519" name="Equation" r:id="rId4" imgW="7226300" imgH="482600" progId="">
              <p:embed/>
            </p:oleObj>
          </a:graphicData>
        </a:graphic>
      </p:graphicFrame>
      <p:graphicFrame>
        <p:nvGraphicFramePr>
          <p:cNvPr id="59520" name="Object 128"/>
          <p:cNvGraphicFramePr>
            <a:graphicFrameLocks noChangeAspect="1"/>
          </p:cNvGraphicFramePr>
          <p:nvPr/>
        </p:nvGraphicFramePr>
        <p:xfrm>
          <a:off x="3000375" y="2205038"/>
          <a:ext cx="1739900" cy="368300"/>
        </p:xfrm>
        <a:graphic>
          <a:graphicData uri="http://schemas.openxmlformats.org/presentationml/2006/ole">
            <p:oleObj spid="_x0000_s59520" name="Equation" r:id="rId5" imgW="1739900" imgH="368300" progId="">
              <p:embed/>
            </p:oleObj>
          </a:graphicData>
        </a:graphic>
      </p:graphicFrame>
      <p:graphicFrame>
        <p:nvGraphicFramePr>
          <p:cNvPr id="59521" name="Object 129"/>
          <p:cNvGraphicFramePr>
            <a:graphicFrameLocks noChangeAspect="1"/>
          </p:cNvGraphicFramePr>
          <p:nvPr/>
        </p:nvGraphicFramePr>
        <p:xfrm>
          <a:off x="514350" y="2781300"/>
          <a:ext cx="8128000" cy="520700"/>
        </p:xfrm>
        <a:graphic>
          <a:graphicData uri="http://schemas.openxmlformats.org/presentationml/2006/ole">
            <p:oleObj spid="_x0000_s59521" name="Equation" r:id="rId6" imgW="8128000" imgH="520700" progId="">
              <p:embed/>
            </p:oleObj>
          </a:graphicData>
        </a:graphic>
      </p:graphicFrame>
      <p:graphicFrame>
        <p:nvGraphicFramePr>
          <p:cNvPr id="59522" name="Object 130"/>
          <p:cNvGraphicFramePr>
            <a:graphicFrameLocks noChangeAspect="1"/>
          </p:cNvGraphicFramePr>
          <p:nvPr/>
        </p:nvGraphicFramePr>
        <p:xfrm>
          <a:off x="874713" y="3429000"/>
          <a:ext cx="7785100" cy="520700"/>
        </p:xfrm>
        <a:graphic>
          <a:graphicData uri="http://schemas.openxmlformats.org/presentationml/2006/ole">
            <p:oleObj spid="_x0000_s59522" name="Equation" r:id="rId7" imgW="7785100" imgH="520700" progId="">
              <p:embed/>
            </p:oleObj>
          </a:graphicData>
        </a:graphic>
      </p:graphicFrame>
      <p:graphicFrame>
        <p:nvGraphicFramePr>
          <p:cNvPr id="59523" name="Object 131"/>
          <p:cNvGraphicFramePr>
            <a:graphicFrameLocks noChangeAspect="1"/>
          </p:cNvGraphicFramePr>
          <p:nvPr/>
        </p:nvGraphicFramePr>
        <p:xfrm>
          <a:off x="642938" y="2192338"/>
          <a:ext cx="2184400" cy="444500"/>
        </p:xfrm>
        <a:graphic>
          <a:graphicData uri="http://schemas.openxmlformats.org/presentationml/2006/ole">
            <p:oleObj spid="_x0000_s59523" name="Equation" r:id="rId8" imgW="2184400" imgH="444500" progId="">
              <p:embed/>
            </p:oleObj>
          </a:graphicData>
        </a:graphic>
      </p:graphicFrame>
      <p:sp>
        <p:nvSpPr>
          <p:cNvPr id="59527" name="Rectangle 4"/>
          <p:cNvSpPr>
            <a:spLocks noRot="1" noChangeArrowheads="1"/>
          </p:cNvSpPr>
          <p:nvPr/>
        </p:nvSpPr>
        <p:spPr bwMode="auto">
          <a:xfrm>
            <a:off x="468313" y="4221163"/>
            <a:ext cx="63357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</a:rPr>
              <a:t>利用此定理可以计算</a:t>
            </a:r>
            <a:r>
              <a:rPr lang="en-US" altLang="zh-CN" sz="2800" b="1">
                <a:latin typeface="楷体_GB2312" pitchFamily="49" charset="-122"/>
              </a:rPr>
              <a:t>(</a:t>
            </a:r>
            <a:r>
              <a:rPr lang="en-US" altLang="zh-CN" sz="2800" b="1" i="1">
                <a:latin typeface="楷体_GB2312" pitchFamily="49" charset="-122"/>
              </a:rPr>
              <a:t>a, b</a:t>
            </a:r>
            <a:r>
              <a:rPr lang="en-US" altLang="zh-CN" sz="2800" b="1">
                <a:latin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</a:rPr>
              <a:t>和</a:t>
            </a:r>
            <a:r>
              <a:rPr lang="en-US" altLang="zh-CN" sz="2800" b="1">
                <a:latin typeface="楷体_GB2312" pitchFamily="49" charset="-122"/>
              </a:rPr>
              <a:t>[</a:t>
            </a:r>
            <a:r>
              <a:rPr lang="en-US" altLang="zh-CN" sz="2800" b="1" i="1">
                <a:latin typeface="楷体_GB2312" pitchFamily="49" charset="-122"/>
              </a:rPr>
              <a:t>a,b</a:t>
            </a:r>
            <a:r>
              <a:rPr lang="en-US" altLang="zh-CN" sz="2800" b="1">
                <a:latin typeface="楷体_GB2312" pitchFamily="49" charset="-122"/>
              </a:rPr>
              <a:t>]</a:t>
            </a:r>
            <a:endParaRPr lang="zh-CN" altLang="en-US" sz="2800" b="1">
              <a:latin typeface="楷体_GB2312" pitchFamily="49" charset="-122"/>
            </a:endParaRPr>
          </a:p>
        </p:txBody>
      </p:sp>
      <p:sp>
        <p:nvSpPr>
          <p:cNvPr id="59528" name="Rectangle 9"/>
          <p:cNvSpPr>
            <a:spLocks noChangeArrowheads="1"/>
          </p:cNvSpPr>
          <p:nvPr/>
        </p:nvSpPr>
        <p:spPr bwMode="auto">
          <a:xfrm>
            <a:off x="611188" y="5229225"/>
            <a:ext cx="8004175" cy="1098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</a:rPr>
              <a:t>练习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</a:rPr>
              <a:t>3</a:t>
            </a:r>
            <a:r>
              <a:rPr lang="en-US" altLang="zh-CN" sz="2800" b="1"/>
              <a:t>:</a:t>
            </a:r>
            <a:r>
              <a:rPr lang="en-US" altLang="zh-CN"/>
              <a:t> 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a=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75</a:t>
            </a:r>
            <a:r>
              <a:rPr lang="en-US" altLang="zh-CN" sz="2800" b="1" i="1">
                <a:latin typeface="楷体_GB2312" pitchFamily="49" charset="-122"/>
                <a:cs typeface="Times New Roman" pitchFamily="18" charset="0"/>
              </a:rPr>
              <a:t>, b=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90</a:t>
            </a: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楷体_GB2312" pitchFamily="49" charset="-122"/>
                <a:cs typeface="Times New Roman" pitchFamily="18" charset="0"/>
              </a:rPr>
              <a:t>(a,b)=15, [a,b]=450</a:t>
            </a:r>
          </a:p>
          <a:p>
            <a:pPr>
              <a:spcBef>
                <a:spcPts val="1200"/>
              </a:spcBef>
            </a:pPr>
            <a:r>
              <a:rPr lang="zh-CN" altLang="en-US" sz="2800" b="1">
                <a:latin typeface="楷体_GB2312" pitchFamily="49" charset="-122"/>
                <a:cs typeface="Times New Roman" pitchFamily="18" charset="0"/>
              </a:rPr>
              <a:t>写出它们的标准分解式。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916113"/>
            <a:ext cx="8280400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4" name="Rectangle 5"/>
          <p:cNvSpPr>
            <a:spLocks noRot="1" noChangeArrowheads="1"/>
          </p:cNvSpPr>
          <p:nvPr/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b="1">
                <a:solidFill>
                  <a:srgbClr val="FF3300"/>
                </a:solidFill>
                <a:latin typeface="Calibri" pitchFamily="34" charset="0"/>
              </a:rPr>
              <a:t>大整数分解的困难</a:t>
            </a:r>
          </a:p>
        </p:txBody>
      </p:sp>
      <p:sp>
        <p:nvSpPr>
          <p:cNvPr id="197635" name="Text Box 4"/>
          <p:cNvSpPr txBox="1">
            <a:spLocks noChangeArrowheads="1"/>
          </p:cNvSpPr>
          <p:nvPr/>
        </p:nvSpPr>
        <p:spPr bwMode="auto">
          <a:xfrm>
            <a:off x="1692275" y="4797425"/>
            <a:ext cx="447198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</a:rPr>
              <a:t>RSA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</a:rPr>
              <a:t>公钥算法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</a:rPr>
              <a:t>n=p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cs typeface="Arial" charset="0"/>
              </a:rPr>
              <a:t>×q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cs typeface="Arial" charset="0"/>
              </a:rPr>
              <a:t>要求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cs typeface="Arial" charset="0"/>
              </a:rPr>
              <a:t>n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cs typeface="Arial" charset="0"/>
              </a:rPr>
              <a:t>至少是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cs typeface="Arial" charset="0"/>
              </a:rPr>
              <a:t>2048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cs typeface="Arial" charset="0"/>
              </a:rPr>
              <a:t>位整数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268288"/>
            <a:ext cx="7572375" cy="928687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第一章</a:t>
            </a:r>
            <a:r>
              <a:rPr lang="en-US" altLang="zh-CN" sz="4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4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数论基础</a:t>
            </a:r>
          </a:p>
        </p:txBody>
      </p:sp>
      <p:sp>
        <p:nvSpPr>
          <p:cNvPr id="19458" name="Rectangle 3"/>
          <p:cNvSpPr txBox="1">
            <a:spLocks noRot="1" noChangeArrowheads="1"/>
          </p:cNvSpPr>
          <p:nvPr/>
        </p:nvSpPr>
        <p:spPr bwMode="auto">
          <a:xfrm>
            <a:off x="214313" y="2357438"/>
            <a:ext cx="841375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SzPct val="70000"/>
              <a:buFont typeface="Wingdings" pitchFamily="2" charset="2"/>
              <a:buChar char="n"/>
            </a:pPr>
            <a:endParaRPr lang="zh-CN" altLang="en-US" sz="3200">
              <a:latin typeface="华文行楷"/>
              <a:ea typeface="华文行楷"/>
              <a:cs typeface="Times New Roman" pitchFamily="18" charset="0"/>
            </a:endParaRPr>
          </a:p>
        </p:txBody>
      </p:sp>
      <p:sp>
        <p:nvSpPr>
          <p:cNvPr id="19459" name="Rectangle 3"/>
          <p:cNvSpPr txBox="1">
            <a:spLocks noChangeArrowheads="1"/>
          </p:cNvSpPr>
          <p:nvPr/>
        </p:nvSpPr>
        <p:spPr bwMode="auto">
          <a:xfrm>
            <a:off x="571500" y="1214438"/>
            <a:ext cx="7924800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SzPct val="80000"/>
              <a:buFont typeface="Wingdings" pitchFamily="2" charset="2"/>
              <a:buChar char="p"/>
            </a:pPr>
            <a:r>
              <a:rPr lang="zh-CN" altLang="en-US" sz="32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整数的整除和算术基本定理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微软雅黑"/>
                <a:cs typeface="微软雅黑"/>
              </a:rPr>
              <a:t>整数同余概念及其应用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微软雅黑"/>
                <a:cs typeface="微软雅黑"/>
              </a:rPr>
              <a:t>中国剩余定理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微软雅黑"/>
                <a:cs typeface="微软雅黑"/>
              </a:rPr>
              <a:t>二次剩余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微软雅黑"/>
                <a:cs typeface="微软雅黑"/>
              </a:rPr>
              <a:t>素性测试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微软雅黑"/>
                <a:cs typeface="微软雅黑"/>
              </a:rPr>
              <a:t>原根</a:t>
            </a:r>
            <a:endParaRPr lang="zh-CN" altLang="en-US" sz="2800" b="1">
              <a:solidFill>
                <a:srgbClr val="000066"/>
              </a:solidFill>
              <a:latin typeface="Calibri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7858125" y="6400800"/>
            <a:ext cx="1905000" cy="457200"/>
          </a:xfrm>
        </p:spPr>
        <p:txBody>
          <a:bodyPr/>
          <a:lstStyle/>
          <a:p>
            <a:pPr>
              <a:defRPr/>
            </a:pPr>
            <a:fld id="{9FF67D37-7150-425D-A568-7D4BAFDE64C5}" type="slidenum">
              <a:rPr lang="zh-CN" altLang="en-US" sz="1200" smtClean="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7</a:t>
            </a:fld>
            <a:endParaRPr lang="en-US" altLang="zh-CN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85750" y="123825"/>
            <a:ext cx="7572375" cy="928688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微软雅黑"/>
              </a:rPr>
              <a:t>引入</a:t>
            </a:r>
          </a:p>
        </p:txBody>
      </p:sp>
      <p:pic>
        <p:nvPicPr>
          <p:cNvPr id="21507" name="Picture 10" descr="http://www.bianews.com/uploadfile/2014/0725/2014072504432695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73913" y="3211513"/>
            <a:ext cx="1827212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8313" y="1484313"/>
            <a:ext cx="18764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72225" y="4437063"/>
            <a:ext cx="10477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49600" y="1641475"/>
            <a:ext cx="32099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13488" y="2995613"/>
            <a:ext cx="9953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76825" y="3932238"/>
            <a:ext cx="13525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13000" y="2276475"/>
            <a:ext cx="9286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3559175" y="3867150"/>
            <a:ext cx="173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CC0000"/>
                </a:solidFill>
              </a:rPr>
              <a:t>Internet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84213" y="5157788"/>
            <a:ext cx="568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吕述望：</a:t>
            </a:r>
            <a:r>
              <a:rPr lang="zh-CN" altLang="en-US" sz="3600" b="1">
                <a:solidFill>
                  <a:srgbClr val="0000FF"/>
                </a:solidFill>
              </a:rPr>
              <a:t>中国没有互联网！</a:t>
            </a:r>
          </a:p>
        </p:txBody>
      </p:sp>
      <p:sp>
        <p:nvSpPr>
          <p:cNvPr id="21516" name="Text Box 14"/>
          <p:cNvSpPr txBox="1">
            <a:spLocks noChangeArrowheads="1"/>
          </p:cNvSpPr>
          <p:nvPr/>
        </p:nvSpPr>
        <p:spPr bwMode="auto">
          <a:xfrm>
            <a:off x="684213" y="5949950"/>
            <a:ext cx="727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东南卫视</a:t>
            </a:r>
            <a:r>
              <a:rPr lang="en-US" altLang="zh-CN"/>
              <a:t>《</a:t>
            </a:r>
            <a:r>
              <a:rPr lang="zh-CN" altLang="en-US"/>
              <a:t>中国正在说</a:t>
            </a:r>
            <a:r>
              <a:rPr lang="en-US" altLang="zh-CN"/>
              <a:t>》20171222</a:t>
            </a:r>
          </a:p>
          <a:p>
            <a:r>
              <a:rPr lang="en-US" altLang="zh-CN"/>
              <a:t>http://m.le.com/vplay_31319024.html?locale=zh_cn&amp;ref=share_weixin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4346575" y="476250"/>
            <a:ext cx="411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网络上有什么安全问题？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15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7858125" y="6400800"/>
            <a:ext cx="1905000" cy="457200"/>
          </a:xfrm>
        </p:spPr>
        <p:txBody>
          <a:bodyPr/>
          <a:lstStyle/>
          <a:p>
            <a:pPr>
              <a:defRPr/>
            </a:pPr>
            <a:fld id="{0B208927-B3A1-40C5-BBE6-0CB728B4A897}" type="slidenum">
              <a:rPr lang="zh-CN" altLang="en-US" sz="1200" smtClean="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8</a:t>
            </a:fld>
            <a:endParaRPr lang="en-US" altLang="zh-CN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355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188" y="1412875"/>
            <a:ext cx="83518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120000"/>
              </a:lnSpc>
              <a:spcBef>
                <a:spcPts val="12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Adobe 黑体 Std R"/>
                <a:cs typeface="Adobe 黑体 Std R"/>
              </a:rPr>
              <a:t>RSA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Adobe 黑体 Std R"/>
                <a:cs typeface="Adobe 黑体 Std R"/>
              </a:rPr>
              <a:t>公钥密码算法</a:t>
            </a:r>
            <a:endParaRPr lang="en-US" altLang="zh-CN" sz="2800">
              <a:solidFill>
                <a:srgbClr val="002060"/>
              </a:solidFill>
              <a:ea typeface="宋体" charset="-122"/>
              <a:cs typeface="Adobe 黑体 Std R"/>
            </a:endParaRPr>
          </a:p>
        </p:txBody>
      </p:sp>
      <p:sp>
        <p:nvSpPr>
          <p:cNvPr id="2355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7250" y="2143125"/>
            <a:ext cx="7786688" cy="3825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1.</a:t>
            </a:r>
            <a:r>
              <a:rPr kumimoji="1" lang="zh-CN" altLang="en-US" sz="2800" b="1">
                <a:latin typeface="楷体_GB2312" pitchFamily="49" charset="-122"/>
                <a:cs typeface="Times New Roman" pitchFamily="18" charset="0"/>
              </a:rPr>
              <a:t>取两个随机的</a:t>
            </a:r>
            <a:r>
              <a:rPr kumimoji="1" lang="zh-CN" altLang="en-US" sz="2800" b="1">
                <a:solidFill>
                  <a:schemeClr val="folHlink"/>
                </a:solidFill>
                <a:latin typeface="楷体_GB2312" pitchFamily="49" charset="-122"/>
                <a:cs typeface="Times New Roman" pitchFamily="18" charset="0"/>
              </a:rPr>
              <a:t>大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cs typeface="Times New Roman" pitchFamily="18" charset="0"/>
              </a:rPr>
              <a:t>素数</a:t>
            </a:r>
            <a:r>
              <a:rPr kumimoji="1" lang="en-US" altLang="zh-CN" sz="2800" b="1" i="1">
                <a:latin typeface="楷体_GB2312" pitchFamily="49" charset="-122"/>
                <a:cs typeface="Times New Roman" pitchFamily="18" charset="0"/>
              </a:rPr>
              <a:t>p</a:t>
            </a:r>
            <a:r>
              <a:rPr kumimoji="1" lang="zh-CN" altLang="en-US" sz="2800" b="1">
                <a:latin typeface="楷体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b="1" i="1">
                <a:latin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2.</a:t>
            </a:r>
            <a:r>
              <a:rPr kumimoji="1" lang="zh-CN" altLang="en-US" sz="2800" b="1">
                <a:latin typeface="楷体_GB2312" pitchFamily="49" charset="-122"/>
                <a:cs typeface="Times New Roman" pitchFamily="18" charset="0"/>
              </a:rPr>
              <a:t>计算</a:t>
            </a:r>
            <a:r>
              <a:rPr kumimoji="1" lang="en-US" altLang="zh-CN" sz="2800" b="1" i="1">
                <a:latin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=</a:t>
            </a:r>
            <a:r>
              <a:rPr kumimoji="1" lang="en-US" altLang="zh-CN" sz="2800" b="1" i="1">
                <a:latin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×</a:t>
            </a:r>
            <a:r>
              <a:rPr kumimoji="1" lang="en-US" altLang="zh-CN" sz="2800" b="1" i="1">
                <a:latin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,</a:t>
            </a:r>
            <a:r>
              <a:rPr kumimoji="1" lang="el-GR" altLang="zh-CN" sz="2800" b="1">
                <a:latin typeface="楷体_GB2312" pitchFamily="49" charset="-122"/>
                <a:cs typeface="Times New Roman" pitchFamily="18" charset="0"/>
              </a:rPr>
              <a:t>ψ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(n)=(</a:t>
            </a:r>
            <a:r>
              <a:rPr kumimoji="1" lang="en-US" altLang="zh-CN" sz="2800" b="1" i="1">
                <a:latin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-1)(</a:t>
            </a:r>
            <a:r>
              <a:rPr kumimoji="1" lang="en-US" altLang="zh-CN" sz="2800" b="1" i="1">
                <a:latin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-1)</a:t>
            </a:r>
            <a:endParaRPr kumimoji="1" lang="zh-CN" altLang="en-US" sz="2800" b="1">
              <a:latin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3.</a:t>
            </a:r>
            <a:r>
              <a:rPr kumimoji="1" lang="zh-CN" altLang="en-US" sz="2800" b="1">
                <a:latin typeface="楷体_GB2312" pitchFamily="49" charset="-122"/>
                <a:cs typeface="Times New Roman" pitchFamily="18" charset="0"/>
              </a:rPr>
              <a:t>随机选择整数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e</a:t>
            </a:r>
            <a:r>
              <a:rPr kumimoji="1" lang="zh-CN" altLang="en-US" sz="2800" b="1">
                <a:latin typeface="楷体_GB2312" pitchFamily="49" charset="-122"/>
                <a:cs typeface="Times New Roman" pitchFamily="18" charset="0"/>
              </a:rPr>
              <a:t>，满足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e</a:t>
            </a:r>
            <a:r>
              <a:rPr kumimoji="1" lang="zh-CN" altLang="en-US" sz="2800" b="1">
                <a:latin typeface="楷体_GB2312" pitchFamily="49" charset="-122"/>
                <a:cs typeface="Times New Roman" pitchFamily="18" charset="0"/>
              </a:rPr>
              <a:t>和</a:t>
            </a:r>
            <a:r>
              <a:rPr kumimoji="1" lang="el-GR" altLang="zh-CN" sz="2800" b="1">
                <a:latin typeface="楷体_GB2312" pitchFamily="49" charset="-122"/>
                <a:cs typeface="Times New Roman" pitchFamily="18" charset="0"/>
              </a:rPr>
              <a:t>ψ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cs typeface="Times New Roman" pitchFamily="18" charset="0"/>
              </a:rPr>
              <a:t>最大公因子</a:t>
            </a:r>
            <a:r>
              <a:rPr kumimoji="1" lang="zh-CN" altLang="en-US" sz="2800" b="1">
                <a:latin typeface="楷体_GB2312" pitchFamily="49" charset="-122"/>
                <a:cs typeface="Times New Roman" pitchFamily="18" charset="0"/>
              </a:rPr>
              <a:t>为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1</a:t>
            </a:r>
            <a:endParaRPr kumimoji="1" lang="zh-CN" altLang="en-US" sz="2800" b="1">
              <a:latin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4.</a:t>
            </a:r>
            <a:r>
              <a:rPr kumimoji="1" lang="zh-CN" altLang="en-US" sz="2800" b="1">
                <a:latin typeface="楷体_GB2312" pitchFamily="49" charset="-122"/>
                <a:cs typeface="Times New Roman" pitchFamily="18" charset="0"/>
              </a:rPr>
              <a:t>计算</a:t>
            </a:r>
            <a:r>
              <a:rPr kumimoji="1" lang="en-US" altLang="zh-CN" sz="2800" b="1" i="1">
                <a:latin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(0&lt;</a:t>
            </a:r>
            <a:r>
              <a:rPr kumimoji="1" lang="en-US" altLang="zh-CN" sz="2800" b="1" i="1">
                <a:latin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&lt;</a:t>
            </a:r>
            <a:r>
              <a:rPr kumimoji="1" lang="el-GR" altLang="zh-CN" sz="2800" b="1">
                <a:latin typeface="楷体_GB2312" pitchFamily="49" charset="-122"/>
                <a:cs typeface="Times New Roman" pitchFamily="18" charset="0"/>
              </a:rPr>
              <a:t>ψ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),</a:t>
            </a:r>
            <a:r>
              <a:rPr kumimoji="1" lang="zh-CN" altLang="en-US" sz="2800" b="1">
                <a:latin typeface="楷体_GB2312" pitchFamily="49" charset="-122"/>
                <a:cs typeface="Times New Roman" pitchFamily="18" charset="0"/>
              </a:rPr>
              <a:t>使得</a:t>
            </a:r>
            <a:r>
              <a:rPr kumimoji="1" lang="en-US" altLang="zh-CN" sz="2800" b="1" i="1">
                <a:latin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×</a:t>
            </a:r>
            <a:r>
              <a:rPr kumimoji="1" lang="en-US" altLang="zh-CN" sz="2800" b="1" i="1">
                <a:latin typeface="楷体_GB2312" pitchFamily="49" charset="-122"/>
                <a:cs typeface="Times New Roman" pitchFamily="18" charset="0"/>
              </a:rPr>
              <a:t>e</a:t>
            </a:r>
            <a:r>
              <a:rPr kumimoji="1" lang="en-US" altLang="en-US" sz="2800" b="1">
                <a:latin typeface="楷体_GB2312" pitchFamily="49" charset="-122"/>
                <a:cs typeface="Times New Roman" pitchFamily="18" charset="0"/>
              </a:rPr>
              <a:t>≡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mod </a:t>
            </a:r>
            <a:r>
              <a:rPr kumimoji="1" lang="el-GR" altLang="zh-CN" sz="2800" b="1">
                <a:latin typeface="楷体_GB2312" pitchFamily="49" charset="-122"/>
                <a:cs typeface="Times New Roman" pitchFamily="18" charset="0"/>
              </a:rPr>
              <a:t>ψ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)</a:t>
            </a:r>
            <a:endParaRPr kumimoji="1" lang="zh-CN" altLang="en-US" sz="2800" b="1">
              <a:latin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5.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公钥</a:t>
            </a:r>
            <a:r>
              <a:rPr kumimoji="1" lang="zh-CN" altLang="en-US" sz="2800" b="1">
                <a:latin typeface="楷体_GB2312" pitchFamily="49" charset="-122"/>
                <a:cs typeface="Times New Roman" pitchFamily="18" charset="0"/>
              </a:rPr>
              <a:t>为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>
                <a:latin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, </a:t>
            </a:r>
            <a:r>
              <a:rPr kumimoji="1" lang="en-US" altLang="zh-CN" sz="2800" b="1" i="1">
                <a:latin typeface="楷体_GB2312" pitchFamily="49" charset="-122"/>
                <a:cs typeface="Times New Roman" pitchFamily="18" charset="0"/>
              </a:rPr>
              <a:t>e</a:t>
            </a:r>
            <a:r>
              <a:rPr kumimoji="1" lang="en-US" altLang="zh-CN" sz="2800" b="1">
                <a:latin typeface="楷体_GB2312" pitchFamily="49" charset="-122"/>
                <a:cs typeface="Times New Roman" pitchFamily="18" charset="0"/>
              </a:rPr>
              <a:t>),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cs typeface="Times New Roman" pitchFamily="18" charset="0"/>
              </a:rPr>
              <a:t>私钥</a:t>
            </a:r>
            <a:r>
              <a:rPr kumimoji="1" lang="zh-CN" altLang="en-US" sz="2800" b="1">
                <a:latin typeface="楷体_GB2312" pitchFamily="49" charset="-122"/>
                <a:cs typeface="Times New Roman" pitchFamily="18" charset="0"/>
              </a:rPr>
              <a:t>为</a:t>
            </a:r>
            <a:r>
              <a:rPr kumimoji="1" lang="en-US" altLang="zh-CN" sz="2800" b="1" i="1">
                <a:latin typeface="楷体_GB2312" pitchFamily="49" charset="-122"/>
                <a:cs typeface="Times New Roman" pitchFamily="18" charset="0"/>
              </a:rPr>
              <a:t>d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6.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对明文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加密得到密文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y</a:t>
            </a:r>
            <a:r>
              <a:rPr kumimoji="1" lang="en-US" altLang="en-US" sz="2800" b="1">
                <a:latin typeface="楷体_GB2312" pitchFamily="49" charset="-122"/>
                <a:cs typeface="Times New Roman" pitchFamily="18" charset="0"/>
              </a:rPr>
              <a:t>≡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e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(mod 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)</a:t>
            </a: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7.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对密文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y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解密得明文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en-US" sz="2800" b="1">
                <a:latin typeface="楷体_GB2312" pitchFamily="49" charset="-122"/>
                <a:cs typeface="Times New Roman" pitchFamily="18" charset="0"/>
              </a:rPr>
              <a:t>≡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y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(mod 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cs typeface="Times New Roman" pitchFamily="18" charset="0"/>
              </a:rPr>
              <a:t>)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cs typeface="Times New Roman" pitchFamily="18" charset="0"/>
              </a:rPr>
              <a:t>？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微软雅黑"/>
              </a:rPr>
              <a:t>引入</a:t>
            </a:r>
          </a:p>
        </p:txBody>
      </p:sp>
      <p:sp>
        <p:nvSpPr>
          <p:cNvPr id="15" name="圆角矩形 14"/>
          <p:cNvSpPr/>
          <p:nvPr>
            <p:custDataLst>
              <p:tags r:id="rId5"/>
            </p:custDataLst>
          </p:nvPr>
        </p:nvSpPr>
        <p:spPr>
          <a:xfrm>
            <a:off x="857250" y="3289300"/>
            <a:ext cx="7170738" cy="571500"/>
          </a:xfrm>
          <a:prstGeom prst="roundRect">
            <a:avLst/>
          </a:prstGeom>
          <a:noFill/>
          <a:ln w="381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5003800" y="333375"/>
            <a:ext cx="375602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出生名门、美丽动人；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报酬丰厚、捷足先登。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5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7858125" y="6400800"/>
            <a:ext cx="1905000" cy="457200"/>
          </a:xfrm>
        </p:spPr>
        <p:txBody>
          <a:bodyPr/>
          <a:lstStyle/>
          <a:p>
            <a:pPr>
              <a:defRPr/>
            </a:pPr>
            <a:fld id="{F4EFEF2C-A302-4CDD-AD2B-4436FE66E771}" type="slidenum">
              <a:rPr lang="zh-CN" altLang="en-US" sz="1200" smtClean="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9</a:t>
            </a:fld>
            <a:endParaRPr lang="en-US" altLang="zh-CN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5602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188" y="1285875"/>
            <a:ext cx="8351837" cy="296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120000"/>
              </a:lnSpc>
              <a:spcBef>
                <a:spcPts val="12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en-US" altLang="zh-CN" sz="2800">
                <a:latin typeface="Adobe 黑体 Std R"/>
                <a:ea typeface="Adobe 黑体 Std R"/>
                <a:cs typeface="Adobe 黑体 Std R"/>
              </a:rPr>
              <a:t>a=87238328545849854985984989811345511111555511111673111113</a:t>
            </a:r>
          </a:p>
          <a:p>
            <a:pPr marL="533400" indent="-533400">
              <a:lnSpc>
                <a:spcPct val="120000"/>
              </a:lnSpc>
              <a:spcBef>
                <a:spcPts val="12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en-US" altLang="zh-CN" sz="2800">
                <a:latin typeface="微软雅黑"/>
                <a:ea typeface="微软雅黑"/>
                <a:cs typeface="微软雅黑"/>
              </a:rPr>
              <a:t>b=9453246672383111128545849854985346789991673111178955577</a:t>
            </a:r>
          </a:p>
          <a:p>
            <a:pPr marL="533400" indent="-533400">
              <a:lnSpc>
                <a:spcPct val="120000"/>
              </a:lnSpc>
              <a:spcBef>
                <a:spcPts val="12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latin typeface="微软雅黑"/>
                <a:ea typeface="微软雅黑"/>
                <a:cs typeface="微软雅黑"/>
              </a:rPr>
              <a:t>如何求</a:t>
            </a:r>
            <a:r>
              <a:rPr lang="en-US" altLang="zh-CN" sz="2800">
                <a:latin typeface="微软雅黑"/>
                <a:ea typeface="微软雅黑"/>
                <a:cs typeface="微软雅黑"/>
              </a:rPr>
              <a:t>GCD(a, b)</a:t>
            </a:r>
            <a:r>
              <a:rPr lang="zh-CN" altLang="en-US" sz="2800">
                <a:latin typeface="微软雅黑"/>
                <a:ea typeface="微软雅黑"/>
                <a:cs typeface="微软雅黑"/>
              </a:rPr>
              <a:t>？</a:t>
            </a:r>
            <a:endParaRPr lang="zh-CN" altLang="en-US" sz="280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微软雅黑"/>
              </a:rPr>
              <a:t>引入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4B3D8AB8-31FE-4C02-A795-1357A3568403}&quot;/&gt;&lt;isInvalidForFieldText val=&quot;0&quot;/&gt;&lt;Image&gt;&lt;filename val=&quot;C:\Users\IBM\AppData\Local\Temp\CP6324354783511Session\CPTrustFolder6324354783511\PPTImport6324354852572\data\asimages\{4B3D8AB8-31FE-4C02-A795-1357A3568403}_13.png&quot;/&gt;&lt;left val=&quot;39&quot;/&gt;&lt;top val=&quot;607&quot;/&gt;&lt;width val=&quot;1010&quot;/&gt;&lt;height val=&quot;102&quot;/&gt;&lt;hasText val=&quot;1&quot;/&gt;&lt;/Image&gt;&lt;/ThreeDShape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4B3D8AB8-31FE-4C02-A795-1357A3568403}&quot;/&gt;&lt;isInvalidForFieldText val=&quot;0&quot;/&gt;&lt;Image&gt;&lt;filename val=&quot;C:\Users\IBM\AppData\Local\Temp\CP6324354783511Session\CPTrustFolder6324354783511\PPTImport6324354852572\data\asimages\{4B3D8AB8-31FE-4C02-A795-1357A3568403}_13.png&quot;/&gt;&lt;left val=&quot;39&quot;/&gt;&lt;top val=&quot;607&quot;/&gt;&lt;width val=&quot;1010&quot;/&gt;&lt;height val=&quot;102&quot;/&gt;&lt;hasText val=&quot;1&quot;/&gt;&lt;/Image&gt;&lt;/ThreeDShape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4B3D8AB8-31FE-4C02-A795-1357A3568403}&quot;/&gt;&lt;isInvalidForFieldText val=&quot;0&quot;/&gt;&lt;Image&gt;&lt;filename val=&quot;C:\Users\IBM\AppData\Local\Temp\CP6324354783511Session\CPTrustFolder6324354783511\PPTImport6324354852572\data\asimages\{4B3D8AB8-31FE-4C02-A795-1357A3568403}_13.png&quot;/&gt;&lt;left val=&quot;39&quot;/&gt;&lt;top val=&quot;607&quot;/&gt;&lt;width val=&quot;1010&quot;/&gt;&lt;height val=&quot;102&quot;/&gt;&lt;hasText val=&quot;1&quot;/&gt;&lt;/Image&gt;&lt;/ThreeDShape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32&quot;/&gt;&lt;lineCharCount val=&quot;19&quot;/&gt;&lt;/TableIndex&gt;&lt;/ShapeTextInfo&gt;"/>
  <p:tag name="HTML_SHAPEINFO" val="&lt;ThreeDShapeInfo&gt;&lt;uuid val=&quot;{76E23891-16B1-48C3-A170-EC92F1ADEA56}&quot;/&gt;&lt;isInvalidForFieldText val=&quot;0&quot;/&gt;&lt;Image&gt;&lt;filename val=&quot;C:\Users\IBM\AppData\Local\Temp\CP6324354783511Session\CPTrustFolder6324354783511\PPTImport6324354852572\data\asimages\{76E23891-16B1-48C3-A170-EC92F1ADEA56}_9.png&quot;/&gt;&lt;left val=&quot;48&quot;/&gt;&lt;top val=&quot;547&quot;/&gt;&lt;width val=&quot;1058&quot;/&gt;&lt;height val=&quot;175&quot;/&gt;&lt;hasText val=&quot;1&quot;/&gt;&lt;/Image&gt;&lt;/ThreeDShape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AFF498C4-DF00-4BE3-8754-57537B4179F6}&quot;/&gt;&lt;isInvalidForFieldText val=&quot;0&quot;/&gt;&lt;Image&gt;&lt;filename val=&quot;C:\Users\IBM\AppData\Local\Temp\CP6324354783511Session\CPTrustFolder6324354783511\PPTImport6324354852572\data\asimages\{AFF498C4-DF00-4BE3-8754-57537B4179F6}_6.png&quot;/&gt;&lt;left val=&quot;881&quot;/&gt;&lt;top val=&quot;842&quot;/&gt;&lt;width val=&quot;285&quot;/&gt;&lt;height val=&quot;58&quot;/&gt;&lt;hasText val=&quot;1&quot;/&gt;&lt;/Image&gt;&lt;/ThreeDShape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  <p:tag name="HTML_SHAPEINFO" val="&lt;ThreeDShapeInfo&gt;&lt;uuid val=&quot;{DF39FD75-36E7-485D-9F5E-9848CB525786}&quot;/&gt;&lt;isInvalidForFieldText val=&quot;0&quot;/&gt;&lt;Image&gt;&lt;filename val=&quot;C:\Users\IBM\AppData\Local\Temp\CP6324354783511Session\CPTrustFolder6324354783511\PPTImport6324354852572\data\asimages\{DF39FD75-36E7-485D-9F5E-9848CB525786}_6.png&quot;/&gt;&lt;left val=&quot;42&quot;/&gt;&lt;top val=&quot;192&quot;/&gt;&lt;width val=&quot;1036&quot;/&gt;&lt;height val=&quot;100&quot;/&gt;&lt;hasText val=&quot;1&quot;/&gt;&lt;/Image&gt;&lt;/ThreeDShape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0&quot;/&gt;&lt;lineCharCount val=&quot;8&quot;/&gt;&lt;/TableIndex&gt;&lt;/ShapeTextInfo&gt;"/>
  <p:tag name="HTML_SHAPEINFO" val="&lt;ThreeDShapeInfo&gt;&lt;uuid val=&quot;{FA16703B-2A9B-454A-AF59-56B5CDA91872}&quot;/&gt;&lt;isInvalidForFieldText val=&quot;0&quot;/&gt;&lt;Image&gt;&lt;filename val=&quot;C:\Users\IBM\AppData\Local\Temp\CP6324354783511Session\CPTrustFolder6324354783511\PPTImport6324354852572\data\asimages\{FA16703B-2A9B-454A-AF59-56B5CDA91872}_6.png&quot;/&gt;&lt;left val=&quot;38&quot;/&gt;&lt;top val=&quot;326&quot;/&gt;&lt;width val=&quot;953&quot;/&gt;&lt;height val=&quot;184&quot;/&gt;&lt;hasText val=&quot;1&quot;/&gt;&lt;/Image&gt;&lt;/ThreeDShape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{B6348899-446D-4935-87C1-6CD74D6CEA9E}&quot;/&gt;&lt;isInvalidForFieldText val=&quot;0&quot;/&gt;&lt;Image&gt;&lt;filename val=&quot;C:\Users\IBM\AppData\Local\Temp\CP6324354783511Session\CPTrustFolder6324354783511\PPTImport6324354852572\data\asimages\{B6348899-446D-4935-87C1-6CD74D6CEA9E}_6.png&quot;/&gt;&lt;left val=&quot;-19&quot;/&gt;&lt;top val=&quot;-5&quot;/&gt;&lt;width val=&quot;1173&quot;/&gt;&lt;height val=&quot;141&quot;/&gt;&lt;hasText val=&quot;1&quot;/&gt;&lt;/Image&gt;&lt;/ThreeDShape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7D196E32-B695-4CC5-927E-1D8E60521B94}&quot;/&gt;&lt;isInvalidForFieldText val=&quot;0&quot;/&gt;&lt;Image&gt;&lt;filename val=&quot;C:\Users\IBM\AppData\Local\Temp\CP6324354783511Session\CPTrustFolder6324354783511\PPTImport6324354852572\data\asimages\{7D196E32-B695-4CC5-927E-1D8E60521B94}_13.png&quot;/&gt;&lt;left val=&quot;35&quot;/&gt;&lt;top val=&quot;4&quot;/&gt;&lt;width val=&quot;997&quot;/&gt;&lt;height val=&quot;134&quot;/&gt;&lt;hasText val=&quot;1&quot;/&gt;&lt;/Image&gt;&lt;/ThreeDShape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54691952-36F6-4386-AA23-1F3757C1FAF0}&quot;/&gt;&lt;isInvalidForFieldText val=&quot;0&quot;/&gt;&lt;Image&gt;&lt;filename val=&quot;C:\Users\IBM\AppData\Local\Temp\CP6324354783511Session\CPTrustFolder6324354783511\PPTImport6324354852572\data\asimages\{54691952-36F6-4386-AA23-1F3757C1FAF0}_13.png&quot;/&gt;&lt;left val=&quot;881&quot;/&gt;&lt;top val=&quot;842&quot;/&gt;&lt;width val=&quot;285&quot;/&gt;&lt;height val=&quot;58&quot;/&gt;&lt;hasText val=&quot;1&quot;/&gt;&lt;/Image&gt;&lt;/ThreeDShape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F4D4035-7503-4935-9CD0-ADEADF1D2DCE}&quot;/&gt;&lt;isInvalidForFieldText val=&quot;0&quot;/&gt;&lt;Image&gt;&lt;filename val=&quot;C:\Users\IBM\AppData\Local\Temp\CP6324354783511Session\CPTrustFolder6324354783511\PPTImport6324354852572\data\asimages\{1F4D4035-7503-4935-9CD0-ADEADF1D2DCE}_13.png&quot;/&gt;&lt;left val=&quot;64&quot;/&gt;&lt;top val=&quot;437&quot;/&gt;&lt;width val=&quot;1041&quot;/&gt;&lt;height val=&quot;60&quot;/&gt;&lt;hasText val=&quot;1&quot;/&gt;&lt;/Image&gt;&lt;/ThreeDShape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D1B1841-21DB-4018-BADC-F495CAC82BD6}&quot;/&gt;&lt;isInvalidForFieldText val=&quot;0&quot;/&gt;&lt;Image&gt;&lt;filename val=&quot;C:\Users\IBM\AppData\Local\Temp\CP6324354783511Session\CPTrustFolder6324354783511\PPTImport6324354852572\data\asimages\{FD1B1841-21DB-4018-BADC-F495CAC82BD6}_13.png&quot;/&gt;&lt;left val=&quot;64&quot;/&gt;&lt;top val=&quot;529&quot;/&gt;&lt;width val=&quot;1060&quot;/&gt;&lt;height val=&quot;61&quot;/&gt;&lt;hasText val=&quot;1&quot;/&gt;&lt;/Image&gt;&lt;/ThreeDShape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4B3D8AB8-31FE-4C02-A795-1357A3568403}&quot;/&gt;&lt;isInvalidForFieldText val=&quot;0&quot;/&gt;&lt;Image&gt;&lt;filename val=&quot;C:\Users\IBM\AppData\Local\Temp\CP6324354783511Session\CPTrustFolder6324354783511\PPTImport6324354852572\data\asimages\{4B3D8AB8-31FE-4C02-A795-1357A3568403}_13.png&quot;/&gt;&lt;left val=&quot;39&quot;/&gt;&lt;top val=&quot;607&quot;/&gt;&lt;width val=&quot;1010&quot;/&gt;&lt;height val=&quot;102&quot;/&gt;&lt;hasText val=&quot;1&quot;/&gt;&lt;/Image&gt;&lt;/ThreeDShape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1&quot;/&gt;&lt;lineCharCount val=&quot;35&quot;/&gt;&lt;lineCharCount val=&quot;36&quot;/&gt;&lt;lineCharCount val=&quot;8&quot;/&gt;&lt;/TableIndex&gt;&lt;/ShapeTextInfo&gt;"/>
  <p:tag name="HTML_SHAPEINFO" val="&lt;ThreeDShapeInfo&gt;&lt;uuid val=&quot;{4F064230-6164-4E5E-8E37-103CF78D702A}&quot;/&gt;&lt;isInvalidForFieldText val=&quot;0&quot;/&gt;&lt;Image&gt;&lt;filename val=&quot;C:\Users\IBM\AppData\Local\Temp\CP6324354783511Session\CPTrustFolder6324354783511\PPTImport6324354852572\data\asimages\{4F064230-6164-4E5E-8E37-103CF78D702A}_8.png&quot;/&gt;&lt;left val=&quot;30&quot;/&gt;&lt;top val=&quot;111&quot;/&gt;&lt;width val=&quot;1118&quot;/&gt;&lt;height val=&quot;300&quot;/&gt;&lt;hasText val=&quot;1&quot;/&gt;&lt;/Image&gt;&lt;/ThreeDShape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4A985E93-F958-4ACD-98AE-472F95B18543}&quot;/&gt;&lt;isInvalidForFieldText val=&quot;0&quot;/&gt;&lt;Image&gt;&lt;filename val=&quot;C:\Users\IBM\AppData\Local\Temp\CP6324354783511Session\CPTrustFolder6324354783511\PPTImport6324354852572\data\asimages\{4A985E93-F958-4ACD-98AE-472F95B18543}_4.png&quot;/&gt;&lt;left val=&quot;1030&quot;/&gt;&lt;top val=&quot;839&quot;/&gt;&lt;width val=&quot;251&quot;/&gt;&lt;height val=&quot;61&quot;/&gt;&lt;hasText val=&quot;1&quot;/&gt;&lt;/Image&gt;&lt;/ThreeDShape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10&quot;/&gt;&lt;lineCharCount val=&quot;1&quot;/&gt;&lt;lineCharCount val=&quot;1&quot;/&gt;&lt;lineCharCount val=&quot;1&quot;/&gt;&lt;lineCharCount val=&quot;1&quot;/&gt;&lt;lineCharCount val=&quot;1&quot;/&gt;&lt;/TableIndex&gt;&lt;/ShapeTextInfo&gt;"/>
  <p:tag name="HTML_SHAPEINFO" val="&lt;ThreeDShapeInfo&gt;&lt;uuid val=&quot;{E67D9114-69AA-4043-98EB-341864B5DB20}&quot;/&gt;&lt;isInvalidForFieldText val=&quot;0&quot;/&gt;&lt;Image&gt;&lt;filename val=&quot;C:\Users\IBM\AppData\Local\Temp\CP6324354783511Session\CPTrustFolder6324354783511\PPTImport6324354852572\data\asimages\{E67D9114-69AA-4043-98EB-341864B5DB20}_4.png&quot;/&gt;&lt;left val=&quot;32&quot;/&gt;&lt;top val=&quot;165&quot;/&gt;&lt;width val=&quot;1111&quot;/&gt;&lt;height val=&quot;557&quot;/&gt;&lt;hasText val=&quot;1&quot;/&gt;&lt;/Image&gt;&lt;/ThreeDShape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F894BCD8-7647-4D7C-8DFA-1ABF5D5D3F48}&quot;/&gt;&lt;isInvalidForFieldText val=&quot;0&quot;/&gt;&lt;Image&gt;&lt;filename val=&quot;C:\Users\IBM\AppData\Local\Temp\CP6324354783511Session\CPTrustFolder6324354783511\PPTImport6324354852572\data\asimages\{F894BCD8-7647-4D7C-8DFA-1ABF5D5D3F48}_4.png&quot;/&gt;&lt;left val=&quot;8&quot;/&gt;&lt;top val=&quot;4&quot;/&gt;&lt;width val=&quot;1023&quot;/&gt;&lt;height val=&quot;142&quot;/&gt;&lt;hasText val=&quot;1&quot;/&gt;&lt;/Image&gt;&lt;/ThreeDShape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12FC6470-5E64-4F96-8CD7-8F9F45926172}&quot;/&gt;&lt;isInvalidForFieldText val=&quot;0&quot;/&gt;&lt;Image&gt;&lt;filename val=&quot;C:\Users\IBM\AppData\Local\Temp\CP6324354783511Session\CPTrustFolder6324354783511\PPTImport6324354852572\data\asimages\{12FC6470-5E64-4F96-8CD7-8F9F45926172}_15.png&quot;/&gt;&lt;left val=&quot;35&quot;/&gt;&lt;top val=&quot;4&quot;/&gt;&lt;width val=&quot;997&quot;/&gt;&lt;height val=&quot;134&quot;/&gt;&lt;hasText val=&quot;1&quot;/&gt;&lt;/Image&gt;&lt;/ThreeDShape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E2373132-7CFC-4B0E-8958-6FC904902F57}&quot;/&gt;&lt;isInvalidForFieldText val=&quot;0&quot;/&gt;&lt;Image&gt;&lt;filename val=&quot;C:\Users\IBM\AppData\Local\Temp\CP6324354783511Session\CPTrustFolder6324354783511\PPTImport6324354852572\data\asimages\{E2373132-7CFC-4B0E-8958-6FC904902F57}_15.png&quot;/&gt;&lt;left val=&quot;881&quot;/&gt;&lt;top val=&quot;842&quot;/&gt;&lt;width val=&quot;285&quot;/&gt;&lt;height val=&quot;58&quot;/&gt;&lt;hasText val=&quot;1&quot;/&gt;&lt;/Image&gt;&lt;/ThreeDShape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6403B14-06AA-41B7-82D9-DCE959242F04}&quot;/&gt;&lt;isInvalidForFieldText val=&quot;0&quot;/&gt;&lt;Image&gt;&lt;filename val=&quot;C:\Users\IBM\AppData\Local\Temp\CP6324354783511Session\CPTrustFolder6324354783511\PPTImport6324354852572\data\asimages\{96403B14-06AA-41B7-82D9-DCE959242F04}_15.png&quot;/&gt;&lt;left val=&quot;243&quot;/&gt;&lt;top val=&quot;184&quot;/&gt;&lt;width val=&quot;671&quot;/&gt;&lt;height val=&quot;58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  <p:tag name="HTML_SHAPEINFO" val="&lt;ThreeDShapeInfo&gt;&lt;uuid val=&quot;{61EC3A21-A47B-4D42-979C-E50932983565}&quot;/&gt;&lt;isInvalidForFieldText val=&quot;0&quot;/&gt;&lt;Image&gt;&lt;filename val=&quot;C:\Users\IBM\AppData\Local\Temp\CP6324354783511Session\CPTrustFolder6324354783511\PPTImport6324354852572\data\asimages\{61EC3A21-A47B-4D42-979C-E50932983565}_15.png&quot;/&gt;&lt;left val=&quot;39&quot;/&gt;&lt;top val=&quot;163&quot;/&gt;&lt;width val=&quot;211&quot;/&gt;&lt;height val=&quot;102&quot;/&gt;&lt;hasText val=&quot;1&quot;/&gt;&lt;/Image&gt;&lt;/ThreeDShape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38F04E3-9C37-4311-B2DD-2B302FC5F06B}&quot;/&gt;&lt;isInvalidForFieldText val=&quot;0&quot;/&gt;&lt;Image&gt;&lt;filename val=&quot;C:\Users\IBM\AppData\Local\Temp\CP6324354783511Session\CPTrustFolder6324354783511\PPTImport6324354852572\data\asimages\{D38F04E3-9C37-4311-B2DD-2B302FC5F06B}_15.png&quot;/&gt;&lt;left val=&quot;83&quot;/&gt;&lt;top val=&quot;449&quot;/&gt;&lt;width val=&quot;565&quot;/&gt;&lt;height val=&quot;66&quot;/&gt;&lt;hasText val=&quot;1&quot;/&gt;&lt;/Image&gt;&lt;/ThreeDShape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27C29C7E-6922-42FB-B9E0-C8546DC43C00}&quot;/&gt;&lt;isInvalidForFieldText val=&quot;0&quot;/&gt;&lt;Image&gt;&lt;filename val=&quot;C:\Users\IBM\AppData\Local\Temp\CP6324354783511Session\CPTrustFolder6324354783511\PPTImport6324354852572\data\asimages\{27C29C7E-6922-42FB-B9E0-C8546DC43C00}_15.png&quot;/&gt;&lt;left val=&quot;631&quot;/&gt;&lt;top val=&quot;449&quot;/&gt;&lt;width val=&quot;176&quot;/&gt;&lt;height val=&quot;66&quot;/&gt;&lt;hasText val=&quot;1&quot;/&gt;&lt;/Image&gt;&lt;/ThreeDShape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0C961AF-E64C-4F67-B716-1B8860DEA203}&quot;/&gt;&lt;isInvalidForFieldText val=&quot;0&quot;/&gt;&lt;Image&gt;&lt;filename val=&quot;C:\Users\IBM\AppData\Local\Temp\CP6324354783511Session\CPTrustFolder6324354783511\PPTImport6324354852572\data\asimages\{F0C961AF-E64C-4F67-B716-1B8860DEA203}_15.png&quot;/&gt;&lt;left val=&quot;796&quot;/&gt;&lt;top val=&quot;453&quot;/&gt;&lt;width val=&quot;191&quot;/&gt;&lt;height val=&quot;58&quot;/&gt;&lt;hasText val=&quot;1&quot;/&gt;&lt;/Image&gt;&lt;/ThreeDShape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86BB3ACB-6FB4-49F6-86EB-AA0AEE214221}&quot;/&gt;&lt;isInvalidForFieldText val=&quot;0&quot;/&gt;&lt;Image&gt;&lt;filename val=&quot;C:\Users\IBM\AppData\Local\Temp\CP6324354783511Session\CPTrustFolder6324354783511\PPTImport6324354852572\data\asimages\{86BB3ACB-6FB4-49F6-86EB-AA0AEE214221}_15.png&quot;/&gt;&lt;left val=&quot;74&quot;/&gt;&lt;top val=&quot;555&quot;/&gt;&lt;width val=&quot;505&quot;/&gt;&lt;height val=&quot;60&quot;/&gt;&lt;hasText val=&quot;1&quot;/&gt;&lt;/Image&gt;&lt;/ThreeDShape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3956260-40FC-4EBC-8E26-EC0BDF115C66}&quot;/&gt;&lt;isInvalidForFieldText val=&quot;0&quot;/&gt;&lt;Image&gt;&lt;filename val=&quot;C:\Users\IBM\AppData\Local\Temp\CP6324354783511Session\CPTrustFolder6324354783511\PPTImport6324354852572\data\asimages\{53956260-40FC-4EBC-8E26-EC0BDF115C66}_15.png&quot;/&gt;&lt;left val=&quot;580&quot;/&gt;&lt;top val=&quot;553&quot;/&gt;&lt;width val=&quot;313&quot;/&gt;&lt;height val=&quot;66&quot;/&gt;&lt;hasText val=&quot;1&quot;/&gt;&lt;/Image&gt;&lt;/ThreeDShape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6168002-0739-4E2A-9BA8-B9B3CD8EBB20}&quot;/&gt;&lt;isInvalidForFieldText val=&quot;0&quot;/&gt;&lt;Image&gt;&lt;filename val=&quot;C:\Users\IBM\AppData\Local\Temp\CP6324354783511Session\CPTrustFolder6324354783511\PPTImport6324354852572\data\asimages\{96168002-0739-4E2A-9BA8-B9B3CD8EBB20}_15.png&quot;/&gt;&lt;left val=&quot;280&quot;/&gt;&lt;top val=&quot;646&quot;/&gt;&lt;width val=&quot;338&quot;/&gt;&lt;height val=&quot;66&quot;/&gt;&lt;hasText val=&quot;1&quot;/&gt;&lt;/Image&gt;&lt;/ThreeDShape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97D62D0-E240-45EF-9023-959485A984E6}&quot;/&gt;&lt;isInvalidForFieldText val=&quot;0&quot;/&gt;&lt;Image&gt;&lt;filename val=&quot;C:\Users\IBM\AppData\Local\Temp\CP6324354783511Session\CPTrustFolder6324354783511\PPTImport6324354852572\data\asimages\{797D62D0-E240-45EF-9023-959485A984E6}_15.png&quot;/&gt;&lt;left val=&quot;117&quot;/&gt;&lt;top val=&quot;731&quot;/&gt;&lt;width val=&quot;280&quot;/&gt;&lt;height val=&quot;60&quot;/&gt;&lt;hasText val=&quot;1&quot;/&gt;&lt;/Image&gt;&lt;/ThreeDShape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C3B8D3D-41C1-48F1-94A8-8BF50AD9619E}&quot;/&gt;&lt;isInvalidForFieldText val=&quot;0&quot;/&gt;&lt;Image&gt;&lt;filename val=&quot;C:\Users\IBM\AppData\Local\Temp\CP6324354783511Session\CPTrustFolder6324354783511\PPTImport6324354852572\data\asimages\{EC3B8D3D-41C1-48F1-94A8-8BF50AD9619E}_15.png&quot;/&gt;&lt;left val=&quot;615&quot;/&gt;&lt;top val=&quot;650&quot;/&gt;&lt;width val=&quot;183&quot;/&gt;&lt;height val=&quot;58&quot;/&gt;&lt;hasText val=&quot;1&quot;/&gt;&lt;/Image&gt;&lt;/ThreeDShape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24D25BC-A963-43AF-8FED-CF8BC33043A6}&quot;/&gt;&lt;isInvalidForFieldText val=&quot;0&quot;/&gt;&lt;Image&gt;&lt;filename val=&quot;C:\Users\IBM\AppData\Local\Temp\CP6324354783511Session\CPTrustFolder6324354783511\PPTImport6324354852572\data\asimages\{D24D25BC-A963-43AF-8FED-CF8BC33043A6}_15.png&quot;/&gt;&lt;left val=&quot;64&quot;/&gt;&lt;top val=&quot;289&quot;/&gt;&lt;width val=&quot;531&quot;/&gt;&lt;height val=&quot;60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PRESENTER_DUMMYTAG" val="&lt;DummyForForceWrite&gt;&lt;/DummyForForceWrite&gt;"/>
  <p:tag name="PRESENTER_SHAPEINFO" val="&lt;ThreeDShapeInfo&gt;&lt;uuid val=&quot;{BEFBCC7F-DF9B-483B-AF04-378971513CB6}&quot;/&gt;&lt;isInvalidForFieldText val=&quot;0&quot;/&gt;&lt;Image&gt;&lt;filename val=&quot;C:\Users\IBM\AppData\Local\Temp\CP6324354783511Session\CPTrustFolder6324354783511\PPTImport6324354852572\data\asimages\{BEFBCC7F-DF9B-483B-AF04-378971513CB6}_1.png&quot;/&gt;&lt;left val=&quot;64&quot;/&gt;&lt;top val=&quot;261&quot;/&gt;&lt;width val=&quot;1061&quot;/&gt;&lt;height val=&quot;218&quot;/&gt;&lt;hasText val=&quot;1&quot;/&gt;&lt;/Image&gt;&lt;/ThreeDShape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5090ED9-559C-49FF-85BB-F62699D2DD2A}&quot;/&gt;&lt;isInvalidForFieldText val=&quot;0&quot;/&gt;&lt;Image&gt;&lt;filename val=&quot;C:\Users\IBM\AppData\Local\Temp\CP6324354783511Session\CPTrustFolder6324354783511\PPTImport6324354852572\data\asimages\{45090ED9-559C-49FF-85BB-F62699D2DD2A}_15.png&quot;/&gt;&lt;left val=&quot;193&quot;/&gt;&lt;top val=&quot;373&quot;/&gt;&lt;width val=&quot;416&quot;/&gt;&lt;height val=&quot;58&quot;/&gt;&lt;hasText val=&quot;1&quot;/&gt;&lt;/Image&gt;&lt;/ThreeDShape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E3C4DE3-B300-4964-97A2-E6A091949263}&quot;/&gt;&lt;isInvalidForFieldText val=&quot;0&quot;/&gt;&lt;Image&gt;&lt;filename val=&quot;C:\Users\IBM\AppData\Local\Temp\CP6324354783511Session\CPTrustFolder6324354783511\PPTImport6324354852572\data\asimages\{9E3C4DE3-B300-4964-97A2-E6A091949263}_15.png&quot;/&gt;&lt;left val=&quot;618&quot;/&gt;&lt;top val=&quot;289&quot;/&gt;&lt;width val=&quot;286&quot;/&gt;&lt;height val=&quot;58&quot;/&gt;&lt;hasText val=&quot;1&quot;/&gt;&lt;/Image&gt;&lt;/ThreeDShape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EC5FE482-C67B-4F02-8B1F-23FA990A4F29}&quot;/&gt;&lt;isInvalidForFieldText val=&quot;0&quot;/&gt;&lt;Image&gt;&lt;filename val=&quot;C:\Users\IBM\AppData\Local\Temp\CP6324354783511Session\CPTrustFolder6324354783511\PPTImport6324354852572\data\asimages\{EC5FE482-C67B-4F02-8B1F-23FA990A4F29}_17.png&quot;/&gt;&lt;left val=&quot;35&quot;/&gt;&lt;top val=&quot;4&quot;/&gt;&lt;width val=&quot;997&quot;/&gt;&lt;height val=&quot;134&quot;/&gt;&lt;hasText val=&quot;1&quot;/&gt;&lt;/Image&gt;&lt;/ThreeDShape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2B7E2A6E-C15A-4280-B03A-4CE262B9B5CE}&quot;/&gt;&lt;isInvalidForFieldText val=&quot;0&quot;/&gt;&lt;Image&gt;&lt;filename val=&quot;C:\Users\IBM\AppData\Local\Temp\CP6324354783511Session\CPTrustFolder6324354783511\PPTImport6324354852572\data\asimages\{2B7E2A6E-C15A-4280-B03A-4CE262B9B5CE}_17.png&quot;/&gt;&lt;left val=&quot;881&quot;/&gt;&lt;top val=&quot;842&quot;/&gt;&lt;width val=&quot;285&quot;/&gt;&lt;height val=&quot;58&quot;/&gt;&lt;hasText val=&quot;1&quot;/&gt;&lt;/Image&gt;&lt;/ThreeDShape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43&quot;/&gt;&lt;lineCharCount val=&quot;32&quot;/&gt;&lt;lineCharCount val=&quot;39&quot;/&gt;&lt;/TableIndex&gt;&lt;/ShapeTextInfo&gt;"/>
  <p:tag name="HTML_SHAPEINFO" val="&lt;ThreeDShapeInfo&gt;&lt;uuid val=&quot;{236F173B-CF5C-4659-8BE0-8E8D2D5961CD}&quot;/&gt;&lt;isInvalidForFieldText val=&quot;0&quot;/&gt;&lt;Image&gt;&lt;filename val=&quot;C:\Users\IBM\AppData\Local\Temp\CP6324354783511Session\CPTrustFolder6324354783511\PPTImport6324354852572\data\asimages\{236F173B-CF5C-4659-8BE0-8E8D2D5961CD}_17.png&quot;/&gt;&lt;left val=&quot;30&quot;/&gt;&lt;top val=&quot;146&quot;/&gt;&lt;width val=&quot;1147&quot;/&gt;&lt;height val=&quot;256&quot;/&gt;&lt;hasText val=&quot;1&quot;/&gt;&lt;/Image&gt;&lt;/ThreeDShape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9&quot;/&gt;&lt;lineCharCount val=&quot;32&quot;/&gt;&lt;lineCharCount val=&quot;22&quot;/&gt;&lt;lineCharCount val=&quot;45&quot;/&gt;&lt;lineCharCount val=&quot;24&quot;/&gt;&lt;/TableIndex&gt;&lt;/ShapeTextInfo&gt;"/>
  <p:tag name="HTML_SHAPEINFO" val="&lt;ThreeDShapeInfo&gt;&lt;uuid val=&quot;{A5FDE966-A9AD-4375-AC36-5ABFA4CF9312}&quot;/&gt;&lt;isInvalidForFieldText val=&quot;0&quot;/&gt;&lt;Image&gt;&lt;filename val=&quot;C:\Users\IBM\AppData\Local\Temp\CP6324354783511Session\CPTrustFolder6324354783511\PPTImport6324354852572\data\asimages\{A5FDE966-A9AD-4375-AC36-5ABFA4CF9312}_17.png&quot;/&gt;&lt;left val=&quot;39&quot;/&gt;&lt;top val=&quot;399&quot;/&gt;&lt;width val=&quot;857&quot;/&gt;&lt;height val=&quot;394&quot;/&gt;&lt;hasText val=&quot;1&quot;/&gt;&lt;/Image&gt;&lt;/ThreeDShape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232CBD28-AC9B-498E-A184-0418060FEEBA}&quot;/&gt;&lt;isInvalidForFieldText val=&quot;0&quot;/&gt;&lt;Image&gt;&lt;filename val=&quot;C:\Users\IBM\AppData\Local\Temp\CP6324354783511Session\CPTrustFolder6324354783511\PPTImport6324354852572\data\asimages\{232CBD28-AC9B-498E-A184-0418060FEEBA}_18.png&quot;/&gt;&lt;left val=&quot;30&quot;/&gt;&lt;top val=&quot;165&quot;/&gt;&lt;width val=&quot;763&quot;/&gt;&lt;height val=&quot;102&quot;/&gt;&lt;hasText val=&quot;1&quot;/&gt;&lt;/Image&gt;&lt;/ThreeDShape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D6F9BE4-DB4D-464C-94BD-582DDB437C4E}&quot;/&gt;&lt;isInvalidForFieldText val=&quot;0&quot;/&gt;&lt;Image&gt;&lt;filename val=&quot;C:\Users\IBM\AppData\Local\Temp\CP6324354783511Session\CPTrustFolder6324354783511\PPTImport6324354852572\data\asimages\{CD6F9BE4-DB4D-464C-94BD-582DDB437C4E}_18.png&quot;/&gt;&lt;left val=&quot;780&quot;/&gt;&lt;top val=&quot;160&quot;/&gt;&lt;width val=&quot;265&quot;/&gt;&lt;height val=&quot;121&quot;/&gt;&lt;hasText val=&quot;1&quot;/&gt;&lt;/Image&gt;&lt;/ThreeDShape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{4D316761-AC0F-4820-91C2-654370A93CF7}&quot;/&gt;&lt;isInvalidForFieldText val=&quot;0&quot;/&gt;&lt;Image&gt;&lt;filename val=&quot;C:\Users\IBM\AppData\Local\Temp\CP6324354783511Session\CPTrustFolder6324354783511\PPTImport6324354852572\data\asimages\{4D316761-AC0F-4820-91C2-654370A93CF7}_18.png&quot;/&gt;&lt;left val=&quot;-15&quot;/&gt;&lt;top val=&quot;0&quot;/&gt;&lt;width val=&quot;1169&quot;/&gt;&lt;height val=&quot;129&quot;/&gt;&lt;hasText val=&quot;1&quot;/&gt;&lt;/Image&gt;&lt;/ThreeDShape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  <p:tag name="HTML_SHAPEINFO" val="&lt;ThreeDShapeInfo&gt;&lt;uuid val=&quot;{8D4A881D-0D52-4BA5-B937-434D3BCBEE47}&quot;/&gt;&lt;isInvalidForFieldText val=&quot;0&quot;/&gt;&lt;Image&gt;&lt;filename val=&quot;C:\Users\IBM\AppData\Local\Temp\CP6324354783511Session\CPTrustFolder6324354783511\PPTImport6324354852572\data\asimages\{8D4A881D-0D52-4BA5-B937-434D3BCBEE47}_18.png&quot;/&gt;&lt;left val=&quot;32&quot;/&gt;&lt;top val=&quot;321&quot;/&gt;&lt;width val=&quot;1131&quot;/&gt;&lt;height val=&quot;102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INFO" val="&lt;ThreeDShapeInfo&gt;&lt;uuid val=&quot;{09282CE0-25F6-4152-8B0B-92B04B37AD51}&quot;/&gt;&lt;isInvalidForFieldText val=&quot;0&quot;/&gt;&lt;Image&gt;&lt;filename val=&quot;C:\Users\IBM\AppData\Local\Temp\CP6324354783511Session\CPTrustFolder6324354783511\PPTImport6324354852572\data\asimages\{09282CE0-25F6-4152-8B0B-92B04B37AD51}_1.png&quot;/&gt;&lt;left val=&quot;-6&quot;/&gt;&lt;top val=&quot;800&quot;/&gt;&lt;width val=&quot;1140&quot;/&gt;&lt;height val=&quot;17&quot;/&gt;&lt;hasText val=&quot;1&quot;/&gt;&lt;/Image&gt;&lt;/ThreeDShape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  <p:tag name="HTML_SHAPEINFO" val="&lt;ThreeDShapeInfo&gt;&lt;uuid val=&quot;{2298E962-83F8-48EB-9F17-9735B53AC1FD}&quot;/&gt;&lt;isInvalidForFieldText val=&quot;0&quot;/&gt;&lt;Image&gt;&lt;filename val=&quot;C:\Users\IBM\AppData\Local\Temp\CP6324354783511Session\CPTrustFolder6324354783511\PPTImport6324354852572\data\asimages\{2298E962-83F8-48EB-9F17-9735B53AC1FD}_18.png&quot;/&gt;&lt;left val=&quot;32&quot;/&gt;&lt;top val=&quot;474&quot;/&gt;&lt;width val=&quot;1202&quot;/&gt;&lt;height val=&quot;102&quot;/&gt;&lt;hasText val=&quot;1&quot;/&gt;&lt;/Image&gt;&lt;/ThreeDShape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A5AC87E3-5BD1-40A2-9048-FB0E4F8D5FF8}&quot;/&gt;&lt;isInvalidForFieldText val=&quot;0&quot;/&gt;&lt;Image&gt;&lt;filename val=&quot;C:\Users\IBM\AppData\Local\Temp\CP6324354783511Session\CPTrustFolder6324354783511\PPTImport6324354852572\data\asimages\{A5AC87E3-5BD1-40A2-9048-FB0E4F8D5FF8}_18.png&quot;/&gt;&lt;left val=&quot;31&quot;/&gt;&lt;top val=&quot;0&quot;/&gt;&lt;width val=&quot;997&quot;/&gt;&lt;height val=&quot;134&quot;/&gt;&lt;hasText val=&quot;1&quot;/&gt;&lt;/Image&gt;&lt;/ThreeDShape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  <p:tag name="HTML_SHAPEINFO" val="&lt;ThreeDShapeInfo&gt;&lt;uuid val=&quot;{2298E962-83F8-48EB-9F17-9735B53AC1FD}&quot;/&gt;&lt;isInvalidForFieldText val=&quot;0&quot;/&gt;&lt;Image&gt;&lt;filename val=&quot;C:\Users\IBM\AppData\Local\Temp\CP6324354783511Session\CPTrustFolder6324354783511\PPTImport6324354852572\data\asimages\{2298E962-83F8-48EB-9F17-9735B53AC1FD}_18.png&quot;/&gt;&lt;left val=&quot;32&quot;/&gt;&lt;top val=&quot;474&quot;/&gt;&lt;width val=&quot;1202&quot;/&gt;&lt;height val=&quot;102&quot;/&gt;&lt;hasText val=&quot;1&quot;/&gt;&lt;/Image&gt;&lt;/ThreeDShape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232CBD28-AC9B-498E-A184-0418060FEEBA}&quot;/&gt;&lt;isInvalidForFieldText val=&quot;0&quot;/&gt;&lt;Image&gt;&lt;filename val=&quot;C:\Users\IBM\AppData\Local\Temp\CP6324354783511Session\CPTrustFolder6324354783511\PPTImport6324354852572\data\asimages\{232CBD28-AC9B-498E-A184-0418060FEEBA}_18.png&quot;/&gt;&lt;left val=&quot;30&quot;/&gt;&lt;top val=&quot;165&quot;/&gt;&lt;width val=&quot;763&quot;/&gt;&lt;height val=&quot;102&quot;/&gt;&lt;hasText val=&quot;1&quot;/&gt;&lt;/Image&gt;&lt;/ThreeDShape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{4D316761-AC0F-4820-91C2-654370A93CF7}&quot;/&gt;&lt;isInvalidForFieldText val=&quot;0&quot;/&gt;&lt;Image&gt;&lt;filename val=&quot;C:\Users\IBM\AppData\Local\Temp\CP6324354783511Session\CPTrustFolder6324354783511\PPTImport6324354852572\data\asimages\{4D316761-AC0F-4820-91C2-654370A93CF7}_18.png&quot;/&gt;&lt;left val=&quot;-15&quot;/&gt;&lt;top val=&quot;0&quot;/&gt;&lt;width val=&quot;1169&quot;/&gt;&lt;height val=&quot;129&quot;/&gt;&lt;hasText val=&quot;1&quot;/&gt;&lt;/Image&gt;&lt;/ThreeDShape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  <p:tag name="HTML_SHAPEINFO" val="&lt;ThreeDShapeInfo&gt;&lt;uuid val=&quot;{8D4A881D-0D52-4BA5-B937-434D3BCBEE47}&quot;/&gt;&lt;isInvalidForFieldText val=&quot;0&quot;/&gt;&lt;Image&gt;&lt;filename val=&quot;C:\Users\IBM\AppData\Local\Temp\CP6324354783511Session\CPTrustFolder6324354783511\PPTImport6324354852572\data\asimages\{8D4A881D-0D52-4BA5-B937-434D3BCBEE47}_18.png&quot;/&gt;&lt;left val=&quot;32&quot;/&gt;&lt;top val=&quot;321&quot;/&gt;&lt;width val=&quot;1131&quot;/&gt;&lt;height val=&quot;102&quot;/&gt;&lt;hasText val=&quot;1&quot;/&gt;&lt;/Image&gt;&lt;/ThreeDShape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  <p:tag name="HTML_SHAPEINFO" val="&lt;ThreeDShapeInfo&gt;&lt;uuid val=&quot;{2298E962-83F8-48EB-9F17-9735B53AC1FD}&quot;/&gt;&lt;isInvalidForFieldText val=&quot;0&quot;/&gt;&lt;Image&gt;&lt;filename val=&quot;C:\Users\IBM\AppData\Local\Temp\CP6324354783511Session\CPTrustFolder6324354783511\PPTImport6324354852572\data\asimages\{2298E962-83F8-48EB-9F17-9735B53AC1FD}_18.png&quot;/&gt;&lt;left val=&quot;32&quot;/&gt;&lt;top val=&quot;474&quot;/&gt;&lt;width val=&quot;1202&quot;/&gt;&lt;height val=&quot;102&quot;/&gt;&lt;hasText val=&quot;1&quot;/&gt;&lt;/Image&gt;&lt;/ThreeDShape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A5AC87E3-5BD1-40A2-9048-FB0E4F8D5FF8}&quot;/&gt;&lt;isInvalidForFieldText val=&quot;0&quot;/&gt;&lt;Image&gt;&lt;filename val=&quot;C:\Users\IBM\AppData\Local\Temp\CP6324354783511Session\CPTrustFolder6324354783511\PPTImport6324354852572\data\asimages\{A5AC87E3-5BD1-40A2-9048-FB0E4F8D5FF8}_18.png&quot;/&gt;&lt;left val=&quot;31&quot;/&gt;&lt;top val=&quot;0&quot;/&gt;&lt;width val=&quot;997&quot;/&gt;&lt;height val=&quot;134&quot;/&gt;&lt;hasText val=&quot;1&quot;/&gt;&lt;/Image&gt;&lt;/ThreeDShape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D6F9BE4-DB4D-464C-94BD-582DDB437C4E}&quot;/&gt;&lt;isInvalidForFieldText val=&quot;0&quot;/&gt;&lt;Image&gt;&lt;filename val=&quot;C:\Users\IBM\AppData\Local\Temp\CP6324354783511Session\CPTrustFolder6324354783511\PPTImport6324354852572\data\asimages\{CD6F9BE4-DB4D-464C-94BD-582DDB437C4E}_18.png&quot;/&gt;&lt;left val=&quot;780&quot;/&gt;&lt;top val=&quot;160&quot;/&gt;&lt;width val=&quot;265&quot;/&gt;&lt;height val=&quot;121&quot;/&gt;&lt;hasText val=&quot;1&quot;/&gt;&lt;/Image&gt;&lt;/ThreeDShape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  <p:tag name="HTML_SHAPEINFO" val="&lt;ThreeDShapeInfo&gt;&lt;uuid val=&quot;{2298E962-83F8-48EB-9F17-9735B53AC1FD}&quot;/&gt;&lt;isInvalidForFieldText val=&quot;0&quot;/&gt;&lt;Image&gt;&lt;filename val=&quot;C:\Users\IBM\AppData\Local\Temp\CP6324354783511Session\CPTrustFolder6324354783511\PPTImport6324354852572\data\asimages\{2298E962-83F8-48EB-9F17-9735B53AC1FD}_18.png&quot;/&gt;&lt;left val=&quot;32&quot;/&gt;&lt;top val=&quot;474&quot;/&gt;&lt;width val=&quot;1202&quot;/&gt;&lt;height val=&quot;102&quot;/&gt;&lt;hasText val=&quot;1&quot;/&gt;&lt;/Image&gt;&lt;/ThreeDShape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  <p:tag name="PRESENTER_DUMMYTAG" val="&lt;DummyForForceWrite&gt;&lt;/DummyForForceWrite&gt;"/>
  <p:tag name="HTML_SHAPEINFO" val="&lt;ThreeDShapeInfo&gt;&lt;uuid val=&quot;{50A545A5-9C80-460D-A7A9-C521563D3A86}&quot;/&gt;&lt;isInvalidForFieldText val=&quot;0&quot;/&gt;&lt;Image&gt;&lt;filename val=&quot;C:\Users\IBM\AppData\Local\Temp\CP6324354783511Session\CPTrustFolder6324354783511\PPTImport6324354852572\data\asimages\{50A545A5-9C80-460D-A7A9-C521563D3A86}_1.png&quot;/&gt;&lt;left val=&quot;363&quot;/&gt;&lt;top val=&quot;516&quot;/&gt;&lt;width val=&quot;749&quot;/&gt;&lt;height val=&quot;196&quot;/&gt;&lt;hasText val=&quot;1&quot;/&gt;&lt;/Image&gt;&lt;/ThreeDShape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AFF498C4-DF00-4BE3-8754-57537B4179F6}&quot;/&gt;&lt;isInvalidForFieldText val=&quot;0&quot;/&gt;&lt;Image&gt;&lt;filename val=&quot;C:\Users\IBM\AppData\Local\Temp\CP6324354783511Session\CPTrustFolder6324354783511\PPTImport6324354852572\data\asimages\{AFF498C4-DF00-4BE3-8754-57537B4179F6}_6.png&quot;/&gt;&lt;left val=&quot;881&quot;/&gt;&lt;top val=&quot;842&quot;/&gt;&lt;width val=&quot;285&quot;/&gt;&lt;height val=&quot;58&quot;/&gt;&lt;hasText val=&quot;1&quot;/&gt;&lt;/Image&gt;&lt;/ThreeDShape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  <p:tag name="HTML_SHAPEINFO" val="&lt;ThreeDShapeInfo&gt;&lt;uuid val=&quot;{DF39FD75-36E7-485D-9F5E-9848CB525786}&quot;/&gt;&lt;isInvalidForFieldText val=&quot;0&quot;/&gt;&lt;Image&gt;&lt;filename val=&quot;C:\Users\IBM\AppData\Local\Temp\CP6324354783511Session\CPTrustFolder6324354783511\PPTImport6324354852572\data\asimages\{DF39FD75-36E7-485D-9F5E-9848CB525786}_6.png&quot;/&gt;&lt;left val=&quot;42&quot;/&gt;&lt;top val=&quot;192&quot;/&gt;&lt;width val=&quot;1036&quot;/&gt;&lt;height val=&quot;100&quot;/&gt;&lt;hasText val=&quot;1&quot;/&gt;&lt;/Image&gt;&lt;/ThreeDShape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0&quot;/&gt;&lt;lineCharCount val=&quot;8&quot;/&gt;&lt;/TableIndex&gt;&lt;/ShapeTextInfo&gt;"/>
  <p:tag name="HTML_SHAPEINFO" val="&lt;ThreeDShapeInfo&gt;&lt;uuid val=&quot;{FA16703B-2A9B-454A-AF59-56B5CDA91872}&quot;/&gt;&lt;isInvalidForFieldText val=&quot;0&quot;/&gt;&lt;Image&gt;&lt;filename val=&quot;C:\Users\IBM\AppData\Local\Temp\CP6324354783511Session\CPTrustFolder6324354783511\PPTImport6324354852572\data\asimages\{FA16703B-2A9B-454A-AF59-56B5CDA91872}_6.png&quot;/&gt;&lt;left val=&quot;38&quot;/&gt;&lt;top val=&quot;326&quot;/&gt;&lt;width val=&quot;953&quot;/&gt;&lt;height val=&quot;184&quot;/&gt;&lt;hasText val=&quot;1&quot;/&gt;&lt;/Image&gt;&lt;/ThreeDShape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{B6348899-446D-4935-87C1-6CD74D6CEA9E}&quot;/&gt;&lt;isInvalidForFieldText val=&quot;0&quot;/&gt;&lt;Image&gt;&lt;filename val=&quot;C:\Users\IBM\AppData\Local\Temp\CP6324354783511Session\CPTrustFolder6324354783511\PPTImport6324354852572\data\asimages\{B6348899-446D-4935-87C1-6CD74D6CEA9E}_6.png&quot;/&gt;&lt;left val=&quot;-19&quot;/&gt;&lt;top val=&quot;-5&quot;/&gt;&lt;width val=&quot;1173&quot;/&gt;&lt;height val=&quot;141&quot;/&gt;&lt;hasText val=&quot;1&quot;/&gt;&lt;/Image&gt;&lt;/ThreeDShape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D6F9BE4-DB4D-464C-94BD-582DDB437C4E}&quot;/&gt;&lt;isInvalidForFieldText val=&quot;0&quot;/&gt;&lt;Image&gt;&lt;filename val=&quot;C:\Users\IBM\AppData\Local\Temp\CP6324354783511Session\CPTrustFolder6324354783511\PPTImport6324354852572\data\asimages\{CD6F9BE4-DB4D-464C-94BD-582DDB437C4E}_18.png&quot;/&gt;&lt;left val=&quot;780&quot;/&gt;&lt;top val=&quot;160&quot;/&gt;&lt;width val=&quot;265&quot;/&gt;&lt;height val=&quot;121&quot;/&gt;&lt;hasText val=&quot;1&quot;/&gt;&lt;/Image&gt;&lt;/ThreeDShape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2CA89809-53FA-4268-9FE7-05D92CB8E719}&quot;/&gt;&lt;isInvalidForFieldText val=&quot;0&quot;/&gt;&lt;Image&gt;&lt;filename val=&quot;C:\Users\IBM\AppData\Local\Temp\CP6324354783511Session\CPTrustFolder6324354783511\PPTImport6324354852572\data\asimages\{2CA89809-53FA-4268-9FE7-05D92CB8E719}_3.png&quot;/&gt;&lt;left val=&quot;1030&quot;/&gt;&lt;top val=&quot;839&quot;/&gt;&lt;width val=&quot;251&quot;/&gt;&lt;height val=&quot;61&quot;/&gt;&lt;hasText val=&quot;1&quot;/&gt;&lt;/Image&gt;&lt;/ThreeDShape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46F40509-ED98-450D-9A63-E8FB768265C3}&quot;/&gt;&lt;isInvalidForFieldText val=&quot;0&quot;/&gt;&lt;Image&gt;&lt;filename val=&quot;C:\Users\IBM\AppData\Local\Temp\CP6324354783511Session\CPTrustFolder6324354783511\PPTImport6324354852572\data\asimages\{46F40509-ED98-450D-9A63-E8FB768265C3}_3.png&quot;/&gt;&lt;left val=&quot;8&quot;/&gt;&lt;top val=&quot;4&quot;/&gt;&lt;width val=&quot;1023&quot;/&gt;&lt;height val=&quot;142&quot;/&gt;&lt;hasText val=&quot;1&quot;/&gt;&lt;/Image&gt;&lt;/ThreeDShape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4A985E93-F958-4ACD-98AE-472F95B18543}&quot;/&gt;&lt;isInvalidForFieldText val=&quot;0&quot;/&gt;&lt;Image&gt;&lt;filename val=&quot;C:\Users\IBM\AppData\Local\Temp\CP6324354783511Session\CPTrustFolder6324354783511\PPTImport6324354852572\data\asimages\{4A985E93-F958-4ACD-98AE-472F95B18543}_4.png&quot;/&gt;&lt;left val=&quot;1030&quot;/&gt;&lt;top val=&quot;839&quot;/&gt;&lt;width val=&quot;251&quot;/&gt;&lt;height val=&quot;61&quot;/&gt;&lt;hasText val=&quot;1&quot;/&gt;&lt;/Image&gt;&lt;/ThreeDShape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10&quot;/&gt;&lt;lineCharCount val=&quot;1&quot;/&gt;&lt;lineCharCount val=&quot;1&quot;/&gt;&lt;lineCharCount val=&quot;1&quot;/&gt;&lt;lineCharCount val=&quot;1&quot;/&gt;&lt;lineCharCount val=&quot;1&quot;/&gt;&lt;/TableIndex&gt;&lt;/ShapeTextInfo&gt;"/>
  <p:tag name="HTML_SHAPEINFO" val="&lt;ThreeDShapeInfo&gt;&lt;uuid val=&quot;{E67D9114-69AA-4043-98EB-341864B5DB20}&quot;/&gt;&lt;isInvalidForFieldText val=&quot;0&quot;/&gt;&lt;Image&gt;&lt;filename val=&quot;C:\Users\IBM\AppData\Local\Temp\CP6324354783511Session\CPTrustFolder6324354783511\PPTImport6324354852572\data\asimages\{E67D9114-69AA-4043-98EB-341864B5DB20}_4.png&quot;/&gt;&lt;left val=&quot;32&quot;/&gt;&lt;top val=&quot;165&quot;/&gt;&lt;width val=&quot;1111&quot;/&gt;&lt;height val=&quot;557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13&quot;/&gt;&lt;lineCharCount val=&quot;4&quot;/&gt;&lt;lineCharCount val=&quot;4&quot;/&gt;&lt;lineCharCount val=&quot;4&quot;/&gt;&lt;lineCharCount val=&quot;3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15&quot;/&gt;&lt;lineCharCount val=&quot;25&quot;/&gt;&lt;lineCharCount val=&quot;23&quot;/&gt;&lt;lineCharCount val=&quot;32&quot;/&gt;&lt;lineCharCount val=&quot;18&quot;/&gt;&lt;lineCharCount val=&quot;27&quot;/&gt;&lt;lineCharCount val=&quot;25&quot;/&gt;&lt;/TableIndex&gt;&lt;/ShapeTextInfo&gt;"/>
  <p:tag name="HTML_SHAPEINFO" val="&lt;ThreeDShapeInfo&gt;&lt;uuid val=&quot;{6A349DCB-9ED2-469D-8E58-5A85867EED9B}&quot;/&gt;&lt;isInvalidForFieldText val=&quot;0&quot;/&gt;&lt;Image&gt;&lt;filename val=&quot;C:\Users\IBM\AppData\Local\Temp\CP6324354783511Session\CPTrustFolder6324354783511\PPTImport6324354852572\data\asimages\{6A349DCB-9ED2-469D-8E58-5A85867EED9B}_4.png&quot;/&gt;&lt;left val=&quot;95&quot;/&gt;&lt;top val=&quot;276&quot;/&gt;&lt;width val=&quot;1039&quot;/&gt;&lt;height val=&quot;523&quot;/&gt;&lt;hasText val=&quot;1&quot;/&gt;&lt;/Image&gt;&lt;/ThreeDShape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F894BCD8-7647-4D7C-8DFA-1ABF5D5D3F48}&quot;/&gt;&lt;isInvalidForFieldText val=&quot;0&quot;/&gt;&lt;Image&gt;&lt;filename val=&quot;C:\Users\IBM\AppData\Local\Temp\CP6324354783511Session\CPTrustFolder6324354783511\PPTImport6324354852572\data\asimages\{F894BCD8-7647-4D7C-8DFA-1ABF5D5D3F48}_4.png&quot;/&gt;&lt;left val=&quot;8&quot;/&gt;&lt;top val=&quot;4&quot;/&gt;&lt;width val=&quot;1023&quot;/&gt;&lt;height val=&quot;142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4A985E93-F958-4ACD-98AE-472F95B18543}&quot;/&gt;&lt;isInvalidForFieldText val=&quot;0&quot;/&gt;&lt;Image&gt;&lt;filename val=&quot;C:\Users\IBM\AppData\Local\Temp\CP6324354783511Session\CPTrustFolder6324354783511\PPTImport6324354852572\data\asimages\{4A985E93-F958-4ACD-98AE-472F95B18543}_4.png&quot;/&gt;&lt;left val=&quot;1030&quot;/&gt;&lt;top val=&quot;839&quot;/&gt;&lt;width val=&quot;251&quot;/&gt;&lt;height val=&quot;61&quot;/&gt;&lt;hasText val=&quot;1&quot;/&gt;&lt;/Image&gt;&lt;/ThreeDShape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10&quot;/&gt;&lt;lineCharCount val=&quot;1&quot;/&gt;&lt;lineCharCount val=&quot;1&quot;/&gt;&lt;lineCharCount val=&quot;1&quot;/&gt;&lt;lineCharCount val=&quot;1&quot;/&gt;&lt;lineCharCount val=&quot;1&quot;/&gt;&lt;/TableIndex&gt;&lt;/ShapeTextInfo&gt;"/>
  <p:tag name="HTML_SHAPEINFO" val="&lt;ThreeDShapeInfo&gt;&lt;uuid val=&quot;{E67D9114-69AA-4043-98EB-341864B5DB20}&quot;/&gt;&lt;isInvalidForFieldText val=&quot;0&quot;/&gt;&lt;Image&gt;&lt;filename val=&quot;C:\Users\IBM\AppData\Local\Temp\CP6324354783511Session\CPTrustFolder6324354783511\PPTImport6324354852572\data\asimages\{E67D9114-69AA-4043-98EB-341864B5DB20}_4.png&quot;/&gt;&lt;left val=&quot;32&quot;/&gt;&lt;top val=&quot;165&quot;/&gt;&lt;width val=&quot;1111&quot;/&gt;&lt;height val=&quot;557&quot;/&gt;&lt;hasText val=&quot;1&quot;/&gt;&lt;/Image&gt;&lt;/ThreeDShape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F894BCD8-7647-4D7C-8DFA-1ABF5D5D3F48}&quot;/&gt;&lt;isInvalidForFieldText val=&quot;0&quot;/&gt;&lt;Image&gt;&lt;filename val=&quot;C:\Users\IBM\AppData\Local\Temp\CP6324354783511Session\CPTrustFolder6324354783511\PPTImport6324354852572\data\asimages\{F894BCD8-7647-4D7C-8DFA-1ABF5D5D3F48}_4.png&quot;/&gt;&lt;left val=&quot;8&quot;/&gt;&lt;top val=&quot;4&quot;/&gt;&lt;width val=&quot;1023&quot;/&gt;&lt;height val=&quot;142&quot;/&gt;&lt;hasText val=&quot;1&quot;/&gt;&lt;/Image&gt;&lt;/ThreeDShape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AFF498C4-DF00-4BE3-8754-57537B4179F6}&quot;/&gt;&lt;isInvalidForFieldText val=&quot;0&quot;/&gt;&lt;Image&gt;&lt;filename val=&quot;C:\Users\IBM\AppData\Local\Temp\CP6324354783511Session\CPTrustFolder6324354783511\PPTImport6324354852572\data\asimages\{AFF498C4-DF00-4BE3-8754-57537B4179F6}_6.png&quot;/&gt;&lt;left val=&quot;881&quot;/&gt;&lt;top val=&quot;842&quot;/&gt;&lt;width val=&quot;285&quot;/&gt;&lt;height val=&quot;58&quot;/&gt;&lt;hasText val=&quot;1&quot;/&gt;&lt;/Image&gt;&lt;/ThreeDShape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  <p:tag name="HTML_SHAPEINFO" val="&lt;ThreeDShapeInfo&gt;&lt;uuid val=&quot;{DF39FD75-36E7-485D-9F5E-9848CB525786}&quot;/&gt;&lt;isInvalidForFieldText val=&quot;0&quot;/&gt;&lt;Image&gt;&lt;filename val=&quot;C:\Users\IBM\AppData\Local\Temp\CP6324354783511Session\CPTrustFolder6324354783511\PPTImport6324354852572\data\asimages\{DF39FD75-36E7-485D-9F5E-9848CB525786}_6.png&quot;/&gt;&lt;left val=&quot;42&quot;/&gt;&lt;top val=&quot;192&quot;/&gt;&lt;width val=&quot;1036&quot;/&gt;&lt;height val=&quot;100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0&quot;/&gt;&lt;lineCharCount val=&quot;8&quot;/&gt;&lt;/TableIndex&gt;&lt;/ShapeTextInfo&gt;"/>
  <p:tag name="HTML_SHAPEINFO" val="&lt;ThreeDShapeInfo&gt;&lt;uuid val=&quot;{FA16703B-2A9B-454A-AF59-56B5CDA91872}&quot;/&gt;&lt;isInvalidForFieldText val=&quot;0&quot;/&gt;&lt;Image&gt;&lt;filename val=&quot;C:\Users\IBM\AppData\Local\Temp\CP6324354783511Session\CPTrustFolder6324354783511\PPTImport6324354852572\data\asimages\{FA16703B-2A9B-454A-AF59-56B5CDA91872}_6.png&quot;/&gt;&lt;left val=&quot;38&quot;/&gt;&lt;top val=&quot;326&quot;/&gt;&lt;width val=&quot;953&quot;/&gt;&lt;height val=&quot;184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{B6348899-446D-4935-87C1-6CD74D6CEA9E}&quot;/&gt;&lt;isInvalidForFieldText val=&quot;0&quot;/&gt;&lt;Image&gt;&lt;filename val=&quot;C:\Users\IBM\AppData\Local\Temp\CP6324354783511Session\CPTrustFolder6324354783511\PPTImport6324354852572\data\asimages\{B6348899-446D-4935-87C1-6CD74D6CEA9E}_6.png&quot;/&gt;&lt;left val=&quot;-19&quot;/&gt;&lt;top val=&quot;-5&quot;/&gt;&lt;width val=&quot;1173&quot;/&gt;&lt;height val=&quot;141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61E795EE-2C74-4C98-9306-145950CD1C20}&quot;/&gt;&lt;isInvalidForFieldText val=&quot;0&quot;/&gt;&lt;Image&gt;&lt;filename val=&quot;C:\Users\IBM\AppData\Local\Temp\CP6324354783511Session\CPTrustFolder6324354783511\PPTImport6324354852572\data\asimages\{61E795EE-2C74-4C98-9306-145950CD1C20}_7.png&quot;/&gt;&lt;left val=&quot;881&quot;/&gt;&lt;top val=&quot;842&quot;/&gt;&lt;width val=&quot;285&quot;/&gt;&lt;height val=&quot;58&quot;/&gt;&lt;hasText val=&quot;1&quot;/&gt;&lt;/Image&gt;&lt;/ThreeDShape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  <p:tag name="HTML_SHAPEINFO" val="&lt;ThreeDShapeInfo&gt;&lt;uuid val=&quot;{5719EF16-CAA1-4C7D-8E48-1A2E6768498C}&quot;/&gt;&lt;isInvalidForFieldText val=&quot;0&quot;/&gt;&lt;Image&gt;&lt;filename val=&quot;C:\Users\IBM\AppData\Local\Temp\CP6324354783511Session\CPTrustFolder6324354783511\PPTImport6324354852572\data\asimages\{5719EF16-CAA1-4C7D-8E48-1A2E6768498C}_7.png&quot;/&gt;&lt;left val=&quot;32&quot;/&gt;&lt;top val=&quot;166&quot;/&gt;&lt;width val=&quot;1036&quot;/&gt;&lt;height val=&quot;100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E688F43-1A53-49F9-A4FB-1B05E74543C9}&quot;/&gt;&lt;isInvalidForFieldText val=&quot;0&quot;/&gt;&lt;Image&gt;&lt;filename val=&quot;C:\Users\IBM\AppData\Local\Temp\CP6324354783511Session\CPTrustFolder6324354783511\PPTImport6324354852572\data\asimages\{1E688F43-1A53-49F9-A4FB-1B05E74543C9}_7.png&quot;/&gt;&lt;left val=&quot;402&quot;/&gt;&lt;top val=&quot;261&quot;/&gt;&lt;width val=&quot;244&quot;/&gt;&lt;height val=&quot;75&quot;/&gt;&lt;hasText val=&quot;1&quot;/&gt;&lt;/Image&gt;&lt;/ThreeDShape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  <p:tag name="HTML_SHAPEINFO" val="&lt;ThreeDShapeInfo&gt;&lt;uuid val=&quot;{9F785E85-A6D9-48A3-814A-225D7B2406D7}&quot;/&gt;&lt;isInvalidForFieldText val=&quot;0&quot;/&gt;&lt;Image&gt;&lt;filename val=&quot;C:\Users\IBM\AppData\Local\Temp\CP6324354783511Session\CPTrustFolder6324354783511\PPTImport6324354852572\data\asimages\{9F785E85-A6D9-48A3-814A-225D7B2406D7}_7.png&quot;/&gt;&lt;left val=&quot;38&quot;/&gt;&lt;top val=&quot;371&quot;/&gt;&lt;width val=&quot;293&quot;/&gt;&lt;height val=&quot;100&quot;/&gt;&lt;hasText val=&quot;1&quot;/&gt;&lt;/Image&gt;&lt;/ThreeDShape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E8869DD-A34E-4494-97E8-E23CBA33AB4A}&quot;/&gt;&lt;isInvalidForFieldText val=&quot;0&quot;/&gt;&lt;Image&gt;&lt;filename val=&quot;C:\Users\IBM\AppData\Local\Temp\CP6324354783511Session\CPTrustFolder6324354783511\PPTImport6324354852572\data\asimages\{4E8869DD-A34E-4494-97E8-E23CBA33AB4A}_7.png&quot;/&gt;&lt;left val=&quot;306&quot;/&gt;&lt;top val=&quot;346&quot;/&gt;&lt;width val=&quot;379&quot;/&gt;&lt;height val=&quot;151&quot;/&gt;&lt;hasText val=&quot;1&quot;/&gt;&lt;/Image&gt;&lt;/ThreeDShape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{1CF78ACE-3023-45B7-8CE2-743F24A4FBC3}&quot;/&gt;&lt;isInvalidForFieldText val=&quot;0&quot;/&gt;&lt;Image&gt;&lt;filename val=&quot;C:\Users\IBM\AppData\Local\Temp\CP6324354783511Session\CPTrustFolder6324354783511\PPTImport6324354852572\data\asimages\{1CF78ACE-3023-45B7-8CE2-743F24A4FBC3}_7.png&quot;/&gt;&lt;left val=&quot;41&quot;/&gt;&lt;top val=&quot;523&quot;/&gt;&lt;width val=&quot;434&quot;/&gt;&lt;height val=&quot;100&quot;/&gt;&lt;hasText val=&quot;1&quot;/&gt;&lt;/Image&gt;&lt;/ThreeDShape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0CA9760-CF1B-463C-B5C3-5173D69B3F74}&quot;/&gt;&lt;isInvalidForFieldText val=&quot;0&quot;/&gt;&lt;Image&gt;&lt;filename val=&quot;C:\Users\IBM\AppData\Local\Temp\CP6324354783511Session\CPTrustFolder6324354783511\PPTImport6324354852572\data\asimages\{40CA9760-CF1B-463C-B5C3-5173D69B3F74}_7.png&quot;/&gt;&lt;left val=&quot;-19&quot;/&gt;&lt;top val=&quot;-5&quot;/&gt;&lt;width val=&quot;1173&quot;/&gt;&lt;height val=&quot;141&quot;/&gt;&lt;hasText val=&quot;1&quot;/&gt;&lt;/Image&gt;&lt;/ThreeDShape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  <p:tag name="HTML_SHAPEINFO" val="&lt;ThreeDShapeInfo&gt;&lt;uuid val=&quot;{41C18DAF-7F5B-45BB-B0EA-74A0733481D5}&quot;/&gt;&lt;isInvalidForFieldText val=&quot;0&quot;/&gt;&lt;Image&gt;&lt;filename val=&quot;C:\Users\IBM\AppData\Local\Temp\CP6324354783511Session\CPTrustFolder6324354783511\PPTImport6324354852572\data\asimages\{41C18DAF-7F5B-45BB-B0EA-74A0733481D5}_7.png&quot;/&gt;&lt;left val=&quot;46&quot;/&gt;&lt;top val=&quot;663&quot;/&gt;&lt;width val=&quot;574&quot;/&gt;&lt;height val=&quot;100&quot;/&gt;&lt;hasText val=&quot;1&quot;/&gt;&lt;/Image&gt;&lt;/ThreeDShape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DA0EA438-C2D8-4EC0-B095-9EFD7332DB8F}&quot;/&gt;&lt;isInvalidForFieldText val=&quot;0&quot;/&gt;&lt;Image&gt;&lt;filename val=&quot;C:\Users\IBM\AppData\Local\Temp\CP6324354783511Session\CPTrustFolder6324354783511\PPTImport6324354852572\data\asimages\{DA0EA438-C2D8-4EC0-B095-9EFD7332DB8F}_8.png&quot;/&gt;&lt;left val=&quot;881&quot;/&gt;&lt;top val=&quot;842&quot;/&gt;&lt;width val=&quot;285&quot;/&gt;&lt;height val=&quot;58&quot;/&gt;&lt;hasText val=&quot;1&quot;/&gt;&lt;/Image&gt;&lt;/ThreeDShape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35&quot;/&gt;&lt;lineCharCount val=&quot;22&quot;/&gt;&lt;/TableIndex&gt;&lt;/ShapeTextInfo&gt;"/>
  <p:tag name="HTML_SHAPEINFO" val="&lt;ThreeDShapeInfo&gt;&lt;uuid val=&quot;{40CE12E6-DABC-49FE-ABA1-014B4D4B6DF0}&quot;/&gt;&lt;isInvalidForFieldText val=&quot;0&quot;/&gt;&lt;Image&gt;&lt;filename val=&quot;C:\Users\IBM\AppData\Local\Temp\CP6324354783511Session\CPTrustFolder6324354783511\PPTImport6324354852572\data\asimages\{40CE12E6-DABC-49FE-ABA1-014B4D4B6DF0}_8.png&quot;/&gt;&lt;left val=&quot;39&quot;/&gt;&lt;top val=&quot;436&quot;/&gt;&lt;width val=&quot;1080&quot;/&gt;&lt;height val=&quot;172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110CB19-6F91-4675-94F2-A69C92C40B5F}&quot;/&gt;&lt;isInvalidForFieldText val=&quot;0&quot;/&gt;&lt;Image&gt;&lt;filename val=&quot;C:\Users\IBM\AppData\Local\Temp\CP6324354783511Session\CPTrustFolder6324354783511\PPTImport6324354852572\data\asimages\{4110CB19-6F91-4675-94F2-A69C92C40B5F}_8.png&quot;/&gt;&lt;left val=&quot;-15&quot;/&gt;&lt;top val=&quot;0&quot;/&gt;&lt;width val=&quot;1169&quot;/&gt;&lt;height val=&quot;129&quot;/&gt;&lt;hasText val=&quot;1&quot;/&gt;&lt;/Image&gt;&lt;/ThreeDShape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1&quot;/&gt;&lt;lineCharCount val=&quot;35&quot;/&gt;&lt;lineCharCount val=&quot;36&quot;/&gt;&lt;lineCharCount val=&quot;8&quot;/&gt;&lt;/TableIndex&gt;&lt;/ShapeTextInfo&gt;"/>
  <p:tag name="HTML_SHAPEINFO" val="&lt;ThreeDShapeInfo&gt;&lt;uuid val=&quot;{4F064230-6164-4E5E-8E37-103CF78D702A}&quot;/&gt;&lt;isInvalidForFieldText val=&quot;0&quot;/&gt;&lt;Image&gt;&lt;filename val=&quot;C:\Users\IBM\AppData\Local\Temp\CP6324354783511Session\CPTrustFolder6324354783511\PPTImport6324354852572\data\asimages\{4F064230-6164-4E5E-8E37-103CF78D702A}_8.png&quot;/&gt;&lt;left val=&quot;30&quot;/&gt;&lt;top val=&quot;111&quot;/&gt;&lt;width val=&quot;1118&quot;/&gt;&lt;height val=&quot;300&quot;/&gt;&lt;hasText val=&quot;1&quot;/&gt;&lt;/Image&gt;&lt;/ThreeDShape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BBC5969-D9F1-439F-8A29-A525148D1440}&quot;/&gt;&lt;isInvalidForFieldText val=&quot;0&quot;/&gt;&lt;Image&gt;&lt;filename val=&quot;C:\Users\IBM\AppData\Local\Temp\CP6324354783511Session\CPTrustFolder6324354783511\PPTImport6324354852572\data\asimages\{BBBC5969-D9F1-439F-8A29-A525148D1440}_8.png&quot;/&gt;&lt;left val=&quot;535&quot;/&gt;&lt;top val=&quot;227&quot;/&gt;&lt;width val=&quot;16&quot;/&gt;&lt;height val=&quot;25&quot;/&gt;&lt;hasText val=&quot;1&quot;/&gt;&lt;/Image&gt;&lt;/ThreeDShape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313E2440-31E0-4961-A5AB-F93117E31A29}&quot;/&gt;&lt;isInvalidForFieldText val=&quot;0&quot;/&gt;&lt;Image&gt;&lt;filename val=&quot;C:\Users\IBM\AppData\Local\Temp\CP6324354783511Session\CPTrustFolder6324354783511\PPTImport6324354852572\data\asimages\{313E2440-31E0-4961-A5AB-F93117E31A29}_9.png&quot;/&gt;&lt;left val=&quot;57&quot;/&gt;&lt;top val=&quot;282&quot;/&gt;&lt;width val=&quot;115&quot;/&gt;&lt;height val=&quot;70&quot;/&gt;&lt;hasText val=&quot;1&quot;/&gt;&lt;/Image&gt;&lt;/ThreeDShape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F11095A-822D-461A-A1AF-34EF2847A7E9}&quot;/&gt;&lt;isInvalidForFieldText val=&quot;0&quot;/&gt;&lt;Image&gt;&lt;filename val=&quot;C:\Users\IBM\AppData\Local\Temp\CP6324354783511Session\CPTrustFolder6324354783511\PPTImport6324354852572\data\asimages\{BF11095A-822D-461A-A1AF-34EF2847A7E9}_9.png&quot;/&gt;&lt;left val=&quot;160&quot;/&gt;&lt;top val=&quot;289&quot;/&gt;&lt;width val=&quot;290&quot;/&gt;&lt;height val=&quot;68&quot;/&gt;&lt;hasText val=&quot;1&quot;/&gt;&lt;/Image&gt;&lt;/ThreeDShape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32&quot;/&gt;&lt;lineCharCount val=&quot;19&quot;/&gt;&lt;/TableIndex&gt;&lt;/ShapeTextInfo&gt;"/>
  <p:tag name="HTML_SHAPEINFO" val="&lt;ThreeDShapeInfo&gt;&lt;uuid val=&quot;{76E23891-16B1-48C3-A170-EC92F1ADEA56}&quot;/&gt;&lt;isInvalidForFieldText val=&quot;0&quot;/&gt;&lt;Image&gt;&lt;filename val=&quot;C:\Users\IBM\AppData\Local\Temp\CP6324354783511Session\CPTrustFolder6324354783511\PPTImport6324354852572\data\asimages\{76E23891-16B1-48C3-A170-EC92F1ADEA56}_9.png&quot;/&gt;&lt;left val=&quot;48&quot;/&gt;&lt;top val=&quot;547&quot;/&gt;&lt;width val=&quot;1058&quot;/&gt;&lt;height val=&quot;175&quot;/&gt;&lt;hasText val=&quot;1&quot;/&gt;&lt;/Image&gt;&lt;/ThreeDShape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14C26272-4B89-48BE-9BC9-E0E6DA505A6C}&quot;/&gt;&lt;isInvalidForFieldText val=&quot;0&quot;/&gt;&lt;Image&gt;&lt;filename val=&quot;C:\Users\IBM\AppData\Local\Temp\CP6324354783511Session\CPTrustFolder6324354783511\PPTImport6324354852572\data\asimages\{14C26272-4B89-48BE-9BC9-E0E6DA505A6C}_9.png&quot;/&gt;&lt;left val=&quot;57&quot;/&gt;&lt;top val=&quot;196&quot;/&gt;&lt;width val=&quot;91&quot;/&gt;&lt;height val=&quot;70&quot;/&gt;&lt;hasText val=&quot;1&quot;/&gt;&lt;/Image&gt;&lt;/ThreeDShape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A7D5CD7-748A-4EAC-906D-236A568A053C}&quot;/&gt;&lt;isInvalidForFieldText val=&quot;0&quot;/&gt;&lt;Image&gt;&lt;filename val=&quot;C:\Users\IBM\AppData\Local\Temp\CP6324354783511Session\CPTrustFolder6324354783511\PPTImport6324354852572\data\asimages\{DA7D5CD7-748A-4EAC-906D-236A568A053C}_9.png&quot;/&gt;&lt;left val=&quot;168&quot;/&gt;&lt;top val=&quot;205&quot;/&gt;&lt;width val=&quot;280&quot;/&gt;&lt;height val=&quot;66&quot;/&gt;&lt;hasText val=&quot;1&quot;/&gt;&lt;/Image&gt;&lt;/ThreeDShape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22E6E320-1E20-461C-AF91-72E9462AC6B7}&quot;/&gt;&lt;isInvalidForFieldText val=&quot;0&quot;/&gt;&lt;Image&gt;&lt;filename val=&quot;C:\Users\IBM\AppData\Local\Temp\CP6324354783511Session\CPTrustFolder6324354783511\PPTImport6324354852572\data\asimages\{22E6E320-1E20-461C-AF91-72E9462AC6B7}_9.png&quot;/&gt;&lt;left val=&quot;-15&quot;/&gt;&lt;top val=&quot;0&quot;/&gt;&lt;width val=&quot;1169&quot;/&gt;&lt;height val=&quot;129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0B37C09B-40C9-4DC7-830A-5BE03D11739E}&quot;/&gt;&lt;isInvalidForFieldText val=&quot;0&quot;/&gt;&lt;Image&gt;&lt;filename val=&quot;C:\Users\IBM\AppData\Local\Temp\CP6324354783511Session\CPTrustFolder6324354783511\PPTImport6324354852572\data\asimages\{0B37C09B-40C9-4DC7-830A-5BE03D11739E}_9.png&quot;/&gt;&lt;left val=&quot;61&quot;/&gt;&lt;top val=&quot;374&quot;/&gt;&lt;width val=&quot;91&quot;/&gt;&lt;height val=&quot;70&quot;/&gt;&lt;hasText val=&quot;1&quot;/&gt;&lt;/Image&gt;&lt;/ThreeDShape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313E2440-31E0-4961-A5AB-F93117E31A29}&quot;/&gt;&lt;isInvalidForFieldText val=&quot;0&quot;/&gt;&lt;Image&gt;&lt;filename val=&quot;C:\Users\IBM\AppData\Local\Temp\CP6324354783511Session\CPTrustFolder6324354783511\PPTImport6324354852572\data\asimages\{313E2440-31E0-4961-A5AB-F93117E31A29}_9.png&quot;/&gt;&lt;left val=&quot;57&quot;/&gt;&lt;top val=&quot;282&quot;/&gt;&lt;width val=&quot;115&quot;/&gt;&lt;height val=&quot;70&quot;/&gt;&lt;hasText val=&quot;1&quot;/&gt;&lt;/Image&gt;&lt;/ThreeDShape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313E2440-31E0-4961-A5AB-F93117E31A29}&quot;/&gt;&lt;isInvalidForFieldText val=&quot;0&quot;/&gt;&lt;Image&gt;&lt;filename val=&quot;C:\Users\IBM\AppData\Local\Temp\CP6324354783511Session\CPTrustFolder6324354783511\PPTImport6324354852572\data\asimages\{313E2440-31E0-4961-A5AB-F93117E31A29}_9.png&quot;/&gt;&lt;left val=&quot;57&quot;/&gt;&lt;top val=&quot;282&quot;/&gt;&lt;width val=&quot;115&quot;/&gt;&lt;height val=&quot;70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965C54D9-A57E-471B-AD43-8BA9062FD494}&quot;/&gt;&lt;isInvalidForFieldText val=&quot;0&quot;/&gt;&lt;Image&gt;&lt;filename val=&quot;C:\Users\IBM\AppData\Local\Temp\CP6324354783511Session\CPTrustFolder6324354783511\PPTImport6324354852572\data\asimages\{965C54D9-A57E-471B-AD43-8BA9062FD494}_10.png&quot;/&gt;&lt;left val=&quot;881&quot;/&gt;&lt;top val=&quot;842&quot;/&gt;&lt;width val=&quot;285&quot;/&gt;&lt;height val=&quot;58&quot;/&gt;&lt;hasText val=&quot;1&quot;/&gt;&lt;/Image&gt;&lt;/ThreeDShape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063BE69-1727-453B-AE4A-76D8B917FC87}&quot;/&gt;&lt;isInvalidForFieldText val=&quot;0&quot;/&gt;&lt;Image&gt;&lt;filename val=&quot;C:\Users\IBM\AppData\Local\Temp\CP6324354783511Session\CPTrustFolder6324354783511\PPTImport6324354852572\data\asimages\{C063BE69-1727-453B-AE4A-76D8B917FC87}_10.png&quot;/&gt;&lt;left val=&quot;30&quot;/&gt;&lt;top val=&quot;149&quot;/&gt;&lt;width val=&quot;1081&quot;/&gt;&lt;height val=&quot;189&quot;/&gt;&lt;hasText val=&quot;1&quot;/&gt;&lt;/Image&gt;&lt;/ThreeDShape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A524E4CC-3156-415F-881E-F54BF37DF820}&quot;/&gt;&lt;isInvalidForFieldText val=&quot;0&quot;/&gt;&lt;Image&gt;&lt;filename val=&quot;C:\Users\IBM\AppData\Local\Temp\CP6324354783511Session\CPTrustFolder6324354783511\PPTImport6324354852572\data\asimages\{A524E4CC-3156-415F-881E-F54BF37DF820}_10.png&quot;/&gt;&lt;left val=&quot;-15&quot;/&gt;&lt;top val=&quot;0&quot;/&gt;&lt;width val=&quot;1169&quot;/&gt;&lt;height val=&quot;129&quot;/&gt;&lt;hasText val=&quot;1&quot;/&gt;&lt;/Image&gt;&lt;/ThreeDShape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4&quot;/&gt;&lt;lineCharCount val=&quot;23&quot;/&gt;&lt;/TableIndex&gt;&lt;/ShapeTextInfo&gt;"/>
  <p:tag name="HTML_SHAPEINFO" val="&lt;ThreeDShapeInfo&gt;&lt;uuid val=&quot;{76EE2148-8F1A-4CDC-BE87-FAAEB66EF66A}&quot;/&gt;&lt;isInvalidForFieldText val=&quot;0&quot;/&gt;&lt;Image&gt;&lt;filename val=&quot;C:\Users\IBM\AppData\Local\Temp\CP6324354783511Session\CPTrustFolder6324354783511\PPTImport6324354852572\data\asimages\{76EE2148-8F1A-4CDC-BE87-FAAEB66EF66A}_10.png&quot;/&gt;&lt;left val=&quot;48&quot;/&gt;&lt;top val=&quot;559&quot;/&gt;&lt;width val=&quot;1058&quot;/&gt;&lt;height val=&quot;186&quot;/&gt;&lt;hasText val=&quot;1&quot;/&gt;&lt;/Image&gt;&lt;/ThreeDShape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  <p:tag name="HTML_SHAPEINFO" val="&lt;ThreeDShapeInfo&gt;&lt;uuid val=&quot;{DC803EB5-52CF-427C-92F1-651998776EB0}&quot;/&gt;&lt;isInvalidForFieldText val=&quot;0&quot;/&gt;&lt;Image&gt;&lt;filename val=&quot;C:\Users\IBM\AppData\Local\Temp\CP6324354783511Session\CPTrustFolder6324354783511\PPTImport6324354852572\data\asimages\{DC803EB5-52CF-427C-92F1-651998776EB0}_10.png&quot;/&gt;&lt;left val=&quot;41&quot;/&gt;&lt;top val=&quot;384&quot;/&gt;&lt;width val=&quot;672&quot;/&gt;&lt;height val=&quot;100&quot;/&gt;&lt;hasText val=&quot;1&quot;/&gt;&lt;/Image&gt;&lt;/ThreeDShape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0BCE5FB1-B03E-437E-A395-FF0383801208}&quot;/&gt;&lt;isInvalidForFieldText val=&quot;0&quot;/&gt;&lt;Image&gt;&lt;filename val=&quot;C:\Users\IBM\AppData\Local\Temp\CP6324354783511Session\CPTrustFolder6324354783511\PPTImport6324354852572\data\asimages\{0BCE5FB1-B03E-437E-A395-FF0383801208}_10.png&quot;/&gt;&lt;left val=&quot;332&quot;/&gt;&lt;top val=&quot;489&quot;/&gt;&lt;width val=&quot;525&quot;/&gt;&lt;height val=&quot;58&quot;/&gt;&lt;hasText val=&quot;1&quot;/&gt;&lt;/Image&gt;&lt;/ThreeDShape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8&quot;/&gt;&lt;lineCharCount val=&quot;12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125FA03F-687D-44E6-BE56-3F157E9E4874}&quot;/&gt;&lt;isInvalidForFieldText val=&quot;0&quot;/&gt;&lt;Image&gt;&lt;filename val=&quot;C:\Users\IBM\AppData\Local\Temp\CP6324354783511Session\CPTrustFolder6324354783511\PPTImport6324354852572\data\asimages\{125FA03F-687D-44E6-BE56-3F157E9E4874}_11.png&quot;/&gt;&lt;left val=&quot;3&quot;/&gt;&lt;top val=&quot;4&quot;/&gt;&lt;width val=&quot;1028&quot;/&gt;&lt;height val=&quot;134&quot;/&gt;&lt;hasText val=&quot;1&quot;/&gt;&lt;/Image&gt;&lt;/ThreeDShape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B30FEF07-647C-4F93-BCD1-F04B0BD4BD60}&quot;/&gt;&lt;isInvalidForFieldText val=&quot;0&quot;/&gt;&lt;Image&gt;&lt;filename val=&quot;C:\Users\IBM\AppData\Local\Temp\CP6324354783511Session\CPTrustFolder6324354783511\PPTImport6324354852572\data\asimages\{B30FEF07-647C-4F93-BCD1-F04B0BD4BD60}_11.png&quot;/&gt;&lt;left val=&quot;881&quot;/&gt;&lt;top val=&quot;842&quot;/&gt;&lt;width val=&quot;285&quot;/&gt;&lt;height val=&quot;58&quot;/&gt;&lt;hasText val=&quot;1&quot;/&gt;&lt;/Image&gt;&lt;/ThreeDShape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{2250D4AB-4022-4BBC-9A29-A368CDE7D368}&quot;/&gt;&lt;isInvalidForFieldText val=&quot;0&quot;/&gt;&lt;Image&gt;&lt;filename val=&quot;C:\Users\IBM\AppData\Local\Temp\CP6324354783511Session\CPTrustFolder6324354783511\PPTImport6324354852572\data\asimages\{2250D4AB-4022-4BBC-9A29-A368CDE7D368}_11.png&quot;/&gt;&lt;left val=&quot;30&quot;/&gt;&lt;top val=&quot;176&quot;/&gt;&lt;width val=&quot;865&quot;/&gt;&lt;height val=&quot;102&quot;/&gt;&lt;hasText val=&quot;1&quot;/&gt;&lt;/Image&gt;&lt;/ThreeDShape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28BE5B0-541B-43E0-84A7-964D4FF2DBE7}&quot;/&gt;&lt;isInvalidForFieldText val=&quot;0&quot;/&gt;&lt;Image&gt;&lt;filename val=&quot;C:\Users\IBM\AppData\Local\Temp\CP6324354783511Session\CPTrustFolder6324354783511\PPTImport6324354852572\data\asimages\{528BE5B0-541B-43E0-84A7-964D4FF2DBE7}_11.png&quot;/&gt;&lt;left val=&quot;62&quot;/&gt;&lt;top val=&quot;302&quot;/&gt;&lt;width val=&quot;298&quot;/&gt;&lt;height val=&quot;53&quot;/&gt;&lt;hasText val=&quot;1&quot;/&gt;&lt;/Image&gt;&lt;/ThreeDShape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5D9DE56-0EA7-4535-BB9E-8AF0DB93C8CC}&quot;/&gt;&lt;isInvalidForFieldText val=&quot;0&quot;/&gt;&lt;Image&gt;&lt;filename val=&quot;C:\Users\IBM\AppData\Local\Temp\CP6324354783511Session\CPTrustFolder6324354783511\PPTImport6324354852572\data\asimages\{E5D9DE56-0EA7-4535-BB9E-8AF0DB93C8CC}_11.png&quot;/&gt;&lt;left val=&quot;520&quot;/&gt;&lt;top val=&quot;292&quot;/&gt;&lt;width val=&quot;358&quot;/&gt;&lt;height val=&quot;58&quot;/&gt;&lt;hasText val=&quot;1&quot;/&gt;&lt;/Image&gt;&lt;/ThreeDShape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F975AE2-AC21-4C69-BEE7-E7B7220064F3}&quot;/&gt;&lt;isInvalidForFieldText val=&quot;0&quot;/&gt;&lt;Image&gt;&lt;filename val=&quot;C:\Users\IBM\AppData\Local\Temp\CP6324354783511Session\CPTrustFolder6324354783511\PPTImport6324354852572\data\asimages\{6F975AE2-AC21-4C69-BEE7-E7B7220064F3}_11.png&quot;/&gt;&lt;left val=&quot;905&quot;/&gt;&lt;top val=&quot;292&quot;/&gt;&lt;width val=&quot;220&quot;/&gt;&lt;height val=&quot;53&quot;/&gt;&lt;hasText val=&quot;1&quot;/&gt;&lt;/Image&gt;&lt;/ThreeDShape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22A9A30-1DD6-49F3-9581-29304AA3688F}&quot;/&gt;&lt;isInvalidForFieldText val=&quot;0&quot;/&gt;&lt;Image&gt;&lt;filename val=&quot;C:\Users\IBM\AppData\Local\Temp\CP6324354783511Session\CPTrustFolder6324354783511\PPTImport6324354852572\data\asimages\{322A9A30-1DD6-49F3-9581-29304AA3688F}_11.png&quot;/&gt;&lt;left val=&quot;59&quot;/&gt;&lt;top val=&quot;406&quot;/&gt;&lt;width val=&quot;331&quot;/&gt;&lt;height val=&quot;53&quot;/&gt;&lt;hasText val=&quot;1&quot;/&gt;&lt;/Image&gt;&lt;/ThreeDShape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A6A15E13-9B40-473E-8D50-35C9CC0752A5}&quot;/&gt;&lt;isInvalidForFieldText val=&quot;0&quot;/&gt;&lt;Image&gt;&lt;filename val=&quot;C:\Users\IBM\AppData\Local\Temp\CP6324354783511Session\CPTrustFolder6324354783511\PPTImport6324354852572\data\asimages\{A6A15E13-9B40-473E-8D50-35C9CC0752A5}_11.png&quot;/&gt;&lt;left val=&quot;500&quot;/&gt;&lt;top val=&quot;396&quot;/&gt;&lt;width val=&quot;410&quot;/&gt;&lt;height val=&quot;58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842F87D-63BB-4EF1-AC26-B368E533B5F0}&quot;/&gt;&lt;isInvalidForFieldText val=&quot;0&quot;/&gt;&lt;Image&gt;&lt;filename val=&quot;C:\Users\IBM\AppData\Local\Temp\CP6324354783511Session\CPTrustFolder6324354783511\PPTImport6324354852572\data\asimages\{9842F87D-63BB-4EF1-AC26-B368E533B5F0}_11.png&quot;/&gt;&lt;left val=&quot;909&quot;/&gt;&lt;top val=&quot;396&quot;/&gt;&lt;width val=&quot;241&quot;/&gt;&lt;height val=&quot;53&quot;/&gt;&lt;hasText val=&quot;1&quot;/&gt;&lt;/Image&gt;&lt;/ThreeDShape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D78FC93-92A6-4EC0-9CD3-21AB468F55DC}&quot;/&gt;&lt;isInvalidForFieldText val=&quot;0&quot;/&gt;&lt;Image&gt;&lt;filename val=&quot;C:\Users\IBM\AppData\Local\Temp\CP6324354783511Session\CPTrustFolder6324354783511\PPTImport6324354852572\data\asimages\{1D78FC93-92A6-4EC0-9CD3-21AB468F55DC}_11.png&quot;/&gt;&lt;left val=&quot;58&quot;/&gt;&lt;top val=&quot;505&quot;/&gt;&lt;width val=&quot;318&quot;/&gt;&lt;height val=&quot;53&quot;/&gt;&lt;hasText val=&quot;1&quot;/&gt;&lt;/Image&gt;&lt;/ThreeDShape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935BFD9-CDA8-4FA0-A38D-7AAD6B234E57}&quot;/&gt;&lt;isInvalidForFieldText val=&quot;0&quot;/&gt;&lt;Image&gt;&lt;filename val=&quot;C:\Users\IBM\AppData\Local\Temp\CP6324354783511Session\CPTrustFolder6324354783511\PPTImport6324354852572\data\asimages\{B935BFD9-CDA8-4FA0-A38D-7AAD6B234E57}_11.png&quot;/&gt;&lt;left val=&quot;496&quot;/&gt;&lt;top val=&quot;500&quot;/&gt;&lt;width val=&quot;428&quot;/&gt;&lt;height val=&quot;58&quot;/&gt;&lt;hasText val=&quot;1&quot;/&gt;&lt;/Image&gt;&lt;/ThreeDShape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DBC32F7-F0C5-4B40-A8B0-8615005F2128}&quot;/&gt;&lt;isInvalidForFieldText val=&quot;0&quot;/&gt;&lt;Image&gt;&lt;filename val=&quot;C:\Users\IBM\AppData\Local\Temp\CP6324354783511Session\CPTrustFolder6324354783511\PPTImport6324354852572\data\asimages\{DDBC32F7-F0C5-4B40-A8B0-8615005F2128}_11.png&quot;/&gt;&lt;left val=&quot;917&quot;/&gt;&lt;top val=&quot;505&quot;/&gt;&lt;width val=&quot;243&quot;/&gt;&lt;height val=&quot;53&quot;/&gt;&lt;hasText val=&quot;1&quot;/&gt;&lt;/Image&gt;&lt;/ThreeDShape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0B3D3F3F-2370-41F5-A6F2-FCD0AA038736}&quot;/&gt;&lt;isInvalidForFieldText val=&quot;0&quot;/&gt;&lt;Image&gt;&lt;filename val=&quot;C:\Users\IBM\AppData\Local\Temp\CP6324354783511Session\CPTrustFolder6324354783511\PPTImport6324354852572\data\asimages\{0B3D3F3F-2370-41F5-A6F2-FCD0AA038736}_12.png&quot;/&gt;&lt;left val=&quot;35&quot;/&gt;&lt;top val=&quot;4&quot;/&gt;&lt;width val=&quot;997&quot;/&gt;&lt;height val=&quot;134&quot;/&gt;&lt;hasText val=&quot;1&quot;/&gt;&lt;/Image&gt;&lt;/ThreeDShape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C97250AC-B289-420D-8035-B2713AC68AED}&quot;/&gt;&lt;isInvalidForFieldText val=&quot;0&quot;/&gt;&lt;Image&gt;&lt;filename val=&quot;C:\Users\IBM\AppData\Local\Temp\CP6324354783511Session\CPTrustFolder6324354783511\PPTImport6324354852572\data\asimages\{C97250AC-B289-420D-8035-B2713AC68AED}_12.png&quot;/&gt;&lt;left val=&quot;881&quot;/&gt;&lt;top val=&quot;842&quot;/&gt;&lt;width val=&quot;285&quot;/&gt;&lt;height val=&quot;58&quot;/&gt;&lt;hasText val=&quot;1&quot;/&gt;&lt;/Image&gt;&lt;/ThreeDShape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875140D-E02B-4BD4-B283-5B9E3055CEF8}&quot;/&gt;&lt;isInvalidForFieldText val=&quot;0&quot;/&gt;&lt;Image&gt;&lt;filename val=&quot;C:\Users\IBM\AppData\Local\Temp\CP6324354783511Session\CPTrustFolder6324354783511\PPTImport6324354852572\data\asimages\{1875140D-E02B-4BD4-B283-5B9E3055CEF8}_12.png&quot;/&gt;&lt;left val=&quot;55&quot;/&gt;&lt;top val=&quot;289&quot;/&gt;&lt;width val=&quot;806&quot;/&gt;&lt;height val=&quot;61&quot;/&gt;&lt;hasText val=&quot;1&quot;/&gt;&lt;/Image&gt;&lt;/ThreeDShape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7F0F4C9-CD01-465D-A3A0-39931F32A8CD}&quot;/&gt;&lt;isInvalidForFieldText val=&quot;0&quot;/&gt;&lt;Image&gt;&lt;filename val=&quot;C:\Users\IBM\AppData\Local\Temp\CP6324354783511Session\CPTrustFolder6324354783511\PPTImport6324354852572\data\asimages\{77F0F4C9-CD01-465D-A3A0-39931F32A8CD}_12.png&quot;/&gt;&lt;left val=&quot;67&quot;/&gt;&lt;top val=&quot;421&quot;/&gt;&lt;width val=&quot;795&quot;/&gt;&lt;height val=&quot;61&quot;/&gt;&lt;hasText val=&quot;1&quot;/&gt;&lt;/Image&gt;&lt;/ThreeDShape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  <p:tag name="HTML_SHAPEINFO" val="&lt;ThreeDShapeInfo&gt;&lt;uuid val=&quot;{325FE866-1800-4016-84F6-FA25AFABC81B}&quot;/&gt;&lt;isInvalidForFieldText val=&quot;0&quot;/&gt;&lt;Image&gt;&lt;filename val=&quot;C:\Users\IBM\AppData\Local\Temp\CP6324354783511Session\CPTrustFolder6324354783511\PPTImport6324354852572\data\asimages\{325FE866-1800-4016-84F6-FA25AFABC81B}_14.png&quot;/&gt;&lt;left val=&quot;43&quot;/&gt;&lt;top val=&quot;169&quot;/&gt;&lt;width val=&quot;939&quot;/&gt;&lt;height val=&quot;88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C8D6309-62C0-43BD-9AE8-DD8FB1D99D0E}&quot;/&gt;&lt;isInvalidForFieldText val=&quot;0&quot;/&gt;&lt;Image&gt;&lt;filename val=&quot;C:\Users\IBM\AppData\Local\Temp\CP6324354783511Session\CPTrustFolder6324354783511\PPTImport6324354852572\data\asimages\{3C8D6309-62C0-43BD-9AE8-DD8FB1D99D0E}_MtorLt.png&quot;/&gt;&lt;left val=&quot;12&quot;/&gt;&lt;top val=&quot;125&quot;/&gt;&lt;width val=&quot;1172&quot;/&gt;&lt;height val=&quot;17&quot;/&gt;&lt;hasText val=&quot;1&quot;/&gt;&lt;/Image&gt;&lt;/ThreeDShape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1&quot;/&gt;&lt;lineCharCount val=&quot;35&quot;/&gt;&lt;lineCharCount val=&quot;36&quot;/&gt;&lt;lineCharCount val=&quot;8&quot;/&gt;&lt;/TableIndex&gt;&lt;/ShapeTextInfo&gt;"/>
  <p:tag name="HTML_SHAPEINFO" val="&lt;ThreeDShapeInfo&gt;&lt;uuid val=&quot;{4F064230-6164-4E5E-8E37-103CF78D702A}&quot;/&gt;&lt;isInvalidForFieldText val=&quot;0&quot;/&gt;&lt;Image&gt;&lt;filename val=&quot;C:\Users\IBM\AppData\Local\Temp\CP6324354783511Session\CPTrustFolder6324354783511\PPTImport6324354852572\data\asimages\{4F064230-6164-4E5E-8E37-103CF78D702A}_8.png&quot;/&gt;&lt;left val=&quot;30&quot;/&gt;&lt;top val=&quot;111&quot;/&gt;&lt;width val=&quot;1118&quot;/&gt;&lt;height val=&quot;300&quot;/&gt;&lt;hasText val=&quot;1&quot;/&gt;&lt;/Image&gt;&lt;/ThreeDShape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4B3D8AB8-31FE-4C02-A795-1357A3568403}&quot;/&gt;&lt;isInvalidForFieldText val=&quot;0&quot;/&gt;&lt;Image&gt;&lt;filename val=&quot;C:\Users\IBM\AppData\Local\Temp\CP6324354783511Session\CPTrustFolder6324354783511\PPTImport6324354852572\data\asimages\{4B3D8AB8-31FE-4C02-A795-1357A3568403}_13.png&quot;/&gt;&lt;left val=&quot;39&quot;/&gt;&lt;top val=&quot;607&quot;/&gt;&lt;width val=&quot;1010&quot;/&gt;&lt;height val=&quot;102&quot;/&gt;&lt;hasText val=&quot;1&quot;/&gt;&lt;/Image&gt;&lt;/ThreeDShape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D2C17CC3-A6ED-4696-AE8E-7E5B16AD54B4}&quot;/&gt;&lt;isInvalidForFieldText val=&quot;0&quot;/&gt;&lt;Image&gt;&lt;filename val=&quot;C:\Users\IBM\AppData\Local\Temp\CP6324354783511Session\CPTrustFolder6324354783511\PPTImport6324354852572\data\asimages\{D2C17CC3-A6ED-4696-AE8E-7E5B16AD54B4}_14.png&quot;/&gt;&lt;left val=&quot;27&quot;/&gt;&lt;top val=&quot;0&quot;/&gt;&lt;width val=&quot;1005&quot;/&gt;&lt;height val=&quot;156&quot;/&gt;&lt;hasText val=&quot;1&quot;/&gt;&lt;/Image&gt;&lt;/ThreeDShape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C55B89C1-8740-4FE7-8315-FA3F7364F969}&quot;/&gt;&lt;isInvalidForFieldText val=&quot;0&quot;/&gt;&lt;Image&gt;&lt;filename val=&quot;C:\Users\IBM\AppData\Local\Temp\CP6324354783511Session\CPTrustFolder6324354783511\PPTImport6324354852572\data\asimages\{C55B89C1-8740-4FE7-8315-FA3F7364F969}_14.png&quot;/&gt;&lt;left val=&quot;881&quot;/&gt;&lt;top val=&quot;842&quot;/&gt;&lt;width val=&quot;285&quot;/&gt;&lt;height val=&quot;58&quot;/&gt;&lt;hasText val=&quot;1&quot;/&gt;&lt;/Image&gt;&lt;/ThreeDShape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  <p:tag name="HTML_SHAPEINFO" val="&lt;ThreeDShapeInfo&gt;&lt;uuid val=&quot;{325FE866-1800-4016-84F6-FA25AFABC81B}&quot;/&gt;&lt;isInvalidForFieldText val=&quot;0&quot;/&gt;&lt;Image&gt;&lt;filename val=&quot;C:\Users\IBM\AppData\Local\Temp\CP6324354783511Session\CPTrustFolder6324354783511\PPTImport6324354852572\data\asimages\{325FE866-1800-4016-84F6-FA25AFABC81B}_14.png&quot;/&gt;&lt;left val=&quot;43&quot;/&gt;&lt;top val=&quot;169&quot;/&gt;&lt;width val=&quot;939&quot;/&gt;&lt;height val=&quot;88&quot;/&gt;&lt;hasText val=&quot;1&quot;/&gt;&lt;/Image&gt;&lt;/ThreeDShape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AA6777C7-6532-46B8-B908-A2CEFFB33F16}&quot;/&gt;&lt;isInvalidForFieldText val=&quot;0&quot;/&gt;&lt;Image&gt;&lt;filename val=&quot;C:\Users\IBM\AppData\Local\Temp\CP6324354783511Session\CPTrustFolder6324354783511\PPTImport6324354852572\data\asimages\{AA6777C7-6532-46B8-B908-A2CEFFB33F16}_14.png&quot;/&gt;&lt;left val=&quot;198&quot;/&gt;&lt;top val=&quot;279&quot;/&gt;&lt;width val=&quot;646&quot;/&gt;&lt;height val=&quot;50&quot;/&gt;&lt;hasText val=&quot;1&quot;/&gt;&lt;/Image&gt;&lt;/ThreeDShape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  <p:tag name="HTML_SHAPEINFO" val="&lt;ThreeDShapeInfo&gt;&lt;uuid val=&quot;{DF345076-60E3-49FD-89EA-220499848ACD}&quot;/&gt;&lt;isInvalidForFieldText val=&quot;0&quot;/&gt;&lt;Image&gt;&lt;filename val=&quot;C:\Users\IBM\AppData\Local\Temp\CP6324354783511Session\CPTrustFolder6324354783511\PPTImport6324354852572\data\asimages\{DF345076-60E3-49FD-89EA-220499848ACD}_14.png&quot;/&gt;&lt;left val=&quot;52&quot;/&gt;&lt;top val=&quot;403&quot;/&gt;&lt;width val=&quot;1063&quot;/&gt;&lt;height val=&quot;88&quot;/&gt;&lt;hasText val=&quot;1&quot;/&gt;&lt;/Image&gt;&lt;/ThreeDShape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09B2ED10-AEC2-4EB5-BCE9-BE1A767C0DF9}&quot;/&gt;&lt;isInvalidForFieldText val=&quot;0&quot;/&gt;&lt;Image&gt;&lt;filename val=&quot;C:\Users\IBM\AppData\Local\Temp\CP6324354783511Session\CPTrustFolder6324354783511\PPTImport6324354852572\data\asimages\{09B2ED10-AEC2-4EB5-BCE9-BE1A767C0DF9}_14.png&quot;/&gt;&lt;left val=&quot;52&quot;/&gt;&lt;top val=&quot;588&quot;/&gt;&lt;width val=&quot;1006&quot;/&gt;&lt;height val=&quot;88&quot;/&gt;&lt;hasText val=&quot;1&quot;/&gt;&lt;/Image&gt;&lt;/ThreeDShape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267B9697-64AE-421A-802E-DC63A2EE9B8A}&quot;/&gt;&lt;isInvalidForFieldText val=&quot;0&quot;/&gt;&lt;Image&gt;&lt;filename val=&quot;C:\Users\IBM\AppData\Local\Temp\CP6324354783511Session\CPTrustFolder6324354783511\PPTImport6324354852572\data\asimages\{267B9697-64AE-421A-802E-DC63A2EE9B8A}_16.png&quot;/&gt;&lt;left val=&quot;27&quot;/&gt;&lt;top val=&quot;0&quot;/&gt;&lt;width val=&quot;1005&quot;/&gt;&lt;height val=&quot;156&quot;/&gt;&lt;hasText val=&quot;1&quot;/&gt;&lt;/Image&gt;&lt;/ThreeDShape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EFC4B6C3-C972-42B8-B386-483B190865BC}&quot;/&gt;&lt;isInvalidForFieldText val=&quot;0&quot;/&gt;&lt;Image&gt;&lt;filename val=&quot;C:\Users\IBM\AppData\Local\Temp\CP6324354783511Session\CPTrustFolder6324354783511\PPTImport6324354852572\data\asimages\{EFC4B6C3-C972-42B8-B386-483B190865BC}_16.png&quot;/&gt;&lt;left val=&quot;881&quot;/&gt;&lt;top val=&quot;842&quot;/&gt;&lt;width val=&quot;285&quot;/&gt;&lt;height val=&quot;58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4AC8099-C2D0-4C2F-B2AB-49FEE3821E81}&quot;/&gt;&lt;isInvalidForFieldText val=&quot;0&quot;/&gt;&lt;Image&gt;&lt;filename val=&quot;C:\Users\IBM\AppData\Local\Temp\CP6324354783511Session\CPTrustFolder6324354783511\PPTImport6324354852572\data\asimages\{94AC8099-C2D0-4C2F-B2AB-49FEE3821E81}_MtorLt.png&quot;/&gt;&lt;left val=&quot;12&quot;/&gt;&lt;top val=&quot;830&quot;/&gt;&lt;width val=&quot;1171&quot;/&gt;&lt;height val=&quot;15&quot;/&gt;&lt;hasText val=&quot;1&quot;/&gt;&lt;/Image&gt;&lt;/ThreeDShape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  <p:tag name="HTML_SHAPEINFO" val="&lt;ThreeDShapeInfo&gt;&lt;uuid val=&quot;{96E3FC14-A415-4D5B-916F-107F2BF97C9A}&quot;/&gt;&lt;isInvalidForFieldText val=&quot;0&quot;/&gt;&lt;Image&gt;&lt;filename val=&quot;C:\Users\IBM\AppData\Local\Temp\CP6324354783511Session\CPTrustFolder6324354783511\PPTImport6324354852572\data\asimages\{96E3FC14-A415-4D5B-916F-107F2BF97C9A}_16.png&quot;/&gt;&lt;left val=&quot;39&quot;/&gt;&lt;top val=&quot;158&quot;/&gt;&lt;width val=&quot;229&quot;/&gt;&lt;height val=&quot;102&quot;/&gt;&lt;hasText val=&quot;1&quot;/&gt;&lt;/Image&gt;&lt;/ThreeDShape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EAC9421-F920-499D-8829-07F565D9FF5C}&quot;/&gt;&lt;isInvalidForFieldText val=&quot;0&quot;/&gt;&lt;Image&gt;&lt;filename val=&quot;C:\Users\IBM\AppData\Local\Temp\CP6324354783511Session\CPTrustFolder6324354783511\PPTImport6324354852572\data\asimages\{CEAC9421-F920-499D-8829-07F565D9FF5C}_16.png&quot;/&gt;&lt;left val=&quot;249&quot;/&gt;&lt;top val=&quot;179&quot;/&gt;&lt;width val=&quot;528&quot;/&gt;&lt;height val=&quot;56&quot;/&gt;&lt;hasText val=&quot;1&quot;/&gt;&lt;/Image&gt;&lt;/ThreeDShape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2FAE3F7-43D6-44B0-9B57-52144A53960B}&quot;/&gt;&lt;isInvalidForFieldText val=&quot;0&quot;/&gt;&lt;Image&gt;&lt;filename val=&quot;C:\Users\IBM\AppData\Local\Temp\CP6324354783511Session\CPTrustFolder6324354783511\PPTImport6324354852572\data\asimages\{72FAE3F7-43D6-44B0-9B57-52144A53960B}_16.png&quot;/&gt;&lt;left val=&quot;90&quot;/&gt;&lt;top val=&quot;294&quot;/&gt;&lt;width val=&quot;481&quot;/&gt;&lt;height val=&quot;53&quot;/&gt;&lt;hasText val=&quot;1&quot;/&gt;&lt;/Image&gt;&lt;/ThreeDShape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7D34F00-BAC3-4478-9B5B-1BA15C57A095}&quot;/&gt;&lt;isInvalidForFieldText val=&quot;0&quot;/&gt;&lt;Image&gt;&lt;filename val=&quot;C:\Users\IBM\AppData\Local\Temp\CP6324354783511Session\CPTrustFolder6324354783511\PPTImport6324354852572\data\asimages\{B7D34F00-BAC3-4478-9B5B-1BA15C57A095}_16.png&quot;/&gt;&lt;left val=&quot;85&quot;/&gt;&lt;top val=&quot;389&quot;/&gt;&lt;width val=&quot;638&quot;/&gt;&lt;height val=&quot;121&quot;/&gt;&lt;hasText val=&quot;1&quot;/&gt;&lt;/Image&gt;&lt;/ThreeDShape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2F969A3B-6D29-495A-916E-B4ABD21EBD19}&quot;/&gt;&lt;isInvalidForFieldText val=&quot;0&quot;/&gt;&lt;Image&gt;&lt;filename val=&quot;C:\Users\IBM\AppData\Local\Temp\CP6324354783511Session\CPTrustFolder6324354783511\PPTImport6324354852572\data\asimages\{2F969A3B-6D29-495A-916E-B4ABD21EBD19}_16.png&quot;/&gt;&lt;left val=&quot;164&quot;/&gt;&lt;top val=&quot;507&quot;/&gt;&lt;width val=&quot;531&quot;/&gt;&lt;height val=&quot;121&quot;/&gt;&lt;hasText val=&quot;1&quot;/&gt;&lt;/Image&gt;&lt;/ThreeDShape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4B3D8AB8-31FE-4C02-A795-1357A3568403}&quot;/&gt;&lt;isInvalidForFieldText val=&quot;0&quot;/&gt;&lt;Image&gt;&lt;filename val=&quot;C:\Users\IBM\AppData\Local\Temp\CP6324354783511Session\CPTrustFolder6324354783511\PPTImport6324354852572\data\asimages\{4B3D8AB8-31FE-4C02-A795-1357A3568403}_13.png&quot;/&gt;&lt;left val=&quot;39&quot;/&gt;&lt;top val=&quot;607&quot;/&gt;&lt;width val=&quot;1010&quot;/&gt;&lt;height val=&quot;102&quot;/&gt;&lt;hasText val=&quot;1&quot;/&gt;&lt;/Image&gt;&lt;/ThreeDShape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267B9697-64AE-421A-802E-DC63A2EE9B8A}&quot;/&gt;&lt;isInvalidForFieldText val=&quot;0&quot;/&gt;&lt;Image&gt;&lt;filename val=&quot;C:\Users\IBM\AppData\Local\Temp\CP6324354783511Session\CPTrustFolder6324354783511\PPTImport6324354852572\data\asimages\{267B9697-64AE-421A-802E-DC63A2EE9B8A}_16.png&quot;/&gt;&lt;left val=&quot;27&quot;/&gt;&lt;top val=&quot;0&quot;/&gt;&lt;width val=&quot;1005&quot;/&gt;&lt;height val=&quot;156&quot;/&gt;&lt;hasText val=&quot;1&quot;/&gt;&lt;/Image&gt;&lt;/ThreeDShape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EFC4B6C3-C972-42B8-B386-483B190865BC}&quot;/&gt;&lt;isInvalidForFieldText val=&quot;0&quot;/&gt;&lt;Image&gt;&lt;filename val=&quot;C:\Users\IBM\AppData\Local\Temp\CP6324354783511Session\CPTrustFolder6324354783511\PPTImport6324354852572\data\asimages\{EFC4B6C3-C972-42B8-B386-483B190865BC}_16.png&quot;/&gt;&lt;left val=&quot;881&quot;/&gt;&lt;top val=&quot;842&quot;/&gt;&lt;width val=&quot;285&quot;/&gt;&lt;height val=&quot;58&quot;/&gt;&lt;hasText val=&quot;1&quot;/&gt;&lt;/Image&gt;&lt;/ThreeDShape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  <p:tag name="HTML_SHAPEINFO" val="&lt;ThreeDShapeInfo&gt;&lt;uuid val=&quot;{96E3FC14-A415-4D5B-916F-107F2BF97C9A}&quot;/&gt;&lt;isInvalidForFieldText val=&quot;0&quot;/&gt;&lt;Image&gt;&lt;filename val=&quot;C:\Users\IBM\AppData\Local\Temp\CP6324354783511Session\CPTrustFolder6324354783511\PPTImport6324354852572\data\asimages\{96E3FC14-A415-4D5B-916F-107F2BF97C9A}_16.png&quot;/&gt;&lt;left val=&quot;39&quot;/&gt;&lt;top val=&quot;158&quot;/&gt;&lt;width val=&quot;229&quot;/&gt;&lt;height val=&quot;102&quot;/&gt;&lt;hasText val=&quot;1&quot;/&gt;&lt;/Image&gt;&lt;/ThreeDShape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EAC9421-F920-499D-8829-07F565D9FF5C}&quot;/&gt;&lt;isInvalidForFieldText val=&quot;0&quot;/&gt;&lt;Image&gt;&lt;filename val=&quot;C:\Users\IBM\AppData\Local\Temp\CP6324354783511Session\CPTrustFolder6324354783511\PPTImport6324354852572\data\asimages\{CEAC9421-F920-499D-8829-07F565D9FF5C}_16.png&quot;/&gt;&lt;left val=&quot;249&quot;/&gt;&lt;top val=&quot;179&quot;/&gt;&lt;width val=&quot;528&quot;/&gt;&lt;height val=&quot;56&quot;/&gt;&lt;hasText val=&quot;1&quot;/&gt;&lt;/Image&gt;&lt;/ThreeDShapeInfo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9569</TotalTime>
  <Words>5121</Words>
  <Application>Microsoft Office PowerPoint</Application>
  <PresentationFormat>全屏显示(4:3)</PresentationFormat>
  <Paragraphs>526</Paragraphs>
  <Slides>58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演示文稿设计模板</vt:lpstr>
      </vt:variant>
      <vt:variant>
        <vt:i4>11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84" baseType="lpstr">
      <vt:lpstr>Arial</vt:lpstr>
      <vt:lpstr>楷体_GB2312</vt:lpstr>
      <vt:lpstr>Calibri</vt:lpstr>
      <vt:lpstr>宋体</vt:lpstr>
      <vt:lpstr>微软雅黑</vt:lpstr>
      <vt:lpstr>Wingdings</vt:lpstr>
      <vt:lpstr>Times New Roman</vt:lpstr>
      <vt:lpstr>华文行楷</vt:lpstr>
      <vt:lpstr>Adobe 黑体 Std R</vt:lpstr>
      <vt:lpstr>Symbol</vt:lpstr>
      <vt:lpstr>MT Extra</vt:lpstr>
      <vt:lpstr>黑体</vt:lpstr>
      <vt:lpstr>Tiger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Equation</vt:lpstr>
      <vt:lpstr>公式</vt:lpstr>
      <vt:lpstr>信息安全数学基础</vt:lpstr>
      <vt:lpstr>信息新技术体系</vt:lpstr>
      <vt:lpstr>国家网络安全宣传周</vt:lpstr>
      <vt:lpstr>课程安排</vt:lpstr>
      <vt:lpstr>课程考核</vt:lpstr>
      <vt:lpstr>第一章: 数论基础</vt:lpstr>
      <vt:lpstr>引入</vt:lpstr>
      <vt:lpstr>引入</vt:lpstr>
      <vt:lpstr>引入</vt:lpstr>
      <vt:lpstr>幻灯片 10</vt:lpstr>
      <vt:lpstr>幻灯片 11</vt:lpstr>
      <vt:lpstr>幻灯片 12</vt:lpstr>
      <vt:lpstr>幻灯片 13</vt:lpstr>
      <vt:lpstr>幻灯片 14</vt:lpstr>
      <vt:lpstr>幻灯片 15</vt:lpstr>
      <vt:lpstr>1.1.1 整数的带余除法</vt:lpstr>
      <vt:lpstr>1.1.2 整数的最大公因子</vt:lpstr>
      <vt:lpstr>1.1.2 整数的最大公因子</vt:lpstr>
      <vt:lpstr>幻灯片 19</vt:lpstr>
      <vt:lpstr>幻灯片 20</vt:lpstr>
      <vt:lpstr>幻灯片 21</vt:lpstr>
      <vt:lpstr>1.1.2 整数的最大公因子</vt:lpstr>
      <vt:lpstr>1.1.2 整数的最大公因子</vt:lpstr>
      <vt:lpstr>1.1.2 整数的最大公因子</vt:lpstr>
      <vt:lpstr>幻灯片 25</vt:lpstr>
      <vt:lpstr>1.1.3 多个整数最大公因子</vt:lpstr>
      <vt:lpstr>1.1.3  多个整数最大公因子</vt:lpstr>
      <vt:lpstr>1.1.3 多个整数最大公因子</vt:lpstr>
      <vt:lpstr>幻灯片 29</vt:lpstr>
      <vt:lpstr>1.1.4 整数的最小公倍数</vt:lpstr>
      <vt:lpstr>1.1.4 整数的最小公倍数</vt:lpstr>
      <vt:lpstr>1.1.4 整数的最小公倍数</vt:lpstr>
      <vt:lpstr>幻灯片 33</vt:lpstr>
      <vt:lpstr>幻灯片 34</vt:lpstr>
      <vt:lpstr>幻灯片 35</vt:lpstr>
      <vt:lpstr>1.1.5 素数</vt:lpstr>
      <vt:lpstr>幻灯片 37</vt:lpstr>
      <vt:lpstr>幻灯片 38</vt:lpstr>
      <vt:lpstr>素数的性质</vt:lpstr>
      <vt:lpstr>1.1.5 素数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1.1.6 算术基本定理</vt:lpstr>
      <vt:lpstr>幻灯片 54</vt:lpstr>
      <vt:lpstr>幻灯片 55</vt:lpstr>
      <vt:lpstr>1.1.6 算术基本定理</vt:lpstr>
      <vt:lpstr>1.1.6 算术基本定理</vt:lpstr>
      <vt:lpstr>幻灯片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DongWei</dc:creator>
  <cp:lastModifiedBy>Administrator</cp:lastModifiedBy>
  <cp:revision>530</cp:revision>
  <dcterms:created xsi:type="dcterms:W3CDTF">2011-10-12T12:06:49Z</dcterms:created>
  <dcterms:modified xsi:type="dcterms:W3CDTF">2020-09-15T01:02:59Z</dcterms:modified>
</cp:coreProperties>
</file>