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Layouts/slideLayout4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Masters/slideMaster5.xml" ContentType="application/vnd.openxmlformats-officedocument.presentationml.slideMaster+xml"/>
  <Override PartName="/ppt/slides/slide49.xml" ContentType="application/vnd.openxmlformats-officedocument.presentationml.slide+xml"/>
  <Override PartName="/ppt/slides/slide96.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tags/tag3.xml" ContentType="application/vnd.openxmlformats-officedocument.presentationml.tags+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slides/slide118.xml" ContentType="application/vnd.openxmlformats-officedocument.presentationml.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48.xml" ContentType="application/vnd.openxmlformats-officedocument.presentationml.slide+xml"/>
  <Override PartName="/ppt/slides/slide95.xml" ContentType="application/vnd.openxmlformats-officedocument.presentationml.slide+xml"/>
  <Override PartName="/ppt/slideLayouts/slideLayout58.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tags/tag1.xml" ContentType="application/vnd.openxmlformats-officedocument.presentationml.tags+xml"/>
  <Override PartName="/ppt/notesSlides/notesSlide53.xml" ContentType="application/vnd.openxmlformats-officedocument.presentationml.notesSlide+xml"/>
  <Override PartName="/ppt/slides/slide40.xml" ContentType="application/vnd.openxmlformats-officedocument.presentationml.slide+xml"/>
  <Override PartName="/ppt/slideLayouts/slideLayout50.xml" ContentType="application/vnd.openxmlformats-officedocument.presentationml.slideLayout+xml"/>
  <Override PartName="/ppt/notesSlides/notesSlide4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 id="2147483666" r:id="rId2"/>
    <p:sldMasterId id="2147483706" r:id="rId3"/>
    <p:sldMasterId id="2147483720" r:id="rId4"/>
    <p:sldMasterId id="2147483735" r:id="rId5"/>
  </p:sldMasterIdLst>
  <p:notesMasterIdLst>
    <p:notesMasterId r:id="rId131"/>
  </p:notesMasterIdLst>
  <p:handoutMasterIdLst>
    <p:handoutMasterId r:id="rId132"/>
  </p:handoutMasterIdLst>
  <p:sldIdLst>
    <p:sldId id="430" r:id="rId6"/>
    <p:sldId id="480" r:id="rId7"/>
    <p:sldId id="463" r:id="rId8"/>
    <p:sldId id="435" r:id="rId9"/>
    <p:sldId id="309" r:id="rId10"/>
    <p:sldId id="453" r:id="rId11"/>
    <p:sldId id="469" r:id="rId12"/>
    <p:sldId id="449" r:id="rId13"/>
    <p:sldId id="472" r:id="rId14"/>
    <p:sldId id="473" r:id="rId15"/>
    <p:sldId id="479" r:id="rId16"/>
    <p:sldId id="452" r:id="rId17"/>
    <p:sldId id="448" r:id="rId18"/>
    <p:sldId id="311" r:id="rId19"/>
    <p:sldId id="457" r:id="rId20"/>
    <p:sldId id="476" r:id="rId21"/>
    <p:sldId id="386" r:id="rId22"/>
    <p:sldId id="477" r:id="rId23"/>
    <p:sldId id="474" r:id="rId24"/>
    <p:sldId id="475" r:id="rId25"/>
    <p:sldId id="328" r:id="rId26"/>
    <p:sldId id="314" r:id="rId27"/>
    <p:sldId id="464" r:id="rId28"/>
    <p:sldId id="484" r:id="rId29"/>
    <p:sldId id="485" r:id="rId30"/>
    <p:sldId id="486" r:id="rId31"/>
    <p:sldId id="487" r:id="rId32"/>
    <p:sldId id="488" r:id="rId33"/>
    <p:sldId id="489" r:id="rId34"/>
    <p:sldId id="490" r:id="rId35"/>
    <p:sldId id="491" r:id="rId36"/>
    <p:sldId id="561" r:id="rId37"/>
    <p:sldId id="562" r:id="rId38"/>
    <p:sldId id="492" r:id="rId39"/>
    <p:sldId id="494" r:id="rId40"/>
    <p:sldId id="506" r:id="rId41"/>
    <p:sldId id="505" r:id="rId42"/>
    <p:sldId id="493" r:id="rId43"/>
    <p:sldId id="495" r:id="rId44"/>
    <p:sldId id="496" r:id="rId45"/>
    <p:sldId id="497" r:id="rId46"/>
    <p:sldId id="498" r:id="rId47"/>
    <p:sldId id="500" r:id="rId48"/>
    <p:sldId id="507" r:id="rId49"/>
    <p:sldId id="501" r:id="rId50"/>
    <p:sldId id="502" r:id="rId51"/>
    <p:sldId id="503" r:id="rId52"/>
    <p:sldId id="558" r:id="rId53"/>
    <p:sldId id="557" r:id="rId54"/>
    <p:sldId id="504" r:id="rId55"/>
    <p:sldId id="508" r:id="rId56"/>
    <p:sldId id="509" r:id="rId57"/>
    <p:sldId id="510" r:id="rId58"/>
    <p:sldId id="512" r:id="rId59"/>
    <p:sldId id="513" r:id="rId60"/>
    <p:sldId id="560" r:id="rId61"/>
    <p:sldId id="514" r:id="rId62"/>
    <p:sldId id="515" r:id="rId63"/>
    <p:sldId id="516" r:id="rId64"/>
    <p:sldId id="517" r:id="rId65"/>
    <p:sldId id="518" r:id="rId66"/>
    <p:sldId id="563" r:id="rId67"/>
    <p:sldId id="564" r:id="rId68"/>
    <p:sldId id="565" r:id="rId69"/>
    <p:sldId id="566" r:id="rId70"/>
    <p:sldId id="567" r:id="rId71"/>
    <p:sldId id="568" r:id="rId72"/>
    <p:sldId id="569" r:id="rId73"/>
    <p:sldId id="570" r:id="rId74"/>
    <p:sldId id="519" r:id="rId75"/>
    <p:sldId id="520" r:id="rId76"/>
    <p:sldId id="571" r:id="rId77"/>
    <p:sldId id="572" r:id="rId78"/>
    <p:sldId id="573" r:id="rId79"/>
    <p:sldId id="521" r:id="rId80"/>
    <p:sldId id="522" r:id="rId81"/>
    <p:sldId id="523" r:id="rId82"/>
    <p:sldId id="524" r:id="rId83"/>
    <p:sldId id="588" r:id="rId84"/>
    <p:sldId id="525" r:id="rId85"/>
    <p:sldId id="589" r:id="rId86"/>
    <p:sldId id="528" r:id="rId87"/>
    <p:sldId id="529" r:id="rId88"/>
    <p:sldId id="530" r:id="rId89"/>
    <p:sldId id="574" r:id="rId90"/>
    <p:sldId id="526" r:id="rId91"/>
    <p:sldId id="531" r:id="rId92"/>
    <p:sldId id="532" r:id="rId93"/>
    <p:sldId id="533" r:id="rId94"/>
    <p:sldId id="534" r:id="rId95"/>
    <p:sldId id="535" r:id="rId96"/>
    <p:sldId id="536" r:id="rId97"/>
    <p:sldId id="537" r:id="rId98"/>
    <p:sldId id="538" r:id="rId99"/>
    <p:sldId id="539" r:id="rId100"/>
    <p:sldId id="540" r:id="rId101"/>
    <p:sldId id="541" r:id="rId102"/>
    <p:sldId id="575" r:id="rId103"/>
    <p:sldId id="542" r:id="rId104"/>
    <p:sldId id="576" r:id="rId105"/>
    <p:sldId id="543" r:id="rId106"/>
    <p:sldId id="544" r:id="rId107"/>
    <p:sldId id="585" r:id="rId108"/>
    <p:sldId id="586" r:id="rId109"/>
    <p:sldId id="545" r:id="rId110"/>
    <p:sldId id="546" r:id="rId111"/>
    <p:sldId id="547" r:id="rId112"/>
    <p:sldId id="548" r:id="rId113"/>
    <p:sldId id="549" r:id="rId114"/>
    <p:sldId id="550" r:id="rId115"/>
    <p:sldId id="551" r:id="rId116"/>
    <p:sldId id="552" r:id="rId117"/>
    <p:sldId id="553" r:id="rId118"/>
    <p:sldId id="554" r:id="rId119"/>
    <p:sldId id="578" r:id="rId120"/>
    <p:sldId id="579" r:id="rId121"/>
    <p:sldId id="580" r:id="rId122"/>
    <p:sldId id="577" r:id="rId123"/>
    <p:sldId id="581" r:id="rId124"/>
    <p:sldId id="582" r:id="rId125"/>
    <p:sldId id="555" r:id="rId126"/>
    <p:sldId id="583" r:id="rId127"/>
    <p:sldId id="584" r:id="rId128"/>
    <p:sldId id="587" r:id="rId129"/>
    <p:sldId id="556" r:id="rId130"/>
  </p:sldIdLst>
  <p:sldSz cx="9144000" cy="6858000" type="screen4x3"/>
  <p:notesSz cx="7099300" cy="10234613"/>
  <p:defaultTextStyle>
    <a:defPPr>
      <a:defRPr lang="zh-CN"/>
    </a:defPPr>
    <a:lvl1pPr algn="l" rtl="0" fontAlgn="base">
      <a:spcBef>
        <a:spcPct val="0"/>
      </a:spcBef>
      <a:spcAft>
        <a:spcPct val="0"/>
      </a:spcAft>
      <a:defRPr kumimoji="1" sz="2800" kern="1200">
        <a:solidFill>
          <a:schemeClr val="tx1"/>
        </a:solidFill>
        <a:latin typeface="Times New Roman" pitchFamily="18" charset="0"/>
        <a:ea typeface="宋体" charset="-122"/>
        <a:cs typeface="+mn-cs"/>
      </a:defRPr>
    </a:lvl1pPr>
    <a:lvl2pPr marL="457200" algn="l" rtl="0" fontAlgn="base">
      <a:spcBef>
        <a:spcPct val="0"/>
      </a:spcBef>
      <a:spcAft>
        <a:spcPct val="0"/>
      </a:spcAft>
      <a:defRPr kumimoji="1" sz="2800"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2800"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2800"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2800" kern="1200">
        <a:solidFill>
          <a:schemeClr val="tx1"/>
        </a:solidFill>
        <a:latin typeface="Times New Roman" pitchFamily="18" charset="0"/>
        <a:ea typeface="宋体" charset="-122"/>
        <a:cs typeface="+mn-cs"/>
      </a:defRPr>
    </a:lvl5pPr>
    <a:lvl6pPr marL="2286000" algn="l" defTabSz="914400" rtl="0" eaLnBrk="1" latinLnBrk="0" hangingPunct="1">
      <a:defRPr kumimoji="1" sz="2800" kern="1200">
        <a:solidFill>
          <a:schemeClr val="tx1"/>
        </a:solidFill>
        <a:latin typeface="Times New Roman" pitchFamily="18" charset="0"/>
        <a:ea typeface="宋体" charset="-122"/>
        <a:cs typeface="+mn-cs"/>
      </a:defRPr>
    </a:lvl6pPr>
    <a:lvl7pPr marL="2743200" algn="l" defTabSz="914400" rtl="0" eaLnBrk="1" latinLnBrk="0" hangingPunct="1">
      <a:defRPr kumimoji="1" sz="2800" kern="1200">
        <a:solidFill>
          <a:schemeClr val="tx1"/>
        </a:solidFill>
        <a:latin typeface="Times New Roman" pitchFamily="18" charset="0"/>
        <a:ea typeface="宋体" charset="-122"/>
        <a:cs typeface="+mn-cs"/>
      </a:defRPr>
    </a:lvl7pPr>
    <a:lvl8pPr marL="3200400" algn="l" defTabSz="914400" rtl="0" eaLnBrk="1" latinLnBrk="0" hangingPunct="1">
      <a:defRPr kumimoji="1" sz="2800" kern="1200">
        <a:solidFill>
          <a:schemeClr val="tx1"/>
        </a:solidFill>
        <a:latin typeface="Times New Roman" pitchFamily="18" charset="0"/>
        <a:ea typeface="宋体" charset="-122"/>
        <a:cs typeface="+mn-cs"/>
      </a:defRPr>
    </a:lvl8pPr>
    <a:lvl9pPr marL="3657600" algn="l" defTabSz="914400" rtl="0" eaLnBrk="1" latinLnBrk="0" hangingPunct="1">
      <a:defRPr kumimoji="1" sz="2800" kern="1200">
        <a:solidFill>
          <a:schemeClr val="tx1"/>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669900"/>
    <a:srgbClr val="CC0099"/>
    <a:srgbClr val="666633"/>
    <a:srgbClr val="808000"/>
    <a:srgbClr val="0033CC"/>
    <a:srgbClr val="FF0000"/>
    <a:srgbClr val="6600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6" autoAdjust="0"/>
    <p:restoredTop sz="88138" autoAdjust="0"/>
  </p:normalViewPr>
  <p:slideViewPr>
    <p:cSldViewPr>
      <p:cViewPr varScale="1">
        <p:scale>
          <a:sx n="81" d="100"/>
          <a:sy n="81" d="100"/>
        </p:scale>
        <p:origin x="-1050" y="-84"/>
      </p:cViewPr>
      <p:guideLst>
        <p:guide orient="horz" pos="2160"/>
        <p:guide pos="2880"/>
      </p:guideLst>
    </p:cSldViewPr>
  </p:slideViewPr>
  <p:outlineViewPr>
    <p:cViewPr>
      <p:scale>
        <a:sx n="33" d="100"/>
        <a:sy n="33" d="100"/>
      </p:scale>
      <p:origin x="0" y="54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9" d="100"/>
          <a:sy n="49" d="100"/>
        </p:scale>
        <p:origin x="-2040" y="-108"/>
      </p:cViewPr>
      <p:guideLst>
        <p:guide orient="horz" pos="3225"/>
        <p:guide pos="2237"/>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presProps" Target="presProp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openxmlformats.org/officeDocument/2006/relationships/slide" Target="slides/slide108.xml"/><Relationship Id="rId118" Type="http://schemas.openxmlformats.org/officeDocument/2006/relationships/slide" Target="slides/slide113.xml"/><Relationship Id="rId126" Type="http://schemas.openxmlformats.org/officeDocument/2006/relationships/slide" Target="slides/slide121.xml"/><Relationship Id="rId13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124" Type="http://schemas.openxmlformats.org/officeDocument/2006/relationships/slide" Target="slides/slide119.xml"/><Relationship Id="rId129" Type="http://schemas.openxmlformats.org/officeDocument/2006/relationships/slide" Target="slides/slide12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3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24.wmf"/><Relationship Id="rId4"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5" Type="http://schemas.openxmlformats.org/officeDocument/2006/relationships/image" Target="../media/image64.wmf"/><Relationship Id="rId4" Type="http://schemas.openxmlformats.org/officeDocument/2006/relationships/image" Target="../media/image63.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69.wmf"/><Relationship Id="rId7" Type="http://schemas.openxmlformats.org/officeDocument/2006/relationships/image" Target="../media/image73.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 Id="rId9" Type="http://schemas.openxmlformats.org/officeDocument/2006/relationships/image" Target="../media/image7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8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11" Type="http://schemas.openxmlformats.org/officeDocument/2006/relationships/image" Target="../media/image102.wmf"/><Relationship Id="rId5" Type="http://schemas.openxmlformats.org/officeDocument/2006/relationships/image" Target="../media/image96.wmf"/><Relationship Id="rId10" Type="http://schemas.openxmlformats.org/officeDocument/2006/relationships/image" Target="../media/image101.wmf"/><Relationship Id="rId4" Type="http://schemas.openxmlformats.org/officeDocument/2006/relationships/image" Target="../media/image95.wmf"/><Relationship Id="rId9" Type="http://schemas.openxmlformats.org/officeDocument/2006/relationships/image" Target="../media/image10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5.wmf"/><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image" Target="../media/image126.wmf"/><Relationship Id="rId7" Type="http://schemas.openxmlformats.org/officeDocument/2006/relationships/image" Target="../media/image130.wmf"/><Relationship Id="rId2" Type="http://schemas.openxmlformats.org/officeDocument/2006/relationships/image" Target="../media/image75.wmf"/><Relationship Id="rId1" Type="http://schemas.openxmlformats.org/officeDocument/2006/relationships/image" Target="../media/image125.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75.wmf"/><Relationship Id="rId1" Type="http://schemas.openxmlformats.org/officeDocument/2006/relationships/image" Target="../media/image125.wmf"/><Relationship Id="rId6" Type="http://schemas.openxmlformats.org/officeDocument/2006/relationships/image" Target="../media/image135.wmf"/><Relationship Id="rId5" Type="http://schemas.openxmlformats.org/officeDocument/2006/relationships/image" Target="../media/image134.wmf"/><Relationship Id="rId4" Type="http://schemas.openxmlformats.org/officeDocument/2006/relationships/image" Target="../media/image13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74.wmf"/><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138.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41.wmf"/><Relationship Id="rId1" Type="http://schemas.openxmlformats.org/officeDocument/2006/relationships/image" Target="../media/image125.wmf"/><Relationship Id="rId4" Type="http://schemas.openxmlformats.org/officeDocument/2006/relationships/image" Target="../media/image74.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36.wmf"/><Relationship Id="rId1" Type="http://schemas.openxmlformats.org/officeDocument/2006/relationships/image" Target="../media/image142.wmf"/><Relationship Id="rId4" Type="http://schemas.openxmlformats.org/officeDocument/2006/relationships/image" Target="../media/image14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36.wmf"/><Relationship Id="rId1" Type="http://schemas.openxmlformats.org/officeDocument/2006/relationships/image" Target="../media/image142.wmf"/><Relationship Id="rId4" Type="http://schemas.openxmlformats.org/officeDocument/2006/relationships/image" Target="../media/image144.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6" Type="http://schemas.openxmlformats.org/officeDocument/2006/relationships/image" Target="../media/image151.wmf"/><Relationship Id="rId5" Type="http://schemas.openxmlformats.org/officeDocument/2006/relationships/image" Target="../media/image150.wmf"/><Relationship Id="rId4" Type="http://schemas.openxmlformats.org/officeDocument/2006/relationships/image" Target="../media/image149.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image" Target="../media/image154.wmf"/><Relationship Id="rId7" Type="http://schemas.openxmlformats.org/officeDocument/2006/relationships/image" Target="../media/image158.wmf"/><Relationship Id="rId2" Type="http://schemas.openxmlformats.org/officeDocument/2006/relationships/image" Target="../media/image153.wmf"/><Relationship Id="rId1" Type="http://schemas.openxmlformats.org/officeDocument/2006/relationships/image" Target="../media/image152.wmf"/><Relationship Id="rId6" Type="http://schemas.openxmlformats.org/officeDocument/2006/relationships/image" Target="../media/image157.wmf"/><Relationship Id="rId5" Type="http://schemas.openxmlformats.org/officeDocument/2006/relationships/image" Target="../media/image156.wmf"/><Relationship Id="rId4" Type="http://schemas.openxmlformats.org/officeDocument/2006/relationships/image" Target="../media/image155.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image" Target="../media/image161.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image" Target="../media/image154.wmf"/><Relationship Id="rId7" Type="http://schemas.openxmlformats.org/officeDocument/2006/relationships/image" Target="../media/image155.wmf"/><Relationship Id="rId2" Type="http://schemas.openxmlformats.org/officeDocument/2006/relationships/image" Target="../media/image164.wmf"/><Relationship Id="rId1" Type="http://schemas.openxmlformats.org/officeDocument/2006/relationships/image" Target="../media/image163.wmf"/><Relationship Id="rId6" Type="http://schemas.openxmlformats.org/officeDocument/2006/relationships/image" Target="../media/image167.wmf"/><Relationship Id="rId5" Type="http://schemas.openxmlformats.org/officeDocument/2006/relationships/image" Target="../media/image166.wmf"/><Relationship Id="rId4" Type="http://schemas.openxmlformats.org/officeDocument/2006/relationships/image" Target="../media/image165.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69.wmf"/><Relationship Id="rId1" Type="http://schemas.openxmlformats.org/officeDocument/2006/relationships/image" Target="../media/image168.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71.wmf"/><Relationship Id="rId1" Type="http://schemas.openxmlformats.org/officeDocument/2006/relationships/image" Target="../media/image170.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72.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55.wmf"/><Relationship Id="rId1" Type="http://schemas.openxmlformats.org/officeDocument/2006/relationships/image" Target="../media/image173.wmf"/><Relationship Id="rId4" Type="http://schemas.openxmlformats.org/officeDocument/2006/relationships/image" Target="../media/image175.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7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80.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 Id="rId5" Type="http://schemas.openxmlformats.org/officeDocument/2006/relationships/image" Target="../media/image185.wmf"/><Relationship Id="rId4" Type="http://schemas.openxmlformats.org/officeDocument/2006/relationships/image" Target="../media/image184.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 Id="rId4" Type="http://schemas.openxmlformats.org/officeDocument/2006/relationships/image" Target="../media/image195.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 Id="rId4" Type="http://schemas.openxmlformats.org/officeDocument/2006/relationships/image" Target="../media/image199.w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207.wmf"/><Relationship Id="rId3" Type="http://schemas.openxmlformats.org/officeDocument/2006/relationships/image" Target="../media/image202.wmf"/><Relationship Id="rId7" Type="http://schemas.openxmlformats.org/officeDocument/2006/relationships/image" Target="../media/image206.wmf"/><Relationship Id="rId2" Type="http://schemas.openxmlformats.org/officeDocument/2006/relationships/image" Target="../media/image201.wmf"/><Relationship Id="rId1" Type="http://schemas.openxmlformats.org/officeDocument/2006/relationships/image" Target="../media/image200.wmf"/><Relationship Id="rId6" Type="http://schemas.openxmlformats.org/officeDocument/2006/relationships/image" Target="../media/image205.wmf"/><Relationship Id="rId5" Type="http://schemas.openxmlformats.org/officeDocument/2006/relationships/image" Target="../media/image204.wmf"/><Relationship Id="rId4" Type="http://schemas.openxmlformats.org/officeDocument/2006/relationships/image" Target="../media/image203.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98.wmf"/><Relationship Id="rId1" Type="http://schemas.openxmlformats.org/officeDocument/2006/relationships/image" Target="../media/image192.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06.wmf"/><Relationship Id="rId2" Type="http://schemas.openxmlformats.org/officeDocument/2006/relationships/image" Target="../media/image209.wmf"/><Relationship Id="rId1" Type="http://schemas.openxmlformats.org/officeDocument/2006/relationships/image" Target="../media/image208.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24.wmf"/><Relationship Id="rId2" Type="http://schemas.openxmlformats.org/officeDocument/2006/relationships/image" Target="../media/image223.wmf"/><Relationship Id="rId1" Type="http://schemas.openxmlformats.org/officeDocument/2006/relationships/image" Target="../media/image2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11" Type="http://schemas.openxmlformats.org/officeDocument/2006/relationships/image" Target="../media/image41.wmf"/><Relationship Id="rId5" Type="http://schemas.openxmlformats.org/officeDocument/2006/relationships/image" Target="../media/image35.wmf"/><Relationship Id="rId10" Type="http://schemas.openxmlformats.org/officeDocument/2006/relationships/image" Target="../media/image40.wmf"/><Relationship Id="rId4" Type="http://schemas.openxmlformats.org/officeDocument/2006/relationships/image" Target="../media/image34.wmf"/><Relationship Id="rId9"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lvl1pPr>
              <a:defRPr sz="1300">
                <a:ea typeface="宋体" pitchFamily="2" charset="-122"/>
              </a:defRPr>
            </a:lvl1pPr>
          </a:lstStyle>
          <a:p>
            <a:pPr>
              <a:defRPr/>
            </a:pPr>
            <a:endParaRPr lang="en-US" altLang="zh-CN"/>
          </a:p>
        </p:txBody>
      </p:sp>
      <p:sp>
        <p:nvSpPr>
          <p:cNvPr id="51203" name="Rectangle 3"/>
          <p:cNvSpPr>
            <a:spLocks noGrp="1" noChangeArrowheads="1"/>
          </p:cNvSpPr>
          <p:nvPr>
            <p:ph type="dt" sz="quarter" idx="1"/>
          </p:nvPr>
        </p:nvSpPr>
        <p:spPr bwMode="auto">
          <a:xfrm>
            <a:off x="4019550" y="0"/>
            <a:ext cx="3078163" cy="512763"/>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lvl1pPr algn="r">
              <a:defRPr sz="1300">
                <a:ea typeface="宋体" pitchFamily="2" charset="-122"/>
              </a:defRPr>
            </a:lvl1pPr>
          </a:lstStyle>
          <a:p>
            <a:pPr>
              <a:defRPr/>
            </a:pPr>
            <a:endParaRPr lang="en-US" altLang="zh-CN"/>
          </a:p>
        </p:txBody>
      </p:sp>
      <p:sp>
        <p:nvSpPr>
          <p:cNvPr id="512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5491" tIns="47745" rIns="95491" bIns="47745" numCol="1" anchor="b" anchorCtr="0" compatLnSpc="1">
            <a:prstTxWarp prst="textNoShape">
              <a:avLst/>
            </a:prstTxWarp>
          </a:bodyPr>
          <a:lstStyle>
            <a:lvl1pPr>
              <a:defRPr sz="1300">
                <a:ea typeface="宋体" pitchFamily="2" charset="-122"/>
              </a:defRPr>
            </a:lvl1pPr>
          </a:lstStyle>
          <a:p>
            <a:pPr>
              <a:defRPr/>
            </a:pPr>
            <a:endParaRPr lang="en-US" altLang="zh-CN"/>
          </a:p>
        </p:txBody>
      </p:sp>
      <p:sp>
        <p:nvSpPr>
          <p:cNvPr id="51205" name="Rectangle 5"/>
          <p:cNvSpPr>
            <a:spLocks noGrp="1" noChangeArrowheads="1"/>
          </p:cNvSpPr>
          <p:nvPr>
            <p:ph type="sldNum" sz="quarter" idx="3"/>
          </p:nvPr>
        </p:nvSpPr>
        <p:spPr bwMode="auto">
          <a:xfrm>
            <a:off x="4019550" y="9720263"/>
            <a:ext cx="3078163" cy="512762"/>
          </a:xfrm>
          <a:prstGeom prst="rect">
            <a:avLst/>
          </a:prstGeom>
          <a:noFill/>
          <a:ln w="9525">
            <a:noFill/>
            <a:miter lim="800000"/>
            <a:headEnd/>
            <a:tailEnd/>
          </a:ln>
          <a:effectLst/>
        </p:spPr>
        <p:txBody>
          <a:bodyPr vert="horz" wrap="square" lIns="95491" tIns="47745" rIns="95491" bIns="47745" numCol="1" anchor="b" anchorCtr="0" compatLnSpc="1">
            <a:prstTxWarp prst="textNoShape">
              <a:avLst/>
            </a:prstTxWarp>
          </a:bodyPr>
          <a:lstStyle>
            <a:lvl1pPr algn="r">
              <a:defRPr sz="1300">
                <a:ea typeface="宋体" pitchFamily="2" charset="-122"/>
              </a:defRPr>
            </a:lvl1pPr>
          </a:lstStyle>
          <a:p>
            <a:pPr>
              <a:defRPr/>
            </a:pPr>
            <a:fld id="{C1E7A6AC-23D2-40AC-8210-C5806376FC8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3074988" cy="512763"/>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lvl1pPr>
              <a:defRPr sz="1300">
                <a:ea typeface="宋体" pitchFamily="2" charset="-122"/>
              </a:defRPr>
            </a:lvl1pPr>
          </a:lstStyle>
          <a:p>
            <a:pPr>
              <a:defRPr/>
            </a:pPr>
            <a:endParaRPr lang="en-US" altLang="zh-CN"/>
          </a:p>
        </p:txBody>
      </p:sp>
      <p:sp>
        <p:nvSpPr>
          <p:cNvPr id="135171" name="Rectangle 3"/>
          <p:cNvSpPr>
            <a:spLocks noGrp="1" noChangeArrowheads="1"/>
          </p:cNvSpPr>
          <p:nvPr>
            <p:ph type="dt" idx="1"/>
          </p:nvPr>
        </p:nvSpPr>
        <p:spPr bwMode="auto">
          <a:xfrm>
            <a:off x="4022725" y="0"/>
            <a:ext cx="3074988" cy="512763"/>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lvl1pPr algn="r">
              <a:defRPr sz="1300">
                <a:ea typeface="宋体" pitchFamily="2" charset="-122"/>
              </a:defRPr>
            </a:lvl1pPr>
          </a:lstStyle>
          <a:p>
            <a:pPr>
              <a:defRPr/>
            </a:pPr>
            <a:endParaRPr lang="en-US" altLang="zh-CN"/>
          </a:p>
        </p:txBody>
      </p:sp>
      <p:sp>
        <p:nvSpPr>
          <p:cNvPr id="7066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p:spPr>
      </p:sp>
      <p:sp>
        <p:nvSpPr>
          <p:cNvPr id="135173" name="Rectangle 5"/>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a:effectLst/>
        </p:spPr>
        <p:txBody>
          <a:bodyPr vert="horz" wrap="square" lIns="95491" tIns="47745" rIns="95491" bIns="47745"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5174" name="Rectangle 6"/>
          <p:cNvSpPr>
            <a:spLocks noGrp="1" noChangeArrowheads="1"/>
          </p:cNvSpPr>
          <p:nvPr>
            <p:ph type="ftr" sz="quarter" idx="4"/>
          </p:nvPr>
        </p:nvSpPr>
        <p:spPr bwMode="auto">
          <a:xfrm>
            <a:off x="0" y="9720263"/>
            <a:ext cx="3074988" cy="512762"/>
          </a:xfrm>
          <a:prstGeom prst="rect">
            <a:avLst/>
          </a:prstGeom>
          <a:noFill/>
          <a:ln w="9525">
            <a:noFill/>
            <a:miter lim="800000"/>
            <a:headEnd/>
            <a:tailEnd/>
          </a:ln>
          <a:effectLst/>
        </p:spPr>
        <p:txBody>
          <a:bodyPr vert="horz" wrap="square" lIns="95491" tIns="47745" rIns="95491" bIns="47745" numCol="1" anchor="b" anchorCtr="0" compatLnSpc="1">
            <a:prstTxWarp prst="textNoShape">
              <a:avLst/>
            </a:prstTxWarp>
          </a:bodyPr>
          <a:lstStyle>
            <a:lvl1pPr>
              <a:defRPr sz="1300">
                <a:ea typeface="宋体" pitchFamily="2" charset="-122"/>
              </a:defRPr>
            </a:lvl1pPr>
          </a:lstStyle>
          <a:p>
            <a:pPr>
              <a:defRPr/>
            </a:pPr>
            <a:endParaRPr lang="en-US" altLang="zh-CN"/>
          </a:p>
        </p:txBody>
      </p:sp>
      <p:sp>
        <p:nvSpPr>
          <p:cNvPr id="135175" name="Rectangle 7"/>
          <p:cNvSpPr>
            <a:spLocks noGrp="1" noChangeArrowheads="1"/>
          </p:cNvSpPr>
          <p:nvPr>
            <p:ph type="sldNum" sz="quarter" idx="5"/>
          </p:nvPr>
        </p:nvSpPr>
        <p:spPr bwMode="auto">
          <a:xfrm>
            <a:off x="4022725" y="9720263"/>
            <a:ext cx="3074988" cy="512762"/>
          </a:xfrm>
          <a:prstGeom prst="rect">
            <a:avLst/>
          </a:prstGeom>
          <a:noFill/>
          <a:ln w="9525">
            <a:noFill/>
            <a:miter lim="800000"/>
            <a:headEnd/>
            <a:tailEnd/>
          </a:ln>
          <a:effectLst/>
        </p:spPr>
        <p:txBody>
          <a:bodyPr vert="horz" wrap="square" lIns="95491" tIns="47745" rIns="95491" bIns="47745" numCol="1" anchor="b" anchorCtr="0" compatLnSpc="1">
            <a:prstTxWarp prst="textNoShape">
              <a:avLst/>
            </a:prstTxWarp>
          </a:bodyPr>
          <a:lstStyle>
            <a:lvl1pPr algn="r">
              <a:defRPr sz="1300">
                <a:ea typeface="宋体" pitchFamily="2" charset="-122"/>
              </a:defRPr>
            </a:lvl1pPr>
          </a:lstStyle>
          <a:p>
            <a:pPr>
              <a:defRPr/>
            </a:pPr>
            <a:fld id="{DFF7A88D-020C-4EBF-B9C6-B9F056ECFE8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p:cNvSpPr>
          <p:nvPr>
            <p:ph type="sldImg"/>
          </p:nvPr>
        </p:nvSpPr>
        <p:spPr>
          <a:ln/>
        </p:spPr>
      </p:sp>
      <p:sp>
        <p:nvSpPr>
          <p:cNvPr id="73730" name="备注占位符 2"/>
          <p:cNvSpPr>
            <a:spLocks noGrp="1"/>
          </p:cNvSpPr>
          <p:nvPr>
            <p:ph type="body" idx="1"/>
          </p:nvPr>
        </p:nvSpPr>
        <p:spPr>
          <a:noFill/>
          <a:ln/>
        </p:spPr>
        <p:txBody>
          <a:bodyPr/>
          <a:lstStyle/>
          <a:p>
            <a:pPr defTabSz="954088"/>
            <a:endParaRPr lang="zh-CN" altLang="en-US" b="1" smtClean="0">
              <a:ea typeface="宋体" charset="-122"/>
            </a:endParaRPr>
          </a:p>
        </p:txBody>
      </p:sp>
      <p:sp>
        <p:nvSpPr>
          <p:cNvPr id="73731" name="灯片编号占位符 3"/>
          <p:cNvSpPr>
            <a:spLocks noGrp="1"/>
          </p:cNvSpPr>
          <p:nvPr>
            <p:ph type="sldNum" sz="quarter" idx="5"/>
          </p:nvPr>
        </p:nvSpPr>
        <p:spPr>
          <a:noFill/>
        </p:spPr>
        <p:txBody>
          <a:bodyPr/>
          <a:lstStyle/>
          <a:p>
            <a:fld id="{4019EFE6-18E2-486F-9D1C-BE03EE639AFE}" type="slidenum">
              <a:rPr lang="zh-CN" altLang="en-US" smtClean="0">
                <a:ea typeface="宋体" charset="-122"/>
              </a:rPr>
              <a:pPr/>
              <a:t>1</a:t>
            </a:fld>
            <a:endParaRPr lang="en-US"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69" name="幻灯片图像占位符 1"/>
          <p:cNvSpPr>
            <a:spLocks noGrp="1" noRot="1" noChangeAspect="1"/>
          </p:cNvSpPr>
          <p:nvPr>
            <p:ph type="sldImg"/>
          </p:nvPr>
        </p:nvSpPr>
        <p:spPr>
          <a:ln/>
        </p:spPr>
      </p:sp>
      <p:sp>
        <p:nvSpPr>
          <p:cNvPr id="416770" name="备注占位符 2"/>
          <p:cNvSpPr>
            <a:spLocks noGrp="1"/>
          </p:cNvSpPr>
          <p:nvPr>
            <p:ph type="body" idx="1"/>
          </p:nvPr>
        </p:nvSpPr>
        <p:spPr>
          <a:noFill/>
          <a:ln/>
        </p:spPr>
        <p:txBody>
          <a:bodyPr/>
          <a:lstStyle/>
          <a:p>
            <a:r>
              <a:rPr lang="zh-CN" altLang="en-US" b="1" smtClean="0">
                <a:ea typeface="宋体" charset="-122"/>
              </a:rPr>
              <a:t>什么是代数运算？我们熟悉的路实数上的加法和减法，也有我们不熟悉的，如何判断它是不是代数运算？？</a:t>
            </a:r>
          </a:p>
        </p:txBody>
      </p:sp>
      <p:sp>
        <p:nvSpPr>
          <p:cNvPr id="416771" name="灯片编号占位符 3"/>
          <p:cNvSpPr>
            <a:spLocks noGrp="1"/>
          </p:cNvSpPr>
          <p:nvPr>
            <p:ph type="sldNum" sz="quarter" idx="5"/>
          </p:nvPr>
        </p:nvSpPr>
        <p:spPr>
          <a:noFill/>
        </p:spPr>
        <p:txBody>
          <a:bodyPr/>
          <a:lstStyle/>
          <a:p>
            <a:fld id="{55914AAE-D5B3-4F5E-980B-D58DFC5C8FB1}" type="slidenum">
              <a:rPr lang="en-US" altLang="zh-CN" smtClean="0">
                <a:ea typeface="宋体" charset="-122"/>
              </a:rPr>
              <a:pPr/>
              <a:t>11</a:t>
            </a:fld>
            <a:endParaRPr lang="en-US" altLang="zh-CN"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7" name="幻灯片图像占位符 1"/>
          <p:cNvSpPr>
            <a:spLocks noGrp="1" noRot="1" noChangeAspect="1"/>
          </p:cNvSpPr>
          <p:nvPr>
            <p:ph type="sldImg"/>
          </p:nvPr>
        </p:nvSpPr>
        <p:spPr>
          <a:ln/>
        </p:spPr>
      </p:sp>
      <p:sp>
        <p:nvSpPr>
          <p:cNvPr id="418818" name="备注占位符 2"/>
          <p:cNvSpPr>
            <a:spLocks noGrp="1"/>
          </p:cNvSpPr>
          <p:nvPr>
            <p:ph type="body" idx="1"/>
          </p:nvPr>
        </p:nvSpPr>
        <p:spPr>
          <a:noFill/>
          <a:ln/>
        </p:spPr>
        <p:txBody>
          <a:bodyPr/>
          <a:lstStyle/>
          <a:p>
            <a:endParaRPr lang="zh-CN" altLang="en-US" b="1"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5" name="幻灯片图像占位符 1"/>
          <p:cNvSpPr>
            <a:spLocks noGrp="1" noRot="1" noChangeAspect="1"/>
          </p:cNvSpPr>
          <p:nvPr>
            <p:ph type="sldImg"/>
          </p:nvPr>
        </p:nvSpPr>
        <p:spPr>
          <a:ln/>
        </p:spPr>
      </p:sp>
      <p:sp>
        <p:nvSpPr>
          <p:cNvPr id="420866" name="备注占位符 2"/>
          <p:cNvSpPr>
            <a:spLocks noGrp="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7" name="幻灯片图像占位符 1"/>
          <p:cNvSpPr>
            <a:spLocks noGrp="1" noRot="1" noChangeAspect="1"/>
          </p:cNvSpPr>
          <p:nvPr>
            <p:ph type="sldImg"/>
          </p:nvPr>
        </p:nvSpPr>
        <p:spPr>
          <a:ln/>
        </p:spPr>
      </p:sp>
      <p:sp>
        <p:nvSpPr>
          <p:cNvPr id="423938" name="备注占位符 2"/>
          <p:cNvSpPr>
            <a:spLocks noGrp="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5" name="幻灯片图像占位符 1"/>
          <p:cNvSpPr>
            <a:spLocks noGrp="1" noRot="1" noChangeAspect="1"/>
          </p:cNvSpPr>
          <p:nvPr>
            <p:ph type="sldImg"/>
          </p:nvPr>
        </p:nvSpPr>
        <p:spPr>
          <a:ln/>
        </p:spPr>
      </p:sp>
      <p:sp>
        <p:nvSpPr>
          <p:cNvPr id="425986" name="备注占位符 2"/>
          <p:cNvSpPr>
            <a:spLocks noGrp="1"/>
          </p:cNvSpPr>
          <p:nvPr>
            <p:ph type="body" idx="1"/>
          </p:nvPr>
        </p:nvSpPr>
        <p:spPr>
          <a:noFill/>
          <a:ln/>
        </p:spPr>
        <p:txBody>
          <a:bodyPr/>
          <a:lstStyle/>
          <a:p>
            <a:endParaRPr lang="zh-CN" altLang="en-US" b="1" smtClean="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3" name="幻灯片图像占位符 1"/>
          <p:cNvSpPr>
            <a:spLocks noGrp="1" noRot="1" noChangeAspect="1"/>
          </p:cNvSpPr>
          <p:nvPr>
            <p:ph type="sldImg"/>
          </p:nvPr>
        </p:nvSpPr>
        <p:spPr>
          <a:ln/>
        </p:spPr>
      </p:sp>
      <p:sp>
        <p:nvSpPr>
          <p:cNvPr id="428034" name="备注占位符 2"/>
          <p:cNvSpPr>
            <a:spLocks noGrp="1"/>
          </p:cNvSpPr>
          <p:nvPr>
            <p:ph type="body" idx="1"/>
          </p:nvPr>
        </p:nvSpPr>
        <p:spPr>
          <a:noFill/>
          <a:ln/>
        </p:spPr>
        <p:txBody>
          <a:bodyPr/>
          <a:lstStyle/>
          <a:p>
            <a:endParaRPr lang="zh-CN" altLang="en-US" b="1"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1" name="幻灯片图像占位符 1"/>
          <p:cNvSpPr>
            <a:spLocks noGrp="1" noRot="1" noChangeAspect="1"/>
          </p:cNvSpPr>
          <p:nvPr>
            <p:ph type="sldImg"/>
          </p:nvPr>
        </p:nvSpPr>
        <p:spPr>
          <a:ln/>
        </p:spPr>
      </p:sp>
      <p:sp>
        <p:nvSpPr>
          <p:cNvPr id="430082" name="备注占位符 2"/>
          <p:cNvSpPr>
            <a:spLocks noGrp="1"/>
          </p:cNvSpPr>
          <p:nvPr>
            <p:ph type="body" idx="1"/>
          </p:nvPr>
        </p:nvSpPr>
        <p:spPr>
          <a:noFill/>
          <a:ln/>
        </p:spPr>
        <p:txBody>
          <a:bodyPr/>
          <a:lstStyle/>
          <a:p>
            <a:r>
              <a:rPr kumimoji="0" lang="zh-CN" altLang="en-US" b="1" smtClean="0">
                <a:solidFill>
                  <a:srgbClr val="C00000"/>
                </a:solidFill>
                <a:ea typeface="宋体" charset="-122"/>
              </a:rPr>
              <a:t>自然数集合对于通常的加法封闭且满足结合律，但不存在逆元，因此对于加法不是群</a:t>
            </a:r>
            <a:r>
              <a:rPr lang="zh-CN" altLang="en-US" b="1" smtClean="0">
                <a:solidFill>
                  <a:srgbClr val="C00000"/>
                </a:solidFill>
                <a:ea typeface="宋体" charset="-122"/>
              </a:rPr>
              <a:t> 。</a:t>
            </a:r>
            <a:endParaRPr lang="zh-CN" altLang="en-US"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7" name="幻灯片图像占位符 1"/>
          <p:cNvSpPr>
            <a:spLocks noGrp="1" noRot="1" noChangeAspect="1"/>
          </p:cNvSpPr>
          <p:nvPr>
            <p:ph type="sldImg"/>
          </p:nvPr>
        </p:nvSpPr>
        <p:spPr>
          <a:ln/>
        </p:spPr>
      </p:sp>
      <p:sp>
        <p:nvSpPr>
          <p:cNvPr id="434178" name="备注占位符 2"/>
          <p:cNvSpPr>
            <a:spLocks noGrp="1"/>
          </p:cNvSpPr>
          <p:nvPr>
            <p:ph type="body" idx="1"/>
          </p:nvPr>
        </p:nvSpPr>
        <p:spPr>
          <a:noFill/>
          <a:ln/>
        </p:spPr>
        <p:txBody>
          <a:bodyPr/>
          <a:lstStyle/>
          <a:p>
            <a:endParaRPr lang="zh-CN" altLang="en-US" b="1" smtClean="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5" name="幻灯片图像占位符 1"/>
          <p:cNvSpPr>
            <a:spLocks noGrp="1" noRot="1" noChangeAspect="1"/>
          </p:cNvSpPr>
          <p:nvPr>
            <p:ph type="sldImg"/>
          </p:nvPr>
        </p:nvSpPr>
        <p:spPr>
          <a:ln/>
        </p:spPr>
      </p:sp>
      <p:sp>
        <p:nvSpPr>
          <p:cNvPr id="436226" name="备注占位符 2"/>
          <p:cNvSpPr>
            <a:spLocks noGrp="1"/>
          </p:cNvSpPr>
          <p:nvPr>
            <p:ph type="body" idx="1"/>
          </p:nvPr>
        </p:nvSpPr>
        <p:spPr>
          <a:noFill/>
          <a:ln/>
        </p:spPr>
        <p:txBody>
          <a:bodyPr/>
          <a:lstStyle/>
          <a:p>
            <a:endParaRPr lang="zh-CN" altLang="en-US" b="1" smtClean="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7" name="幻灯片图像占位符 1"/>
          <p:cNvSpPr>
            <a:spLocks noGrp="1" noRot="1" noChangeAspect="1"/>
          </p:cNvSpPr>
          <p:nvPr>
            <p:ph type="sldImg"/>
          </p:nvPr>
        </p:nvSpPr>
        <p:spPr>
          <a:ln/>
        </p:spPr>
      </p:sp>
      <p:sp>
        <p:nvSpPr>
          <p:cNvPr id="439298" name="备注占位符 2"/>
          <p:cNvSpPr>
            <a:spLocks noGrp="1"/>
          </p:cNvSpPr>
          <p:nvPr>
            <p:ph type="body" idx="1"/>
          </p:nvPr>
        </p:nvSpPr>
        <p:spPr>
          <a:noFill/>
          <a:ln/>
        </p:spPr>
        <p:txBody>
          <a:bodyPr/>
          <a:lstStyle/>
          <a:p>
            <a:r>
              <a:rPr kumimoji="0" lang="zh-CN" altLang="en-US" b="1" smtClean="0">
                <a:latin typeface="Arial" charset="0"/>
                <a:ea typeface="宋体" charset="-122"/>
              </a:rPr>
              <a:t>当</a:t>
            </a:r>
            <a:r>
              <a:rPr kumimoji="0" lang="en-US" altLang="zh-CN" i="1" smtClean="0">
                <a:ea typeface="宋体" charset="-122"/>
              </a:rPr>
              <a:t>n</a:t>
            </a:r>
            <a:r>
              <a:rPr kumimoji="0" lang="zh-CN" altLang="en-US" b="1" smtClean="0">
                <a:latin typeface="Arial" charset="0"/>
                <a:ea typeface="宋体" charset="-122"/>
              </a:rPr>
              <a:t>时素数足够大时（大于</a:t>
            </a:r>
            <a:r>
              <a:rPr kumimoji="0" lang="en-US" altLang="zh-CN" b="1" smtClean="0">
                <a:latin typeface="Arial" charset="0"/>
                <a:ea typeface="宋体" charset="-122"/>
              </a:rPr>
              <a:t>200</a:t>
            </a:r>
            <a:r>
              <a:rPr kumimoji="0" lang="zh-CN" altLang="en-US" b="1" smtClean="0">
                <a:latin typeface="Arial" charset="0"/>
                <a:ea typeface="宋体" charset="-122"/>
              </a:rPr>
              <a:t>位），</a:t>
            </a:r>
            <a:r>
              <a:rPr kumimoji="0" lang="zh-CN" altLang="en-US" b="1" smtClean="0">
                <a:solidFill>
                  <a:srgbClr val="C00000"/>
                </a:solidFill>
                <a:latin typeface="Arial" charset="0"/>
                <a:ea typeface="宋体" charset="-122"/>
              </a:rPr>
              <a:t>离散对数问题</a:t>
            </a:r>
            <a:r>
              <a:rPr kumimoji="0" lang="zh-CN" altLang="en-US" b="1" smtClean="0">
                <a:latin typeface="Arial" charset="0"/>
                <a:ea typeface="宋体" charset="-122"/>
              </a:rPr>
              <a:t>就远远超过人类的目前计算能力。</a:t>
            </a:r>
          </a:p>
          <a:p>
            <a:endParaRPr lang="zh-CN" altLang="en-US"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xfrm>
            <a:off x="996950" y="769938"/>
            <a:ext cx="5113338" cy="3833812"/>
          </a:xfrm>
          <a:ln/>
        </p:spPr>
      </p:sp>
      <p:sp>
        <p:nvSpPr>
          <p:cNvPr id="76802"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69" name="Rectangle 2"/>
          <p:cNvSpPr>
            <a:spLocks noGrp="1" noRot="1" noChangeAspect="1" noChangeArrowheads="1" noTextEdit="1"/>
          </p:cNvSpPr>
          <p:nvPr>
            <p:ph type="sldImg"/>
          </p:nvPr>
        </p:nvSpPr>
        <p:spPr>
          <a:ln/>
        </p:spPr>
      </p:sp>
      <p:sp>
        <p:nvSpPr>
          <p:cNvPr id="442370" name="Rectangle 3"/>
          <p:cNvSpPr>
            <a:spLocks noGrp="1" noChangeArrowheads="1"/>
          </p:cNvSpPr>
          <p:nvPr>
            <p:ph type="body" idx="1"/>
          </p:nvPr>
        </p:nvSpPr>
        <p:spPr>
          <a:noFill/>
          <a:ln/>
        </p:spPr>
        <p:txBody>
          <a:bodyPr/>
          <a:lstStyle/>
          <a:p>
            <a:pPr eaLnBrk="1" hangingPunct="1"/>
            <a:endParaRPr lang="zh-CN" altLang="zh-CN" b="1" smtClean="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7" name="幻灯片图像占位符 1"/>
          <p:cNvSpPr>
            <a:spLocks noGrp="1" noRot="1" noChangeAspect="1"/>
          </p:cNvSpPr>
          <p:nvPr>
            <p:ph type="sldImg"/>
          </p:nvPr>
        </p:nvSpPr>
        <p:spPr>
          <a:ln/>
        </p:spPr>
      </p:sp>
      <p:sp>
        <p:nvSpPr>
          <p:cNvPr id="444418" name="备注占位符 2"/>
          <p:cNvSpPr>
            <a:spLocks noGrp="1"/>
          </p:cNvSpPr>
          <p:nvPr>
            <p:ph type="body" idx="1"/>
          </p:nvPr>
        </p:nvSpPr>
        <p:spPr>
          <a:noFill/>
          <a:ln/>
        </p:spPr>
        <p:txBody>
          <a:bodyPr/>
          <a:lstStyle/>
          <a:p>
            <a:pPr eaLnBrk="1" hangingPunct="1"/>
            <a:r>
              <a:rPr lang="zh-CN" altLang="en-US" b="1" smtClean="0">
                <a:ea typeface="宋体" charset="-122"/>
              </a:rPr>
              <a:t>什么是置换：自身到自身的一一映射</a:t>
            </a:r>
            <a:endParaRPr lang="zh-CN" altLang="en-US" smtClean="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5" name="幻灯片图像占位符 1"/>
          <p:cNvSpPr>
            <a:spLocks noGrp="1" noRot="1" noChangeAspect="1" noTextEdit="1"/>
          </p:cNvSpPr>
          <p:nvPr>
            <p:ph type="sldImg"/>
          </p:nvPr>
        </p:nvSpPr>
        <p:spPr>
          <a:ln/>
        </p:spPr>
      </p:sp>
      <p:sp>
        <p:nvSpPr>
          <p:cNvPr id="446466" name="备注占位符 2"/>
          <p:cNvSpPr>
            <a:spLocks noGrp="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3" name="幻灯片图像占位符 1"/>
          <p:cNvSpPr>
            <a:spLocks noGrp="1" noRot="1" noChangeAspect="1" noTextEdit="1"/>
          </p:cNvSpPr>
          <p:nvPr>
            <p:ph type="sldImg"/>
          </p:nvPr>
        </p:nvSpPr>
        <p:spPr>
          <a:ln/>
        </p:spPr>
      </p:sp>
      <p:sp>
        <p:nvSpPr>
          <p:cNvPr id="448514" name="备注占位符 2"/>
          <p:cNvSpPr>
            <a:spLocks noGrp="1"/>
          </p:cNvSpPr>
          <p:nvPr>
            <p:ph type="body" idx="1"/>
          </p:nvPr>
        </p:nvSpPr>
        <p:spPr>
          <a:noFill/>
          <a:ln/>
        </p:spPr>
        <p:txBody>
          <a:bodyPr/>
          <a:lstStyle/>
          <a:p>
            <a:endParaRPr lang="zh-CN" altLang="en-US" b="1" smtClean="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1" name="幻灯片图像占位符 1"/>
          <p:cNvSpPr>
            <a:spLocks noGrp="1" noRot="1" noChangeAspect="1" noTextEdit="1"/>
          </p:cNvSpPr>
          <p:nvPr>
            <p:ph type="sldImg"/>
          </p:nvPr>
        </p:nvSpPr>
        <p:spPr>
          <a:ln/>
        </p:spPr>
      </p:sp>
      <p:sp>
        <p:nvSpPr>
          <p:cNvPr id="450562" name="备注占位符 2"/>
          <p:cNvSpPr>
            <a:spLocks noGrp="1"/>
          </p:cNvSpPr>
          <p:nvPr>
            <p:ph type="body" idx="1"/>
          </p:nvPr>
        </p:nvSpPr>
        <p:spPr>
          <a:noFill/>
          <a:ln/>
        </p:spPr>
        <p:txBody>
          <a:bodyPr/>
          <a:lstStyle/>
          <a:p>
            <a:r>
              <a:rPr lang="zh-CN" altLang="en-US" b="1" smtClean="0">
                <a:ea typeface="宋体" charset="-122"/>
              </a:rPr>
              <a:t>注一与注二要证明，先看看整数群，有理数群</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5" name="幻灯片图像占位符 1"/>
          <p:cNvSpPr>
            <a:spLocks noGrp="1" noRot="1" noChangeAspect="1" noTextEdit="1"/>
          </p:cNvSpPr>
          <p:nvPr>
            <p:ph type="sldImg"/>
          </p:nvPr>
        </p:nvSpPr>
        <p:spPr>
          <a:ln/>
        </p:spPr>
      </p:sp>
      <p:sp>
        <p:nvSpPr>
          <p:cNvPr id="492546" name="备注占位符 2"/>
          <p:cNvSpPr>
            <a:spLocks noGrp="1"/>
          </p:cNvSpPr>
          <p:nvPr>
            <p:ph type="body" idx="1"/>
          </p:nvPr>
        </p:nvSpPr>
        <p:spPr>
          <a:noFill/>
          <a:ln/>
        </p:spPr>
        <p:txBody>
          <a:bodyPr/>
          <a:lstStyle/>
          <a:p>
            <a:r>
              <a:rPr lang="zh-CN" altLang="en-US" b="1" smtClean="0">
                <a:ea typeface="宋体" charset="-122"/>
              </a:rPr>
              <a:t>整数加法群中：</a:t>
            </a:r>
            <a:r>
              <a:rPr lang="en-US" altLang="zh-CN" b="1" smtClean="0">
                <a:ea typeface="宋体" charset="-122"/>
              </a:rPr>
              <a:t>1^6=6</a:t>
            </a:r>
          </a:p>
          <a:p>
            <a:r>
              <a:rPr lang="zh-CN" altLang="en-US" b="1" smtClean="0">
                <a:ea typeface="宋体" charset="-122"/>
              </a:rPr>
              <a:t>整数乘法群中：</a:t>
            </a:r>
            <a:r>
              <a:rPr lang="en-US" altLang="zh-CN" b="1" smtClean="0">
                <a:ea typeface="宋体" charset="-122"/>
              </a:rPr>
              <a:t>1^6=1</a:t>
            </a:r>
            <a:endParaRPr lang="zh-CN" altLang="en-US" b="1" smtClean="0">
              <a:ea typeface="宋体" charset="-122"/>
            </a:endParaRPr>
          </a:p>
          <a:p>
            <a:endParaRPr lang="zh-CN" altLang="en-US" smtClean="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3" name="幻灯片图像占位符 1"/>
          <p:cNvSpPr>
            <a:spLocks noGrp="1" noRot="1" noChangeAspect="1" noTextEdit="1"/>
          </p:cNvSpPr>
          <p:nvPr>
            <p:ph type="sldImg"/>
          </p:nvPr>
        </p:nvSpPr>
        <p:spPr>
          <a:ln/>
        </p:spPr>
      </p:sp>
      <p:sp>
        <p:nvSpPr>
          <p:cNvPr id="494594" name="备注占位符 2"/>
          <p:cNvSpPr>
            <a:spLocks noGrp="1"/>
          </p:cNvSpPr>
          <p:nvPr>
            <p:ph type="body" idx="1"/>
          </p:nvPr>
        </p:nvSpPr>
        <p:spPr>
          <a:noFill/>
          <a:ln/>
        </p:spPr>
        <p:txBody>
          <a:bodyPr/>
          <a:lstStyle/>
          <a:p>
            <a:r>
              <a:rPr lang="zh-CN" altLang="en-US" b="1" smtClean="0">
                <a:ea typeface="宋体" charset="-122"/>
              </a:rPr>
              <a:t>整数加法群中：</a:t>
            </a:r>
            <a:r>
              <a:rPr lang="en-US" altLang="zh-CN" b="1" smtClean="0">
                <a:ea typeface="宋体" charset="-122"/>
              </a:rPr>
              <a:t>1^6=6</a:t>
            </a:r>
          </a:p>
          <a:p>
            <a:r>
              <a:rPr lang="zh-CN" altLang="en-US" b="1" smtClean="0">
                <a:ea typeface="宋体" charset="-122"/>
              </a:rPr>
              <a:t>整数乘法群中：</a:t>
            </a:r>
            <a:r>
              <a:rPr lang="en-US" altLang="zh-CN" b="1" smtClean="0">
                <a:ea typeface="宋体" charset="-122"/>
              </a:rPr>
              <a:t>1^6=1</a:t>
            </a:r>
            <a:endParaRPr lang="zh-CN" altLang="en-US" b="1" smtClean="0">
              <a:ea typeface="宋体" charset="-122"/>
            </a:endParaRPr>
          </a:p>
          <a:p>
            <a:endParaRPr lang="zh-CN" altLang="en-US" smtClean="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1" name="幻灯片图像占位符 1"/>
          <p:cNvSpPr>
            <a:spLocks noGrp="1" noRot="1" noChangeAspect="1" noTextEdit="1"/>
          </p:cNvSpPr>
          <p:nvPr>
            <p:ph type="sldImg"/>
          </p:nvPr>
        </p:nvSpPr>
        <p:spPr>
          <a:ln/>
        </p:spPr>
      </p:sp>
      <p:sp>
        <p:nvSpPr>
          <p:cNvPr id="496642" name="备注占位符 2"/>
          <p:cNvSpPr>
            <a:spLocks noGrp="1"/>
          </p:cNvSpPr>
          <p:nvPr>
            <p:ph type="body" idx="1"/>
          </p:nvPr>
        </p:nvSpPr>
        <p:spPr>
          <a:noFill/>
          <a:ln/>
        </p:spPr>
        <p:txBody>
          <a:bodyPr/>
          <a:lstStyle/>
          <a:p>
            <a:r>
              <a:rPr lang="zh-CN" altLang="en-US" b="1" smtClean="0">
                <a:ea typeface="宋体" charset="-122"/>
              </a:rPr>
              <a:t>哪些群不是交换群</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89" name="幻灯片图像占位符 1"/>
          <p:cNvSpPr>
            <a:spLocks noGrp="1" noRot="1" noChangeAspect="1" noTextEdit="1"/>
          </p:cNvSpPr>
          <p:nvPr>
            <p:ph type="sldImg"/>
          </p:nvPr>
        </p:nvSpPr>
        <p:spPr>
          <a:ln/>
        </p:spPr>
      </p:sp>
      <p:sp>
        <p:nvSpPr>
          <p:cNvPr id="498690" name="备注占位符 2"/>
          <p:cNvSpPr>
            <a:spLocks noGrp="1"/>
          </p:cNvSpPr>
          <p:nvPr>
            <p:ph type="body" idx="1"/>
          </p:nvPr>
        </p:nvSpPr>
        <p:spPr>
          <a:noFill/>
          <a:ln/>
        </p:spPr>
        <p:txBody>
          <a:bodyPr/>
          <a:lstStyle/>
          <a:p>
            <a:r>
              <a:rPr lang="zh-CN" altLang="en-US" b="1" smtClean="0">
                <a:ea typeface="宋体" charset="-122"/>
              </a:rPr>
              <a:t>第一个给例子，其他的用标准证明</a:t>
            </a:r>
            <a:endParaRPr lang="en-US" altLang="zh-CN" b="1" smtClean="0">
              <a:ea typeface="宋体" charset="-122"/>
            </a:endParaRPr>
          </a:p>
          <a:p>
            <a:r>
              <a:rPr lang="en-US" altLang="zh-CN" b="1" smtClean="0">
                <a:ea typeface="宋体" charset="-122"/>
              </a:rPr>
              <a:t>(1)</a:t>
            </a:r>
            <a:r>
              <a:rPr lang="zh-CN" altLang="en-US" b="1" smtClean="0">
                <a:ea typeface="宋体" charset="-122"/>
              </a:rPr>
              <a:t>对任意</a:t>
            </a:r>
            <a:r>
              <a:rPr lang="en-US" altLang="zh-CN" b="1" smtClean="0">
                <a:ea typeface="宋体" charset="-122"/>
              </a:rPr>
              <a:t>a,b \inM, </a:t>
            </a:r>
            <a:r>
              <a:rPr lang="zh-CN" altLang="en-US" b="1" smtClean="0">
                <a:ea typeface="宋体" charset="-122"/>
              </a:rPr>
              <a:t>有</a:t>
            </a:r>
            <a:r>
              <a:rPr lang="en-US" altLang="zh-CN" b="1" smtClean="0">
                <a:ea typeface="宋体" charset="-122"/>
              </a:rPr>
              <a:t> a</a:t>
            </a:r>
            <a:r>
              <a:rPr lang="zh-CN" altLang="en-US" b="1" smtClean="0">
                <a:ea typeface="宋体" charset="-122"/>
              </a:rPr>
              <a:t>*</a:t>
            </a:r>
            <a:r>
              <a:rPr lang="en-US" altLang="zh-CN" b="1" smtClean="0">
                <a:ea typeface="宋体" charset="-122"/>
              </a:rPr>
              <a:t>b \in M.  </a:t>
            </a:r>
          </a:p>
          <a:p>
            <a:r>
              <a:rPr lang="en-US" altLang="zh-CN" b="1" smtClean="0">
                <a:ea typeface="宋体" charset="-122"/>
              </a:rPr>
              <a:t>(1)</a:t>
            </a:r>
            <a:r>
              <a:rPr lang="zh-CN" altLang="en-US" b="1" smtClean="0">
                <a:ea typeface="宋体" charset="-122"/>
              </a:rPr>
              <a:t>存在</a:t>
            </a:r>
            <a:r>
              <a:rPr lang="en-US" altLang="zh-CN" b="1" smtClean="0">
                <a:ea typeface="宋体" charset="-122"/>
              </a:rPr>
              <a:t>a,b \inM, </a:t>
            </a:r>
            <a:r>
              <a:rPr lang="zh-CN" altLang="en-US" b="1" smtClean="0">
                <a:ea typeface="宋体" charset="-122"/>
              </a:rPr>
              <a:t>使得</a:t>
            </a:r>
            <a:r>
              <a:rPr lang="en-US" altLang="zh-CN" b="1" smtClean="0">
                <a:ea typeface="宋体" charset="-122"/>
              </a:rPr>
              <a:t> a</a:t>
            </a:r>
            <a:r>
              <a:rPr lang="zh-CN" altLang="en-US" b="1" smtClean="0">
                <a:ea typeface="宋体" charset="-122"/>
              </a:rPr>
              <a:t>*</a:t>
            </a:r>
            <a:r>
              <a:rPr lang="en-US" altLang="zh-CN" b="1" smtClean="0">
                <a:ea typeface="宋体" charset="-122"/>
              </a:rPr>
              <a:t>b \not\in M.  </a:t>
            </a:r>
          </a:p>
          <a:p>
            <a:r>
              <a:rPr lang="zh-CN" altLang="en-US" b="1" smtClean="0">
                <a:ea typeface="宋体" charset="-122"/>
              </a:rPr>
              <a:t>偶数集合加法是不是代数运算</a:t>
            </a:r>
          </a:p>
          <a:p>
            <a:endParaRPr lang="zh-CN" altLang="en-US" smtClean="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7" name="幻灯片图像占位符 1"/>
          <p:cNvSpPr>
            <a:spLocks noGrp="1" noRot="1" noChangeAspect="1" noTextEdit="1"/>
          </p:cNvSpPr>
          <p:nvPr>
            <p:ph type="sldImg"/>
          </p:nvPr>
        </p:nvSpPr>
        <p:spPr>
          <a:ln/>
        </p:spPr>
      </p:sp>
      <p:sp>
        <p:nvSpPr>
          <p:cNvPr id="500738" name="备注占位符 2"/>
          <p:cNvSpPr>
            <a:spLocks noGrp="1"/>
          </p:cNvSpPr>
          <p:nvPr>
            <p:ph type="body" idx="1"/>
          </p:nvPr>
        </p:nvSpPr>
        <p:spPr>
          <a:noFill/>
          <a:ln/>
        </p:spPr>
        <p:txBody>
          <a:bodyPr/>
          <a:lstStyle/>
          <a:p>
            <a:r>
              <a:rPr lang="zh-CN" altLang="en-US" b="1" smtClean="0">
                <a:ea typeface="宋体" charset="-122"/>
              </a:rPr>
              <a:t>元素个数，学过离散数学知道，偶数和整数一样多</a:t>
            </a:r>
          </a:p>
        </p:txBody>
      </p:sp>
      <p:sp>
        <p:nvSpPr>
          <p:cNvPr id="500739" name="灯片编号占位符 3"/>
          <p:cNvSpPr txBox="1">
            <a:spLocks noGrp="1"/>
          </p:cNvSpPr>
          <p:nvPr/>
        </p:nvSpPr>
        <p:spPr bwMode="auto">
          <a:xfrm>
            <a:off x="4022725" y="9720263"/>
            <a:ext cx="3074988" cy="512762"/>
          </a:xfrm>
          <a:prstGeom prst="rect">
            <a:avLst/>
          </a:prstGeom>
          <a:noFill/>
          <a:ln w="9525">
            <a:noFill/>
            <a:miter lim="800000"/>
            <a:headEnd/>
            <a:tailEnd/>
          </a:ln>
        </p:spPr>
        <p:txBody>
          <a:bodyPr lIns="95491" tIns="47745" rIns="95491" bIns="47745" anchor="b"/>
          <a:lstStyle/>
          <a:p>
            <a:pPr algn="r"/>
            <a:fld id="{90A0033F-8330-44C0-A78B-D71BD02FD846}" type="slidenum">
              <a:rPr lang="en-US" altLang="zh-CN" sz="1300"/>
              <a:pPr algn="r"/>
              <a:t>31</a:t>
            </a:fld>
            <a:endParaRPr lang="en-US" altLang="zh-CN"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p:cNvSpPr>
          <p:nvPr>
            <p:ph type="sldImg"/>
          </p:nvPr>
        </p:nvSpPr>
        <p:spPr>
          <a:ln/>
        </p:spPr>
      </p:sp>
      <p:sp>
        <p:nvSpPr>
          <p:cNvPr id="78850" name="备注占位符 2"/>
          <p:cNvSpPr>
            <a:spLocks noGrp="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7" name="Rectangle 2"/>
          <p:cNvSpPr>
            <a:spLocks noGrp="1" noRot="1" noChangeAspect="1" noChangeArrowheads="1" noTextEdit="1"/>
          </p:cNvSpPr>
          <p:nvPr>
            <p:ph type="sldImg"/>
          </p:nvPr>
        </p:nvSpPr>
        <p:spPr>
          <a:xfrm>
            <a:off x="996950" y="769938"/>
            <a:ext cx="5113338" cy="3833812"/>
          </a:xfrm>
          <a:ln/>
        </p:spPr>
      </p:sp>
      <p:sp>
        <p:nvSpPr>
          <p:cNvPr id="592898"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7" name="幻灯片图像占位符 1"/>
          <p:cNvSpPr>
            <a:spLocks noGrp="1" noRot="1" noChangeAspect="1" noTextEdit="1"/>
          </p:cNvSpPr>
          <p:nvPr>
            <p:ph type="sldImg"/>
          </p:nvPr>
        </p:nvSpPr>
        <p:spPr>
          <a:ln/>
        </p:spPr>
      </p:sp>
      <p:sp>
        <p:nvSpPr>
          <p:cNvPr id="618498" name="备注占位符 2"/>
          <p:cNvSpPr>
            <a:spLocks noGrp="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69" name="幻灯片图像占位符 1"/>
          <p:cNvSpPr>
            <a:spLocks noGrp="1" noRot="1" noChangeAspect="1" noTextEdit="1"/>
          </p:cNvSpPr>
          <p:nvPr>
            <p:ph type="sldImg"/>
          </p:nvPr>
        </p:nvSpPr>
        <p:spPr>
          <a:ln/>
        </p:spPr>
      </p:sp>
      <p:sp>
        <p:nvSpPr>
          <p:cNvPr id="621570" name="备注占位符 2"/>
          <p:cNvSpPr>
            <a:spLocks noGrp="1"/>
          </p:cNvSpPr>
          <p:nvPr>
            <p:ph type="body" idx="1"/>
          </p:nvPr>
        </p:nvSpPr>
        <p:spPr>
          <a:noFill/>
          <a:ln/>
        </p:spPr>
        <p:txBody>
          <a:bodyPr/>
          <a:lstStyle/>
          <a:p>
            <a:r>
              <a:rPr lang="zh-CN" altLang="en-US" smtClean="0">
                <a:ea typeface="宋体" charset="-122"/>
              </a:rPr>
              <a:t>证明一个群是子群，应该证明什么？</a:t>
            </a:r>
            <a:endParaRPr lang="en-US" altLang="zh-CN" smtClean="0">
              <a:ea typeface="宋体" charset="-122"/>
            </a:endParaRPr>
          </a:p>
          <a:p>
            <a:r>
              <a:rPr lang="zh-CN" altLang="en-US" smtClean="0">
                <a:ea typeface="宋体" charset="-122"/>
              </a:rPr>
              <a:t>提问学生什么是特殊线性群？</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1" name="幻灯片图像占位符 1"/>
          <p:cNvSpPr>
            <a:spLocks noGrp="1" noRot="1" noChangeAspect="1" noTextEdit="1"/>
          </p:cNvSpPr>
          <p:nvPr>
            <p:ph type="sldImg"/>
          </p:nvPr>
        </p:nvSpPr>
        <p:spPr>
          <a:ln/>
        </p:spPr>
      </p:sp>
      <p:sp>
        <p:nvSpPr>
          <p:cNvPr id="604162" name="备注占位符 2"/>
          <p:cNvSpPr>
            <a:spLocks noGrp="1"/>
          </p:cNvSpPr>
          <p:nvPr>
            <p:ph type="body" idx="1"/>
          </p:nvPr>
        </p:nvSpPr>
        <p:spPr>
          <a:noFill/>
          <a:ln/>
        </p:spPr>
        <p:txBody>
          <a:bodyPr/>
          <a:lstStyle/>
          <a:p>
            <a:r>
              <a:rPr lang="zh-CN" altLang="en-US" sz="3300" b="1" smtClean="0">
                <a:ea typeface="宋体" charset="-122"/>
              </a:rPr>
              <a:t>两个问题相互学习讨论</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09" name="幻灯片图像占位符 1"/>
          <p:cNvSpPr>
            <a:spLocks noGrp="1" noRot="1" noChangeAspect="1" noTextEdit="1"/>
          </p:cNvSpPr>
          <p:nvPr>
            <p:ph type="sldImg"/>
          </p:nvPr>
        </p:nvSpPr>
        <p:spPr>
          <a:ln/>
        </p:spPr>
      </p:sp>
      <p:sp>
        <p:nvSpPr>
          <p:cNvPr id="606210" name="备注占位符 2"/>
          <p:cNvSpPr>
            <a:spLocks noGrp="1"/>
          </p:cNvSpPr>
          <p:nvPr>
            <p:ph type="body" idx="1"/>
          </p:nvPr>
        </p:nvSpPr>
        <p:spPr>
          <a:noFill/>
          <a:ln/>
        </p:spPr>
        <p:txBody>
          <a:bodyPr/>
          <a:lstStyle/>
          <a:p>
            <a:endParaRPr lang="zh-CN" altLang="en-US" sz="3300" b="1" smtClean="0">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3" name="幻灯片图像占位符 1"/>
          <p:cNvSpPr>
            <a:spLocks noGrp="1" noRot="1" noChangeAspect="1" noTextEdit="1"/>
          </p:cNvSpPr>
          <p:nvPr>
            <p:ph type="sldImg"/>
          </p:nvPr>
        </p:nvSpPr>
        <p:spPr>
          <a:ln/>
        </p:spPr>
      </p:sp>
      <p:sp>
        <p:nvSpPr>
          <p:cNvPr id="612354" name="备注占位符 2"/>
          <p:cNvSpPr>
            <a:spLocks noGrp="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1" name="幻灯片图像占位符 1"/>
          <p:cNvSpPr>
            <a:spLocks noGrp="1" noRot="1" noChangeAspect="1" noTextEdit="1"/>
          </p:cNvSpPr>
          <p:nvPr>
            <p:ph type="sldImg"/>
          </p:nvPr>
        </p:nvSpPr>
        <p:spPr>
          <a:ln/>
        </p:spPr>
      </p:sp>
      <p:sp>
        <p:nvSpPr>
          <p:cNvPr id="614402" name="备注占位符 2"/>
          <p:cNvSpPr>
            <a:spLocks noGrp="1"/>
          </p:cNvSpPr>
          <p:nvPr>
            <p:ph type="body" idx="1"/>
          </p:nvPr>
        </p:nvSpPr>
        <p:spPr>
          <a:noFill/>
          <a:ln/>
        </p:spPr>
        <p:txBody>
          <a:bodyPr/>
          <a:lstStyle/>
          <a:p>
            <a:r>
              <a:rPr lang="zh-CN" altLang="en-US" b="1" smtClean="0">
                <a:ea typeface="宋体" charset="-122"/>
              </a:rPr>
              <a:t>注</a:t>
            </a:r>
            <a:r>
              <a:rPr lang="en-US" altLang="zh-CN" b="1" smtClean="0">
                <a:ea typeface="宋体" charset="-122"/>
              </a:rPr>
              <a:t>4</a:t>
            </a:r>
            <a:r>
              <a:rPr lang="zh-CN" altLang="en-US" b="1" smtClean="0">
                <a:ea typeface="宋体" charset="-122"/>
              </a:rPr>
              <a:t>：设</a:t>
            </a:r>
            <a:r>
              <a:rPr kumimoji="0" lang="en-US" altLang="zh-CN" b="1" i="1" smtClean="0">
                <a:ea typeface="宋体" charset="-122"/>
              </a:rPr>
              <a:t>n </a:t>
            </a:r>
            <a:r>
              <a:rPr kumimoji="0" lang="zh-CN" altLang="en-US" b="1" smtClean="0">
                <a:latin typeface="宋体" charset="-122"/>
                <a:ea typeface="宋体" charset="-122"/>
              </a:rPr>
              <a:t>阶循环群</a:t>
            </a:r>
            <a:r>
              <a:rPr kumimoji="0" lang="en-US" altLang="zh-CN" b="1" smtClean="0">
                <a:latin typeface="宋体" charset="-122"/>
                <a:ea typeface="宋体" charset="-122"/>
              </a:rPr>
              <a:t>={1,a,a^2,\cdots,a^{n-1}},</a:t>
            </a:r>
            <a:r>
              <a:rPr kumimoji="0" lang="zh-CN" altLang="en-US" b="1" smtClean="0">
                <a:latin typeface="宋体" charset="-122"/>
                <a:ea typeface="宋体" charset="-122"/>
              </a:rPr>
              <a:t>则必须是指数与</a:t>
            </a:r>
            <a:r>
              <a:rPr kumimoji="0" lang="en-US" altLang="zh-CN" b="1" smtClean="0">
                <a:latin typeface="宋体" charset="-122"/>
                <a:ea typeface="宋体" charset="-122"/>
              </a:rPr>
              <a:t>n</a:t>
            </a:r>
            <a:r>
              <a:rPr kumimoji="0" lang="zh-CN" altLang="en-US" b="1" smtClean="0">
                <a:latin typeface="宋体" charset="-122"/>
                <a:ea typeface="宋体" charset="-122"/>
              </a:rPr>
              <a:t>互素的指数</a:t>
            </a:r>
            <a:endParaRPr lang="zh-CN" altLang="en-US" b="1" smtClean="0">
              <a:ea typeface="宋体" charset="-122"/>
            </a:endParaRPr>
          </a:p>
        </p:txBody>
      </p:sp>
      <p:sp>
        <p:nvSpPr>
          <p:cNvPr id="614403" name="灯片编号占位符 3"/>
          <p:cNvSpPr txBox="1">
            <a:spLocks noGrp="1"/>
          </p:cNvSpPr>
          <p:nvPr/>
        </p:nvSpPr>
        <p:spPr bwMode="auto">
          <a:xfrm>
            <a:off x="4022725" y="9720263"/>
            <a:ext cx="3074988" cy="512762"/>
          </a:xfrm>
          <a:prstGeom prst="rect">
            <a:avLst/>
          </a:prstGeom>
          <a:noFill/>
          <a:ln w="9525">
            <a:noFill/>
            <a:miter lim="800000"/>
            <a:headEnd/>
            <a:tailEnd/>
          </a:ln>
        </p:spPr>
        <p:txBody>
          <a:bodyPr lIns="95491" tIns="47745" rIns="95491" bIns="47745" anchor="b"/>
          <a:lstStyle/>
          <a:p>
            <a:pPr algn="r"/>
            <a:fld id="{C3243226-4215-4B2B-B593-306D8D2040B7}" type="slidenum">
              <a:rPr lang="en-US" altLang="zh-CN" sz="1300"/>
              <a:pPr algn="r"/>
              <a:t>52</a:t>
            </a:fld>
            <a:endParaRPr lang="en-US" altLang="zh-CN" sz="13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49" name="幻灯片图像占位符 1"/>
          <p:cNvSpPr>
            <a:spLocks noGrp="1" noRot="1" noChangeAspect="1" noTextEdit="1"/>
          </p:cNvSpPr>
          <p:nvPr>
            <p:ph type="sldImg"/>
          </p:nvPr>
        </p:nvSpPr>
        <p:spPr>
          <a:ln/>
        </p:spPr>
      </p:sp>
      <p:sp>
        <p:nvSpPr>
          <p:cNvPr id="616450" name="备注占位符 2"/>
          <p:cNvSpPr>
            <a:spLocks noGrp="1"/>
          </p:cNvSpPr>
          <p:nvPr>
            <p:ph type="body" idx="1"/>
          </p:nvPr>
        </p:nvSpPr>
        <p:spPr>
          <a:noFill/>
          <a:ln/>
        </p:spPr>
        <p:txBody>
          <a:bodyPr/>
          <a:lstStyle/>
          <a:p>
            <a:r>
              <a:rPr lang="zh-CN" altLang="en-US" b="1" smtClean="0">
                <a:ea typeface="宋体" charset="-122"/>
              </a:rPr>
              <a:t>注</a:t>
            </a:r>
            <a:r>
              <a:rPr lang="en-US" altLang="zh-CN" b="1" smtClean="0">
                <a:ea typeface="宋体" charset="-122"/>
              </a:rPr>
              <a:t>4</a:t>
            </a:r>
            <a:r>
              <a:rPr lang="zh-CN" altLang="en-US" b="1" smtClean="0">
                <a:ea typeface="宋体" charset="-122"/>
              </a:rPr>
              <a:t>：设</a:t>
            </a:r>
            <a:r>
              <a:rPr kumimoji="0" lang="en-US" altLang="zh-CN" b="1" i="1" smtClean="0">
                <a:ea typeface="宋体" charset="-122"/>
              </a:rPr>
              <a:t>n </a:t>
            </a:r>
            <a:r>
              <a:rPr kumimoji="0" lang="zh-CN" altLang="en-US" b="1" smtClean="0">
                <a:latin typeface="宋体" charset="-122"/>
                <a:ea typeface="宋体" charset="-122"/>
              </a:rPr>
              <a:t>阶循环群</a:t>
            </a:r>
            <a:r>
              <a:rPr kumimoji="0" lang="en-US" altLang="zh-CN" b="1" smtClean="0">
                <a:latin typeface="宋体" charset="-122"/>
                <a:ea typeface="宋体" charset="-122"/>
              </a:rPr>
              <a:t>={1,a,a^2,\cdots,a^{n-1}},</a:t>
            </a:r>
            <a:r>
              <a:rPr kumimoji="0" lang="zh-CN" altLang="en-US" b="1" smtClean="0">
                <a:latin typeface="宋体" charset="-122"/>
                <a:ea typeface="宋体" charset="-122"/>
              </a:rPr>
              <a:t>则必须是指数与</a:t>
            </a:r>
            <a:r>
              <a:rPr kumimoji="0" lang="en-US" altLang="zh-CN" b="1" smtClean="0">
                <a:latin typeface="宋体" charset="-122"/>
                <a:ea typeface="宋体" charset="-122"/>
              </a:rPr>
              <a:t>n</a:t>
            </a:r>
            <a:r>
              <a:rPr kumimoji="0" lang="zh-CN" altLang="en-US" b="1" smtClean="0">
                <a:latin typeface="宋体" charset="-122"/>
                <a:ea typeface="宋体" charset="-122"/>
              </a:rPr>
              <a:t>互素的指数</a:t>
            </a:r>
            <a:endParaRPr lang="zh-CN" altLang="en-US" b="1" smtClean="0">
              <a:ea typeface="宋体" charset="-122"/>
            </a:endParaRPr>
          </a:p>
        </p:txBody>
      </p:sp>
      <p:sp>
        <p:nvSpPr>
          <p:cNvPr id="616451" name="灯片编号占位符 3"/>
          <p:cNvSpPr txBox="1">
            <a:spLocks noGrp="1"/>
          </p:cNvSpPr>
          <p:nvPr/>
        </p:nvSpPr>
        <p:spPr bwMode="auto">
          <a:xfrm>
            <a:off x="4022725" y="9720263"/>
            <a:ext cx="3074988" cy="512762"/>
          </a:xfrm>
          <a:prstGeom prst="rect">
            <a:avLst/>
          </a:prstGeom>
          <a:noFill/>
          <a:ln w="9525">
            <a:noFill/>
            <a:miter lim="800000"/>
            <a:headEnd/>
            <a:tailEnd/>
          </a:ln>
        </p:spPr>
        <p:txBody>
          <a:bodyPr lIns="95491" tIns="47745" rIns="95491" bIns="47745" anchor="b"/>
          <a:lstStyle/>
          <a:p>
            <a:pPr algn="r"/>
            <a:fld id="{3F8C886E-4F78-49C5-B726-AF551B584FC1}" type="slidenum">
              <a:rPr lang="en-US" altLang="zh-CN" sz="1300"/>
              <a:pPr algn="r"/>
              <a:t>53</a:t>
            </a:fld>
            <a:endParaRPr lang="en-US" altLang="zh-CN" sz="13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1" name="幻灯片图像占位符 1"/>
          <p:cNvSpPr>
            <a:spLocks noGrp="1" noRot="1" noChangeAspect="1" noTextEdit="1"/>
          </p:cNvSpPr>
          <p:nvPr>
            <p:ph type="sldImg"/>
          </p:nvPr>
        </p:nvSpPr>
        <p:spPr>
          <a:ln/>
        </p:spPr>
      </p:sp>
      <p:sp>
        <p:nvSpPr>
          <p:cNvPr id="619522" name="备注占位符 2"/>
          <p:cNvSpPr>
            <a:spLocks noGrp="1"/>
          </p:cNvSpPr>
          <p:nvPr>
            <p:ph type="body" idx="1"/>
          </p:nvPr>
        </p:nvSpPr>
        <p:spPr>
          <a:noFill/>
          <a:ln/>
        </p:spPr>
        <p:txBody>
          <a:bodyPr/>
          <a:lstStyle/>
          <a:p>
            <a:r>
              <a:rPr lang="zh-CN" altLang="en-US" b="1" smtClean="0">
                <a:ea typeface="宋体" charset="-122"/>
              </a:rPr>
              <a:t>这个问题可以直接由</a:t>
            </a:r>
            <a:r>
              <a:rPr lang="en-US" altLang="zh-CN" b="1" smtClean="0">
                <a:ea typeface="宋体" charset="-122"/>
              </a:rPr>
              <a:t>2</a:t>
            </a:r>
            <a:r>
              <a:rPr lang="zh-CN" altLang="en-US" b="1" smtClean="0">
                <a:ea typeface="宋体" charset="-122"/>
              </a:rPr>
              <a:t>）的出来</a:t>
            </a:r>
            <a:r>
              <a:rPr lang="en-US" altLang="zh-CN" b="1" smtClean="0">
                <a:ea typeface="宋体" charset="-122"/>
              </a:rPr>
              <a:t>,</a:t>
            </a:r>
            <a:r>
              <a:rPr lang="zh-CN" altLang="en-US" b="1" smtClean="0">
                <a:ea typeface="宋体" charset="-122"/>
              </a:rPr>
              <a:t>这个问题保证了基于离散对数问题的密码算法生成元可以任意得到？</a:t>
            </a:r>
          </a:p>
        </p:txBody>
      </p:sp>
      <p:sp>
        <p:nvSpPr>
          <p:cNvPr id="619523" name="灯片编号占位符 3"/>
          <p:cNvSpPr txBox="1">
            <a:spLocks noGrp="1"/>
          </p:cNvSpPr>
          <p:nvPr/>
        </p:nvSpPr>
        <p:spPr bwMode="auto">
          <a:xfrm>
            <a:off x="4022725" y="9720263"/>
            <a:ext cx="3074988" cy="512762"/>
          </a:xfrm>
          <a:prstGeom prst="rect">
            <a:avLst/>
          </a:prstGeom>
          <a:noFill/>
          <a:ln w="9525">
            <a:noFill/>
            <a:miter lim="800000"/>
            <a:headEnd/>
            <a:tailEnd/>
          </a:ln>
        </p:spPr>
        <p:txBody>
          <a:bodyPr lIns="95491" tIns="47745" rIns="95491" bIns="47745" anchor="b"/>
          <a:lstStyle/>
          <a:p>
            <a:pPr algn="r"/>
            <a:fld id="{C3F1450C-8403-4A50-A30A-7D3855A5FBF5}" type="slidenum">
              <a:rPr lang="en-US" altLang="zh-CN" sz="1300"/>
              <a:pPr algn="r"/>
              <a:t>54</a:t>
            </a:fld>
            <a:endParaRPr lang="en-US" altLang="zh-CN" sz="13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3" name="幻灯片图像占位符 1"/>
          <p:cNvSpPr>
            <a:spLocks noGrp="1" noRot="1" noChangeAspect="1" noTextEdit="1"/>
          </p:cNvSpPr>
          <p:nvPr>
            <p:ph type="sldImg"/>
          </p:nvPr>
        </p:nvSpPr>
        <p:spPr>
          <a:ln/>
        </p:spPr>
      </p:sp>
      <p:sp>
        <p:nvSpPr>
          <p:cNvPr id="622594" name="备注占位符 2"/>
          <p:cNvSpPr>
            <a:spLocks noGrp="1"/>
          </p:cNvSpPr>
          <p:nvPr>
            <p:ph type="body" idx="1"/>
          </p:nvPr>
        </p:nvSpPr>
        <p:spPr>
          <a:noFill/>
          <a:ln/>
        </p:spPr>
        <p:txBody>
          <a:bodyPr/>
          <a:lstStyle/>
          <a:p>
            <a:r>
              <a:rPr kumimoji="0" lang="zh-CN" altLang="en-US" b="1" smtClean="0">
                <a:latin typeface="宋体" charset="-122"/>
                <a:ea typeface="宋体" charset="-122"/>
              </a:rPr>
              <a:t>若</a:t>
            </a:r>
            <a:r>
              <a:rPr kumimoji="0" lang="en-US" altLang="zh-CN" b="1" smtClean="0">
                <a:latin typeface="宋体" charset="-122"/>
                <a:ea typeface="宋体" charset="-122"/>
              </a:rPr>
              <a:t>(</a:t>
            </a:r>
            <a:r>
              <a:rPr kumimoji="0" lang="en-US" altLang="zh-CN" b="1" i="1" smtClean="0">
                <a:ea typeface="宋体" charset="-122"/>
              </a:rPr>
              <a:t>i</a:t>
            </a:r>
            <a:r>
              <a:rPr kumimoji="0" lang="en-US" altLang="zh-CN" b="1" smtClean="0">
                <a:ea typeface="宋体" charset="-122"/>
              </a:rPr>
              <a:t>, </a:t>
            </a:r>
            <a:r>
              <a:rPr kumimoji="0" lang="en-US" altLang="zh-CN" b="1" i="1" smtClean="0">
                <a:ea typeface="宋体" charset="-122"/>
              </a:rPr>
              <a:t>n</a:t>
            </a:r>
            <a:r>
              <a:rPr kumimoji="0" lang="en-US" altLang="zh-CN" b="1" smtClean="0">
                <a:latin typeface="宋体" charset="-122"/>
                <a:ea typeface="宋体" charset="-122"/>
              </a:rPr>
              <a:t>)=</a:t>
            </a:r>
            <a:r>
              <a:rPr kumimoji="0" lang="en-US" altLang="zh-CN" b="1" i="1" smtClean="0">
                <a:ea typeface="宋体" charset="-122"/>
              </a:rPr>
              <a:t>k</a:t>
            </a:r>
            <a:r>
              <a:rPr kumimoji="0" lang="en-US" altLang="zh-CN" b="1" smtClean="0">
                <a:latin typeface="宋体" charset="-122"/>
                <a:ea typeface="宋体" charset="-122"/>
              </a:rPr>
              <a:t>, </a:t>
            </a:r>
            <a:r>
              <a:rPr kumimoji="0" lang="zh-CN" altLang="en-US" b="1" smtClean="0">
                <a:latin typeface="宋体" charset="-122"/>
                <a:ea typeface="宋体" charset="-122"/>
              </a:rPr>
              <a:t>则</a:t>
            </a:r>
            <a:r>
              <a:rPr kumimoji="0" lang="en-US" altLang="zh-CN" b="1" i="1" smtClean="0">
                <a:ea typeface="宋体" charset="-122"/>
              </a:rPr>
              <a:t>a</a:t>
            </a:r>
            <a:r>
              <a:rPr kumimoji="0" lang="en-US" altLang="zh-CN" b="1" i="1" baseline="30000" smtClean="0">
                <a:ea typeface="宋体" charset="-122"/>
              </a:rPr>
              <a:t>i</a:t>
            </a:r>
            <a:r>
              <a:rPr kumimoji="0" lang="zh-CN" altLang="en-US" b="1" smtClean="0">
                <a:latin typeface="宋体" charset="-122"/>
                <a:ea typeface="宋体" charset="-122"/>
              </a:rPr>
              <a:t>为</a:t>
            </a:r>
            <a:r>
              <a:rPr kumimoji="0" lang="en-US" altLang="zh-CN" b="1" i="1" smtClean="0">
                <a:ea typeface="宋体" charset="-122"/>
              </a:rPr>
              <a:t>G</a:t>
            </a:r>
            <a:r>
              <a:rPr kumimoji="0" lang="zh-CN" altLang="en-US" b="1" smtClean="0">
                <a:latin typeface="宋体" charset="-122"/>
                <a:ea typeface="宋体" charset="-122"/>
              </a:rPr>
              <a:t>的</a:t>
            </a:r>
            <a:r>
              <a:rPr kumimoji="0" lang="en-US" altLang="zh-CN" b="1" i="1" smtClean="0">
                <a:ea typeface="宋体" charset="-122"/>
              </a:rPr>
              <a:t>n</a:t>
            </a:r>
            <a:r>
              <a:rPr kumimoji="0" lang="en-US" altLang="zh-CN" b="1" smtClean="0">
                <a:latin typeface="宋体" charset="-122"/>
                <a:ea typeface="宋体" charset="-122"/>
              </a:rPr>
              <a:t>/</a:t>
            </a:r>
            <a:r>
              <a:rPr kumimoji="0" lang="en-US" altLang="zh-CN" b="1" i="1" smtClean="0">
                <a:ea typeface="宋体" charset="-122"/>
              </a:rPr>
              <a:t>k</a:t>
            </a:r>
            <a:r>
              <a:rPr kumimoji="0" lang="zh-CN" altLang="en-US" b="1" smtClean="0">
                <a:latin typeface="宋体" charset="-122"/>
                <a:ea typeface="宋体" charset="-122"/>
              </a:rPr>
              <a:t>阶子群的生成元</a:t>
            </a:r>
            <a:endParaRPr lang="zh-CN" altLang="en-US" b="1" smtClean="0">
              <a:ea typeface="宋体" charset="-122"/>
            </a:endParaRPr>
          </a:p>
        </p:txBody>
      </p:sp>
      <p:sp>
        <p:nvSpPr>
          <p:cNvPr id="622595" name="灯片编号占位符 3"/>
          <p:cNvSpPr txBox="1">
            <a:spLocks noGrp="1"/>
          </p:cNvSpPr>
          <p:nvPr/>
        </p:nvSpPr>
        <p:spPr bwMode="auto">
          <a:xfrm>
            <a:off x="4022725" y="9720263"/>
            <a:ext cx="3074988" cy="512762"/>
          </a:xfrm>
          <a:prstGeom prst="rect">
            <a:avLst/>
          </a:prstGeom>
          <a:noFill/>
          <a:ln w="9525">
            <a:noFill/>
            <a:miter lim="800000"/>
            <a:headEnd/>
            <a:tailEnd/>
          </a:ln>
        </p:spPr>
        <p:txBody>
          <a:bodyPr lIns="95491" tIns="47745" rIns="95491" bIns="47745" anchor="b"/>
          <a:lstStyle/>
          <a:p>
            <a:pPr algn="r"/>
            <a:fld id="{4F3BFD82-E96F-4CEC-8489-90A57AC4CEAB}" type="slidenum">
              <a:rPr lang="en-US" altLang="zh-CN" sz="1300"/>
              <a:pPr algn="r"/>
              <a:t>55</a:t>
            </a:fld>
            <a:endParaRPr lang="en-US" altLang="zh-CN"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p:cNvSpPr>
            <a:spLocks noGrp="1" noRot="1" noChangeAspect="1"/>
          </p:cNvSpPr>
          <p:nvPr>
            <p:ph type="sldImg"/>
          </p:nvPr>
        </p:nvSpPr>
        <p:spPr>
          <a:ln/>
        </p:spPr>
      </p:sp>
      <p:sp>
        <p:nvSpPr>
          <p:cNvPr id="80898" name="备注占位符 2"/>
          <p:cNvSpPr>
            <a:spLocks noGrp="1"/>
          </p:cNvSpPr>
          <p:nvPr>
            <p:ph type="body" idx="1"/>
          </p:nvPr>
        </p:nvSpPr>
        <p:spPr>
          <a:noFill/>
          <a:ln/>
        </p:spPr>
        <p:txBody>
          <a:bodyPr/>
          <a:lstStyle/>
          <a:p>
            <a:r>
              <a:rPr lang="zh-CN" altLang="en-US" smtClean="0">
                <a:ea typeface="宋体" charset="-122"/>
              </a:rPr>
              <a:t>加法是自然数集合上的代数运算，减法不是（为什么？）</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5" name="幻灯片图像占位符 1"/>
          <p:cNvSpPr>
            <a:spLocks noGrp="1" noRot="1" noChangeAspect="1" noTextEdit="1"/>
          </p:cNvSpPr>
          <p:nvPr>
            <p:ph type="sldImg"/>
          </p:nvPr>
        </p:nvSpPr>
        <p:spPr>
          <a:ln/>
        </p:spPr>
      </p:sp>
      <p:sp>
        <p:nvSpPr>
          <p:cNvPr id="625666" name="备注占位符 2"/>
          <p:cNvSpPr>
            <a:spLocks noGrp="1"/>
          </p:cNvSpPr>
          <p:nvPr>
            <p:ph type="body" idx="1"/>
          </p:nvPr>
        </p:nvSpPr>
        <p:spPr>
          <a:noFill/>
          <a:ln/>
        </p:spPr>
        <p:txBody>
          <a:bodyPr/>
          <a:lstStyle/>
          <a:p>
            <a:r>
              <a:rPr lang="zh-CN" altLang="en-US" b="1" smtClean="0">
                <a:ea typeface="宋体" charset="-122"/>
              </a:rPr>
              <a:t>注</a:t>
            </a:r>
            <a:endParaRPr lang="en-US" altLang="zh-CN" b="1" smtClean="0">
              <a:ea typeface="宋体" charset="-122"/>
            </a:endParaRPr>
          </a:p>
          <a:p>
            <a:r>
              <a:rPr kumimoji="0" lang="zh-CN" altLang="en-US" b="1" smtClean="0">
                <a:latin typeface="宋体" charset="-122"/>
                <a:ea typeface="宋体" charset="-122"/>
              </a:rPr>
              <a:t>若</a:t>
            </a:r>
            <a:r>
              <a:rPr kumimoji="0" lang="en-US" altLang="zh-CN" b="1" smtClean="0">
                <a:latin typeface="宋体" charset="-122"/>
                <a:ea typeface="宋体" charset="-122"/>
              </a:rPr>
              <a:t>(</a:t>
            </a:r>
            <a:r>
              <a:rPr kumimoji="0" lang="en-US" altLang="zh-CN" b="1" i="1" smtClean="0">
                <a:ea typeface="宋体" charset="-122"/>
              </a:rPr>
              <a:t>i</a:t>
            </a:r>
            <a:r>
              <a:rPr kumimoji="0" lang="en-US" altLang="zh-CN" b="1" smtClean="0">
                <a:ea typeface="宋体" charset="-122"/>
              </a:rPr>
              <a:t>, </a:t>
            </a:r>
            <a:r>
              <a:rPr kumimoji="0" lang="en-US" altLang="zh-CN" b="1" i="1" smtClean="0">
                <a:ea typeface="宋体" charset="-122"/>
              </a:rPr>
              <a:t>n</a:t>
            </a:r>
            <a:r>
              <a:rPr kumimoji="0" lang="en-US" altLang="zh-CN" b="1" smtClean="0">
                <a:latin typeface="宋体" charset="-122"/>
                <a:ea typeface="宋体" charset="-122"/>
              </a:rPr>
              <a:t>)=</a:t>
            </a:r>
            <a:r>
              <a:rPr kumimoji="0" lang="en-US" altLang="zh-CN" b="1" i="1" smtClean="0">
                <a:ea typeface="宋体" charset="-122"/>
              </a:rPr>
              <a:t>k</a:t>
            </a:r>
            <a:r>
              <a:rPr kumimoji="0" lang="en-US" altLang="zh-CN" b="1" smtClean="0">
                <a:latin typeface="宋体" charset="-122"/>
                <a:ea typeface="宋体" charset="-122"/>
              </a:rPr>
              <a:t>, </a:t>
            </a:r>
            <a:r>
              <a:rPr kumimoji="0" lang="zh-CN" altLang="en-US" b="1" smtClean="0">
                <a:latin typeface="宋体" charset="-122"/>
                <a:ea typeface="宋体" charset="-122"/>
              </a:rPr>
              <a:t>则</a:t>
            </a:r>
            <a:r>
              <a:rPr kumimoji="0" lang="en-US" altLang="zh-CN" b="1" i="1" smtClean="0">
                <a:ea typeface="宋体" charset="-122"/>
              </a:rPr>
              <a:t>a</a:t>
            </a:r>
            <a:r>
              <a:rPr kumimoji="0" lang="en-US" altLang="zh-CN" b="1" i="1" baseline="30000" smtClean="0">
                <a:ea typeface="宋体" charset="-122"/>
              </a:rPr>
              <a:t>i</a:t>
            </a:r>
            <a:r>
              <a:rPr kumimoji="0" lang="zh-CN" altLang="en-US" b="1" smtClean="0">
                <a:latin typeface="宋体" charset="-122"/>
                <a:ea typeface="宋体" charset="-122"/>
              </a:rPr>
              <a:t>为</a:t>
            </a:r>
            <a:r>
              <a:rPr kumimoji="0" lang="en-US" altLang="zh-CN" b="1" i="1" smtClean="0">
                <a:ea typeface="宋体" charset="-122"/>
              </a:rPr>
              <a:t>G</a:t>
            </a:r>
            <a:r>
              <a:rPr kumimoji="0" lang="zh-CN" altLang="en-US" b="1" smtClean="0">
                <a:latin typeface="宋体" charset="-122"/>
                <a:ea typeface="宋体" charset="-122"/>
              </a:rPr>
              <a:t>的</a:t>
            </a:r>
            <a:r>
              <a:rPr kumimoji="0" lang="en-US" altLang="zh-CN" b="1" i="1" smtClean="0">
                <a:ea typeface="宋体" charset="-122"/>
              </a:rPr>
              <a:t>n</a:t>
            </a:r>
            <a:r>
              <a:rPr kumimoji="0" lang="en-US" altLang="zh-CN" b="1" smtClean="0">
                <a:latin typeface="宋体" charset="-122"/>
                <a:ea typeface="宋体" charset="-122"/>
              </a:rPr>
              <a:t>/</a:t>
            </a:r>
            <a:r>
              <a:rPr kumimoji="0" lang="en-US" altLang="zh-CN" b="1" i="1" smtClean="0">
                <a:ea typeface="宋体" charset="-122"/>
              </a:rPr>
              <a:t>k</a:t>
            </a:r>
            <a:r>
              <a:rPr kumimoji="0" lang="zh-CN" altLang="en-US" b="1" smtClean="0">
                <a:latin typeface="宋体" charset="-122"/>
                <a:ea typeface="宋体" charset="-122"/>
              </a:rPr>
              <a:t>阶子群的生成元</a:t>
            </a:r>
            <a:endParaRPr kumimoji="0" lang="en-US" altLang="zh-CN" b="1" smtClean="0">
              <a:latin typeface="宋体" charset="-122"/>
              <a:ea typeface="宋体" charset="-122"/>
            </a:endParaRPr>
          </a:p>
          <a:p>
            <a:endParaRPr kumimoji="0" lang="en-US" altLang="zh-CN" b="1" smtClean="0">
              <a:latin typeface="宋体" charset="-122"/>
              <a:ea typeface="宋体" charset="-122"/>
            </a:endParaRPr>
          </a:p>
          <a:p>
            <a:r>
              <a:rPr lang="en-US" altLang="zh-CN" b="1" smtClean="0">
                <a:ea typeface="宋体" charset="-122"/>
              </a:rPr>
              <a:t>4</a:t>
            </a:r>
            <a:r>
              <a:rPr lang="zh-CN" altLang="en-US" b="1" smtClean="0">
                <a:ea typeface="宋体" charset="-122"/>
              </a:rPr>
              <a:t>：设</a:t>
            </a:r>
            <a:r>
              <a:rPr kumimoji="0" lang="en-US" altLang="zh-CN" b="1" i="1" smtClean="0">
                <a:ea typeface="宋体" charset="-122"/>
              </a:rPr>
              <a:t>n </a:t>
            </a:r>
            <a:r>
              <a:rPr kumimoji="0" lang="zh-CN" altLang="en-US" b="1" smtClean="0">
                <a:latin typeface="宋体" charset="-122"/>
                <a:ea typeface="宋体" charset="-122"/>
              </a:rPr>
              <a:t>阶循环群</a:t>
            </a:r>
            <a:r>
              <a:rPr kumimoji="0" lang="en-US" altLang="zh-CN" b="1" smtClean="0">
                <a:latin typeface="宋体" charset="-122"/>
                <a:ea typeface="宋体" charset="-122"/>
              </a:rPr>
              <a:t>={1,a,a^2,\cdots,a^{n-1}},</a:t>
            </a:r>
            <a:r>
              <a:rPr kumimoji="0" lang="zh-CN" altLang="en-US" b="1" smtClean="0">
                <a:latin typeface="宋体" charset="-122"/>
                <a:ea typeface="宋体" charset="-122"/>
              </a:rPr>
              <a:t>则必须是指数与</a:t>
            </a:r>
            <a:r>
              <a:rPr kumimoji="0" lang="en-US" altLang="zh-CN" b="1" smtClean="0">
                <a:latin typeface="宋体" charset="-122"/>
                <a:ea typeface="宋体" charset="-122"/>
              </a:rPr>
              <a:t>n</a:t>
            </a:r>
            <a:r>
              <a:rPr kumimoji="0" lang="zh-CN" altLang="en-US" b="1" smtClean="0">
                <a:latin typeface="宋体" charset="-122"/>
                <a:ea typeface="宋体" charset="-122"/>
              </a:rPr>
              <a:t>互素的指数</a:t>
            </a:r>
            <a:endParaRPr lang="zh-CN" altLang="en-US" b="1" smtClean="0">
              <a:ea typeface="宋体" charset="-122"/>
            </a:endParaRPr>
          </a:p>
        </p:txBody>
      </p:sp>
      <p:sp>
        <p:nvSpPr>
          <p:cNvPr id="625667" name="灯片编号占位符 3"/>
          <p:cNvSpPr txBox="1">
            <a:spLocks noGrp="1"/>
          </p:cNvSpPr>
          <p:nvPr/>
        </p:nvSpPr>
        <p:spPr bwMode="auto">
          <a:xfrm>
            <a:off x="4022725" y="9720263"/>
            <a:ext cx="3074988" cy="512762"/>
          </a:xfrm>
          <a:prstGeom prst="rect">
            <a:avLst/>
          </a:prstGeom>
          <a:noFill/>
          <a:ln w="9525">
            <a:noFill/>
            <a:miter lim="800000"/>
            <a:headEnd/>
            <a:tailEnd/>
          </a:ln>
        </p:spPr>
        <p:txBody>
          <a:bodyPr lIns="95491" tIns="47745" rIns="95491" bIns="47745" anchor="b"/>
          <a:lstStyle/>
          <a:p>
            <a:pPr algn="r"/>
            <a:fld id="{EBBB80C9-AB7D-49D7-8264-C40E39635D4F}" type="slidenum">
              <a:rPr lang="en-US" altLang="zh-CN" sz="1300"/>
              <a:pPr algn="r"/>
              <a:t>57</a:t>
            </a:fld>
            <a:endParaRPr lang="en-US" altLang="zh-CN" sz="13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7" name="Rectangle 2"/>
          <p:cNvSpPr>
            <a:spLocks noGrp="1" noRot="1" noChangeAspect="1" noChangeArrowheads="1" noTextEdit="1"/>
          </p:cNvSpPr>
          <p:nvPr>
            <p:ph type="sldImg"/>
          </p:nvPr>
        </p:nvSpPr>
        <p:spPr>
          <a:xfrm>
            <a:off x="996950" y="769938"/>
            <a:ext cx="5113338" cy="3833812"/>
          </a:xfrm>
          <a:ln/>
        </p:spPr>
      </p:sp>
      <p:sp>
        <p:nvSpPr>
          <p:cNvPr id="628738"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5" name="幻灯片图像占位符 1"/>
          <p:cNvSpPr>
            <a:spLocks noGrp="1" noRot="1" noChangeAspect="1" noTextEdit="1"/>
          </p:cNvSpPr>
          <p:nvPr>
            <p:ph type="sldImg"/>
          </p:nvPr>
        </p:nvSpPr>
        <p:spPr>
          <a:ln/>
        </p:spPr>
      </p:sp>
      <p:sp>
        <p:nvSpPr>
          <p:cNvPr id="630786" name="备注占位符 2"/>
          <p:cNvSpPr>
            <a:spLocks noGrp="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3" name="幻灯片图像占位符 1"/>
          <p:cNvSpPr>
            <a:spLocks noGrp="1" noRot="1" noChangeAspect="1" noTextEdit="1"/>
          </p:cNvSpPr>
          <p:nvPr>
            <p:ph type="sldImg"/>
          </p:nvPr>
        </p:nvSpPr>
        <p:spPr>
          <a:ln/>
        </p:spPr>
      </p:sp>
      <p:sp>
        <p:nvSpPr>
          <p:cNvPr id="632834" name="备注占位符 2"/>
          <p:cNvSpPr>
            <a:spLocks noGrp="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5" name="Rectangle 2"/>
          <p:cNvSpPr>
            <a:spLocks noGrp="1" noRot="1" noChangeAspect="1" noChangeArrowheads="1" noTextEdit="1"/>
          </p:cNvSpPr>
          <p:nvPr>
            <p:ph type="sldImg"/>
          </p:nvPr>
        </p:nvSpPr>
        <p:spPr>
          <a:ln/>
        </p:spPr>
      </p:sp>
      <p:sp>
        <p:nvSpPr>
          <p:cNvPr id="794626" name="Rectangle 3"/>
          <p:cNvSpPr>
            <a:spLocks noGrp="1" noChangeArrowheads="1"/>
          </p:cNvSpPr>
          <p:nvPr>
            <p:ph type="body" idx="1"/>
          </p:nvPr>
        </p:nvSpPr>
        <p:spPr>
          <a:noFill/>
          <a:ln/>
        </p:spPr>
        <p:txBody>
          <a:bodyPr/>
          <a:lstStyle/>
          <a:p>
            <a:r>
              <a:rPr lang="zh-CN" altLang="en-US" smtClean="0">
                <a:ea typeface="宋体" charset="-122"/>
              </a:rPr>
              <a:t>子群对应一个等价关系</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7" name="幻灯片图像占位符 1"/>
          <p:cNvSpPr>
            <a:spLocks noGrp="1" noRot="1" noChangeAspect="1" noTextEdit="1"/>
          </p:cNvSpPr>
          <p:nvPr>
            <p:ph type="sldImg"/>
          </p:nvPr>
        </p:nvSpPr>
        <p:spPr>
          <a:ln/>
        </p:spPr>
      </p:sp>
      <p:sp>
        <p:nvSpPr>
          <p:cNvPr id="797698" name="备注占位符 2"/>
          <p:cNvSpPr>
            <a:spLocks noGrp="1"/>
          </p:cNvSpPr>
          <p:nvPr>
            <p:ph type="body" idx="1"/>
          </p:nvPr>
        </p:nvSpPr>
        <p:spPr>
          <a:noFill/>
          <a:ln/>
        </p:spPr>
        <p:txBody>
          <a:bodyPr/>
          <a:lstStyle/>
          <a:p>
            <a:r>
              <a:rPr lang="zh-CN" altLang="en-US" b="1" smtClean="0">
                <a:ea typeface="宋体" charset="-122"/>
              </a:rPr>
              <a:t>左陪集是群吗</a:t>
            </a:r>
            <a:r>
              <a:rPr lang="en-US" altLang="zh-CN" b="1" smtClean="0">
                <a:ea typeface="宋体" charset="-122"/>
              </a:rPr>
              <a:t>, </a:t>
            </a:r>
            <a:r>
              <a:rPr lang="zh-CN" altLang="en-US" b="1" smtClean="0">
                <a:ea typeface="宋体" charset="-122"/>
              </a:rPr>
              <a:t>用</a:t>
            </a:r>
            <a:r>
              <a:rPr lang="en-US" altLang="zh-CN" b="1" smtClean="0">
                <a:ea typeface="宋体" charset="-122"/>
              </a:rPr>
              <a:t>H3 </a:t>
            </a:r>
            <a:r>
              <a:rPr lang="zh-CN" altLang="en-US" b="1" smtClean="0">
                <a:ea typeface="宋体" charset="-122"/>
              </a:rPr>
              <a:t>而不是</a:t>
            </a:r>
            <a:r>
              <a:rPr lang="en-US" altLang="zh-CN" b="1" smtClean="0">
                <a:ea typeface="宋体" charset="-122"/>
              </a:rPr>
              <a:t>H+3</a:t>
            </a:r>
            <a:endParaRPr lang="zh-CN" altLang="en-US" b="1" smtClean="0">
              <a:ea typeface="宋体" charset="-122"/>
            </a:endParaRPr>
          </a:p>
        </p:txBody>
      </p:sp>
      <p:sp>
        <p:nvSpPr>
          <p:cNvPr id="797699" name="灯片编号占位符 3"/>
          <p:cNvSpPr txBox="1">
            <a:spLocks noGrp="1"/>
          </p:cNvSpPr>
          <p:nvPr/>
        </p:nvSpPr>
        <p:spPr bwMode="auto">
          <a:xfrm>
            <a:off x="4022725" y="9720263"/>
            <a:ext cx="3074988" cy="512762"/>
          </a:xfrm>
          <a:prstGeom prst="rect">
            <a:avLst/>
          </a:prstGeom>
          <a:noFill/>
          <a:ln w="9525">
            <a:noFill/>
            <a:miter lim="800000"/>
            <a:headEnd/>
            <a:tailEnd/>
          </a:ln>
        </p:spPr>
        <p:txBody>
          <a:bodyPr lIns="95491" tIns="47745" rIns="95491" bIns="47745" anchor="b"/>
          <a:lstStyle/>
          <a:p>
            <a:pPr algn="r"/>
            <a:fld id="{A7EC90C4-02FC-4178-B601-4FB18E24D6FF}" type="slidenum">
              <a:rPr lang="en-US" altLang="zh-CN" sz="1300"/>
              <a:pPr algn="r"/>
              <a:t>70</a:t>
            </a:fld>
            <a:endParaRPr lang="en-US" altLang="zh-CN" sz="13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5" name="幻灯片图像占位符 1"/>
          <p:cNvSpPr>
            <a:spLocks noGrp="1" noRot="1" noChangeAspect="1" noTextEdit="1"/>
          </p:cNvSpPr>
          <p:nvPr>
            <p:ph type="sldImg"/>
          </p:nvPr>
        </p:nvSpPr>
        <p:spPr>
          <a:ln/>
        </p:spPr>
      </p:sp>
      <p:sp>
        <p:nvSpPr>
          <p:cNvPr id="804866" name="备注占位符 2"/>
          <p:cNvSpPr>
            <a:spLocks noGrp="1"/>
          </p:cNvSpPr>
          <p:nvPr>
            <p:ph type="body" idx="1"/>
          </p:nvPr>
        </p:nvSpPr>
        <p:spPr>
          <a:noFill/>
          <a:ln/>
        </p:spPr>
        <p:txBody>
          <a:bodyPr/>
          <a:lstStyle/>
          <a:p>
            <a:r>
              <a:rPr lang="zh-CN" altLang="en-US" b="1" smtClean="0">
                <a:ea typeface="宋体" charset="-122"/>
              </a:rPr>
              <a:t>定理</a:t>
            </a:r>
            <a:r>
              <a:rPr lang="en-US" altLang="zh-CN" b="1" smtClean="0">
                <a:ea typeface="宋体" charset="-122"/>
              </a:rPr>
              <a:t>1.16</a:t>
            </a:r>
            <a:r>
              <a:rPr lang="zh-CN" altLang="en-US" b="1" smtClean="0">
                <a:ea typeface="宋体" charset="-122"/>
              </a:rPr>
              <a:t>为什么？</a:t>
            </a:r>
          </a:p>
        </p:txBody>
      </p:sp>
      <p:sp>
        <p:nvSpPr>
          <p:cNvPr id="804867" name="灯片编号占位符 3"/>
          <p:cNvSpPr txBox="1">
            <a:spLocks noGrp="1"/>
          </p:cNvSpPr>
          <p:nvPr/>
        </p:nvSpPr>
        <p:spPr bwMode="auto">
          <a:xfrm>
            <a:off x="4022725" y="9720263"/>
            <a:ext cx="3074988" cy="512762"/>
          </a:xfrm>
          <a:prstGeom prst="rect">
            <a:avLst/>
          </a:prstGeom>
          <a:noFill/>
          <a:ln w="9525">
            <a:noFill/>
            <a:miter lim="800000"/>
            <a:headEnd/>
            <a:tailEnd/>
          </a:ln>
        </p:spPr>
        <p:txBody>
          <a:bodyPr lIns="95491" tIns="47745" rIns="95491" bIns="47745" anchor="b"/>
          <a:lstStyle/>
          <a:p>
            <a:pPr algn="r"/>
            <a:fld id="{FF1D7A7E-76BE-4262-BD4A-BCC957E94037}" type="slidenum">
              <a:rPr lang="en-US" altLang="zh-CN" sz="1300"/>
              <a:pPr algn="r"/>
              <a:t>75</a:t>
            </a:fld>
            <a:endParaRPr lang="en-US" altLang="zh-CN" sz="13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3" name="幻灯片图像占位符 1"/>
          <p:cNvSpPr>
            <a:spLocks noGrp="1" noRot="1" noChangeAspect="1" noTextEdit="1"/>
          </p:cNvSpPr>
          <p:nvPr>
            <p:ph type="sldImg"/>
          </p:nvPr>
        </p:nvSpPr>
        <p:spPr>
          <a:ln/>
        </p:spPr>
      </p:sp>
      <p:sp>
        <p:nvSpPr>
          <p:cNvPr id="806914" name="备注占位符 2"/>
          <p:cNvSpPr>
            <a:spLocks noGrp="1"/>
          </p:cNvSpPr>
          <p:nvPr>
            <p:ph type="body" idx="1"/>
          </p:nvPr>
        </p:nvSpPr>
        <p:spPr>
          <a:noFill/>
          <a:ln/>
        </p:spPr>
        <p:txBody>
          <a:bodyPr/>
          <a:lstStyle/>
          <a:p>
            <a:r>
              <a:rPr lang="zh-CN" altLang="en-US" b="1" smtClean="0">
                <a:ea typeface="宋体" charset="-122"/>
              </a:rPr>
              <a:t>定理</a:t>
            </a:r>
            <a:r>
              <a:rPr lang="en-US" altLang="zh-CN" b="1" smtClean="0">
                <a:ea typeface="宋体" charset="-122"/>
              </a:rPr>
              <a:t>1.16</a:t>
            </a:r>
            <a:r>
              <a:rPr lang="zh-CN" altLang="en-US" b="1" smtClean="0">
                <a:ea typeface="宋体" charset="-122"/>
              </a:rPr>
              <a:t>为什么？</a:t>
            </a:r>
          </a:p>
        </p:txBody>
      </p:sp>
      <p:sp>
        <p:nvSpPr>
          <p:cNvPr id="806915" name="灯片编号占位符 3"/>
          <p:cNvSpPr txBox="1">
            <a:spLocks noGrp="1"/>
          </p:cNvSpPr>
          <p:nvPr/>
        </p:nvSpPr>
        <p:spPr bwMode="auto">
          <a:xfrm>
            <a:off x="4022725" y="9720263"/>
            <a:ext cx="3074988" cy="512762"/>
          </a:xfrm>
          <a:prstGeom prst="rect">
            <a:avLst/>
          </a:prstGeom>
          <a:noFill/>
          <a:ln w="9525">
            <a:noFill/>
            <a:miter lim="800000"/>
            <a:headEnd/>
            <a:tailEnd/>
          </a:ln>
        </p:spPr>
        <p:txBody>
          <a:bodyPr lIns="95491" tIns="47745" rIns="95491" bIns="47745" anchor="b"/>
          <a:lstStyle/>
          <a:p>
            <a:pPr algn="r"/>
            <a:fld id="{1EF668F2-CAF1-41B4-B594-D68F5D75566A}" type="slidenum">
              <a:rPr lang="en-US" altLang="zh-CN" sz="1300"/>
              <a:pPr algn="r"/>
              <a:t>76</a:t>
            </a:fld>
            <a:endParaRPr lang="en-US" altLang="zh-CN" sz="13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1" name="幻灯片图像占位符 1"/>
          <p:cNvSpPr>
            <a:spLocks noGrp="1" noRot="1" noChangeAspect="1" noTextEdit="1"/>
          </p:cNvSpPr>
          <p:nvPr>
            <p:ph type="sldImg"/>
          </p:nvPr>
        </p:nvSpPr>
        <p:spPr>
          <a:ln/>
        </p:spPr>
      </p:sp>
      <p:sp>
        <p:nvSpPr>
          <p:cNvPr id="808962" name="备注占位符 2"/>
          <p:cNvSpPr>
            <a:spLocks noGrp="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5" name="幻灯片图像占位符 1"/>
          <p:cNvSpPr>
            <a:spLocks noGrp="1" noRot="1" noChangeAspect="1" noTextEdit="1"/>
          </p:cNvSpPr>
          <p:nvPr>
            <p:ph type="sldImg"/>
          </p:nvPr>
        </p:nvSpPr>
        <p:spPr>
          <a:ln/>
        </p:spPr>
      </p:sp>
      <p:sp>
        <p:nvSpPr>
          <p:cNvPr id="912386" name="备注占位符 2"/>
          <p:cNvSpPr>
            <a:spLocks noGrp="1"/>
          </p:cNvSpPr>
          <p:nvPr>
            <p:ph type="body" idx="1"/>
          </p:nvPr>
        </p:nvSpPr>
        <p:spPr>
          <a:noFill/>
          <a:ln/>
        </p:spPr>
        <p:txBody>
          <a:bodyPr/>
          <a:lstStyle/>
          <a:p>
            <a:r>
              <a:rPr lang="zh-CN" altLang="en-US" b="1" smtClean="0">
                <a:ea typeface="宋体" charset="-122"/>
              </a:rPr>
              <a:t>第一问题，关键之道</a:t>
            </a:r>
            <a:r>
              <a:rPr lang="en-US" altLang="zh-CN" b="1" smtClean="0">
                <a:ea typeface="宋体" charset="-122"/>
              </a:rPr>
              <a:t>H2 </a:t>
            </a:r>
            <a:r>
              <a:rPr lang="zh-CN" altLang="en-US" b="1" smtClean="0">
                <a:ea typeface="宋体" charset="-122"/>
              </a:rPr>
              <a:t>和</a:t>
            </a:r>
            <a:r>
              <a:rPr lang="en-US" altLang="zh-CN" b="1" smtClean="0">
                <a:ea typeface="宋体" charset="-122"/>
              </a:rPr>
              <a:t>H4</a:t>
            </a:r>
            <a:r>
              <a:rPr lang="zh-CN" altLang="en-US" b="1" smtClean="0">
                <a:ea typeface="宋体" charset="-122"/>
              </a:rPr>
              <a:t>是一样的</a:t>
            </a:r>
          </a:p>
        </p:txBody>
      </p:sp>
      <p:sp>
        <p:nvSpPr>
          <p:cNvPr id="912387" name="灯片编号占位符 3"/>
          <p:cNvSpPr txBox="1">
            <a:spLocks noGrp="1"/>
          </p:cNvSpPr>
          <p:nvPr/>
        </p:nvSpPr>
        <p:spPr bwMode="auto">
          <a:xfrm>
            <a:off x="4022725" y="9720263"/>
            <a:ext cx="3074988" cy="512762"/>
          </a:xfrm>
          <a:prstGeom prst="rect">
            <a:avLst/>
          </a:prstGeom>
          <a:noFill/>
          <a:ln w="9525">
            <a:noFill/>
            <a:miter lim="800000"/>
            <a:headEnd/>
            <a:tailEnd/>
          </a:ln>
        </p:spPr>
        <p:txBody>
          <a:bodyPr lIns="95491" tIns="47745" rIns="95491" bIns="47745" anchor="b"/>
          <a:lstStyle/>
          <a:p>
            <a:pPr algn="r"/>
            <a:fld id="{280B2105-61A3-4A82-9803-878F33EBD951}" type="slidenum">
              <a:rPr lang="en-US" altLang="zh-CN" sz="1300"/>
              <a:pPr algn="r"/>
              <a:t>80</a:t>
            </a:fld>
            <a:endParaRPr lang="en-US" altLang="zh-CN"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幻灯片图像占位符 1"/>
          <p:cNvSpPr>
            <a:spLocks noGrp="1" noRot="1" noChangeAspect="1"/>
          </p:cNvSpPr>
          <p:nvPr>
            <p:ph type="sldImg"/>
          </p:nvPr>
        </p:nvSpPr>
        <p:spPr>
          <a:ln/>
        </p:spPr>
      </p:sp>
      <p:sp>
        <p:nvSpPr>
          <p:cNvPr id="172034" name="备注占位符 2"/>
          <p:cNvSpPr>
            <a:spLocks noGrp="1"/>
          </p:cNvSpPr>
          <p:nvPr>
            <p:ph type="body" idx="1"/>
          </p:nvPr>
        </p:nvSpPr>
        <p:spPr>
          <a:noFill/>
          <a:ln/>
        </p:spPr>
        <p:txBody>
          <a:bodyPr/>
          <a:lstStyle/>
          <a:p>
            <a:r>
              <a:rPr lang="zh-CN" altLang="en-US" b="1" smtClean="0">
                <a:ea typeface="宋体" charset="-122"/>
              </a:rPr>
              <a:t>目前我们接触到运算唯一性已经保证了，第一个给例子，其他的用标准证明</a:t>
            </a:r>
            <a:endParaRPr lang="en-US" altLang="zh-CN" b="1" smtClean="0">
              <a:ea typeface="宋体" charset="-122"/>
            </a:endParaRPr>
          </a:p>
          <a:p>
            <a:r>
              <a:rPr lang="en-US" altLang="zh-CN" b="1" smtClean="0">
                <a:ea typeface="宋体" charset="-122"/>
              </a:rPr>
              <a:t>(1)</a:t>
            </a:r>
            <a:r>
              <a:rPr lang="zh-CN" altLang="en-US" b="1" smtClean="0">
                <a:ea typeface="宋体" charset="-122"/>
              </a:rPr>
              <a:t>对任意</a:t>
            </a:r>
            <a:r>
              <a:rPr lang="en-US" altLang="zh-CN" b="1" smtClean="0">
                <a:ea typeface="宋体" charset="-122"/>
              </a:rPr>
              <a:t>a,b \inM, </a:t>
            </a:r>
            <a:r>
              <a:rPr lang="zh-CN" altLang="en-US" b="1" smtClean="0">
                <a:ea typeface="宋体" charset="-122"/>
              </a:rPr>
              <a:t>有</a:t>
            </a:r>
            <a:r>
              <a:rPr lang="en-US" altLang="zh-CN" b="1" smtClean="0">
                <a:ea typeface="宋体" charset="-122"/>
              </a:rPr>
              <a:t> a</a:t>
            </a:r>
            <a:r>
              <a:rPr lang="zh-CN" altLang="en-US" b="1" smtClean="0">
                <a:ea typeface="宋体" charset="-122"/>
              </a:rPr>
              <a:t>*</a:t>
            </a:r>
            <a:r>
              <a:rPr lang="en-US" altLang="zh-CN" b="1" smtClean="0">
                <a:ea typeface="宋体" charset="-122"/>
              </a:rPr>
              <a:t>b \in M.  </a:t>
            </a:r>
          </a:p>
          <a:p>
            <a:r>
              <a:rPr lang="en-US" altLang="zh-CN" b="1" smtClean="0">
                <a:ea typeface="宋体" charset="-122"/>
              </a:rPr>
              <a:t>(1)</a:t>
            </a:r>
            <a:r>
              <a:rPr lang="zh-CN" altLang="en-US" b="1" smtClean="0">
                <a:ea typeface="宋体" charset="-122"/>
              </a:rPr>
              <a:t>存在</a:t>
            </a:r>
            <a:r>
              <a:rPr lang="en-US" altLang="zh-CN" b="1" smtClean="0">
                <a:ea typeface="宋体" charset="-122"/>
              </a:rPr>
              <a:t>a,b \inM, </a:t>
            </a:r>
            <a:r>
              <a:rPr lang="zh-CN" altLang="en-US" b="1" smtClean="0">
                <a:ea typeface="宋体" charset="-122"/>
              </a:rPr>
              <a:t>使得</a:t>
            </a:r>
            <a:r>
              <a:rPr lang="en-US" altLang="zh-CN" b="1" smtClean="0">
                <a:ea typeface="宋体" charset="-122"/>
              </a:rPr>
              <a:t> a</a:t>
            </a:r>
            <a:r>
              <a:rPr lang="zh-CN" altLang="en-US" b="1" smtClean="0">
                <a:ea typeface="宋体" charset="-122"/>
              </a:rPr>
              <a:t>*</a:t>
            </a:r>
            <a:r>
              <a:rPr lang="en-US" altLang="zh-CN" b="1" smtClean="0">
                <a:ea typeface="宋体" charset="-122"/>
              </a:rPr>
              <a:t>b \not\in M.  </a:t>
            </a:r>
          </a:p>
          <a:p>
            <a:r>
              <a:rPr lang="zh-CN" altLang="en-US" b="1" smtClean="0">
                <a:ea typeface="宋体" charset="-122"/>
              </a:rPr>
              <a:t>偶数集合加法是不是代数运算</a:t>
            </a:r>
          </a:p>
          <a:p>
            <a:endParaRPr lang="zh-CN" altLang="en-US" smtClean="0">
              <a:ea typeface="宋体"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3" name="幻灯片图像占位符 1"/>
          <p:cNvSpPr>
            <a:spLocks noGrp="1" noRot="1" noChangeAspect="1" noTextEdit="1"/>
          </p:cNvSpPr>
          <p:nvPr>
            <p:ph type="sldImg"/>
          </p:nvPr>
        </p:nvSpPr>
        <p:spPr>
          <a:ln/>
        </p:spPr>
      </p:sp>
      <p:sp>
        <p:nvSpPr>
          <p:cNvPr id="919554" name="备注占位符 2"/>
          <p:cNvSpPr>
            <a:spLocks noGrp="1"/>
          </p:cNvSpPr>
          <p:nvPr>
            <p:ph type="body" idx="1"/>
          </p:nvPr>
        </p:nvSpPr>
        <p:spPr>
          <a:noFill/>
          <a:ln/>
        </p:spPr>
        <p:txBody>
          <a:bodyPr/>
          <a:lstStyle/>
          <a:p>
            <a:r>
              <a:rPr lang="zh-CN" altLang="en-US" b="1" smtClean="0">
                <a:ea typeface="宋体" charset="-122"/>
              </a:rPr>
              <a:t>此时为什么需要正规子群？？</a:t>
            </a:r>
          </a:p>
        </p:txBody>
      </p:sp>
      <p:sp>
        <p:nvSpPr>
          <p:cNvPr id="919555" name="灯片编号占位符 3"/>
          <p:cNvSpPr txBox="1">
            <a:spLocks noGrp="1"/>
          </p:cNvSpPr>
          <p:nvPr/>
        </p:nvSpPr>
        <p:spPr bwMode="auto">
          <a:xfrm>
            <a:off x="4022725" y="9720263"/>
            <a:ext cx="3074988" cy="512762"/>
          </a:xfrm>
          <a:prstGeom prst="rect">
            <a:avLst/>
          </a:prstGeom>
          <a:noFill/>
          <a:ln w="9525">
            <a:noFill/>
            <a:miter lim="800000"/>
            <a:headEnd/>
            <a:tailEnd/>
          </a:ln>
        </p:spPr>
        <p:txBody>
          <a:bodyPr lIns="95491" tIns="47745" rIns="95491" bIns="47745" anchor="b"/>
          <a:lstStyle/>
          <a:p>
            <a:pPr algn="r"/>
            <a:fld id="{6215939F-979F-4844-818F-87D6A5730090}" type="slidenum">
              <a:rPr lang="en-US" altLang="zh-CN" sz="1300"/>
              <a:pPr algn="r"/>
              <a:t>86</a:t>
            </a:fld>
            <a:endParaRPr lang="en-US" altLang="zh-CN" sz="13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1" name="Rectangle 2"/>
          <p:cNvSpPr>
            <a:spLocks noGrp="1" noRot="1" noChangeAspect="1" noChangeArrowheads="1" noTextEdit="1"/>
          </p:cNvSpPr>
          <p:nvPr>
            <p:ph type="sldImg"/>
          </p:nvPr>
        </p:nvSpPr>
        <p:spPr>
          <a:xfrm>
            <a:off x="996950" y="769938"/>
            <a:ext cx="5111750" cy="3833812"/>
          </a:xfrm>
          <a:ln/>
        </p:spPr>
      </p:sp>
      <p:sp>
        <p:nvSpPr>
          <p:cNvPr id="921602" name="Rectangle 3"/>
          <p:cNvSpPr>
            <a:spLocks noGrp="1" noChangeArrowheads="1"/>
          </p:cNvSpPr>
          <p:nvPr>
            <p:ph type="body" idx="1"/>
          </p:nvPr>
        </p:nvSpPr>
        <p:spPr>
          <a:noFill/>
          <a:ln/>
        </p:spPr>
        <p:txBody>
          <a:bodyPr/>
          <a:lstStyle/>
          <a:p>
            <a:pPr eaLnBrk="1" hangingPunct="1"/>
            <a:r>
              <a:rPr lang="zh-CN" altLang="en-US" b="1" smtClean="0">
                <a:ea typeface="宋体" charset="-122"/>
              </a:rPr>
              <a:t>不同群之间的映射问题，密码计算是群上运算，密文计算，密文检索，</a:t>
            </a:r>
            <a:endParaRPr lang="en-US" altLang="zh-CN" b="1" smtClean="0">
              <a:ea typeface="宋体" charset="-122"/>
            </a:endParaRPr>
          </a:p>
          <a:p>
            <a:pPr eaLnBrk="1" hangingPunct="1"/>
            <a:r>
              <a:rPr lang="zh-CN" altLang="en-US" b="1" smtClean="0">
                <a:ea typeface="宋体" charset="-122"/>
              </a:rPr>
              <a:t>今年洛阳外国语学院</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49" name="幻灯片图像占位符 1"/>
          <p:cNvSpPr>
            <a:spLocks noGrp="1" noRot="1" noChangeAspect="1" noTextEdit="1"/>
          </p:cNvSpPr>
          <p:nvPr>
            <p:ph type="sldImg"/>
          </p:nvPr>
        </p:nvSpPr>
        <p:spPr>
          <a:ln/>
        </p:spPr>
      </p:sp>
      <p:sp>
        <p:nvSpPr>
          <p:cNvPr id="923650" name="备注占位符 2"/>
          <p:cNvSpPr>
            <a:spLocks noGrp="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7" name="幻灯片图像占位符 1"/>
          <p:cNvSpPr>
            <a:spLocks noGrp="1" noRot="1" noChangeAspect="1" noTextEdit="1"/>
          </p:cNvSpPr>
          <p:nvPr>
            <p:ph type="sldImg"/>
          </p:nvPr>
        </p:nvSpPr>
        <p:spPr>
          <a:ln/>
        </p:spPr>
      </p:sp>
      <p:sp>
        <p:nvSpPr>
          <p:cNvPr id="925698" name="备注占位符 2"/>
          <p:cNvSpPr>
            <a:spLocks noGrp="1"/>
          </p:cNvSpPr>
          <p:nvPr>
            <p:ph type="body" idx="1"/>
          </p:nvPr>
        </p:nvSpPr>
        <p:spPr>
          <a:noFill/>
          <a:ln/>
        </p:spPr>
        <p:txBody>
          <a:bodyPr/>
          <a:lstStyle/>
          <a:p>
            <a:r>
              <a:rPr lang="en-US" altLang="zh-CN" b="1" smtClean="0">
                <a:ea typeface="宋体" charset="-122"/>
              </a:rPr>
              <a:t>2014</a:t>
            </a:r>
            <a:r>
              <a:rPr lang="zh-CN" altLang="en-US" b="1" smtClean="0">
                <a:ea typeface="宋体" charset="-122"/>
              </a:rPr>
              <a:t>年一等奖</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5" name="幻灯片图像占位符 1"/>
          <p:cNvSpPr>
            <a:spLocks noGrp="1" noRot="1" noChangeAspect="1" noTextEdit="1"/>
          </p:cNvSpPr>
          <p:nvPr>
            <p:ph type="sldImg"/>
          </p:nvPr>
        </p:nvSpPr>
        <p:spPr>
          <a:ln/>
        </p:spPr>
      </p:sp>
      <p:sp>
        <p:nvSpPr>
          <p:cNvPr id="927746" name="备注占位符 2"/>
          <p:cNvSpPr>
            <a:spLocks noGrp="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3" name="幻灯片图像占位符 1"/>
          <p:cNvSpPr>
            <a:spLocks noGrp="1" noRot="1" noChangeAspect="1" noTextEdit="1"/>
          </p:cNvSpPr>
          <p:nvPr>
            <p:ph type="sldImg"/>
          </p:nvPr>
        </p:nvSpPr>
        <p:spPr>
          <a:ln/>
        </p:spPr>
      </p:sp>
      <p:sp>
        <p:nvSpPr>
          <p:cNvPr id="929794" name="备注占位符 2"/>
          <p:cNvSpPr>
            <a:spLocks noGrp="1"/>
          </p:cNvSpPr>
          <p:nvPr>
            <p:ph type="body" idx="1"/>
          </p:nvPr>
        </p:nvSpPr>
        <p:spPr>
          <a:noFill/>
          <a:ln/>
        </p:spPr>
        <p:txBody>
          <a:bodyPr/>
          <a:lstStyle/>
          <a:p>
            <a:r>
              <a:rPr lang="zh-CN" altLang="en-US" b="1" smtClean="0">
                <a:ea typeface="宋体" charset="-122"/>
              </a:rPr>
              <a:t>同态映射肯定存在，比如把所有元素映射为单位元</a:t>
            </a:r>
          </a:p>
        </p:txBody>
      </p:sp>
      <p:sp>
        <p:nvSpPr>
          <p:cNvPr id="929795" name="灯片编号占位符 3"/>
          <p:cNvSpPr txBox="1">
            <a:spLocks noGrp="1"/>
          </p:cNvSpPr>
          <p:nvPr/>
        </p:nvSpPr>
        <p:spPr bwMode="auto">
          <a:xfrm>
            <a:off x="4022725" y="9720263"/>
            <a:ext cx="3074988" cy="512762"/>
          </a:xfrm>
          <a:prstGeom prst="rect">
            <a:avLst/>
          </a:prstGeom>
          <a:noFill/>
          <a:ln w="9525">
            <a:noFill/>
            <a:miter lim="800000"/>
            <a:headEnd/>
            <a:tailEnd/>
          </a:ln>
        </p:spPr>
        <p:txBody>
          <a:bodyPr lIns="95491" tIns="47745" rIns="95491" bIns="47745" anchor="b"/>
          <a:lstStyle/>
          <a:p>
            <a:pPr algn="r" defTabSz="955675"/>
            <a:fld id="{6BF6BF6D-5B7A-4845-9385-F5346E944FDA}" type="slidenum">
              <a:rPr lang="en-US" altLang="zh-CN" sz="1300"/>
              <a:pPr algn="r" defTabSz="955675"/>
              <a:t>91</a:t>
            </a:fld>
            <a:endParaRPr lang="en-US" altLang="zh-CN" sz="13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1" name="幻灯片图像占位符 1"/>
          <p:cNvSpPr>
            <a:spLocks noGrp="1" noRot="1" noChangeAspect="1" noTextEdit="1"/>
          </p:cNvSpPr>
          <p:nvPr>
            <p:ph type="sldImg"/>
          </p:nvPr>
        </p:nvSpPr>
        <p:spPr>
          <a:ln/>
        </p:spPr>
      </p:sp>
      <p:sp>
        <p:nvSpPr>
          <p:cNvPr id="931842" name="备注占位符 2"/>
          <p:cNvSpPr>
            <a:spLocks noGrp="1"/>
          </p:cNvSpPr>
          <p:nvPr>
            <p:ph type="body" idx="1"/>
          </p:nvPr>
        </p:nvSpPr>
        <p:spPr>
          <a:noFill/>
          <a:ln/>
        </p:spPr>
        <p:txBody>
          <a:bodyPr/>
          <a:lstStyle/>
          <a:p>
            <a:endParaRPr lang="zh-CN" altLang="en-US" b="1" smtClean="0">
              <a:ea typeface="宋体" charset="-122"/>
            </a:endParaRPr>
          </a:p>
        </p:txBody>
      </p:sp>
      <p:sp>
        <p:nvSpPr>
          <p:cNvPr id="931843" name="灯片编号占位符 3"/>
          <p:cNvSpPr txBox="1">
            <a:spLocks noGrp="1"/>
          </p:cNvSpPr>
          <p:nvPr/>
        </p:nvSpPr>
        <p:spPr bwMode="auto">
          <a:xfrm>
            <a:off x="4022725" y="9720263"/>
            <a:ext cx="3074988" cy="512762"/>
          </a:xfrm>
          <a:prstGeom prst="rect">
            <a:avLst/>
          </a:prstGeom>
          <a:noFill/>
          <a:ln w="9525">
            <a:noFill/>
            <a:miter lim="800000"/>
            <a:headEnd/>
            <a:tailEnd/>
          </a:ln>
        </p:spPr>
        <p:txBody>
          <a:bodyPr lIns="95491" tIns="47745" rIns="95491" bIns="47745" anchor="b"/>
          <a:lstStyle/>
          <a:p>
            <a:pPr algn="r" defTabSz="955675"/>
            <a:fld id="{A14264F4-92FA-4A36-8942-698A0E872AC9}" type="slidenum">
              <a:rPr lang="en-US" altLang="zh-CN" sz="1300"/>
              <a:pPr algn="r" defTabSz="955675"/>
              <a:t>92</a:t>
            </a:fld>
            <a:endParaRPr lang="en-US" altLang="zh-CN" sz="13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89" name="幻灯片图像占位符 1"/>
          <p:cNvSpPr>
            <a:spLocks noGrp="1" noRot="1" noChangeAspect="1" noTextEdit="1"/>
          </p:cNvSpPr>
          <p:nvPr>
            <p:ph type="sldImg"/>
          </p:nvPr>
        </p:nvSpPr>
        <p:spPr>
          <a:ln/>
        </p:spPr>
      </p:sp>
      <p:sp>
        <p:nvSpPr>
          <p:cNvPr id="933890" name="备注占位符 2"/>
          <p:cNvSpPr>
            <a:spLocks noGrp="1"/>
          </p:cNvSpPr>
          <p:nvPr>
            <p:ph type="body" idx="1"/>
          </p:nvPr>
        </p:nvSpPr>
        <p:spPr>
          <a:noFill/>
          <a:ln/>
        </p:spPr>
        <p:txBody>
          <a:bodyPr/>
          <a:lstStyle/>
          <a:p>
            <a:r>
              <a:rPr lang="zh-CN" altLang="en-US" b="1" smtClean="0">
                <a:ea typeface="宋体" charset="-122"/>
              </a:rPr>
              <a:t>任何集合的满同态不一定存在，同构更是了</a:t>
            </a:r>
          </a:p>
        </p:txBody>
      </p:sp>
      <p:sp>
        <p:nvSpPr>
          <p:cNvPr id="933891" name="灯片编号占位符 3"/>
          <p:cNvSpPr txBox="1">
            <a:spLocks noGrp="1"/>
          </p:cNvSpPr>
          <p:nvPr/>
        </p:nvSpPr>
        <p:spPr bwMode="auto">
          <a:xfrm>
            <a:off x="4022725" y="9720263"/>
            <a:ext cx="3074988" cy="512762"/>
          </a:xfrm>
          <a:prstGeom prst="rect">
            <a:avLst/>
          </a:prstGeom>
          <a:noFill/>
          <a:ln w="9525">
            <a:noFill/>
            <a:miter lim="800000"/>
            <a:headEnd/>
            <a:tailEnd/>
          </a:ln>
        </p:spPr>
        <p:txBody>
          <a:bodyPr lIns="95491" tIns="47745" rIns="95491" bIns="47745" anchor="b"/>
          <a:lstStyle/>
          <a:p>
            <a:pPr algn="r" defTabSz="955675"/>
            <a:fld id="{30154664-AEE2-45DD-97B1-504884017CA4}" type="slidenum">
              <a:rPr lang="en-US" altLang="zh-CN" sz="1300"/>
              <a:pPr algn="r" defTabSz="955675"/>
              <a:t>93</a:t>
            </a:fld>
            <a:endParaRPr lang="en-US" altLang="zh-CN" sz="13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7" name="幻灯片图像占位符 1"/>
          <p:cNvSpPr>
            <a:spLocks noGrp="1" noRot="1" noChangeAspect="1" noTextEdit="1"/>
          </p:cNvSpPr>
          <p:nvPr>
            <p:ph type="sldImg"/>
          </p:nvPr>
        </p:nvSpPr>
        <p:spPr>
          <a:ln/>
        </p:spPr>
      </p:sp>
      <p:sp>
        <p:nvSpPr>
          <p:cNvPr id="935938" name="备注占位符 2"/>
          <p:cNvSpPr>
            <a:spLocks noGrp="1"/>
          </p:cNvSpPr>
          <p:nvPr>
            <p:ph type="body" idx="1"/>
          </p:nvPr>
        </p:nvSpPr>
        <p:spPr>
          <a:noFill/>
          <a:ln/>
        </p:spPr>
        <p:txBody>
          <a:bodyPr/>
          <a:lstStyle/>
          <a:p>
            <a:r>
              <a:rPr lang="zh-CN" altLang="en-US" b="1" smtClean="0">
                <a:ea typeface="宋体" charset="-122"/>
              </a:rPr>
              <a:t>通过这几个例子你发现关于两个群中单位元和逆元的什么规律</a:t>
            </a:r>
            <a:endParaRPr lang="en-US" altLang="zh-CN" b="1" smtClean="0">
              <a:ea typeface="宋体" charset="-122"/>
            </a:endParaRPr>
          </a:p>
          <a:p>
            <a:pPr>
              <a:lnSpc>
                <a:spcPct val="125000"/>
              </a:lnSpc>
              <a:buFont typeface="Wingdings" pitchFamily="2" charset="2"/>
              <a:buNone/>
            </a:pPr>
            <a:r>
              <a:rPr lang="zh-CN" altLang="en-US" b="1" smtClean="0">
                <a:ea typeface="宋体" charset="-122"/>
                <a:cs typeface="Times New Roman" pitchFamily="18" charset="0"/>
              </a:rPr>
              <a:t>证明：设一个任意二阶群为</a:t>
            </a:r>
            <a:r>
              <a:rPr lang="en-US" altLang="zh-CN" b="1" i="1" smtClean="0">
                <a:ea typeface="宋体" charset="-122"/>
                <a:cs typeface="Times New Roman" pitchFamily="18" charset="0"/>
              </a:rPr>
              <a:t>A</a:t>
            </a:r>
            <a:r>
              <a:rPr lang="en-US" altLang="zh-CN" b="1" smtClean="0">
                <a:ea typeface="宋体" charset="-122"/>
                <a:cs typeface="Times New Roman" pitchFamily="18" charset="0"/>
              </a:rPr>
              <a:t>={</a:t>
            </a:r>
            <a:r>
              <a:rPr lang="en-US" altLang="zh-CN" b="1" i="1" smtClean="0">
                <a:ea typeface="宋体" charset="-122"/>
                <a:cs typeface="Times New Roman" pitchFamily="18" charset="0"/>
              </a:rPr>
              <a:t>e</a:t>
            </a:r>
            <a:r>
              <a:rPr lang="zh-CN" altLang="en-US" b="1" smtClean="0">
                <a:ea typeface="宋体" charset="-122"/>
                <a:cs typeface="Times New Roman" pitchFamily="18" charset="0"/>
              </a:rPr>
              <a:t>，</a:t>
            </a:r>
            <a:r>
              <a:rPr lang="en-US" altLang="zh-CN" b="1" i="1" smtClean="0">
                <a:ea typeface="宋体" charset="-122"/>
                <a:cs typeface="Times New Roman" pitchFamily="18" charset="0"/>
              </a:rPr>
              <a:t>a</a:t>
            </a:r>
            <a:r>
              <a:rPr lang="en-US" altLang="zh-CN" b="1" smtClean="0">
                <a:ea typeface="宋体" charset="-122"/>
                <a:cs typeface="Times New Roman" pitchFamily="18" charset="0"/>
              </a:rPr>
              <a:t>}</a:t>
            </a:r>
            <a:r>
              <a:rPr lang="zh-CN" altLang="en-US" b="1" smtClean="0">
                <a:ea typeface="宋体" charset="-122"/>
                <a:cs typeface="Times New Roman" pitchFamily="18" charset="0"/>
              </a:rPr>
              <a:t>，</a:t>
            </a:r>
            <a:r>
              <a:rPr lang="en-US" altLang="zh-CN" b="1" i="1" smtClean="0">
                <a:ea typeface="宋体" charset="-122"/>
                <a:cs typeface="Times New Roman" pitchFamily="18" charset="0"/>
              </a:rPr>
              <a:t>e</a:t>
            </a:r>
            <a:r>
              <a:rPr lang="zh-CN" altLang="en-US" b="1" smtClean="0">
                <a:ea typeface="宋体" charset="-122"/>
                <a:cs typeface="Times New Roman" pitchFamily="18" charset="0"/>
              </a:rPr>
              <a:t>为单位元．构造如下</a:t>
            </a:r>
            <a:r>
              <a:rPr lang="en-US" altLang="zh-CN" b="1" i="1" smtClean="0">
                <a:ea typeface="宋体" charset="-122"/>
                <a:cs typeface="Times New Roman" pitchFamily="18" charset="0"/>
              </a:rPr>
              <a:t>A</a:t>
            </a:r>
            <a:r>
              <a:rPr lang="zh-CN" altLang="en-US" b="1" smtClean="0">
                <a:ea typeface="宋体" charset="-122"/>
                <a:cs typeface="Times New Roman" pitchFamily="18" charset="0"/>
              </a:rPr>
              <a:t>到乘法群</a:t>
            </a:r>
            <a:r>
              <a:rPr lang="en-US" altLang="zh-CN" b="1" smtClean="0">
                <a:ea typeface="宋体" charset="-122"/>
                <a:cs typeface="Times New Roman" pitchFamily="18" charset="0"/>
              </a:rPr>
              <a:t>{1</a:t>
            </a:r>
            <a:r>
              <a:rPr lang="zh-CN" altLang="en-US" b="1" smtClean="0">
                <a:ea typeface="宋体" charset="-122"/>
                <a:cs typeface="Times New Roman" pitchFamily="18" charset="0"/>
              </a:rPr>
              <a:t>，</a:t>
            </a:r>
            <a:r>
              <a:rPr lang="zh-CN" altLang="en-US" b="1" smtClean="0">
                <a:ea typeface="宋体" charset="-122"/>
                <a:cs typeface="Times New Roman" pitchFamily="18" charset="0"/>
                <a:sym typeface="Symbol" pitchFamily="18" charset="2"/>
              </a:rPr>
              <a:t></a:t>
            </a:r>
            <a:r>
              <a:rPr lang="en-US" altLang="zh-CN" b="1" smtClean="0">
                <a:ea typeface="宋体" charset="-122"/>
                <a:cs typeface="Times New Roman" pitchFamily="18" charset="0"/>
              </a:rPr>
              <a:t>1}</a:t>
            </a:r>
            <a:r>
              <a:rPr lang="zh-CN" altLang="en-US" b="1" smtClean="0">
                <a:ea typeface="宋体" charset="-122"/>
                <a:cs typeface="Times New Roman" pitchFamily="18" charset="0"/>
              </a:rPr>
              <a:t>的映射：</a:t>
            </a:r>
            <a:endParaRPr lang="zh-CN" altLang="en-US" b="1" i="1" smtClean="0">
              <a:ea typeface="宋体" charset="-122"/>
              <a:cs typeface="Times New Roman" pitchFamily="18" charset="0"/>
            </a:endParaRPr>
          </a:p>
          <a:p>
            <a:pPr algn="ctr">
              <a:lnSpc>
                <a:spcPct val="125000"/>
              </a:lnSpc>
              <a:buFont typeface="Wingdings" pitchFamily="2" charset="2"/>
              <a:buNone/>
            </a:pPr>
            <a:r>
              <a:rPr lang="en-US" altLang="zh-CN" b="1" i="1" smtClean="0">
                <a:ea typeface="宋体" charset="-122"/>
                <a:cs typeface="Times New Roman" pitchFamily="18" charset="0"/>
              </a:rPr>
              <a:t>f</a:t>
            </a:r>
            <a:r>
              <a:rPr lang="zh-CN" altLang="en-US" b="1" smtClean="0">
                <a:ea typeface="宋体" charset="-122"/>
                <a:cs typeface="Times New Roman" pitchFamily="18" charset="0"/>
              </a:rPr>
              <a:t>：</a:t>
            </a:r>
            <a:r>
              <a:rPr lang="en-US" altLang="zh-CN" b="1" i="1" smtClean="0">
                <a:ea typeface="宋体" charset="-122"/>
                <a:cs typeface="Times New Roman" pitchFamily="18" charset="0"/>
              </a:rPr>
              <a:t>e</a:t>
            </a:r>
            <a:r>
              <a:rPr lang="en-US" altLang="zh-CN" b="1" smtClean="0">
                <a:ea typeface="宋体" charset="-122"/>
                <a:cs typeface="Times New Roman" pitchFamily="18" charset="0"/>
                <a:sym typeface="Symbol" pitchFamily="18" charset="2"/>
              </a:rPr>
              <a:t></a:t>
            </a:r>
            <a:r>
              <a:rPr lang="en-US" altLang="zh-CN" b="1" smtClean="0">
                <a:ea typeface="宋体" charset="-122"/>
                <a:cs typeface="Times New Roman" pitchFamily="18" charset="0"/>
              </a:rPr>
              <a:t>1</a:t>
            </a:r>
            <a:r>
              <a:rPr lang="zh-CN" altLang="en-US" b="1" smtClean="0">
                <a:ea typeface="宋体" charset="-122"/>
                <a:cs typeface="Times New Roman" pitchFamily="18" charset="0"/>
              </a:rPr>
              <a:t>，</a:t>
            </a:r>
            <a:r>
              <a:rPr lang="en-US" altLang="zh-CN" b="1" i="1" smtClean="0">
                <a:ea typeface="宋体" charset="-122"/>
                <a:cs typeface="Times New Roman" pitchFamily="18" charset="0"/>
              </a:rPr>
              <a:t>b</a:t>
            </a:r>
            <a:r>
              <a:rPr lang="en-US" altLang="zh-CN" b="1" smtClean="0">
                <a:ea typeface="宋体" charset="-122"/>
                <a:cs typeface="Times New Roman" pitchFamily="18" charset="0"/>
                <a:sym typeface="Symbol" pitchFamily="18" charset="2"/>
              </a:rPr>
              <a:t></a:t>
            </a:r>
            <a:r>
              <a:rPr lang="en-US" altLang="zh-CN" b="1" smtClean="0">
                <a:ea typeface="宋体" charset="-122"/>
                <a:cs typeface="Times New Roman" pitchFamily="18" charset="0"/>
              </a:rPr>
              <a:t> </a:t>
            </a:r>
            <a:r>
              <a:rPr lang="en-US" altLang="zh-CN" b="1" smtClean="0">
                <a:ea typeface="宋体" charset="-122"/>
                <a:cs typeface="Times New Roman" pitchFamily="18" charset="0"/>
                <a:sym typeface="Symbol" pitchFamily="18" charset="2"/>
              </a:rPr>
              <a:t></a:t>
            </a:r>
            <a:r>
              <a:rPr lang="en-US" altLang="zh-CN" b="1" smtClean="0">
                <a:ea typeface="宋体" charset="-122"/>
                <a:cs typeface="Times New Roman" pitchFamily="18" charset="0"/>
              </a:rPr>
              <a:t>1</a:t>
            </a:r>
          </a:p>
          <a:p>
            <a:pPr>
              <a:lnSpc>
                <a:spcPct val="125000"/>
              </a:lnSpc>
              <a:buFont typeface="Wingdings" pitchFamily="2" charset="2"/>
              <a:buNone/>
            </a:pPr>
            <a:r>
              <a:rPr lang="zh-CN" altLang="en-US" b="1" smtClean="0">
                <a:ea typeface="宋体" charset="-122"/>
                <a:cs typeface="Times New Roman" pitchFamily="18" charset="0"/>
              </a:rPr>
              <a:t>显然</a:t>
            </a:r>
            <a:r>
              <a:rPr lang="en-US" altLang="zh-CN" b="1" i="1" smtClean="0">
                <a:ea typeface="宋体" charset="-122"/>
                <a:cs typeface="Times New Roman" pitchFamily="18" charset="0"/>
              </a:rPr>
              <a:t>f</a:t>
            </a:r>
            <a:r>
              <a:rPr lang="zh-CN" altLang="en-US" b="1" smtClean="0">
                <a:ea typeface="宋体" charset="-122"/>
                <a:cs typeface="Times New Roman" pitchFamily="18" charset="0"/>
              </a:rPr>
              <a:t>是同构映射，于是</a:t>
            </a:r>
            <a:r>
              <a:rPr lang="en-US" altLang="zh-CN" b="1" i="1" smtClean="0">
                <a:ea typeface="宋体" charset="-122"/>
                <a:cs typeface="Times New Roman" pitchFamily="18" charset="0"/>
              </a:rPr>
              <a:t>A</a:t>
            </a:r>
            <a:r>
              <a:rPr lang="zh-CN" altLang="en-US" b="1" smtClean="0">
                <a:ea typeface="宋体" charset="-122"/>
                <a:cs typeface="Times New Roman" pitchFamily="18" charset="0"/>
              </a:rPr>
              <a:t>与乘法群</a:t>
            </a:r>
            <a:r>
              <a:rPr lang="en-US" altLang="zh-CN" b="1" smtClean="0">
                <a:ea typeface="宋体" charset="-122"/>
                <a:cs typeface="Times New Roman" pitchFamily="18" charset="0"/>
              </a:rPr>
              <a:t>{1</a:t>
            </a:r>
            <a:r>
              <a:rPr lang="zh-CN" altLang="en-US" b="1" smtClean="0">
                <a:ea typeface="宋体" charset="-122"/>
                <a:cs typeface="Times New Roman" pitchFamily="18" charset="0"/>
              </a:rPr>
              <a:t>，</a:t>
            </a:r>
            <a:r>
              <a:rPr lang="zh-CN" altLang="en-US" b="1" smtClean="0">
                <a:ea typeface="宋体" charset="-122"/>
                <a:cs typeface="Times New Roman" pitchFamily="18" charset="0"/>
                <a:sym typeface="Symbol" pitchFamily="18" charset="2"/>
              </a:rPr>
              <a:t></a:t>
            </a:r>
            <a:r>
              <a:rPr lang="en-US" altLang="zh-CN" b="1" smtClean="0">
                <a:ea typeface="宋体" charset="-122"/>
                <a:cs typeface="Times New Roman" pitchFamily="18" charset="0"/>
              </a:rPr>
              <a:t>1}</a:t>
            </a:r>
            <a:r>
              <a:rPr lang="zh-CN" altLang="en-US" b="1" smtClean="0">
                <a:ea typeface="宋体" charset="-122"/>
                <a:cs typeface="Times New Roman" pitchFamily="18" charset="0"/>
              </a:rPr>
              <a:t>同构</a:t>
            </a:r>
            <a:endParaRPr lang="zh-CN" altLang="en-US" b="1" smtClean="0">
              <a:ea typeface="宋体" charset="-122"/>
            </a:endParaRPr>
          </a:p>
        </p:txBody>
      </p:sp>
      <p:sp>
        <p:nvSpPr>
          <p:cNvPr id="935939" name="灯片编号占位符 3"/>
          <p:cNvSpPr txBox="1">
            <a:spLocks noGrp="1"/>
          </p:cNvSpPr>
          <p:nvPr/>
        </p:nvSpPr>
        <p:spPr bwMode="auto">
          <a:xfrm>
            <a:off x="4022725" y="9720263"/>
            <a:ext cx="3074988" cy="512762"/>
          </a:xfrm>
          <a:prstGeom prst="rect">
            <a:avLst/>
          </a:prstGeom>
          <a:noFill/>
          <a:ln w="9525">
            <a:noFill/>
            <a:miter lim="800000"/>
            <a:headEnd/>
            <a:tailEnd/>
          </a:ln>
        </p:spPr>
        <p:txBody>
          <a:bodyPr lIns="95491" tIns="47745" rIns="95491" bIns="47745" anchor="b"/>
          <a:lstStyle/>
          <a:p>
            <a:pPr algn="r" defTabSz="955675"/>
            <a:fld id="{DC7A48F7-00CB-4434-9E76-898A872C1EAC}" type="slidenum">
              <a:rPr lang="en-US" altLang="zh-CN" sz="1300"/>
              <a:pPr algn="r" defTabSz="955675"/>
              <a:t>94</a:t>
            </a:fld>
            <a:endParaRPr lang="en-US" altLang="zh-CN" sz="130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5" name="幻灯片图像占位符 1"/>
          <p:cNvSpPr>
            <a:spLocks noGrp="1" noRot="1" noChangeAspect="1" noTextEdit="1"/>
          </p:cNvSpPr>
          <p:nvPr>
            <p:ph type="sldImg"/>
          </p:nvPr>
        </p:nvSpPr>
        <p:spPr>
          <a:ln/>
        </p:spPr>
      </p:sp>
      <p:sp>
        <p:nvSpPr>
          <p:cNvPr id="937986" name="备注占位符 2"/>
          <p:cNvSpPr>
            <a:spLocks noGrp="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1" name="幻灯片图像占位符 1"/>
          <p:cNvSpPr>
            <a:spLocks noGrp="1" noRot="1" noChangeAspect="1"/>
          </p:cNvSpPr>
          <p:nvPr>
            <p:ph type="sldImg"/>
          </p:nvPr>
        </p:nvSpPr>
        <p:spPr>
          <a:ln/>
        </p:spPr>
      </p:sp>
      <p:sp>
        <p:nvSpPr>
          <p:cNvPr id="373762" name="备注占位符 2"/>
          <p:cNvSpPr>
            <a:spLocks noGrp="1"/>
          </p:cNvSpPr>
          <p:nvPr>
            <p:ph type="body" idx="1"/>
          </p:nvPr>
        </p:nvSpPr>
        <p:spPr>
          <a:noFill/>
          <a:ln/>
        </p:spPr>
        <p:txBody>
          <a:bodyPr/>
          <a:lstStyle/>
          <a:p>
            <a:pPr defTabSz="954088"/>
            <a:r>
              <a:rPr lang="zh-CN" altLang="en-US" b="1" smtClean="0">
                <a:ea typeface="宋体" charset="-122"/>
              </a:rPr>
              <a:t>请同学们证明：奇数集合加法不是代数运算</a:t>
            </a:r>
          </a:p>
          <a:p>
            <a:pPr defTabSz="954088"/>
            <a:endParaRPr lang="zh-CN" altLang="en-US" smtClean="0">
              <a:ea typeface="宋体"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3" name="幻灯片图像占位符 1"/>
          <p:cNvSpPr>
            <a:spLocks noGrp="1" noRot="1" noChangeAspect="1" noTextEdit="1"/>
          </p:cNvSpPr>
          <p:nvPr>
            <p:ph type="sldImg"/>
          </p:nvPr>
        </p:nvSpPr>
        <p:spPr>
          <a:ln/>
        </p:spPr>
      </p:sp>
      <p:sp>
        <p:nvSpPr>
          <p:cNvPr id="940034" name="备注占位符 2"/>
          <p:cNvSpPr>
            <a:spLocks noGrp="1"/>
          </p:cNvSpPr>
          <p:nvPr>
            <p:ph type="body" idx="1"/>
          </p:nvPr>
        </p:nvSpPr>
        <p:spPr>
          <a:noFill/>
          <a:ln/>
        </p:spPr>
        <p:txBody>
          <a:bodyPr/>
          <a:lstStyle/>
          <a:p>
            <a:r>
              <a:rPr lang="zh-CN" altLang="en-US" b="1" smtClean="0">
                <a:ea typeface="宋体" charset="-122"/>
              </a:rPr>
              <a:t>求这三个的同态核，是子群吗，是正规子群吗？</a:t>
            </a:r>
            <a:endParaRPr lang="en-US" altLang="zh-CN" b="1" smtClean="0">
              <a:ea typeface="宋体" charset="-122"/>
            </a:endParaRPr>
          </a:p>
          <a:p>
            <a:r>
              <a:rPr lang="zh-CN" altLang="en-US" b="1" smtClean="0">
                <a:ea typeface="宋体" charset="-122"/>
              </a:rPr>
              <a:t>像集有什么性质</a:t>
            </a:r>
          </a:p>
        </p:txBody>
      </p:sp>
      <p:sp>
        <p:nvSpPr>
          <p:cNvPr id="940035" name="灯片编号占位符 3"/>
          <p:cNvSpPr txBox="1">
            <a:spLocks noGrp="1"/>
          </p:cNvSpPr>
          <p:nvPr/>
        </p:nvSpPr>
        <p:spPr bwMode="auto">
          <a:xfrm>
            <a:off x="4022725" y="9720263"/>
            <a:ext cx="3074988" cy="512762"/>
          </a:xfrm>
          <a:prstGeom prst="rect">
            <a:avLst/>
          </a:prstGeom>
          <a:noFill/>
          <a:ln w="9525">
            <a:noFill/>
            <a:miter lim="800000"/>
            <a:headEnd/>
            <a:tailEnd/>
          </a:ln>
        </p:spPr>
        <p:txBody>
          <a:bodyPr lIns="95491" tIns="47745" rIns="95491" bIns="47745" anchor="b"/>
          <a:lstStyle/>
          <a:p>
            <a:pPr algn="r" defTabSz="955675"/>
            <a:fld id="{29CA3732-7E3D-4CB5-B716-C0FE8F27F8D3}" type="slidenum">
              <a:rPr lang="en-US" altLang="zh-CN" sz="1300"/>
              <a:pPr algn="r" defTabSz="955675"/>
              <a:t>96</a:t>
            </a:fld>
            <a:endParaRPr lang="en-US" altLang="zh-CN" sz="13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1" name="幻灯片图像占位符 1"/>
          <p:cNvSpPr>
            <a:spLocks noGrp="1" noRot="1" noChangeAspect="1" noTextEdit="1"/>
          </p:cNvSpPr>
          <p:nvPr>
            <p:ph type="sldImg"/>
          </p:nvPr>
        </p:nvSpPr>
        <p:spPr>
          <a:ln/>
        </p:spPr>
      </p:sp>
      <p:sp>
        <p:nvSpPr>
          <p:cNvPr id="942082" name="备注占位符 2"/>
          <p:cNvSpPr>
            <a:spLocks noGrp="1"/>
          </p:cNvSpPr>
          <p:nvPr>
            <p:ph type="body" idx="1"/>
          </p:nvPr>
        </p:nvSpPr>
        <p:spPr>
          <a:noFill/>
          <a:ln/>
        </p:spPr>
        <p:txBody>
          <a:bodyPr/>
          <a:lstStyle/>
          <a:p>
            <a:endParaRPr lang="zh-CN" altLang="en-US" b="1" smtClean="0">
              <a:ea typeface="宋体" charset="-122"/>
            </a:endParaRPr>
          </a:p>
        </p:txBody>
      </p:sp>
      <p:sp>
        <p:nvSpPr>
          <p:cNvPr id="942083" name="灯片编号占位符 3"/>
          <p:cNvSpPr txBox="1">
            <a:spLocks noGrp="1"/>
          </p:cNvSpPr>
          <p:nvPr/>
        </p:nvSpPr>
        <p:spPr bwMode="auto">
          <a:xfrm>
            <a:off x="4022725" y="9720263"/>
            <a:ext cx="3074988" cy="512762"/>
          </a:xfrm>
          <a:prstGeom prst="rect">
            <a:avLst/>
          </a:prstGeom>
          <a:noFill/>
          <a:ln w="9525">
            <a:noFill/>
            <a:miter lim="800000"/>
            <a:headEnd/>
            <a:tailEnd/>
          </a:ln>
        </p:spPr>
        <p:txBody>
          <a:bodyPr lIns="95491" tIns="47745" rIns="95491" bIns="47745" anchor="b"/>
          <a:lstStyle/>
          <a:p>
            <a:pPr algn="r" defTabSz="955675"/>
            <a:fld id="{EB18BDC6-A60B-4AB8-95B4-390CC42ECCE8}" type="slidenum">
              <a:rPr lang="en-US" altLang="zh-CN" sz="1300"/>
              <a:pPr algn="r" defTabSz="955675"/>
              <a:t>97</a:t>
            </a:fld>
            <a:endParaRPr lang="en-US" altLang="zh-CN" sz="13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3" name="幻灯片图像占位符 1"/>
          <p:cNvSpPr>
            <a:spLocks noGrp="1" noRot="1" noChangeAspect="1" noTextEdit="1"/>
          </p:cNvSpPr>
          <p:nvPr>
            <p:ph type="sldImg"/>
          </p:nvPr>
        </p:nvSpPr>
        <p:spPr>
          <a:ln/>
        </p:spPr>
      </p:sp>
      <p:sp>
        <p:nvSpPr>
          <p:cNvPr id="945154" name="备注占位符 2"/>
          <p:cNvSpPr>
            <a:spLocks noGrp="1"/>
          </p:cNvSpPr>
          <p:nvPr>
            <p:ph type="body" idx="1"/>
          </p:nvPr>
        </p:nvSpPr>
        <p:spPr>
          <a:noFill/>
          <a:ln/>
        </p:spPr>
        <p:txBody>
          <a:bodyPr/>
          <a:lstStyle/>
          <a:p>
            <a:r>
              <a:rPr lang="zh-CN" altLang="en-US" b="1" smtClean="0">
                <a:ea typeface="宋体" charset="-122"/>
              </a:rPr>
              <a:t>因此我们可以构造大量的同态映射</a:t>
            </a:r>
          </a:p>
        </p:txBody>
      </p:sp>
      <p:sp>
        <p:nvSpPr>
          <p:cNvPr id="945155" name="灯片编号占位符 3"/>
          <p:cNvSpPr txBox="1">
            <a:spLocks noGrp="1"/>
          </p:cNvSpPr>
          <p:nvPr/>
        </p:nvSpPr>
        <p:spPr bwMode="auto">
          <a:xfrm>
            <a:off x="4022725" y="9720263"/>
            <a:ext cx="3074988" cy="512762"/>
          </a:xfrm>
          <a:prstGeom prst="rect">
            <a:avLst/>
          </a:prstGeom>
          <a:noFill/>
          <a:ln w="9525">
            <a:noFill/>
            <a:miter lim="800000"/>
            <a:headEnd/>
            <a:tailEnd/>
          </a:ln>
        </p:spPr>
        <p:txBody>
          <a:bodyPr lIns="95491" tIns="47745" rIns="95491" bIns="47745" anchor="b"/>
          <a:lstStyle/>
          <a:p>
            <a:pPr algn="r" defTabSz="955675"/>
            <a:fld id="{6BAF8BB2-103A-404D-A373-6222234D652F}" type="slidenum">
              <a:rPr lang="en-US" altLang="zh-CN" sz="1300"/>
              <a:pPr algn="r" defTabSz="955675"/>
              <a:t>99</a:t>
            </a:fld>
            <a:endParaRPr lang="en-US" altLang="zh-CN" sz="13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5" name="Rectangle 2"/>
          <p:cNvSpPr>
            <a:spLocks noGrp="1" noRot="1" noChangeAspect="1" noChangeArrowheads="1" noTextEdit="1"/>
          </p:cNvSpPr>
          <p:nvPr>
            <p:ph type="sldImg"/>
          </p:nvPr>
        </p:nvSpPr>
        <p:spPr>
          <a:xfrm>
            <a:off x="996950" y="769938"/>
            <a:ext cx="5111750" cy="3833812"/>
          </a:xfrm>
          <a:ln/>
        </p:spPr>
      </p:sp>
      <p:sp>
        <p:nvSpPr>
          <p:cNvPr id="948226" name="Rectangle 3"/>
          <p:cNvSpPr>
            <a:spLocks noGrp="1" noChangeArrowheads="1"/>
          </p:cNvSpPr>
          <p:nvPr>
            <p:ph type="body" idx="1"/>
          </p:nvPr>
        </p:nvSpPr>
        <p:spPr>
          <a:noFill/>
          <a:ln/>
        </p:spPr>
        <p:txBody>
          <a:bodyPr/>
          <a:lstStyle/>
          <a:p>
            <a:pPr eaLnBrk="1" hangingPunct="1"/>
            <a:endParaRPr lang="zh-CN" altLang="en-US" smtClean="0">
              <a:ea typeface="宋体"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3" name="幻灯片图像占位符 1"/>
          <p:cNvSpPr>
            <a:spLocks noGrp="1" noRot="1" noChangeAspect="1" noTextEdit="1"/>
          </p:cNvSpPr>
          <p:nvPr>
            <p:ph type="sldImg"/>
          </p:nvPr>
        </p:nvSpPr>
        <p:spPr>
          <a:ln/>
        </p:spPr>
      </p:sp>
      <p:sp>
        <p:nvSpPr>
          <p:cNvPr id="950274" name="备注占位符 2"/>
          <p:cNvSpPr>
            <a:spLocks noGrp="1"/>
          </p:cNvSpPr>
          <p:nvPr>
            <p:ph type="body" idx="1"/>
          </p:nvPr>
        </p:nvSpPr>
        <p:spPr>
          <a:noFill/>
          <a:ln/>
        </p:spPr>
        <p:txBody>
          <a:bodyPr/>
          <a:lstStyle/>
          <a:p>
            <a:r>
              <a:rPr lang="zh-CN" altLang="en-US" b="1" smtClean="0">
                <a:ea typeface="宋体" charset="-122"/>
              </a:rPr>
              <a:t>第一个给例子，其他的用标准证明</a:t>
            </a:r>
            <a:endParaRPr lang="en-US" altLang="zh-CN" b="1" smtClean="0">
              <a:ea typeface="宋体" charset="-122"/>
            </a:endParaRPr>
          </a:p>
          <a:p>
            <a:r>
              <a:rPr lang="en-US" altLang="zh-CN" b="1" smtClean="0">
                <a:ea typeface="宋体" charset="-122"/>
              </a:rPr>
              <a:t>(1)</a:t>
            </a:r>
            <a:r>
              <a:rPr lang="zh-CN" altLang="en-US" b="1" smtClean="0">
                <a:ea typeface="宋体" charset="-122"/>
              </a:rPr>
              <a:t>对任意</a:t>
            </a:r>
            <a:r>
              <a:rPr lang="en-US" altLang="zh-CN" b="1" smtClean="0">
                <a:ea typeface="宋体" charset="-122"/>
              </a:rPr>
              <a:t>a,b \inM, </a:t>
            </a:r>
            <a:r>
              <a:rPr lang="zh-CN" altLang="en-US" b="1" smtClean="0">
                <a:ea typeface="宋体" charset="-122"/>
              </a:rPr>
              <a:t>有</a:t>
            </a:r>
            <a:r>
              <a:rPr lang="en-US" altLang="zh-CN" b="1" smtClean="0">
                <a:ea typeface="宋体" charset="-122"/>
              </a:rPr>
              <a:t> a</a:t>
            </a:r>
            <a:r>
              <a:rPr lang="zh-CN" altLang="en-US" b="1" smtClean="0">
                <a:ea typeface="宋体" charset="-122"/>
              </a:rPr>
              <a:t>*</a:t>
            </a:r>
            <a:r>
              <a:rPr lang="en-US" altLang="zh-CN" b="1" smtClean="0">
                <a:ea typeface="宋体" charset="-122"/>
              </a:rPr>
              <a:t>b \in M.  </a:t>
            </a:r>
          </a:p>
          <a:p>
            <a:r>
              <a:rPr lang="en-US" altLang="zh-CN" b="1" smtClean="0">
                <a:ea typeface="宋体" charset="-122"/>
              </a:rPr>
              <a:t>(1)</a:t>
            </a:r>
            <a:r>
              <a:rPr lang="zh-CN" altLang="en-US" b="1" smtClean="0">
                <a:ea typeface="宋体" charset="-122"/>
              </a:rPr>
              <a:t>存在</a:t>
            </a:r>
            <a:r>
              <a:rPr lang="en-US" altLang="zh-CN" b="1" smtClean="0">
                <a:ea typeface="宋体" charset="-122"/>
              </a:rPr>
              <a:t>a,b \inM, </a:t>
            </a:r>
            <a:r>
              <a:rPr lang="zh-CN" altLang="en-US" b="1" smtClean="0">
                <a:ea typeface="宋体" charset="-122"/>
              </a:rPr>
              <a:t>使得</a:t>
            </a:r>
            <a:r>
              <a:rPr lang="en-US" altLang="zh-CN" b="1" smtClean="0">
                <a:ea typeface="宋体" charset="-122"/>
              </a:rPr>
              <a:t> a</a:t>
            </a:r>
            <a:r>
              <a:rPr lang="zh-CN" altLang="en-US" b="1" smtClean="0">
                <a:ea typeface="宋体" charset="-122"/>
              </a:rPr>
              <a:t>*</a:t>
            </a:r>
            <a:r>
              <a:rPr lang="en-US" altLang="zh-CN" b="1" smtClean="0">
                <a:ea typeface="宋体" charset="-122"/>
              </a:rPr>
              <a:t>b \not\in M.  </a:t>
            </a:r>
          </a:p>
          <a:p>
            <a:r>
              <a:rPr lang="zh-CN" altLang="en-US" b="1" smtClean="0">
                <a:ea typeface="宋体" charset="-122"/>
              </a:rPr>
              <a:t>偶数集合加法是不是代数运算</a:t>
            </a:r>
          </a:p>
          <a:p>
            <a:endParaRPr lang="zh-CN" altLang="en-US" smtClean="0">
              <a:ea typeface="宋体"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69" name="幻灯片图像占位符 1"/>
          <p:cNvSpPr>
            <a:spLocks noGrp="1" noRot="1" noChangeAspect="1" noTextEdit="1"/>
          </p:cNvSpPr>
          <p:nvPr>
            <p:ph type="sldImg"/>
          </p:nvPr>
        </p:nvSpPr>
        <p:spPr>
          <a:ln/>
        </p:spPr>
      </p:sp>
      <p:sp>
        <p:nvSpPr>
          <p:cNvPr id="954370" name="备注占位符 2"/>
          <p:cNvSpPr>
            <a:spLocks noGrp="1"/>
          </p:cNvSpPr>
          <p:nvPr>
            <p:ph type="body" idx="1"/>
          </p:nvPr>
        </p:nvSpPr>
        <p:spPr>
          <a:noFill/>
          <a:ln/>
        </p:spPr>
        <p:txBody>
          <a:bodyPr/>
          <a:lstStyle/>
          <a:p>
            <a:endParaRPr lang="zh-CN" altLang="en-US" smtClean="0">
              <a:ea typeface="宋体" charset="-122"/>
            </a:endParaRPr>
          </a:p>
        </p:txBody>
      </p:sp>
      <p:sp>
        <p:nvSpPr>
          <p:cNvPr id="954371" name="灯片编号占位符 3"/>
          <p:cNvSpPr txBox="1">
            <a:spLocks noGrp="1"/>
          </p:cNvSpPr>
          <p:nvPr/>
        </p:nvSpPr>
        <p:spPr bwMode="auto">
          <a:xfrm>
            <a:off x="4022725" y="9720263"/>
            <a:ext cx="3074988" cy="512762"/>
          </a:xfrm>
          <a:prstGeom prst="rect">
            <a:avLst/>
          </a:prstGeom>
          <a:noFill/>
          <a:ln w="9525">
            <a:noFill/>
            <a:miter lim="800000"/>
            <a:headEnd/>
            <a:tailEnd/>
          </a:ln>
        </p:spPr>
        <p:txBody>
          <a:bodyPr lIns="95491" tIns="47745" rIns="95491" bIns="47745" anchor="b"/>
          <a:lstStyle/>
          <a:p>
            <a:pPr algn="r" defTabSz="955675"/>
            <a:fld id="{C998F9AF-03F0-49D4-AC2B-76AAB433B502}" type="slidenum">
              <a:rPr lang="en-US" altLang="zh-CN" sz="1300"/>
              <a:pPr algn="r" defTabSz="955675"/>
              <a:t>105</a:t>
            </a:fld>
            <a:endParaRPr lang="en-US" altLang="zh-CN" sz="13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7" name="幻灯片图像占位符 1"/>
          <p:cNvSpPr>
            <a:spLocks noGrp="1" noRot="1" noChangeAspect="1" noTextEdit="1"/>
          </p:cNvSpPr>
          <p:nvPr>
            <p:ph type="sldImg"/>
          </p:nvPr>
        </p:nvSpPr>
        <p:spPr>
          <a:ln/>
        </p:spPr>
      </p:sp>
      <p:sp>
        <p:nvSpPr>
          <p:cNvPr id="971778" name="备注占位符 2"/>
          <p:cNvSpPr>
            <a:spLocks noGrp="1"/>
          </p:cNvSpPr>
          <p:nvPr>
            <p:ph type="body" idx="1"/>
          </p:nvPr>
        </p:nvSpPr>
        <p:spPr>
          <a:noFill/>
          <a:ln/>
        </p:spPr>
        <p:txBody>
          <a:bodyPr/>
          <a:lstStyle/>
          <a:p>
            <a:r>
              <a:rPr lang="en-US" altLang="zh-CN" b="1" smtClean="0">
                <a:ea typeface="宋体" charset="-122"/>
              </a:rPr>
              <a:t>(2,3)</a:t>
            </a:r>
            <a:r>
              <a:rPr lang="zh-CN" altLang="en-US" b="1" smtClean="0">
                <a:ea typeface="宋体" charset="-122"/>
              </a:rPr>
              <a:t>（</a:t>
            </a:r>
            <a:r>
              <a:rPr lang="en-US" altLang="zh-CN" b="1" smtClean="0">
                <a:ea typeface="宋体" charset="-122"/>
              </a:rPr>
              <a:t>1,2,3</a:t>
            </a:r>
            <a:r>
              <a:rPr lang="zh-CN" altLang="en-US" b="1" smtClean="0">
                <a:ea typeface="宋体" charset="-122"/>
              </a:rPr>
              <a:t>）；</a:t>
            </a:r>
            <a:r>
              <a:rPr lang="en-US" altLang="zh-CN" b="1" smtClean="0">
                <a:ea typeface="宋体" charset="-122"/>
              </a:rPr>
              <a:t>(2,4)</a:t>
            </a:r>
            <a:r>
              <a:rPr lang="zh-CN" altLang="en-US" b="1" smtClean="0">
                <a:ea typeface="宋体" charset="-122"/>
              </a:rPr>
              <a:t>（</a:t>
            </a:r>
            <a:r>
              <a:rPr lang="en-US" altLang="zh-CN" b="1" smtClean="0">
                <a:ea typeface="宋体" charset="-122"/>
              </a:rPr>
              <a:t>1,4,2</a:t>
            </a:r>
            <a:r>
              <a:rPr lang="zh-CN" altLang="en-US" b="1" smtClean="0">
                <a:ea typeface="宋体" charset="-122"/>
              </a:rPr>
              <a:t>）；</a:t>
            </a:r>
            <a:r>
              <a:rPr lang="en-US" altLang="zh-CN" b="1" smtClean="0">
                <a:ea typeface="宋体" charset="-122"/>
              </a:rPr>
              <a:t>H(2,4,3); H(1,3)(2,4)</a:t>
            </a:r>
            <a:endParaRPr lang="zh-CN" altLang="en-US" b="1" smtClean="0">
              <a:ea typeface="宋体" charset="-122"/>
            </a:endParaRPr>
          </a:p>
          <a:p>
            <a:endParaRPr lang="zh-CN" altLang="en-US" smtClean="0">
              <a:ea typeface="宋体" charset="-122"/>
            </a:endParaRPr>
          </a:p>
        </p:txBody>
      </p:sp>
      <p:sp>
        <p:nvSpPr>
          <p:cNvPr id="971779" name="灯片编号占位符 3"/>
          <p:cNvSpPr txBox="1">
            <a:spLocks noGrp="1"/>
          </p:cNvSpPr>
          <p:nvPr/>
        </p:nvSpPr>
        <p:spPr bwMode="auto">
          <a:xfrm>
            <a:off x="4022725" y="9720263"/>
            <a:ext cx="3074988" cy="512762"/>
          </a:xfrm>
          <a:prstGeom prst="rect">
            <a:avLst/>
          </a:prstGeom>
          <a:noFill/>
          <a:ln w="9525">
            <a:noFill/>
            <a:miter lim="800000"/>
            <a:headEnd/>
            <a:tailEnd/>
          </a:ln>
        </p:spPr>
        <p:txBody>
          <a:bodyPr lIns="95491" tIns="47745" rIns="95491" bIns="47745" anchor="b"/>
          <a:lstStyle/>
          <a:p>
            <a:pPr algn="r" defTabSz="955675"/>
            <a:fld id="{A268CB13-DF3D-4D85-95B5-60F0F99E1E2F}" type="slidenum">
              <a:rPr lang="en-US" altLang="zh-CN" sz="1300"/>
              <a:pPr algn="r" defTabSz="955675"/>
              <a:t>121</a:t>
            </a:fld>
            <a:endParaRPr lang="en-US" altLang="zh-CN"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7" name="幻灯片图像占位符 1"/>
          <p:cNvSpPr>
            <a:spLocks noGrp="1" noRot="1" noChangeAspect="1"/>
          </p:cNvSpPr>
          <p:nvPr>
            <p:ph type="sldImg"/>
          </p:nvPr>
        </p:nvSpPr>
        <p:spPr>
          <a:ln/>
        </p:spPr>
      </p:sp>
      <p:sp>
        <p:nvSpPr>
          <p:cNvPr id="377858" name="备注占位符 2"/>
          <p:cNvSpPr>
            <a:spLocks noGrp="1"/>
          </p:cNvSpPr>
          <p:nvPr>
            <p:ph type="body" idx="1"/>
          </p:nvPr>
        </p:nvSpPr>
        <p:spPr>
          <a:noFill/>
          <a:ln/>
        </p:spPr>
        <p:txBody>
          <a:bodyPr/>
          <a:lstStyle/>
          <a:p>
            <a:pPr defTabSz="954088"/>
            <a:endParaRPr lang="zh-CN" altLang="en-US"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3" name="幻灯片图像占位符 1"/>
          <p:cNvSpPr>
            <a:spLocks noGrp="1" noRot="1" noChangeAspect="1"/>
          </p:cNvSpPr>
          <p:nvPr>
            <p:ph type="sldImg"/>
          </p:nvPr>
        </p:nvSpPr>
        <p:spPr>
          <a:ln/>
        </p:spPr>
      </p:sp>
      <p:sp>
        <p:nvSpPr>
          <p:cNvPr id="433154" name="备注占位符 2"/>
          <p:cNvSpPr>
            <a:spLocks noGrp="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29" name="幻灯片图像占位符 1"/>
          <p:cNvSpPr>
            <a:spLocks noGrp="1" noRot="1" noChangeAspect="1"/>
          </p:cNvSpPr>
          <p:nvPr>
            <p:ph type="sldImg"/>
          </p:nvPr>
        </p:nvSpPr>
        <p:spPr>
          <a:ln/>
        </p:spPr>
      </p:sp>
      <p:sp>
        <p:nvSpPr>
          <p:cNvPr id="380930" name="备注占位符 2"/>
          <p:cNvSpPr>
            <a:spLocks noGrp="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042988" cy="4876800"/>
          </a:xfrm>
          <a:prstGeom prst="rect">
            <a:avLst/>
          </a:prstGeom>
          <a:solidFill>
            <a:srgbClr val="C4C387"/>
          </a:solidFill>
          <a:ln w="9525">
            <a:noFill/>
            <a:miter lim="800000"/>
            <a:headEnd/>
            <a:tailEnd/>
          </a:ln>
          <a:effectLst/>
        </p:spPr>
        <p:txBody>
          <a:bodyPr wrap="none" anchor="ctr"/>
          <a:lstStyle/>
          <a:p>
            <a:pPr algn="ctr">
              <a:defRPr/>
            </a:pPr>
            <a:endParaRPr kumimoji="0" lang="zh-CN" altLang="zh-CN" sz="2400">
              <a:ea typeface="宋体" pitchFamily="2" charset="-122"/>
            </a:endParaRPr>
          </a:p>
        </p:txBody>
      </p:sp>
      <p:grpSp>
        <p:nvGrpSpPr>
          <p:cNvPr id="5" name="Group 3"/>
          <p:cNvGrpSpPr>
            <a:grpSpLocks/>
          </p:cNvGrpSpPr>
          <p:nvPr/>
        </p:nvGrpSpPr>
        <p:grpSpPr bwMode="auto">
          <a:xfrm>
            <a:off x="684213" y="1412875"/>
            <a:ext cx="8077200" cy="304800"/>
            <a:chOff x="400" y="336"/>
            <a:chExt cx="5088" cy="192"/>
          </a:xfrm>
        </p:grpSpPr>
        <p:sp>
          <p:nvSpPr>
            <p:cNvPr id="6" name="Rectangle 4"/>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a:defRPr/>
              </a:pPr>
              <a:endParaRPr kumimoji="0" lang="zh-CN" altLang="zh-CN" sz="2400">
                <a:ea typeface="宋体" pitchFamily="2" charset="-122"/>
              </a:endParaRPr>
            </a:p>
          </p:txBody>
        </p:sp>
        <p:sp>
          <p:nvSpPr>
            <p:cNvPr id="7" name="Line 5"/>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pPr>
                <a:defRPr/>
              </a:pPr>
              <a:endParaRPr lang="zh-CN" altLang="en-US">
                <a:ea typeface="宋体" pitchFamily="2" charset="-122"/>
              </a:endParaRPr>
            </a:p>
          </p:txBody>
        </p:sp>
      </p:grpSp>
      <p:sp>
        <p:nvSpPr>
          <p:cNvPr id="8" name="Rectangle 11">
            <a:hlinkClick r:id="" action="ppaction://hlinkshowjump?jump=previousslide"/>
          </p:cNvPr>
          <p:cNvSpPr>
            <a:spLocks noChangeArrowheads="1"/>
          </p:cNvSpPr>
          <p:nvPr userDrawn="1"/>
        </p:nvSpPr>
        <p:spPr bwMode="auto">
          <a:xfrm>
            <a:off x="6372225" y="6308725"/>
            <a:ext cx="673100" cy="381000"/>
          </a:xfrm>
          <a:prstGeom prst="rect">
            <a:avLst/>
          </a:prstGeom>
          <a:noFill/>
          <a:ln w="9525">
            <a:noFill/>
            <a:miter lim="800000"/>
            <a:headEnd/>
            <a:tailEnd/>
          </a:ln>
          <a:effectLst/>
        </p:spPr>
        <p:txBody>
          <a:bodyPr wrap="none" anchor="ctr"/>
          <a:lstStyle/>
          <a:p>
            <a:pPr>
              <a:defRPr/>
            </a:pPr>
            <a:endParaRPr lang="zh-CN" altLang="en-US">
              <a:ea typeface="宋体" pitchFamily="2" charset="-122"/>
            </a:endParaRPr>
          </a:p>
        </p:txBody>
      </p:sp>
      <p:sp>
        <p:nvSpPr>
          <p:cNvPr id="9" name="Rectangle 12">
            <a:hlinkClick r:id="" action="ppaction://hlinkshowjump?jump=nextslide"/>
          </p:cNvPr>
          <p:cNvSpPr>
            <a:spLocks noChangeArrowheads="1"/>
          </p:cNvSpPr>
          <p:nvPr userDrawn="1"/>
        </p:nvSpPr>
        <p:spPr bwMode="auto">
          <a:xfrm>
            <a:off x="7289800" y="6299200"/>
            <a:ext cx="673100" cy="381000"/>
          </a:xfrm>
          <a:prstGeom prst="rect">
            <a:avLst/>
          </a:prstGeom>
          <a:noFill/>
          <a:ln w="9525">
            <a:noFill/>
            <a:miter lim="800000"/>
            <a:headEnd/>
            <a:tailEnd/>
          </a:ln>
          <a:effectLst/>
        </p:spPr>
        <p:txBody>
          <a:bodyPr wrap="none" anchor="ctr"/>
          <a:lstStyle/>
          <a:p>
            <a:pPr>
              <a:defRPr/>
            </a:pPr>
            <a:endParaRPr lang="zh-CN" altLang="en-US">
              <a:ea typeface="宋体" pitchFamily="2" charset="-122"/>
            </a:endParaRPr>
          </a:p>
        </p:txBody>
      </p:sp>
      <p:sp>
        <p:nvSpPr>
          <p:cNvPr id="10" name="Rectangle 13">
            <a:hlinkClick r:id="" action="ppaction://hlinkshowjump?jump=firstslide"/>
          </p:cNvPr>
          <p:cNvSpPr>
            <a:spLocks noChangeArrowheads="1"/>
          </p:cNvSpPr>
          <p:nvPr userDrawn="1"/>
        </p:nvSpPr>
        <p:spPr bwMode="auto">
          <a:xfrm>
            <a:off x="8204200" y="6299200"/>
            <a:ext cx="673100" cy="381000"/>
          </a:xfrm>
          <a:prstGeom prst="rect">
            <a:avLst/>
          </a:prstGeom>
          <a:noFill/>
          <a:ln w="9525">
            <a:noFill/>
            <a:miter lim="800000"/>
            <a:headEnd/>
            <a:tailEnd/>
          </a:ln>
          <a:effectLst/>
        </p:spPr>
        <p:txBody>
          <a:bodyPr wrap="none" anchor="ctr"/>
          <a:lstStyle/>
          <a:p>
            <a:pPr>
              <a:defRPr/>
            </a:pPr>
            <a:endParaRPr lang="zh-CN" altLang="en-US">
              <a:ea typeface="宋体" pitchFamily="2" charset="-122"/>
            </a:endParaRPr>
          </a:p>
        </p:txBody>
      </p:sp>
      <p:sp>
        <p:nvSpPr>
          <p:cNvPr id="76806" name="Rectangle 6"/>
          <p:cNvSpPr>
            <a:spLocks noGrp="1" noChangeArrowheads="1"/>
          </p:cNvSpPr>
          <p:nvPr>
            <p:ph type="ctrTitle"/>
          </p:nvPr>
        </p:nvSpPr>
        <p:spPr>
          <a:xfrm>
            <a:off x="2051050" y="1125538"/>
            <a:ext cx="6629400" cy="2209800"/>
          </a:xfrm>
        </p:spPr>
        <p:txBody>
          <a:bodyPr/>
          <a:lstStyle>
            <a:lvl1pPr>
              <a:defRPr sz="4800"/>
            </a:lvl1pPr>
          </a:lstStyle>
          <a:p>
            <a:r>
              <a:rPr lang="zh-CN" altLang="en-US"/>
              <a:t>单击此处编辑母版标题样式</a:t>
            </a:r>
          </a:p>
        </p:txBody>
      </p:sp>
      <p:sp>
        <p:nvSpPr>
          <p:cNvPr id="76807" name="Rectangle 7"/>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zh-CN" altLang="en-US"/>
              <a:t>单击此处编辑母版副标题样式</a:t>
            </a:r>
          </a:p>
        </p:txBody>
      </p:sp>
      <p:sp>
        <p:nvSpPr>
          <p:cNvPr id="11" name="Rectangle 8"/>
          <p:cNvSpPr>
            <a:spLocks noGrp="1" noChangeArrowheads="1"/>
          </p:cNvSpPr>
          <p:nvPr>
            <p:ph type="dt" sz="half" idx="10"/>
          </p:nvPr>
        </p:nvSpPr>
        <p:spPr>
          <a:xfrm>
            <a:off x="912813" y="6251575"/>
            <a:ext cx="1905000" cy="457200"/>
          </a:xfrm>
        </p:spPr>
        <p:txBody>
          <a:bodyPr/>
          <a:lstStyle>
            <a:lvl1pPr>
              <a:defRPr/>
            </a:lvl1pPr>
          </a:lstStyle>
          <a:p>
            <a:pPr>
              <a:defRPr/>
            </a:pPr>
            <a:endParaRPr lang="en-US" altLang="zh-CN"/>
          </a:p>
        </p:txBody>
      </p:sp>
      <p:sp>
        <p:nvSpPr>
          <p:cNvPr id="12" name="Rectangle 9"/>
          <p:cNvSpPr>
            <a:spLocks noGrp="1" noChangeArrowheads="1"/>
          </p:cNvSpPr>
          <p:nvPr>
            <p:ph type="ftr" sz="quarter" idx="11"/>
          </p:nvPr>
        </p:nvSpPr>
        <p:spPr>
          <a:xfrm>
            <a:off x="3354388" y="6248400"/>
            <a:ext cx="2895600" cy="457200"/>
          </a:xfrm>
        </p:spPr>
        <p:txBody>
          <a:bodyPr/>
          <a:lstStyle>
            <a:lvl1pPr>
              <a:defRPr/>
            </a:lvl1pPr>
          </a:lstStyle>
          <a:p>
            <a:pPr>
              <a:defRPr/>
            </a:pPr>
            <a:endParaRPr lang="en-US" altLang="zh-CN"/>
          </a:p>
        </p:txBody>
      </p:sp>
      <p:sp>
        <p:nvSpPr>
          <p:cNvPr id="13" name="Rectangle 10"/>
          <p:cNvSpPr>
            <a:spLocks noGrp="1" noChangeArrowheads="1"/>
          </p:cNvSpPr>
          <p:nvPr>
            <p:ph type="sldNum" sz="quarter" idx="12"/>
          </p:nvPr>
        </p:nvSpPr>
        <p:spPr/>
        <p:txBody>
          <a:bodyPr/>
          <a:lstStyle>
            <a:lvl1pPr>
              <a:defRPr/>
            </a:lvl1pPr>
          </a:lstStyle>
          <a:p>
            <a:pPr>
              <a:defRPr/>
            </a:pPr>
            <a:fld id="{8C486DA2-320F-4CDA-9545-62A472E7C161}" type="slidenum">
              <a:rPr lang="en-US" altLang="zh-CN"/>
              <a:pPr>
                <a:defRPr/>
              </a:pPr>
              <a:t>‹#›</a:t>
            </a:fld>
            <a:endParaRPr lang="en-US" altLang="zh-CN"/>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E686C3F4-3477-4D5A-B70C-23259AF74347}" type="slidenum">
              <a:rPr lang="en-US" altLang="zh-CN"/>
              <a:pPr>
                <a:defRPr/>
              </a:pPr>
              <a:t>‹#›</a:t>
            </a:fld>
            <a:endParaRPr lang="en-US" altLang="zh-CN"/>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7813"/>
            <a:ext cx="19431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277813"/>
            <a:ext cx="56769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EC4634B-C39C-414D-85CF-F57DC2BD4A67}" type="slidenum">
              <a:rPr lang="en-US" altLang="zh-CN"/>
              <a:pPr>
                <a:defRPr/>
              </a:pPr>
              <a:t>‹#›</a:t>
            </a:fld>
            <a:endParaRPr lang="en-US" altLang="zh-CN"/>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bwMode="gray">
      <p:bgPr>
        <a:solidFill>
          <a:schemeClr val="bg1"/>
        </a:solidFill>
        <a:effectLst/>
      </p:bgPr>
    </p:bg>
    <p:spTree>
      <p:nvGrpSpPr>
        <p:cNvPr id="1" name=""/>
        <p:cNvGrpSpPr/>
        <p:nvPr/>
      </p:nvGrpSpPr>
      <p:grpSpPr>
        <a:xfrm>
          <a:off x="0" y="0"/>
          <a:ext cx="0" cy="0"/>
          <a:chOff x="0" y="0"/>
          <a:chExt cx="0" cy="0"/>
        </a:xfrm>
      </p:grpSpPr>
      <p:pic>
        <p:nvPicPr>
          <p:cNvPr id="2" name="Picture 122"/>
          <p:cNvPicPr>
            <a:picLocks noChangeAspect="1" noChangeArrowheads="1"/>
          </p:cNvPicPr>
          <p:nvPr/>
        </p:nvPicPr>
        <p:blipFill>
          <a:blip r:embed="rId2">
            <a:lum bright="30000" contrast="-36000"/>
          </a:blip>
          <a:srcRect/>
          <a:stretch>
            <a:fillRect/>
          </a:stretch>
        </p:blipFill>
        <p:spPr bwMode="auto">
          <a:xfrm>
            <a:off x="0" y="4343400"/>
            <a:ext cx="9144000" cy="2528888"/>
          </a:xfrm>
          <a:prstGeom prst="rect">
            <a:avLst/>
          </a:prstGeom>
          <a:noFill/>
          <a:ln w="9525">
            <a:noFill/>
            <a:miter lim="800000"/>
            <a:headEnd/>
            <a:tailEnd/>
          </a:ln>
        </p:spPr>
      </p:pic>
      <p:pic>
        <p:nvPicPr>
          <p:cNvPr id="3" name="Picture 121" descr="Untitled-5 copy"/>
          <p:cNvPicPr>
            <a:picLocks noChangeAspect="1" noChangeArrowheads="1"/>
          </p:cNvPicPr>
          <p:nvPr/>
        </p:nvPicPr>
        <p:blipFill>
          <a:blip r:embed="rId3"/>
          <a:srcRect/>
          <a:stretch>
            <a:fillRect/>
          </a:stretch>
        </p:blipFill>
        <p:spPr bwMode="auto">
          <a:xfrm>
            <a:off x="0" y="-26988"/>
            <a:ext cx="9144000" cy="2689226"/>
          </a:xfrm>
          <a:prstGeom prst="rect">
            <a:avLst/>
          </a:prstGeom>
          <a:noFill/>
          <a:ln w="9525">
            <a:noFill/>
            <a:miter lim="800000"/>
            <a:headEnd/>
            <a:tailEnd/>
          </a:ln>
        </p:spPr>
      </p:pic>
      <p:grpSp>
        <p:nvGrpSpPr>
          <p:cNvPr id="4" name="Group 119"/>
          <p:cNvGrpSpPr>
            <a:grpSpLocks/>
          </p:cNvGrpSpPr>
          <p:nvPr/>
        </p:nvGrpSpPr>
        <p:grpSpPr bwMode="auto">
          <a:xfrm>
            <a:off x="3184525" y="1300163"/>
            <a:ext cx="5224463" cy="912812"/>
            <a:chOff x="2211" y="819"/>
            <a:chExt cx="3629" cy="575"/>
          </a:xfrm>
        </p:grpSpPr>
        <p:sp>
          <p:nvSpPr>
            <p:cNvPr id="5" name="Oval 10"/>
            <p:cNvSpPr>
              <a:spLocks noChangeArrowheads="1"/>
            </p:cNvSpPr>
            <p:nvPr/>
          </p:nvSpPr>
          <p:spPr bwMode="auto">
            <a:xfrm>
              <a:off x="2211" y="825"/>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 name="Oval 11"/>
            <p:cNvSpPr>
              <a:spLocks noChangeArrowheads="1"/>
            </p:cNvSpPr>
            <p:nvPr/>
          </p:nvSpPr>
          <p:spPr bwMode="auto">
            <a:xfrm>
              <a:off x="2328" y="823"/>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 name="Oval 12"/>
            <p:cNvSpPr>
              <a:spLocks noChangeArrowheads="1"/>
            </p:cNvSpPr>
            <p:nvPr/>
          </p:nvSpPr>
          <p:spPr bwMode="auto">
            <a:xfrm>
              <a:off x="2445" y="824"/>
              <a:ext cx="94"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 name="Oval 13"/>
            <p:cNvSpPr>
              <a:spLocks noChangeArrowheads="1"/>
            </p:cNvSpPr>
            <p:nvPr/>
          </p:nvSpPr>
          <p:spPr bwMode="auto">
            <a:xfrm>
              <a:off x="2562" y="822"/>
              <a:ext cx="95"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 name="Oval 14"/>
            <p:cNvSpPr>
              <a:spLocks noChangeArrowheads="1"/>
            </p:cNvSpPr>
            <p:nvPr/>
          </p:nvSpPr>
          <p:spPr bwMode="auto">
            <a:xfrm>
              <a:off x="2679" y="823"/>
              <a:ext cx="96"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 name="Oval 15"/>
            <p:cNvSpPr>
              <a:spLocks noChangeArrowheads="1"/>
            </p:cNvSpPr>
            <p:nvPr/>
          </p:nvSpPr>
          <p:spPr bwMode="auto">
            <a:xfrm>
              <a:off x="2795" y="821"/>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1" name="Oval 16"/>
            <p:cNvSpPr>
              <a:spLocks noChangeArrowheads="1"/>
            </p:cNvSpPr>
            <p:nvPr/>
          </p:nvSpPr>
          <p:spPr bwMode="auto">
            <a:xfrm>
              <a:off x="2920" y="823"/>
              <a:ext cx="92"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2" name="Oval 17"/>
            <p:cNvSpPr>
              <a:spLocks noChangeArrowheads="1"/>
            </p:cNvSpPr>
            <p:nvPr/>
          </p:nvSpPr>
          <p:spPr bwMode="auto">
            <a:xfrm>
              <a:off x="3037" y="821"/>
              <a:ext cx="92"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3" name="Oval 18"/>
            <p:cNvSpPr>
              <a:spLocks noChangeArrowheads="1"/>
            </p:cNvSpPr>
            <p:nvPr/>
          </p:nvSpPr>
          <p:spPr bwMode="auto">
            <a:xfrm>
              <a:off x="3154" y="822"/>
              <a:ext cx="94"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4" name="Oval 19"/>
            <p:cNvSpPr>
              <a:spLocks noChangeArrowheads="1"/>
            </p:cNvSpPr>
            <p:nvPr/>
          </p:nvSpPr>
          <p:spPr bwMode="auto">
            <a:xfrm>
              <a:off x="3270" y="820"/>
              <a:ext cx="96"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5" name="Oval 20"/>
            <p:cNvSpPr>
              <a:spLocks noChangeArrowheads="1"/>
            </p:cNvSpPr>
            <p:nvPr/>
          </p:nvSpPr>
          <p:spPr bwMode="auto">
            <a:xfrm>
              <a:off x="3386" y="821"/>
              <a:ext cx="94"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6" name="Oval 21"/>
            <p:cNvSpPr>
              <a:spLocks noChangeArrowheads="1"/>
            </p:cNvSpPr>
            <p:nvPr/>
          </p:nvSpPr>
          <p:spPr bwMode="auto">
            <a:xfrm>
              <a:off x="3504" y="819"/>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7" name="Oval 22"/>
            <p:cNvSpPr>
              <a:spLocks noChangeArrowheads="1"/>
            </p:cNvSpPr>
            <p:nvPr/>
          </p:nvSpPr>
          <p:spPr bwMode="auto">
            <a:xfrm>
              <a:off x="3629" y="824"/>
              <a:ext cx="92"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8" name="Oval 23"/>
            <p:cNvSpPr>
              <a:spLocks noChangeArrowheads="1"/>
            </p:cNvSpPr>
            <p:nvPr/>
          </p:nvSpPr>
          <p:spPr bwMode="auto">
            <a:xfrm>
              <a:off x="3745" y="822"/>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9" name="Oval 24"/>
            <p:cNvSpPr>
              <a:spLocks noChangeArrowheads="1"/>
            </p:cNvSpPr>
            <p:nvPr/>
          </p:nvSpPr>
          <p:spPr bwMode="auto">
            <a:xfrm>
              <a:off x="3862" y="823"/>
              <a:ext cx="94"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0" name="Oval 25"/>
            <p:cNvSpPr>
              <a:spLocks noChangeArrowheads="1"/>
            </p:cNvSpPr>
            <p:nvPr/>
          </p:nvSpPr>
          <p:spPr bwMode="auto">
            <a:xfrm>
              <a:off x="3979" y="821"/>
              <a:ext cx="95"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1" name="Oval 26"/>
            <p:cNvSpPr>
              <a:spLocks noChangeArrowheads="1"/>
            </p:cNvSpPr>
            <p:nvPr/>
          </p:nvSpPr>
          <p:spPr bwMode="auto">
            <a:xfrm>
              <a:off x="4096" y="822"/>
              <a:ext cx="96"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2" name="Oval 27"/>
            <p:cNvSpPr>
              <a:spLocks noChangeArrowheads="1"/>
            </p:cNvSpPr>
            <p:nvPr/>
          </p:nvSpPr>
          <p:spPr bwMode="auto">
            <a:xfrm>
              <a:off x="4214" y="820"/>
              <a:ext cx="97"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3" name="Oval 28"/>
            <p:cNvSpPr>
              <a:spLocks noChangeArrowheads="1"/>
            </p:cNvSpPr>
            <p:nvPr/>
          </p:nvSpPr>
          <p:spPr bwMode="auto">
            <a:xfrm>
              <a:off x="4337" y="825"/>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4" name="Oval 29"/>
            <p:cNvSpPr>
              <a:spLocks noChangeArrowheads="1"/>
            </p:cNvSpPr>
            <p:nvPr/>
          </p:nvSpPr>
          <p:spPr bwMode="auto">
            <a:xfrm>
              <a:off x="4454" y="823"/>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5" name="Oval 30"/>
            <p:cNvSpPr>
              <a:spLocks noChangeArrowheads="1"/>
            </p:cNvSpPr>
            <p:nvPr/>
          </p:nvSpPr>
          <p:spPr bwMode="auto">
            <a:xfrm>
              <a:off x="4571" y="824"/>
              <a:ext cx="94"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6" name="Oval 31"/>
            <p:cNvSpPr>
              <a:spLocks noChangeArrowheads="1"/>
            </p:cNvSpPr>
            <p:nvPr/>
          </p:nvSpPr>
          <p:spPr bwMode="auto">
            <a:xfrm>
              <a:off x="4688" y="822"/>
              <a:ext cx="95"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7" name="Oval 32"/>
            <p:cNvSpPr>
              <a:spLocks noChangeArrowheads="1"/>
            </p:cNvSpPr>
            <p:nvPr/>
          </p:nvSpPr>
          <p:spPr bwMode="auto">
            <a:xfrm>
              <a:off x="4805" y="823"/>
              <a:ext cx="96"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8" name="Oval 33"/>
            <p:cNvSpPr>
              <a:spLocks noChangeArrowheads="1"/>
            </p:cNvSpPr>
            <p:nvPr/>
          </p:nvSpPr>
          <p:spPr bwMode="auto">
            <a:xfrm>
              <a:off x="4923" y="821"/>
              <a:ext cx="96"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9" name="Oval 34"/>
            <p:cNvSpPr>
              <a:spLocks noChangeArrowheads="1"/>
            </p:cNvSpPr>
            <p:nvPr/>
          </p:nvSpPr>
          <p:spPr bwMode="auto">
            <a:xfrm>
              <a:off x="5046" y="826"/>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0" name="Oval 35"/>
            <p:cNvSpPr>
              <a:spLocks noChangeArrowheads="1"/>
            </p:cNvSpPr>
            <p:nvPr/>
          </p:nvSpPr>
          <p:spPr bwMode="auto">
            <a:xfrm>
              <a:off x="5163" y="824"/>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1" name="Oval 36"/>
            <p:cNvSpPr>
              <a:spLocks noChangeArrowheads="1"/>
            </p:cNvSpPr>
            <p:nvPr/>
          </p:nvSpPr>
          <p:spPr bwMode="auto">
            <a:xfrm>
              <a:off x="5280" y="825"/>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2" name="Oval 37"/>
            <p:cNvSpPr>
              <a:spLocks noChangeArrowheads="1"/>
            </p:cNvSpPr>
            <p:nvPr/>
          </p:nvSpPr>
          <p:spPr bwMode="auto">
            <a:xfrm>
              <a:off x="5397" y="823"/>
              <a:ext cx="95"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3" name="Oval 38"/>
            <p:cNvSpPr>
              <a:spLocks noChangeArrowheads="1"/>
            </p:cNvSpPr>
            <p:nvPr/>
          </p:nvSpPr>
          <p:spPr bwMode="auto">
            <a:xfrm>
              <a:off x="5514" y="824"/>
              <a:ext cx="96"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4" name="Oval 39"/>
            <p:cNvSpPr>
              <a:spLocks noChangeArrowheads="1"/>
            </p:cNvSpPr>
            <p:nvPr/>
          </p:nvSpPr>
          <p:spPr bwMode="auto">
            <a:xfrm>
              <a:off x="2211" y="945"/>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5" name="Oval 40"/>
            <p:cNvSpPr>
              <a:spLocks noChangeArrowheads="1"/>
            </p:cNvSpPr>
            <p:nvPr/>
          </p:nvSpPr>
          <p:spPr bwMode="auto">
            <a:xfrm>
              <a:off x="2328" y="943"/>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6" name="Oval 41"/>
            <p:cNvSpPr>
              <a:spLocks noChangeArrowheads="1"/>
            </p:cNvSpPr>
            <p:nvPr/>
          </p:nvSpPr>
          <p:spPr bwMode="auto">
            <a:xfrm>
              <a:off x="2445" y="944"/>
              <a:ext cx="94"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7" name="Oval 42"/>
            <p:cNvSpPr>
              <a:spLocks noChangeArrowheads="1"/>
            </p:cNvSpPr>
            <p:nvPr/>
          </p:nvSpPr>
          <p:spPr bwMode="auto">
            <a:xfrm>
              <a:off x="2562" y="942"/>
              <a:ext cx="95"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8" name="Oval 43"/>
            <p:cNvSpPr>
              <a:spLocks noChangeArrowheads="1"/>
            </p:cNvSpPr>
            <p:nvPr/>
          </p:nvSpPr>
          <p:spPr bwMode="auto">
            <a:xfrm>
              <a:off x="2679" y="943"/>
              <a:ext cx="96"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9" name="Oval 44"/>
            <p:cNvSpPr>
              <a:spLocks noChangeArrowheads="1"/>
            </p:cNvSpPr>
            <p:nvPr/>
          </p:nvSpPr>
          <p:spPr bwMode="auto">
            <a:xfrm>
              <a:off x="2795" y="941"/>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0" name="Oval 45"/>
            <p:cNvSpPr>
              <a:spLocks noChangeArrowheads="1"/>
            </p:cNvSpPr>
            <p:nvPr/>
          </p:nvSpPr>
          <p:spPr bwMode="auto">
            <a:xfrm>
              <a:off x="2920" y="943"/>
              <a:ext cx="92"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1" name="Oval 46"/>
            <p:cNvSpPr>
              <a:spLocks noChangeArrowheads="1"/>
            </p:cNvSpPr>
            <p:nvPr/>
          </p:nvSpPr>
          <p:spPr bwMode="auto">
            <a:xfrm>
              <a:off x="3037" y="941"/>
              <a:ext cx="92"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2" name="Oval 47"/>
            <p:cNvSpPr>
              <a:spLocks noChangeArrowheads="1"/>
            </p:cNvSpPr>
            <p:nvPr/>
          </p:nvSpPr>
          <p:spPr bwMode="auto">
            <a:xfrm>
              <a:off x="3154" y="942"/>
              <a:ext cx="94"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3" name="Oval 48"/>
            <p:cNvSpPr>
              <a:spLocks noChangeArrowheads="1"/>
            </p:cNvSpPr>
            <p:nvPr/>
          </p:nvSpPr>
          <p:spPr bwMode="auto">
            <a:xfrm>
              <a:off x="3270" y="940"/>
              <a:ext cx="96"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4" name="Oval 49"/>
            <p:cNvSpPr>
              <a:spLocks noChangeArrowheads="1"/>
            </p:cNvSpPr>
            <p:nvPr/>
          </p:nvSpPr>
          <p:spPr bwMode="auto">
            <a:xfrm>
              <a:off x="3386" y="941"/>
              <a:ext cx="94"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5" name="Oval 50"/>
            <p:cNvSpPr>
              <a:spLocks noChangeArrowheads="1"/>
            </p:cNvSpPr>
            <p:nvPr/>
          </p:nvSpPr>
          <p:spPr bwMode="auto">
            <a:xfrm>
              <a:off x="3504" y="939"/>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6" name="Oval 51"/>
            <p:cNvSpPr>
              <a:spLocks noChangeArrowheads="1"/>
            </p:cNvSpPr>
            <p:nvPr/>
          </p:nvSpPr>
          <p:spPr bwMode="auto">
            <a:xfrm>
              <a:off x="3629" y="944"/>
              <a:ext cx="92"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7" name="Oval 52"/>
            <p:cNvSpPr>
              <a:spLocks noChangeArrowheads="1"/>
            </p:cNvSpPr>
            <p:nvPr/>
          </p:nvSpPr>
          <p:spPr bwMode="auto">
            <a:xfrm>
              <a:off x="3745" y="942"/>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8" name="Oval 53"/>
            <p:cNvSpPr>
              <a:spLocks noChangeArrowheads="1"/>
            </p:cNvSpPr>
            <p:nvPr/>
          </p:nvSpPr>
          <p:spPr bwMode="auto">
            <a:xfrm>
              <a:off x="3862" y="943"/>
              <a:ext cx="94"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9" name="Oval 54"/>
            <p:cNvSpPr>
              <a:spLocks noChangeArrowheads="1"/>
            </p:cNvSpPr>
            <p:nvPr/>
          </p:nvSpPr>
          <p:spPr bwMode="auto">
            <a:xfrm>
              <a:off x="3979" y="941"/>
              <a:ext cx="95"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0" name="Oval 55"/>
            <p:cNvSpPr>
              <a:spLocks noChangeArrowheads="1"/>
            </p:cNvSpPr>
            <p:nvPr/>
          </p:nvSpPr>
          <p:spPr bwMode="auto">
            <a:xfrm>
              <a:off x="4096" y="942"/>
              <a:ext cx="96"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1" name="Oval 56"/>
            <p:cNvSpPr>
              <a:spLocks noChangeArrowheads="1"/>
            </p:cNvSpPr>
            <p:nvPr/>
          </p:nvSpPr>
          <p:spPr bwMode="auto">
            <a:xfrm>
              <a:off x="4214" y="940"/>
              <a:ext cx="97"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2" name="Oval 57"/>
            <p:cNvSpPr>
              <a:spLocks noChangeArrowheads="1"/>
            </p:cNvSpPr>
            <p:nvPr/>
          </p:nvSpPr>
          <p:spPr bwMode="auto">
            <a:xfrm>
              <a:off x="4337" y="945"/>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3" name="Oval 58"/>
            <p:cNvSpPr>
              <a:spLocks noChangeArrowheads="1"/>
            </p:cNvSpPr>
            <p:nvPr/>
          </p:nvSpPr>
          <p:spPr bwMode="auto">
            <a:xfrm>
              <a:off x="4454" y="943"/>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4" name="Oval 59"/>
            <p:cNvSpPr>
              <a:spLocks noChangeArrowheads="1"/>
            </p:cNvSpPr>
            <p:nvPr/>
          </p:nvSpPr>
          <p:spPr bwMode="auto">
            <a:xfrm>
              <a:off x="4571" y="944"/>
              <a:ext cx="94"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5" name="Oval 60"/>
            <p:cNvSpPr>
              <a:spLocks noChangeArrowheads="1"/>
            </p:cNvSpPr>
            <p:nvPr/>
          </p:nvSpPr>
          <p:spPr bwMode="auto">
            <a:xfrm>
              <a:off x="4688" y="942"/>
              <a:ext cx="95"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6" name="Oval 61"/>
            <p:cNvSpPr>
              <a:spLocks noChangeArrowheads="1"/>
            </p:cNvSpPr>
            <p:nvPr/>
          </p:nvSpPr>
          <p:spPr bwMode="auto">
            <a:xfrm>
              <a:off x="4805" y="943"/>
              <a:ext cx="96"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7" name="Oval 62"/>
            <p:cNvSpPr>
              <a:spLocks noChangeArrowheads="1"/>
            </p:cNvSpPr>
            <p:nvPr/>
          </p:nvSpPr>
          <p:spPr bwMode="auto">
            <a:xfrm>
              <a:off x="4923" y="941"/>
              <a:ext cx="96"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8" name="Oval 63"/>
            <p:cNvSpPr>
              <a:spLocks noChangeArrowheads="1"/>
            </p:cNvSpPr>
            <p:nvPr/>
          </p:nvSpPr>
          <p:spPr bwMode="auto">
            <a:xfrm>
              <a:off x="5046" y="946"/>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9" name="Oval 64"/>
            <p:cNvSpPr>
              <a:spLocks noChangeArrowheads="1"/>
            </p:cNvSpPr>
            <p:nvPr/>
          </p:nvSpPr>
          <p:spPr bwMode="auto">
            <a:xfrm>
              <a:off x="5163" y="944"/>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0" name="Oval 65"/>
            <p:cNvSpPr>
              <a:spLocks noChangeArrowheads="1"/>
            </p:cNvSpPr>
            <p:nvPr/>
          </p:nvSpPr>
          <p:spPr bwMode="auto">
            <a:xfrm>
              <a:off x="5280" y="945"/>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1" name="Oval 66"/>
            <p:cNvSpPr>
              <a:spLocks noChangeArrowheads="1"/>
            </p:cNvSpPr>
            <p:nvPr/>
          </p:nvSpPr>
          <p:spPr bwMode="auto">
            <a:xfrm>
              <a:off x="5397" y="943"/>
              <a:ext cx="95"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2" name="Oval 67"/>
            <p:cNvSpPr>
              <a:spLocks noChangeArrowheads="1"/>
            </p:cNvSpPr>
            <p:nvPr/>
          </p:nvSpPr>
          <p:spPr bwMode="auto">
            <a:xfrm>
              <a:off x="5514" y="944"/>
              <a:ext cx="96"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3" name="Oval 68"/>
            <p:cNvSpPr>
              <a:spLocks noChangeArrowheads="1"/>
            </p:cNvSpPr>
            <p:nvPr/>
          </p:nvSpPr>
          <p:spPr bwMode="auto">
            <a:xfrm>
              <a:off x="2445" y="1074"/>
              <a:ext cx="94"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4" name="Oval 69"/>
            <p:cNvSpPr>
              <a:spLocks noChangeArrowheads="1"/>
            </p:cNvSpPr>
            <p:nvPr/>
          </p:nvSpPr>
          <p:spPr bwMode="auto">
            <a:xfrm>
              <a:off x="2562" y="1072"/>
              <a:ext cx="95"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5" name="Oval 70"/>
            <p:cNvSpPr>
              <a:spLocks noChangeArrowheads="1"/>
            </p:cNvSpPr>
            <p:nvPr/>
          </p:nvSpPr>
          <p:spPr bwMode="auto">
            <a:xfrm>
              <a:off x="2679" y="1073"/>
              <a:ext cx="96"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6" name="Oval 71"/>
            <p:cNvSpPr>
              <a:spLocks noChangeArrowheads="1"/>
            </p:cNvSpPr>
            <p:nvPr/>
          </p:nvSpPr>
          <p:spPr bwMode="auto">
            <a:xfrm>
              <a:off x="2795" y="1071"/>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7" name="Oval 72"/>
            <p:cNvSpPr>
              <a:spLocks noChangeArrowheads="1"/>
            </p:cNvSpPr>
            <p:nvPr/>
          </p:nvSpPr>
          <p:spPr bwMode="auto">
            <a:xfrm>
              <a:off x="2912" y="1072"/>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8" name="Oval 73"/>
            <p:cNvSpPr>
              <a:spLocks noChangeArrowheads="1"/>
            </p:cNvSpPr>
            <p:nvPr/>
          </p:nvSpPr>
          <p:spPr bwMode="auto">
            <a:xfrm>
              <a:off x="3029" y="1070"/>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9" name="Oval 74"/>
            <p:cNvSpPr>
              <a:spLocks noChangeArrowheads="1"/>
            </p:cNvSpPr>
            <p:nvPr/>
          </p:nvSpPr>
          <p:spPr bwMode="auto">
            <a:xfrm>
              <a:off x="3154" y="1072"/>
              <a:ext cx="94"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0" name="Oval 75"/>
            <p:cNvSpPr>
              <a:spLocks noChangeArrowheads="1"/>
            </p:cNvSpPr>
            <p:nvPr/>
          </p:nvSpPr>
          <p:spPr bwMode="auto">
            <a:xfrm>
              <a:off x="3270" y="1070"/>
              <a:ext cx="96"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1" name="Oval 76"/>
            <p:cNvSpPr>
              <a:spLocks noChangeArrowheads="1"/>
            </p:cNvSpPr>
            <p:nvPr/>
          </p:nvSpPr>
          <p:spPr bwMode="auto">
            <a:xfrm>
              <a:off x="3386" y="1071"/>
              <a:ext cx="94"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2" name="Oval 77"/>
            <p:cNvSpPr>
              <a:spLocks noChangeArrowheads="1"/>
            </p:cNvSpPr>
            <p:nvPr/>
          </p:nvSpPr>
          <p:spPr bwMode="auto">
            <a:xfrm>
              <a:off x="3504" y="1069"/>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3" name="Oval 78"/>
            <p:cNvSpPr>
              <a:spLocks noChangeArrowheads="1"/>
            </p:cNvSpPr>
            <p:nvPr/>
          </p:nvSpPr>
          <p:spPr bwMode="auto">
            <a:xfrm>
              <a:off x="3621" y="1070"/>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4" name="Oval 79"/>
            <p:cNvSpPr>
              <a:spLocks noChangeArrowheads="1"/>
            </p:cNvSpPr>
            <p:nvPr/>
          </p:nvSpPr>
          <p:spPr bwMode="auto">
            <a:xfrm>
              <a:off x="3738" y="1068"/>
              <a:ext cx="92"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5" name="Oval 80"/>
            <p:cNvSpPr>
              <a:spLocks noChangeArrowheads="1"/>
            </p:cNvSpPr>
            <p:nvPr/>
          </p:nvSpPr>
          <p:spPr bwMode="auto">
            <a:xfrm>
              <a:off x="3862" y="1073"/>
              <a:ext cx="94"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6" name="Oval 81"/>
            <p:cNvSpPr>
              <a:spLocks noChangeArrowheads="1"/>
            </p:cNvSpPr>
            <p:nvPr/>
          </p:nvSpPr>
          <p:spPr bwMode="auto">
            <a:xfrm>
              <a:off x="3979" y="1071"/>
              <a:ext cx="95"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7" name="Oval 82"/>
            <p:cNvSpPr>
              <a:spLocks noChangeArrowheads="1"/>
            </p:cNvSpPr>
            <p:nvPr/>
          </p:nvSpPr>
          <p:spPr bwMode="auto">
            <a:xfrm>
              <a:off x="4096" y="1072"/>
              <a:ext cx="96"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8" name="Oval 83"/>
            <p:cNvSpPr>
              <a:spLocks noChangeArrowheads="1"/>
            </p:cNvSpPr>
            <p:nvPr/>
          </p:nvSpPr>
          <p:spPr bwMode="auto">
            <a:xfrm>
              <a:off x="4214" y="1070"/>
              <a:ext cx="97"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9" name="Oval 84"/>
            <p:cNvSpPr>
              <a:spLocks noChangeArrowheads="1"/>
            </p:cNvSpPr>
            <p:nvPr/>
          </p:nvSpPr>
          <p:spPr bwMode="auto">
            <a:xfrm>
              <a:off x="4330" y="1071"/>
              <a:ext cx="92"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0" name="Oval 85"/>
            <p:cNvSpPr>
              <a:spLocks noChangeArrowheads="1"/>
            </p:cNvSpPr>
            <p:nvPr/>
          </p:nvSpPr>
          <p:spPr bwMode="auto">
            <a:xfrm>
              <a:off x="4447" y="1069"/>
              <a:ext cx="92"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1" name="Oval 86"/>
            <p:cNvSpPr>
              <a:spLocks noChangeArrowheads="1"/>
            </p:cNvSpPr>
            <p:nvPr/>
          </p:nvSpPr>
          <p:spPr bwMode="auto">
            <a:xfrm>
              <a:off x="4571" y="1074"/>
              <a:ext cx="94"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2" name="Oval 87"/>
            <p:cNvSpPr>
              <a:spLocks noChangeArrowheads="1"/>
            </p:cNvSpPr>
            <p:nvPr/>
          </p:nvSpPr>
          <p:spPr bwMode="auto">
            <a:xfrm>
              <a:off x="4688" y="1072"/>
              <a:ext cx="95"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3" name="Oval 88"/>
            <p:cNvSpPr>
              <a:spLocks noChangeArrowheads="1"/>
            </p:cNvSpPr>
            <p:nvPr/>
          </p:nvSpPr>
          <p:spPr bwMode="auto">
            <a:xfrm>
              <a:off x="4805" y="1073"/>
              <a:ext cx="96"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4" name="Oval 89"/>
            <p:cNvSpPr>
              <a:spLocks noChangeArrowheads="1"/>
            </p:cNvSpPr>
            <p:nvPr/>
          </p:nvSpPr>
          <p:spPr bwMode="auto">
            <a:xfrm>
              <a:off x="4923" y="1071"/>
              <a:ext cx="96"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5" name="Oval 90"/>
            <p:cNvSpPr>
              <a:spLocks noChangeArrowheads="1"/>
            </p:cNvSpPr>
            <p:nvPr/>
          </p:nvSpPr>
          <p:spPr bwMode="auto">
            <a:xfrm>
              <a:off x="5039" y="1072"/>
              <a:ext cx="92"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6" name="Oval 91"/>
            <p:cNvSpPr>
              <a:spLocks noChangeArrowheads="1"/>
            </p:cNvSpPr>
            <p:nvPr/>
          </p:nvSpPr>
          <p:spPr bwMode="auto">
            <a:xfrm>
              <a:off x="5155" y="1070"/>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7" name="Oval 92"/>
            <p:cNvSpPr>
              <a:spLocks noChangeArrowheads="1"/>
            </p:cNvSpPr>
            <p:nvPr/>
          </p:nvSpPr>
          <p:spPr bwMode="auto">
            <a:xfrm>
              <a:off x="5280" y="1075"/>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8" name="Oval 93"/>
            <p:cNvSpPr>
              <a:spLocks noChangeArrowheads="1"/>
            </p:cNvSpPr>
            <p:nvPr/>
          </p:nvSpPr>
          <p:spPr bwMode="auto">
            <a:xfrm>
              <a:off x="5397" y="1073"/>
              <a:ext cx="95"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9" name="Oval 94"/>
            <p:cNvSpPr>
              <a:spLocks noChangeArrowheads="1"/>
            </p:cNvSpPr>
            <p:nvPr/>
          </p:nvSpPr>
          <p:spPr bwMode="auto">
            <a:xfrm>
              <a:off x="5514" y="1074"/>
              <a:ext cx="96"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0" name="Oval 95"/>
            <p:cNvSpPr>
              <a:spLocks noChangeArrowheads="1"/>
            </p:cNvSpPr>
            <p:nvPr/>
          </p:nvSpPr>
          <p:spPr bwMode="auto">
            <a:xfrm>
              <a:off x="5630" y="1072"/>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1" name="Oval 96"/>
            <p:cNvSpPr>
              <a:spLocks noChangeArrowheads="1"/>
            </p:cNvSpPr>
            <p:nvPr/>
          </p:nvSpPr>
          <p:spPr bwMode="auto">
            <a:xfrm>
              <a:off x="5747" y="1073"/>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2" name="Oval 97"/>
            <p:cNvSpPr>
              <a:spLocks noChangeArrowheads="1"/>
            </p:cNvSpPr>
            <p:nvPr/>
          </p:nvSpPr>
          <p:spPr bwMode="auto">
            <a:xfrm>
              <a:off x="2687" y="1190"/>
              <a:ext cx="93"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3" name="Oval 98"/>
            <p:cNvSpPr>
              <a:spLocks noChangeArrowheads="1"/>
            </p:cNvSpPr>
            <p:nvPr/>
          </p:nvSpPr>
          <p:spPr bwMode="auto">
            <a:xfrm>
              <a:off x="2804" y="1188"/>
              <a:ext cx="93"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4" name="Oval 99"/>
            <p:cNvSpPr>
              <a:spLocks noChangeArrowheads="1"/>
            </p:cNvSpPr>
            <p:nvPr/>
          </p:nvSpPr>
          <p:spPr bwMode="auto">
            <a:xfrm>
              <a:off x="2921" y="1189"/>
              <a:ext cx="93"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5" name="Oval 100"/>
            <p:cNvSpPr>
              <a:spLocks noChangeArrowheads="1"/>
            </p:cNvSpPr>
            <p:nvPr/>
          </p:nvSpPr>
          <p:spPr bwMode="auto">
            <a:xfrm>
              <a:off x="3038" y="1187"/>
              <a:ext cx="92"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6" name="Oval 101"/>
            <p:cNvSpPr>
              <a:spLocks noChangeArrowheads="1"/>
            </p:cNvSpPr>
            <p:nvPr/>
          </p:nvSpPr>
          <p:spPr bwMode="auto">
            <a:xfrm>
              <a:off x="3155" y="1188"/>
              <a:ext cx="93"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7" name="Oval 102"/>
            <p:cNvSpPr>
              <a:spLocks noChangeArrowheads="1"/>
            </p:cNvSpPr>
            <p:nvPr/>
          </p:nvSpPr>
          <p:spPr bwMode="auto">
            <a:xfrm>
              <a:off x="3271" y="1186"/>
              <a:ext cx="95"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8" name="Oval 103"/>
            <p:cNvSpPr>
              <a:spLocks noChangeArrowheads="1"/>
            </p:cNvSpPr>
            <p:nvPr/>
          </p:nvSpPr>
          <p:spPr bwMode="auto">
            <a:xfrm>
              <a:off x="3396" y="1188"/>
              <a:ext cx="93"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9" name="Oval 104"/>
            <p:cNvSpPr>
              <a:spLocks noChangeArrowheads="1"/>
            </p:cNvSpPr>
            <p:nvPr/>
          </p:nvSpPr>
          <p:spPr bwMode="auto">
            <a:xfrm>
              <a:off x="3513" y="1186"/>
              <a:ext cx="92"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0" name="Oval 105"/>
            <p:cNvSpPr>
              <a:spLocks noChangeArrowheads="1"/>
            </p:cNvSpPr>
            <p:nvPr/>
          </p:nvSpPr>
          <p:spPr bwMode="auto">
            <a:xfrm>
              <a:off x="3630" y="1187"/>
              <a:ext cx="92"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1" name="Oval 106"/>
            <p:cNvSpPr>
              <a:spLocks noChangeArrowheads="1"/>
            </p:cNvSpPr>
            <p:nvPr/>
          </p:nvSpPr>
          <p:spPr bwMode="auto">
            <a:xfrm>
              <a:off x="3747" y="1185"/>
              <a:ext cx="92"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2" name="Oval 107"/>
            <p:cNvSpPr>
              <a:spLocks noChangeArrowheads="1"/>
            </p:cNvSpPr>
            <p:nvPr/>
          </p:nvSpPr>
          <p:spPr bwMode="auto">
            <a:xfrm>
              <a:off x="3863" y="1186"/>
              <a:ext cx="93"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3" name="Oval 108"/>
            <p:cNvSpPr>
              <a:spLocks noChangeArrowheads="1"/>
            </p:cNvSpPr>
            <p:nvPr/>
          </p:nvSpPr>
          <p:spPr bwMode="auto">
            <a:xfrm>
              <a:off x="3980" y="1184"/>
              <a:ext cx="94"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4" name="Oval 109"/>
            <p:cNvSpPr>
              <a:spLocks noChangeArrowheads="1"/>
            </p:cNvSpPr>
            <p:nvPr/>
          </p:nvSpPr>
          <p:spPr bwMode="auto">
            <a:xfrm>
              <a:off x="4105" y="1189"/>
              <a:ext cx="92"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5" name="Oval 110"/>
            <p:cNvSpPr>
              <a:spLocks noChangeArrowheads="1"/>
            </p:cNvSpPr>
            <p:nvPr/>
          </p:nvSpPr>
          <p:spPr bwMode="auto">
            <a:xfrm>
              <a:off x="4222" y="1187"/>
              <a:ext cx="92"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6" name="Oval 111"/>
            <p:cNvSpPr>
              <a:spLocks noChangeArrowheads="1"/>
            </p:cNvSpPr>
            <p:nvPr/>
          </p:nvSpPr>
          <p:spPr bwMode="auto">
            <a:xfrm>
              <a:off x="2696" y="1310"/>
              <a:ext cx="93" cy="84"/>
            </a:xfrm>
            <a:prstGeom prst="ellipse">
              <a:avLst/>
            </a:prstGeom>
            <a:solidFill>
              <a:srgbClr val="3D9CCD">
                <a:alpha val="1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7" name="Oval 112"/>
            <p:cNvSpPr>
              <a:spLocks noChangeArrowheads="1"/>
            </p:cNvSpPr>
            <p:nvPr/>
          </p:nvSpPr>
          <p:spPr bwMode="auto">
            <a:xfrm>
              <a:off x="2813" y="1308"/>
              <a:ext cx="92" cy="84"/>
            </a:xfrm>
            <a:prstGeom prst="ellipse">
              <a:avLst/>
            </a:prstGeom>
            <a:solidFill>
              <a:srgbClr val="3D9CCD">
                <a:alpha val="1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8" name="Oval 113"/>
            <p:cNvSpPr>
              <a:spLocks noChangeArrowheads="1"/>
            </p:cNvSpPr>
            <p:nvPr/>
          </p:nvSpPr>
          <p:spPr bwMode="auto">
            <a:xfrm>
              <a:off x="3271" y="1305"/>
              <a:ext cx="95" cy="84"/>
            </a:xfrm>
            <a:prstGeom prst="ellipse">
              <a:avLst/>
            </a:prstGeom>
            <a:solidFill>
              <a:srgbClr val="3D9CCD">
                <a:alpha val="1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9" name="Oval 114"/>
            <p:cNvSpPr>
              <a:spLocks noChangeArrowheads="1"/>
            </p:cNvSpPr>
            <p:nvPr/>
          </p:nvSpPr>
          <p:spPr bwMode="auto">
            <a:xfrm>
              <a:off x="3411" y="1304"/>
              <a:ext cx="94" cy="84"/>
            </a:xfrm>
            <a:prstGeom prst="ellipse">
              <a:avLst/>
            </a:prstGeom>
            <a:solidFill>
              <a:srgbClr val="3D9CCD">
                <a:alpha val="10196"/>
              </a:srgbClr>
            </a:solidFill>
            <a:ln w="9525" algn="ctr">
              <a:noFill/>
              <a:round/>
              <a:headEnd/>
              <a:tailEnd/>
            </a:ln>
          </p:spPr>
          <p:txBody>
            <a:bodyPr wrap="none" anchor="ctr"/>
            <a:lstStyle/>
            <a:p>
              <a:pPr latinLnBrk="1">
                <a:defRPr/>
              </a:pPr>
              <a:endParaRPr lang="zh-TW" altLang="zh-TW" sz="1800">
                <a:ea typeface="Gulim" pitchFamily="34" charset="-127"/>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920" y="274638"/>
            <a:ext cx="8229601" cy="1143000"/>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57920" y="1600205"/>
            <a:ext cx="8229601" cy="452596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881" y="4406905"/>
            <a:ext cx="7771681" cy="1362075"/>
          </a:xfrm>
          <a:prstGeom prst="rect">
            <a:avLst/>
          </a:prstGeo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881" y="2906713"/>
            <a:ext cx="7771681"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920" y="274638"/>
            <a:ext cx="8229601" cy="1143000"/>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922" y="1600205"/>
            <a:ext cx="404496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1123" y="1600205"/>
            <a:ext cx="4046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920" y="274638"/>
            <a:ext cx="8229601" cy="1143000"/>
          </a:xfrm>
          <a:prstGeom prst="rect">
            <a:avLst/>
          </a:prstGeo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920" y="1535113"/>
            <a:ext cx="403920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920" y="2174875"/>
            <a:ext cx="403920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442" y="1535113"/>
            <a:ext cx="404208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442" y="2174875"/>
            <a:ext cx="404208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920" y="274638"/>
            <a:ext cx="8229601" cy="1143000"/>
          </a:xfrm>
          <a:prstGeom prst="rect">
            <a:avLst/>
          </a:prstGeom>
        </p:spPr>
        <p:txBody>
          <a:bodyPr/>
          <a:lstStyle/>
          <a:p>
            <a:r>
              <a:rPr lang="zh-TW" altLang="en-US" smtClean="0"/>
              <a:t>按一下以編輯母片標題樣式</a:t>
            </a:r>
            <a:endParaRPr lang="zh-TW" altLang="en-US"/>
          </a:p>
        </p:txBody>
      </p:sp>
      <p:sp>
        <p:nvSpPr>
          <p:cNvPr id="3" name="Rectangle 10"/>
          <p:cNvSpPr>
            <a:spLocks noGrp="1" noChangeArrowheads="1"/>
          </p:cNvSpPr>
          <p:nvPr>
            <p:ph type="sldNum" sz="quarter" idx="10"/>
          </p:nvPr>
        </p:nvSpPr>
        <p:spPr>
          <a:xfrm>
            <a:off x="8215313" y="6429375"/>
            <a:ext cx="928687" cy="428625"/>
          </a:xfrm>
        </p:spPr>
        <p:txBody>
          <a:bodyPr/>
          <a:lstStyle>
            <a:lvl1pPr>
              <a:defRPr sz="2000"/>
            </a:lvl1pPr>
          </a:lstStyle>
          <a:p>
            <a:pPr>
              <a:defRPr/>
            </a:pPr>
            <a:fld id="{0BEAF409-CC90-43F1-A351-51AEA546C29A}" type="slidenum">
              <a:rPr lang="en-US" altLang="zh-CN"/>
              <a:pPr>
                <a:defRPr/>
              </a:pPr>
              <a:t>‹#›</a:t>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xfrm>
            <a:off x="8215313" y="6429375"/>
            <a:ext cx="928687" cy="428625"/>
          </a:xfrm>
        </p:spPr>
        <p:txBody>
          <a:bodyPr/>
          <a:lstStyle>
            <a:lvl1pPr>
              <a:defRPr sz="2000"/>
            </a:lvl1pPr>
          </a:lstStyle>
          <a:p>
            <a:pPr>
              <a:defRPr/>
            </a:pPr>
            <a:fld id="{9F711098-895D-4859-A81F-BBE4A3A62F34}" type="slidenum">
              <a:rPr lang="en-US" altLang="zh-CN"/>
              <a:pPr>
                <a:defRPr/>
              </a:pPr>
              <a:t>‹#›</a:t>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922" y="273050"/>
            <a:ext cx="3008161" cy="1162050"/>
          </a:xfrm>
          <a:prstGeom prst="rect">
            <a:avLst/>
          </a:prstGeo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521" y="273055"/>
            <a:ext cx="51120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922" y="1435103"/>
            <a:ext cx="3008161"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F209DD05-E5DE-48A8-8659-D80F936C7C6F}" type="slidenum">
              <a:rPr lang="en-US" altLang="zh-CN"/>
              <a:pPr>
                <a:defRPr/>
              </a:pPr>
              <a:t>‹#›</a:t>
            </a:fld>
            <a:endParaRPr lang="en-US" altLang="zh-CN"/>
          </a:p>
        </p:txBody>
      </p:sp>
    </p:spTree>
  </p:cSld>
  <p:clrMapOvr>
    <a:masterClrMapping/>
  </p:clrMapOvr>
  <p:transition>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802" y="4800600"/>
            <a:ext cx="5486400" cy="566738"/>
          </a:xfrm>
          <a:prstGeom prst="rect">
            <a:avLst/>
          </a:prstGeo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802"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802"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457920" y="274638"/>
            <a:ext cx="8229601" cy="1143000"/>
          </a:xfrm>
          <a:prstGeom prst="rect">
            <a:avLst/>
          </a:prstGeom>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920" y="1600205"/>
            <a:ext cx="8229601" cy="4525963"/>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31203" y="274643"/>
            <a:ext cx="2056320" cy="5851525"/>
          </a:xfrm>
          <a:prstGeom prst="rect">
            <a:avLst/>
          </a:prstGeo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922" y="274643"/>
            <a:ext cx="6035041" cy="5851525"/>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920" y="-26988"/>
            <a:ext cx="8229601" cy="114300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922" y="1268418"/>
            <a:ext cx="4044961" cy="5113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123" y="1268418"/>
            <a:ext cx="4046400" cy="5113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441" y="2130430"/>
            <a:ext cx="777312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2323" y="3886200"/>
            <a:ext cx="640079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pull dir="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bwMode="gray">
      <p:bgPr>
        <a:solidFill>
          <a:schemeClr val="bg1"/>
        </a:solidFill>
        <a:effectLst/>
      </p:bgPr>
    </p:bg>
    <p:spTree>
      <p:nvGrpSpPr>
        <p:cNvPr id="1" name=""/>
        <p:cNvGrpSpPr/>
        <p:nvPr/>
      </p:nvGrpSpPr>
      <p:grpSpPr>
        <a:xfrm>
          <a:off x="0" y="0"/>
          <a:ext cx="0" cy="0"/>
          <a:chOff x="0" y="0"/>
          <a:chExt cx="0" cy="0"/>
        </a:xfrm>
      </p:grpSpPr>
      <p:pic>
        <p:nvPicPr>
          <p:cNvPr id="2" name="Picture 122"/>
          <p:cNvPicPr>
            <a:picLocks noChangeAspect="1" noChangeArrowheads="1"/>
          </p:cNvPicPr>
          <p:nvPr/>
        </p:nvPicPr>
        <p:blipFill>
          <a:blip r:embed="rId2">
            <a:lum bright="30000" contrast="-36000"/>
          </a:blip>
          <a:srcRect/>
          <a:stretch>
            <a:fillRect/>
          </a:stretch>
        </p:blipFill>
        <p:spPr bwMode="auto">
          <a:xfrm>
            <a:off x="0" y="4343400"/>
            <a:ext cx="9144000" cy="2528888"/>
          </a:xfrm>
          <a:prstGeom prst="rect">
            <a:avLst/>
          </a:prstGeom>
          <a:noFill/>
          <a:ln w="9525">
            <a:noFill/>
            <a:miter lim="800000"/>
            <a:headEnd/>
            <a:tailEnd/>
          </a:ln>
        </p:spPr>
      </p:pic>
      <p:pic>
        <p:nvPicPr>
          <p:cNvPr id="3" name="Picture 121" descr="Untitled-5 copy"/>
          <p:cNvPicPr>
            <a:picLocks noChangeAspect="1" noChangeArrowheads="1"/>
          </p:cNvPicPr>
          <p:nvPr/>
        </p:nvPicPr>
        <p:blipFill>
          <a:blip r:embed="rId3"/>
          <a:srcRect/>
          <a:stretch>
            <a:fillRect/>
          </a:stretch>
        </p:blipFill>
        <p:spPr bwMode="auto">
          <a:xfrm>
            <a:off x="0" y="-26988"/>
            <a:ext cx="9144000" cy="2689226"/>
          </a:xfrm>
          <a:prstGeom prst="rect">
            <a:avLst/>
          </a:prstGeom>
          <a:noFill/>
          <a:ln w="9525">
            <a:noFill/>
            <a:miter lim="800000"/>
            <a:headEnd/>
            <a:tailEnd/>
          </a:ln>
        </p:spPr>
      </p:pic>
      <p:grpSp>
        <p:nvGrpSpPr>
          <p:cNvPr id="4" name="Group 119"/>
          <p:cNvGrpSpPr>
            <a:grpSpLocks/>
          </p:cNvGrpSpPr>
          <p:nvPr/>
        </p:nvGrpSpPr>
        <p:grpSpPr bwMode="auto">
          <a:xfrm>
            <a:off x="3184525" y="1300163"/>
            <a:ext cx="5224463" cy="912812"/>
            <a:chOff x="2211" y="819"/>
            <a:chExt cx="3629" cy="575"/>
          </a:xfrm>
        </p:grpSpPr>
        <p:sp>
          <p:nvSpPr>
            <p:cNvPr id="5" name="Oval 10"/>
            <p:cNvSpPr>
              <a:spLocks noChangeArrowheads="1"/>
            </p:cNvSpPr>
            <p:nvPr/>
          </p:nvSpPr>
          <p:spPr bwMode="auto">
            <a:xfrm>
              <a:off x="2211" y="825"/>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 name="Oval 11"/>
            <p:cNvSpPr>
              <a:spLocks noChangeArrowheads="1"/>
            </p:cNvSpPr>
            <p:nvPr/>
          </p:nvSpPr>
          <p:spPr bwMode="auto">
            <a:xfrm>
              <a:off x="2328" y="823"/>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 name="Oval 12"/>
            <p:cNvSpPr>
              <a:spLocks noChangeArrowheads="1"/>
            </p:cNvSpPr>
            <p:nvPr/>
          </p:nvSpPr>
          <p:spPr bwMode="auto">
            <a:xfrm>
              <a:off x="2445" y="824"/>
              <a:ext cx="94"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 name="Oval 13"/>
            <p:cNvSpPr>
              <a:spLocks noChangeArrowheads="1"/>
            </p:cNvSpPr>
            <p:nvPr/>
          </p:nvSpPr>
          <p:spPr bwMode="auto">
            <a:xfrm>
              <a:off x="2562" y="822"/>
              <a:ext cx="95"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 name="Oval 14"/>
            <p:cNvSpPr>
              <a:spLocks noChangeArrowheads="1"/>
            </p:cNvSpPr>
            <p:nvPr/>
          </p:nvSpPr>
          <p:spPr bwMode="auto">
            <a:xfrm>
              <a:off x="2679" y="823"/>
              <a:ext cx="96"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 name="Oval 15"/>
            <p:cNvSpPr>
              <a:spLocks noChangeArrowheads="1"/>
            </p:cNvSpPr>
            <p:nvPr/>
          </p:nvSpPr>
          <p:spPr bwMode="auto">
            <a:xfrm>
              <a:off x="2795" y="821"/>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1" name="Oval 16"/>
            <p:cNvSpPr>
              <a:spLocks noChangeArrowheads="1"/>
            </p:cNvSpPr>
            <p:nvPr/>
          </p:nvSpPr>
          <p:spPr bwMode="auto">
            <a:xfrm>
              <a:off x="2920" y="823"/>
              <a:ext cx="92"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2" name="Oval 17"/>
            <p:cNvSpPr>
              <a:spLocks noChangeArrowheads="1"/>
            </p:cNvSpPr>
            <p:nvPr/>
          </p:nvSpPr>
          <p:spPr bwMode="auto">
            <a:xfrm>
              <a:off x="3037" y="821"/>
              <a:ext cx="92"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3" name="Oval 18"/>
            <p:cNvSpPr>
              <a:spLocks noChangeArrowheads="1"/>
            </p:cNvSpPr>
            <p:nvPr/>
          </p:nvSpPr>
          <p:spPr bwMode="auto">
            <a:xfrm>
              <a:off x="3154" y="822"/>
              <a:ext cx="94"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4" name="Oval 19"/>
            <p:cNvSpPr>
              <a:spLocks noChangeArrowheads="1"/>
            </p:cNvSpPr>
            <p:nvPr/>
          </p:nvSpPr>
          <p:spPr bwMode="auto">
            <a:xfrm>
              <a:off x="3270" y="820"/>
              <a:ext cx="96"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5" name="Oval 20"/>
            <p:cNvSpPr>
              <a:spLocks noChangeArrowheads="1"/>
            </p:cNvSpPr>
            <p:nvPr/>
          </p:nvSpPr>
          <p:spPr bwMode="auto">
            <a:xfrm>
              <a:off x="3386" y="821"/>
              <a:ext cx="94"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6" name="Oval 21"/>
            <p:cNvSpPr>
              <a:spLocks noChangeArrowheads="1"/>
            </p:cNvSpPr>
            <p:nvPr/>
          </p:nvSpPr>
          <p:spPr bwMode="auto">
            <a:xfrm>
              <a:off x="3504" y="819"/>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7" name="Oval 22"/>
            <p:cNvSpPr>
              <a:spLocks noChangeArrowheads="1"/>
            </p:cNvSpPr>
            <p:nvPr/>
          </p:nvSpPr>
          <p:spPr bwMode="auto">
            <a:xfrm>
              <a:off x="3629" y="824"/>
              <a:ext cx="92"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8" name="Oval 23"/>
            <p:cNvSpPr>
              <a:spLocks noChangeArrowheads="1"/>
            </p:cNvSpPr>
            <p:nvPr/>
          </p:nvSpPr>
          <p:spPr bwMode="auto">
            <a:xfrm>
              <a:off x="3745" y="822"/>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9" name="Oval 24"/>
            <p:cNvSpPr>
              <a:spLocks noChangeArrowheads="1"/>
            </p:cNvSpPr>
            <p:nvPr/>
          </p:nvSpPr>
          <p:spPr bwMode="auto">
            <a:xfrm>
              <a:off x="3862" y="823"/>
              <a:ext cx="94"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0" name="Oval 25"/>
            <p:cNvSpPr>
              <a:spLocks noChangeArrowheads="1"/>
            </p:cNvSpPr>
            <p:nvPr/>
          </p:nvSpPr>
          <p:spPr bwMode="auto">
            <a:xfrm>
              <a:off x="3979" y="821"/>
              <a:ext cx="95"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1" name="Oval 26"/>
            <p:cNvSpPr>
              <a:spLocks noChangeArrowheads="1"/>
            </p:cNvSpPr>
            <p:nvPr/>
          </p:nvSpPr>
          <p:spPr bwMode="auto">
            <a:xfrm>
              <a:off x="4096" y="822"/>
              <a:ext cx="96"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2" name="Oval 27"/>
            <p:cNvSpPr>
              <a:spLocks noChangeArrowheads="1"/>
            </p:cNvSpPr>
            <p:nvPr/>
          </p:nvSpPr>
          <p:spPr bwMode="auto">
            <a:xfrm>
              <a:off x="4214" y="820"/>
              <a:ext cx="97"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3" name="Oval 28"/>
            <p:cNvSpPr>
              <a:spLocks noChangeArrowheads="1"/>
            </p:cNvSpPr>
            <p:nvPr/>
          </p:nvSpPr>
          <p:spPr bwMode="auto">
            <a:xfrm>
              <a:off x="4337" y="825"/>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4" name="Oval 29"/>
            <p:cNvSpPr>
              <a:spLocks noChangeArrowheads="1"/>
            </p:cNvSpPr>
            <p:nvPr/>
          </p:nvSpPr>
          <p:spPr bwMode="auto">
            <a:xfrm>
              <a:off x="4454" y="823"/>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5" name="Oval 30"/>
            <p:cNvSpPr>
              <a:spLocks noChangeArrowheads="1"/>
            </p:cNvSpPr>
            <p:nvPr/>
          </p:nvSpPr>
          <p:spPr bwMode="auto">
            <a:xfrm>
              <a:off x="4571" y="824"/>
              <a:ext cx="94"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6" name="Oval 31"/>
            <p:cNvSpPr>
              <a:spLocks noChangeArrowheads="1"/>
            </p:cNvSpPr>
            <p:nvPr/>
          </p:nvSpPr>
          <p:spPr bwMode="auto">
            <a:xfrm>
              <a:off x="4688" y="822"/>
              <a:ext cx="95"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7" name="Oval 32"/>
            <p:cNvSpPr>
              <a:spLocks noChangeArrowheads="1"/>
            </p:cNvSpPr>
            <p:nvPr/>
          </p:nvSpPr>
          <p:spPr bwMode="auto">
            <a:xfrm>
              <a:off x="4805" y="823"/>
              <a:ext cx="96"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8" name="Oval 33"/>
            <p:cNvSpPr>
              <a:spLocks noChangeArrowheads="1"/>
            </p:cNvSpPr>
            <p:nvPr/>
          </p:nvSpPr>
          <p:spPr bwMode="auto">
            <a:xfrm>
              <a:off x="4923" y="821"/>
              <a:ext cx="96"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9" name="Oval 34"/>
            <p:cNvSpPr>
              <a:spLocks noChangeArrowheads="1"/>
            </p:cNvSpPr>
            <p:nvPr/>
          </p:nvSpPr>
          <p:spPr bwMode="auto">
            <a:xfrm>
              <a:off x="5046" y="826"/>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0" name="Oval 35"/>
            <p:cNvSpPr>
              <a:spLocks noChangeArrowheads="1"/>
            </p:cNvSpPr>
            <p:nvPr/>
          </p:nvSpPr>
          <p:spPr bwMode="auto">
            <a:xfrm>
              <a:off x="5163" y="824"/>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1" name="Oval 36"/>
            <p:cNvSpPr>
              <a:spLocks noChangeArrowheads="1"/>
            </p:cNvSpPr>
            <p:nvPr/>
          </p:nvSpPr>
          <p:spPr bwMode="auto">
            <a:xfrm>
              <a:off x="5280" y="825"/>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2" name="Oval 37"/>
            <p:cNvSpPr>
              <a:spLocks noChangeArrowheads="1"/>
            </p:cNvSpPr>
            <p:nvPr/>
          </p:nvSpPr>
          <p:spPr bwMode="auto">
            <a:xfrm>
              <a:off x="5397" y="823"/>
              <a:ext cx="95"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3" name="Oval 38"/>
            <p:cNvSpPr>
              <a:spLocks noChangeArrowheads="1"/>
            </p:cNvSpPr>
            <p:nvPr/>
          </p:nvSpPr>
          <p:spPr bwMode="auto">
            <a:xfrm>
              <a:off x="5514" y="824"/>
              <a:ext cx="96"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4" name="Oval 39"/>
            <p:cNvSpPr>
              <a:spLocks noChangeArrowheads="1"/>
            </p:cNvSpPr>
            <p:nvPr/>
          </p:nvSpPr>
          <p:spPr bwMode="auto">
            <a:xfrm>
              <a:off x="2211" y="945"/>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5" name="Oval 40"/>
            <p:cNvSpPr>
              <a:spLocks noChangeArrowheads="1"/>
            </p:cNvSpPr>
            <p:nvPr/>
          </p:nvSpPr>
          <p:spPr bwMode="auto">
            <a:xfrm>
              <a:off x="2328" y="943"/>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6" name="Oval 41"/>
            <p:cNvSpPr>
              <a:spLocks noChangeArrowheads="1"/>
            </p:cNvSpPr>
            <p:nvPr/>
          </p:nvSpPr>
          <p:spPr bwMode="auto">
            <a:xfrm>
              <a:off x="2445" y="944"/>
              <a:ext cx="94"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7" name="Oval 42"/>
            <p:cNvSpPr>
              <a:spLocks noChangeArrowheads="1"/>
            </p:cNvSpPr>
            <p:nvPr/>
          </p:nvSpPr>
          <p:spPr bwMode="auto">
            <a:xfrm>
              <a:off x="2562" y="942"/>
              <a:ext cx="95"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8" name="Oval 43"/>
            <p:cNvSpPr>
              <a:spLocks noChangeArrowheads="1"/>
            </p:cNvSpPr>
            <p:nvPr/>
          </p:nvSpPr>
          <p:spPr bwMode="auto">
            <a:xfrm>
              <a:off x="2679" y="943"/>
              <a:ext cx="96"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9" name="Oval 44"/>
            <p:cNvSpPr>
              <a:spLocks noChangeArrowheads="1"/>
            </p:cNvSpPr>
            <p:nvPr/>
          </p:nvSpPr>
          <p:spPr bwMode="auto">
            <a:xfrm>
              <a:off x="2795" y="941"/>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0" name="Oval 45"/>
            <p:cNvSpPr>
              <a:spLocks noChangeArrowheads="1"/>
            </p:cNvSpPr>
            <p:nvPr/>
          </p:nvSpPr>
          <p:spPr bwMode="auto">
            <a:xfrm>
              <a:off x="2920" y="943"/>
              <a:ext cx="92"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1" name="Oval 46"/>
            <p:cNvSpPr>
              <a:spLocks noChangeArrowheads="1"/>
            </p:cNvSpPr>
            <p:nvPr/>
          </p:nvSpPr>
          <p:spPr bwMode="auto">
            <a:xfrm>
              <a:off x="3037" y="941"/>
              <a:ext cx="92"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2" name="Oval 47"/>
            <p:cNvSpPr>
              <a:spLocks noChangeArrowheads="1"/>
            </p:cNvSpPr>
            <p:nvPr/>
          </p:nvSpPr>
          <p:spPr bwMode="auto">
            <a:xfrm>
              <a:off x="3154" y="942"/>
              <a:ext cx="94"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3" name="Oval 48"/>
            <p:cNvSpPr>
              <a:spLocks noChangeArrowheads="1"/>
            </p:cNvSpPr>
            <p:nvPr/>
          </p:nvSpPr>
          <p:spPr bwMode="auto">
            <a:xfrm>
              <a:off x="3270" y="940"/>
              <a:ext cx="96"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4" name="Oval 49"/>
            <p:cNvSpPr>
              <a:spLocks noChangeArrowheads="1"/>
            </p:cNvSpPr>
            <p:nvPr/>
          </p:nvSpPr>
          <p:spPr bwMode="auto">
            <a:xfrm>
              <a:off x="3386" y="941"/>
              <a:ext cx="94"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5" name="Oval 50"/>
            <p:cNvSpPr>
              <a:spLocks noChangeArrowheads="1"/>
            </p:cNvSpPr>
            <p:nvPr/>
          </p:nvSpPr>
          <p:spPr bwMode="auto">
            <a:xfrm>
              <a:off x="3504" y="939"/>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6" name="Oval 51"/>
            <p:cNvSpPr>
              <a:spLocks noChangeArrowheads="1"/>
            </p:cNvSpPr>
            <p:nvPr/>
          </p:nvSpPr>
          <p:spPr bwMode="auto">
            <a:xfrm>
              <a:off x="3629" y="944"/>
              <a:ext cx="92"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7" name="Oval 52"/>
            <p:cNvSpPr>
              <a:spLocks noChangeArrowheads="1"/>
            </p:cNvSpPr>
            <p:nvPr/>
          </p:nvSpPr>
          <p:spPr bwMode="auto">
            <a:xfrm>
              <a:off x="3745" y="942"/>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8" name="Oval 53"/>
            <p:cNvSpPr>
              <a:spLocks noChangeArrowheads="1"/>
            </p:cNvSpPr>
            <p:nvPr/>
          </p:nvSpPr>
          <p:spPr bwMode="auto">
            <a:xfrm>
              <a:off x="3862" y="943"/>
              <a:ext cx="94"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9" name="Oval 54"/>
            <p:cNvSpPr>
              <a:spLocks noChangeArrowheads="1"/>
            </p:cNvSpPr>
            <p:nvPr/>
          </p:nvSpPr>
          <p:spPr bwMode="auto">
            <a:xfrm>
              <a:off x="3979" y="941"/>
              <a:ext cx="95"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0" name="Oval 55"/>
            <p:cNvSpPr>
              <a:spLocks noChangeArrowheads="1"/>
            </p:cNvSpPr>
            <p:nvPr/>
          </p:nvSpPr>
          <p:spPr bwMode="auto">
            <a:xfrm>
              <a:off x="4096" y="942"/>
              <a:ext cx="96"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1" name="Oval 56"/>
            <p:cNvSpPr>
              <a:spLocks noChangeArrowheads="1"/>
            </p:cNvSpPr>
            <p:nvPr/>
          </p:nvSpPr>
          <p:spPr bwMode="auto">
            <a:xfrm>
              <a:off x="4214" y="940"/>
              <a:ext cx="97"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2" name="Oval 57"/>
            <p:cNvSpPr>
              <a:spLocks noChangeArrowheads="1"/>
            </p:cNvSpPr>
            <p:nvPr/>
          </p:nvSpPr>
          <p:spPr bwMode="auto">
            <a:xfrm>
              <a:off x="4337" y="945"/>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3" name="Oval 58"/>
            <p:cNvSpPr>
              <a:spLocks noChangeArrowheads="1"/>
            </p:cNvSpPr>
            <p:nvPr/>
          </p:nvSpPr>
          <p:spPr bwMode="auto">
            <a:xfrm>
              <a:off x="4454" y="943"/>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4" name="Oval 59"/>
            <p:cNvSpPr>
              <a:spLocks noChangeArrowheads="1"/>
            </p:cNvSpPr>
            <p:nvPr/>
          </p:nvSpPr>
          <p:spPr bwMode="auto">
            <a:xfrm>
              <a:off x="4571" y="944"/>
              <a:ext cx="94"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5" name="Oval 60"/>
            <p:cNvSpPr>
              <a:spLocks noChangeArrowheads="1"/>
            </p:cNvSpPr>
            <p:nvPr/>
          </p:nvSpPr>
          <p:spPr bwMode="auto">
            <a:xfrm>
              <a:off x="4688" y="942"/>
              <a:ext cx="95"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6" name="Oval 61"/>
            <p:cNvSpPr>
              <a:spLocks noChangeArrowheads="1"/>
            </p:cNvSpPr>
            <p:nvPr/>
          </p:nvSpPr>
          <p:spPr bwMode="auto">
            <a:xfrm>
              <a:off x="4805" y="943"/>
              <a:ext cx="96"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7" name="Oval 62"/>
            <p:cNvSpPr>
              <a:spLocks noChangeArrowheads="1"/>
            </p:cNvSpPr>
            <p:nvPr/>
          </p:nvSpPr>
          <p:spPr bwMode="auto">
            <a:xfrm>
              <a:off x="4923" y="941"/>
              <a:ext cx="96"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8" name="Oval 63"/>
            <p:cNvSpPr>
              <a:spLocks noChangeArrowheads="1"/>
            </p:cNvSpPr>
            <p:nvPr/>
          </p:nvSpPr>
          <p:spPr bwMode="auto">
            <a:xfrm>
              <a:off x="5046" y="946"/>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9" name="Oval 64"/>
            <p:cNvSpPr>
              <a:spLocks noChangeArrowheads="1"/>
            </p:cNvSpPr>
            <p:nvPr/>
          </p:nvSpPr>
          <p:spPr bwMode="auto">
            <a:xfrm>
              <a:off x="5163" y="944"/>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0" name="Oval 65"/>
            <p:cNvSpPr>
              <a:spLocks noChangeArrowheads="1"/>
            </p:cNvSpPr>
            <p:nvPr/>
          </p:nvSpPr>
          <p:spPr bwMode="auto">
            <a:xfrm>
              <a:off x="5280" y="945"/>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1" name="Oval 66"/>
            <p:cNvSpPr>
              <a:spLocks noChangeArrowheads="1"/>
            </p:cNvSpPr>
            <p:nvPr/>
          </p:nvSpPr>
          <p:spPr bwMode="auto">
            <a:xfrm>
              <a:off x="5397" y="943"/>
              <a:ext cx="95"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2" name="Oval 67"/>
            <p:cNvSpPr>
              <a:spLocks noChangeArrowheads="1"/>
            </p:cNvSpPr>
            <p:nvPr/>
          </p:nvSpPr>
          <p:spPr bwMode="auto">
            <a:xfrm>
              <a:off x="5514" y="944"/>
              <a:ext cx="96"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3" name="Oval 68"/>
            <p:cNvSpPr>
              <a:spLocks noChangeArrowheads="1"/>
            </p:cNvSpPr>
            <p:nvPr/>
          </p:nvSpPr>
          <p:spPr bwMode="auto">
            <a:xfrm>
              <a:off x="2445" y="1074"/>
              <a:ext cx="94"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4" name="Oval 69"/>
            <p:cNvSpPr>
              <a:spLocks noChangeArrowheads="1"/>
            </p:cNvSpPr>
            <p:nvPr/>
          </p:nvSpPr>
          <p:spPr bwMode="auto">
            <a:xfrm>
              <a:off x="2562" y="1072"/>
              <a:ext cx="95"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5" name="Oval 70"/>
            <p:cNvSpPr>
              <a:spLocks noChangeArrowheads="1"/>
            </p:cNvSpPr>
            <p:nvPr/>
          </p:nvSpPr>
          <p:spPr bwMode="auto">
            <a:xfrm>
              <a:off x="2679" y="1073"/>
              <a:ext cx="96"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6" name="Oval 71"/>
            <p:cNvSpPr>
              <a:spLocks noChangeArrowheads="1"/>
            </p:cNvSpPr>
            <p:nvPr/>
          </p:nvSpPr>
          <p:spPr bwMode="auto">
            <a:xfrm>
              <a:off x="2795" y="1071"/>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7" name="Oval 72"/>
            <p:cNvSpPr>
              <a:spLocks noChangeArrowheads="1"/>
            </p:cNvSpPr>
            <p:nvPr/>
          </p:nvSpPr>
          <p:spPr bwMode="auto">
            <a:xfrm>
              <a:off x="2912" y="1072"/>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8" name="Oval 73"/>
            <p:cNvSpPr>
              <a:spLocks noChangeArrowheads="1"/>
            </p:cNvSpPr>
            <p:nvPr/>
          </p:nvSpPr>
          <p:spPr bwMode="auto">
            <a:xfrm>
              <a:off x="3029" y="1070"/>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9" name="Oval 74"/>
            <p:cNvSpPr>
              <a:spLocks noChangeArrowheads="1"/>
            </p:cNvSpPr>
            <p:nvPr/>
          </p:nvSpPr>
          <p:spPr bwMode="auto">
            <a:xfrm>
              <a:off x="3154" y="1072"/>
              <a:ext cx="94"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0" name="Oval 75"/>
            <p:cNvSpPr>
              <a:spLocks noChangeArrowheads="1"/>
            </p:cNvSpPr>
            <p:nvPr/>
          </p:nvSpPr>
          <p:spPr bwMode="auto">
            <a:xfrm>
              <a:off x="3270" y="1070"/>
              <a:ext cx="96"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1" name="Oval 76"/>
            <p:cNvSpPr>
              <a:spLocks noChangeArrowheads="1"/>
            </p:cNvSpPr>
            <p:nvPr/>
          </p:nvSpPr>
          <p:spPr bwMode="auto">
            <a:xfrm>
              <a:off x="3386" y="1071"/>
              <a:ext cx="94"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2" name="Oval 77"/>
            <p:cNvSpPr>
              <a:spLocks noChangeArrowheads="1"/>
            </p:cNvSpPr>
            <p:nvPr/>
          </p:nvSpPr>
          <p:spPr bwMode="auto">
            <a:xfrm>
              <a:off x="3504" y="1069"/>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3" name="Oval 78"/>
            <p:cNvSpPr>
              <a:spLocks noChangeArrowheads="1"/>
            </p:cNvSpPr>
            <p:nvPr/>
          </p:nvSpPr>
          <p:spPr bwMode="auto">
            <a:xfrm>
              <a:off x="3621" y="1070"/>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4" name="Oval 79"/>
            <p:cNvSpPr>
              <a:spLocks noChangeArrowheads="1"/>
            </p:cNvSpPr>
            <p:nvPr/>
          </p:nvSpPr>
          <p:spPr bwMode="auto">
            <a:xfrm>
              <a:off x="3738" y="1068"/>
              <a:ext cx="92"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5" name="Oval 80"/>
            <p:cNvSpPr>
              <a:spLocks noChangeArrowheads="1"/>
            </p:cNvSpPr>
            <p:nvPr/>
          </p:nvSpPr>
          <p:spPr bwMode="auto">
            <a:xfrm>
              <a:off x="3862" y="1073"/>
              <a:ext cx="94"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6" name="Oval 81"/>
            <p:cNvSpPr>
              <a:spLocks noChangeArrowheads="1"/>
            </p:cNvSpPr>
            <p:nvPr/>
          </p:nvSpPr>
          <p:spPr bwMode="auto">
            <a:xfrm>
              <a:off x="3979" y="1071"/>
              <a:ext cx="95"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7" name="Oval 82"/>
            <p:cNvSpPr>
              <a:spLocks noChangeArrowheads="1"/>
            </p:cNvSpPr>
            <p:nvPr/>
          </p:nvSpPr>
          <p:spPr bwMode="auto">
            <a:xfrm>
              <a:off x="4096" y="1072"/>
              <a:ext cx="96"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8" name="Oval 83"/>
            <p:cNvSpPr>
              <a:spLocks noChangeArrowheads="1"/>
            </p:cNvSpPr>
            <p:nvPr/>
          </p:nvSpPr>
          <p:spPr bwMode="auto">
            <a:xfrm>
              <a:off x="4214" y="1070"/>
              <a:ext cx="97"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9" name="Oval 84"/>
            <p:cNvSpPr>
              <a:spLocks noChangeArrowheads="1"/>
            </p:cNvSpPr>
            <p:nvPr/>
          </p:nvSpPr>
          <p:spPr bwMode="auto">
            <a:xfrm>
              <a:off x="4330" y="1071"/>
              <a:ext cx="92"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0" name="Oval 85"/>
            <p:cNvSpPr>
              <a:spLocks noChangeArrowheads="1"/>
            </p:cNvSpPr>
            <p:nvPr/>
          </p:nvSpPr>
          <p:spPr bwMode="auto">
            <a:xfrm>
              <a:off x="4447" y="1069"/>
              <a:ext cx="92"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1" name="Oval 86"/>
            <p:cNvSpPr>
              <a:spLocks noChangeArrowheads="1"/>
            </p:cNvSpPr>
            <p:nvPr/>
          </p:nvSpPr>
          <p:spPr bwMode="auto">
            <a:xfrm>
              <a:off x="4571" y="1074"/>
              <a:ext cx="94"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2" name="Oval 87"/>
            <p:cNvSpPr>
              <a:spLocks noChangeArrowheads="1"/>
            </p:cNvSpPr>
            <p:nvPr/>
          </p:nvSpPr>
          <p:spPr bwMode="auto">
            <a:xfrm>
              <a:off x="4688" y="1072"/>
              <a:ext cx="95"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3" name="Oval 88"/>
            <p:cNvSpPr>
              <a:spLocks noChangeArrowheads="1"/>
            </p:cNvSpPr>
            <p:nvPr/>
          </p:nvSpPr>
          <p:spPr bwMode="auto">
            <a:xfrm>
              <a:off x="4805" y="1073"/>
              <a:ext cx="96"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4" name="Oval 89"/>
            <p:cNvSpPr>
              <a:spLocks noChangeArrowheads="1"/>
            </p:cNvSpPr>
            <p:nvPr/>
          </p:nvSpPr>
          <p:spPr bwMode="auto">
            <a:xfrm>
              <a:off x="4923" y="1071"/>
              <a:ext cx="96"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5" name="Oval 90"/>
            <p:cNvSpPr>
              <a:spLocks noChangeArrowheads="1"/>
            </p:cNvSpPr>
            <p:nvPr/>
          </p:nvSpPr>
          <p:spPr bwMode="auto">
            <a:xfrm>
              <a:off x="5039" y="1072"/>
              <a:ext cx="92"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6" name="Oval 91"/>
            <p:cNvSpPr>
              <a:spLocks noChangeArrowheads="1"/>
            </p:cNvSpPr>
            <p:nvPr/>
          </p:nvSpPr>
          <p:spPr bwMode="auto">
            <a:xfrm>
              <a:off x="5155" y="1070"/>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7" name="Oval 92"/>
            <p:cNvSpPr>
              <a:spLocks noChangeArrowheads="1"/>
            </p:cNvSpPr>
            <p:nvPr/>
          </p:nvSpPr>
          <p:spPr bwMode="auto">
            <a:xfrm>
              <a:off x="5280" y="1075"/>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8" name="Oval 93"/>
            <p:cNvSpPr>
              <a:spLocks noChangeArrowheads="1"/>
            </p:cNvSpPr>
            <p:nvPr/>
          </p:nvSpPr>
          <p:spPr bwMode="auto">
            <a:xfrm>
              <a:off x="5397" y="1073"/>
              <a:ext cx="95"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9" name="Oval 94"/>
            <p:cNvSpPr>
              <a:spLocks noChangeArrowheads="1"/>
            </p:cNvSpPr>
            <p:nvPr/>
          </p:nvSpPr>
          <p:spPr bwMode="auto">
            <a:xfrm>
              <a:off x="5514" y="1074"/>
              <a:ext cx="96"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0" name="Oval 95"/>
            <p:cNvSpPr>
              <a:spLocks noChangeArrowheads="1"/>
            </p:cNvSpPr>
            <p:nvPr/>
          </p:nvSpPr>
          <p:spPr bwMode="auto">
            <a:xfrm>
              <a:off x="5630" y="1072"/>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1" name="Oval 96"/>
            <p:cNvSpPr>
              <a:spLocks noChangeArrowheads="1"/>
            </p:cNvSpPr>
            <p:nvPr/>
          </p:nvSpPr>
          <p:spPr bwMode="auto">
            <a:xfrm>
              <a:off x="5747" y="1073"/>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2" name="Oval 97"/>
            <p:cNvSpPr>
              <a:spLocks noChangeArrowheads="1"/>
            </p:cNvSpPr>
            <p:nvPr/>
          </p:nvSpPr>
          <p:spPr bwMode="auto">
            <a:xfrm>
              <a:off x="2687" y="1190"/>
              <a:ext cx="93"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3" name="Oval 98"/>
            <p:cNvSpPr>
              <a:spLocks noChangeArrowheads="1"/>
            </p:cNvSpPr>
            <p:nvPr/>
          </p:nvSpPr>
          <p:spPr bwMode="auto">
            <a:xfrm>
              <a:off x="2804" y="1188"/>
              <a:ext cx="93"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4" name="Oval 99"/>
            <p:cNvSpPr>
              <a:spLocks noChangeArrowheads="1"/>
            </p:cNvSpPr>
            <p:nvPr/>
          </p:nvSpPr>
          <p:spPr bwMode="auto">
            <a:xfrm>
              <a:off x="2921" y="1189"/>
              <a:ext cx="93"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5" name="Oval 100"/>
            <p:cNvSpPr>
              <a:spLocks noChangeArrowheads="1"/>
            </p:cNvSpPr>
            <p:nvPr/>
          </p:nvSpPr>
          <p:spPr bwMode="auto">
            <a:xfrm>
              <a:off x="3038" y="1187"/>
              <a:ext cx="92"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6" name="Oval 101"/>
            <p:cNvSpPr>
              <a:spLocks noChangeArrowheads="1"/>
            </p:cNvSpPr>
            <p:nvPr/>
          </p:nvSpPr>
          <p:spPr bwMode="auto">
            <a:xfrm>
              <a:off x="3155" y="1188"/>
              <a:ext cx="93"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7" name="Oval 102"/>
            <p:cNvSpPr>
              <a:spLocks noChangeArrowheads="1"/>
            </p:cNvSpPr>
            <p:nvPr/>
          </p:nvSpPr>
          <p:spPr bwMode="auto">
            <a:xfrm>
              <a:off x="3271" y="1186"/>
              <a:ext cx="95"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8" name="Oval 103"/>
            <p:cNvSpPr>
              <a:spLocks noChangeArrowheads="1"/>
            </p:cNvSpPr>
            <p:nvPr/>
          </p:nvSpPr>
          <p:spPr bwMode="auto">
            <a:xfrm>
              <a:off x="3396" y="1188"/>
              <a:ext cx="93"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9" name="Oval 104"/>
            <p:cNvSpPr>
              <a:spLocks noChangeArrowheads="1"/>
            </p:cNvSpPr>
            <p:nvPr/>
          </p:nvSpPr>
          <p:spPr bwMode="auto">
            <a:xfrm>
              <a:off x="3513" y="1186"/>
              <a:ext cx="92"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0" name="Oval 105"/>
            <p:cNvSpPr>
              <a:spLocks noChangeArrowheads="1"/>
            </p:cNvSpPr>
            <p:nvPr/>
          </p:nvSpPr>
          <p:spPr bwMode="auto">
            <a:xfrm>
              <a:off x="3630" y="1187"/>
              <a:ext cx="92"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1" name="Oval 106"/>
            <p:cNvSpPr>
              <a:spLocks noChangeArrowheads="1"/>
            </p:cNvSpPr>
            <p:nvPr/>
          </p:nvSpPr>
          <p:spPr bwMode="auto">
            <a:xfrm>
              <a:off x="3747" y="1185"/>
              <a:ext cx="92"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2" name="Oval 107"/>
            <p:cNvSpPr>
              <a:spLocks noChangeArrowheads="1"/>
            </p:cNvSpPr>
            <p:nvPr/>
          </p:nvSpPr>
          <p:spPr bwMode="auto">
            <a:xfrm>
              <a:off x="3863" y="1186"/>
              <a:ext cx="93"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3" name="Oval 108"/>
            <p:cNvSpPr>
              <a:spLocks noChangeArrowheads="1"/>
            </p:cNvSpPr>
            <p:nvPr/>
          </p:nvSpPr>
          <p:spPr bwMode="auto">
            <a:xfrm>
              <a:off x="3980" y="1184"/>
              <a:ext cx="94"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4" name="Oval 109"/>
            <p:cNvSpPr>
              <a:spLocks noChangeArrowheads="1"/>
            </p:cNvSpPr>
            <p:nvPr/>
          </p:nvSpPr>
          <p:spPr bwMode="auto">
            <a:xfrm>
              <a:off x="4105" y="1189"/>
              <a:ext cx="92"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5" name="Oval 110"/>
            <p:cNvSpPr>
              <a:spLocks noChangeArrowheads="1"/>
            </p:cNvSpPr>
            <p:nvPr/>
          </p:nvSpPr>
          <p:spPr bwMode="auto">
            <a:xfrm>
              <a:off x="4222" y="1187"/>
              <a:ext cx="92"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6" name="Oval 111"/>
            <p:cNvSpPr>
              <a:spLocks noChangeArrowheads="1"/>
            </p:cNvSpPr>
            <p:nvPr/>
          </p:nvSpPr>
          <p:spPr bwMode="auto">
            <a:xfrm>
              <a:off x="2696" y="1310"/>
              <a:ext cx="93" cy="84"/>
            </a:xfrm>
            <a:prstGeom prst="ellipse">
              <a:avLst/>
            </a:prstGeom>
            <a:solidFill>
              <a:srgbClr val="3D9CCD">
                <a:alpha val="1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7" name="Oval 112"/>
            <p:cNvSpPr>
              <a:spLocks noChangeArrowheads="1"/>
            </p:cNvSpPr>
            <p:nvPr/>
          </p:nvSpPr>
          <p:spPr bwMode="auto">
            <a:xfrm>
              <a:off x="2813" y="1308"/>
              <a:ext cx="92" cy="84"/>
            </a:xfrm>
            <a:prstGeom prst="ellipse">
              <a:avLst/>
            </a:prstGeom>
            <a:solidFill>
              <a:srgbClr val="3D9CCD">
                <a:alpha val="1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8" name="Oval 113"/>
            <p:cNvSpPr>
              <a:spLocks noChangeArrowheads="1"/>
            </p:cNvSpPr>
            <p:nvPr/>
          </p:nvSpPr>
          <p:spPr bwMode="auto">
            <a:xfrm>
              <a:off x="3271" y="1305"/>
              <a:ext cx="95" cy="84"/>
            </a:xfrm>
            <a:prstGeom prst="ellipse">
              <a:avLst/>
            </a:prstGeom>
            <a:solidFill>
              <a:srgbClr val="3D9CCD">
                <a:alpha val="1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9" name="Oval 114"/>
            <p:cNvSpPr>
              <a:spLocks noChangeArrowheads="1"/>
            </p:cNvSpPr>
            <p:nvPr/>
          </p:nvSpPr>
          <p:spPr bwMode="auto">
            <a:xfrm>
              <a:off x="3411" y="1304"/>
              <a:ext cx="94" cy="84"/>
            </a:xfrm>
            <a:prstGeom prst="ellipse">
              <a:avLst/>
            </a:prstGeom>
            <a:solidFill>
              <a:srgbClr val="3D9CCD">
                <a:alpha val="10196"/>
              </a:srgbClr>
            </a:solidFill>
            <a:ln w="9525" algn="ctr">
              <a:noFill/>
              <a:round/>
              <a:headEnd/>
              <a:tailEnd/>
            </a:ln>
          </p:spPr>
          <p:txBody>
            <a:bodyPr wrap="none" anchor="ctr"/>
            <a:lstStyle/>
            <a:p>
              <a:pPr latinLnBrk="1">
                <a:defRPr/>
              </a:pPr>
              <a:endParaRPr lang="zh-TW" altLang="zh-TW" sz="1800">
                <a:ea typeface="Gulim" pitchFamily="34" charset="-127"/>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920" y="274638"/>
            <a:ext cx="8229601" cy="1143000"/>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57920" y="1600203"/>
            <a:ext cx="8229601" cy="452596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880" y="4406903"/>
            <a:ext cx="7771681" cy="1362075"/>
          </a:xfrm>
          <a:prstGeom prst="rect">
            <a:avLst/>
          </a:prstGeo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880" y="2906713"/>
            <a:ext cx="7771681"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920" y="274638"/>
            <a:ext cx="8229601" cy="1143000"/>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921" y="1600203"/>
            <a:ext cx="404496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1122" y="1600203"/>
            <a:ext cx="4046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920" y="274638"/>
            <a:ext cx="8229601" cy="1143000"/>
          </a:xfrm>
          <a:prstGeom prst="rect">
            <a:avLst/>
          </a:prstGeo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920" y="1535113"/>
            <a:ext cx="403920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920" y="2174875"/>
            <a:ext cx="403920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441" y="1535113"/>
            <a:ext cx="404208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441" y="2174875"/>
            <a:ext cx="404208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721B072C-81A2-46C9-839D-86B9E41DA405}" type="slidenum">
              <a:rPr lang="en-US" altLang="zh-CN"/>
              <a:pPr>
                <a:defRPr/>
              </a:pPr>
              <a:t>‹#›</a:t>
            </a:fld>
            <a:endParaRPr lang="en-US" altLang="zh-CN"/>
          </a:p>
        </p:txBody>
      </p:sp>
    </p:spTree>
  </p:cSld>
  <p:clrMapOvr>
    <a:masterClrMapping/>
  </p:clrMapOvr>
  <p:transition>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920" y="274638"/>
            <a:ext cx="8229601" cy="1143000"/>
          </a:xfrm>
          <a:prstGeom prst="rect">
            <a:avLst/>
          </a:prstGeom>
        </p:spPr>
        <p:txBody>
          <a:bodyPr/>
          <a:lstStyle/>
          <a:p>
            <a:r>
              <a:rPr lang="zh-TW" altLang="en-US" smtClean="0"/>
              <a:t>按一下以編輯母片標題樣式</a:t>
            </a:r>
            <a:endParaRPr lang="zh-TW"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921" y="273050"/>
            <a:ext cx="3008161" cy="1162050"/>
          </a:xfrm>
          <a:prstGeom prst="rect">
            <a:avLst/>
          </a:prstGeo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521" y="273053"/>
            <a:ext cx="51120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921" y="1435103"/>
            <a:ext cx="3008161"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802" y="4800600"/>
            <a:ext cx="5486400" cy="566738"/>
          </a:xfrm>
          <a:prstGeom prst="rect">
            <a:avLst/>
          </a:prstGeo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802"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802"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457920" y="274638"/>
            <a:ext cx="8229601" cy="1143000"/>
          </a:xfrm>
          <a:prstGeom prst="rect">
            <a:avLst/>
          </a:prstGeom>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920" y="1600203"/>
            <a:ext cx="8229601" cy="4525963"/>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31202" y="274641"/>
            <a:ext cx="2056320" cy="5851525"/>
          </a:xfrm>
          <a:prstGeom prst="rect">
            <a:avLst/>
          </a:prstGeo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921" y="274641"/>
            <a:ext cx="6035041" cy="5851525"/>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920" y="-26988"/>
            <a:ext cx="8229601" cy="114300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921" y="1268416"/>
            <a:ext cx="4044961" cy="5113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122" y="1268416"/>
            <a:ext cx="4046400" cy="5113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441" y="2130428"/>
            <a:ext cx="777312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2322" y="3886200"/>
            <a:ext cx="640079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pull dir="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bwMode="gray">
      <p:bgPr>
        <a:solidFill>
          <a:schemeClr val="bg1"/>
        </a:solidFill>
        <a:effectLst/>
      </p:bgPr>
    </p:bg>
    <p:spTree>
      <p:nvGrpSpPr>
        <p:cNvPr id="1" name=""/>
        <p:cNvGrpSpPr/>
        <p:nvPr/>
      </p:nvGrpSpPr>
      <p:grpSpPr>
        <a:xfrm>
          <a:off x="0" y="0"/>
          <a:ext cx="0" cy="0"/>
          <a:chOff x="0" y="0"/>
          <a:chExt cx="0" cy="0"/>
        </a:xfrm>
      </p:grpSpPr>
      <p:pic>
        <p:nvPicPr>
          <p:cNvPr id="2" name="Picture 122"/>
          <p:cNvPicPr>
            <a:picLocks noChangeAspect="1" noChangeArrowheads="1"/>
          </p:cNvPicPr>
          <p:nvPr/>
        </p:nvPicPr>
        <p:blipFill>
          <a:blip r:embed="rId2">
            <a:lum bright="30000" contrast="-36000"/>
          </a:blip>
          <a:srcRect/>
          <a:stretch>
            <a:fillRect/>
          </a:stretch>
        </p:blipFill>
        <p:spPr bwMode="auto">
          <a:xfrm>
            <a:off x="0" y="4343400"/>
            <a:ext cx="9144000" cy="2528888"/>
          </a:xfrm>
          <a:prstGeom prst="rect">
            <a:avLst/>
          </a:prstGeom>
          <a:noFill/>
          <a:ln w="9525">
            <a:noFill/>
            <a:miter lim="800000"/>
            <a:headEnd/>
            <a:tailEnd/>
          </a:ln>
        </p:spPr>
      </p:pic>
      <p:pic>
        <p:nvPicPr>
          <p:cNvPr id="3" name="Picture 121" descr="Untitled-5 copy"/>
          <p:cNvPicPr>
            <a:picLocks noChangeAspect="1" noChangeArrowheads="1"/>
          </p:cNvPicPr>
          <p:nvPr/>
        </p:nvPicPr>
        <p:blipFill>
          <a:blip r:embed="rId3"/>
          <a:srcRect/>
          <a:stretch>
            <a:fillRect/>
          </a:stretch>
        </p:blipFill>
        <p:spPr bwMode="auto">
          <a:xfrm>
            <a:off x="0" y="-26988"/>
            <a:ext cx="9144000" cy="2689226"/>
          </a:xfrm>
          <a:prstGeom prst="rect">
            <a:avLst/>
          </a:prstGeom>
          <a:noFill/>
          <a:ln w="9525">
            <a:noFill/>
            <a:miter lim="800000"/>
            <a:headEnd/>
            <a:tailEnd/>
          </a:ln>
        </p:spPr>
      </p:pic>
      <p:grpSp>
        <p:nvGrpSpPr>
          <p:cNvPr id="4" name="Group 119"/>
          <p:cNvGrpSpPr>
            <a:grpSpLocks/>
          </p:cNvGrpSpPr>
          <p:nvPr/>
        </p:nvGrpSpPr>
        <p:grpSpPr bwMode="auto">
          <a:xfrm>
            <a:off x="3184525" y="1300163"/>
            <a:ext cx="5224463" cy="912812"/>
            <a:chOff x="2211" y="819"/>
            <a:chExt cx="3629" cy="575"/>
          </a:xfrm>
        </p:grpSpPr>
        <p:sp>
          <p:nvSpPr>
            <p:cNvPr id="5" name="Oval 10"/>
            <p:cNvSpPr>
              <a:spLocks noChangeArrowheads="1"/>
            </p:cNvSpPr>
            <p:nvPr/>
          </p:nvSpPr>
          <p:spPr bwMode="auto">
            <a:xfrm>
              <a:off x="2211" y="825"/>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 name="Oval 11"/>
            <p:cNvSpPr>
              <a:spLocks noChangeArrowheads="1"/>
            </p:cNvSpPr>
            <p:nvPr/>
          </p:nvSpPr>
          <p:spPr bwMode="auto">
            <a:xfrm>
              <a:off x="2328" y="823"/>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 name="Oval 12"/>
            <p:cNvSpPr>
              <a:spLocks noChangeArrowheads="1"/>
            </p:cNvSpPr>
            <p:nvPr/>
          </p:nvSpPr>
          <p:spPr bwMode="auto">
            <a:xfrm>
              <a:off x="2445" y="824"/>
              <a:ext cx="94"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 name="Oval 13"/>
            <p:cNvSpPr>
              <a:spLocks noChangeArrowheads="1"/>
            </p:cNvSpPr>
            <p:nvPr/>
          </p:nvSpPr>
          <p:spPr bwMode="auto">
            <a:xfrm>
              <a:off x="2562" y="822"/>
              <a:ext cx="95"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 name="Oval 14"/>
            <p:cNvSpPr>
              <a:spLocks noChangeArrowheads="1"/>
            </p:cNvSpPr>
            <p:nvPr/>
          </p:nvSpPr>
          <p:spPr bwMode="auto">
            <a:xfrm>
              <a:off x="2679" y="823"/>
              <a:ext cx="96"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 name="Oval 15"/>
            <p:cNvSpPr>
              <a:spLocks noChangeArrowheads="1"/>
            </p:cNvSpPr>
            <p:nvPr/>
          </p:nvSpPr>
          <p:spPr bwMode="auto">
            <a:xfrm>
              <a:off x="2795" y="821"/>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1" name="Oval 16"/>
            <p:cNvSpPr>
              <a:spLocks noChangeArrowheads="1"/>
            </p:cNvSpPr>
            <p:nvPr/>
          </p:nvSpPr>
          <p:spPr bwMode="auto">
            <a:xfrm>
              <a:off x="2920" y="823"/>
              <a:ext cx="92"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2" name="Oval 17"/>
            <p:cNvSpPr>
              <a:spLocks noChangeArrowheads="1"/>
            </p:cNvSpPr>
            <p:nvPr/>
          </p:nvSpPr>
          <p:spPr bwMode="auto">
            <a:xfrm>
              <a:off x="3037" y="821"/>
              <a:ext cx="92"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3" name="Oval 18"/>
            <p:cNvSpPr>
              <a:spLocks noChangeArrowheads="1"/>
            </p:cNvSpPr>
            <p:nvPr/>
          </p:nvSpPr>
          <p:spPr bwMode="auto">
            <a:xfrm>
              <a:off x="3154" y="822"/>
              <a:ext cx="94"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4" name="Oval 19"/>
            <p:cNvSpPr>
              <a:spLocks noChangeArrowheads="1"/>
            </p:cNvSpPr>
            <p:nvPr/>
          </p:nvSpPr>
          <p:spPr bwMode="auto">
            <a:xfrm>
              <a:off x="3270" y="820"/>
              <a:ext cx="96"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5" name="Oval 20"/>
            <p:cNvSpPr>
              <a:spLocks noChangeArrowheads="1"/>
            </p:cNvSpPr>
            <p:nvPr/>
          </p:nvSpPr>
          <p:spPr bwMode="auto">
            <a:xfrm>
              <a:off x="3386" y="821"/>
              <a:ext cx="94"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6" name="Oval 21"/>
            <p:cNvSpPr>
              <a:spLocks noChangeArrowheads="1"/>
            </p:cNvSpPr>
            <p:nvPr/>
          </p:nvSpPr>
          <p:spPr bwMode="auto">
            <a:xfrm>
              <a:off x="3504" y="819"/>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7" name="Oval 22"/>
            <p:cNvSpPr>
              <a:spLocks noChangeArrowheads="1"/>
            </p:cNvSpPr>
            <p:nvPr/>
          </p:nvSpPr>
          <p:spPr bwMode="auto">
            <a:xfrm>
              <a:off x="3629" y="824"/>
              <a:ext cx="92"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8" name="Oval 23"/>
            <p:cNvSpPr>
              <a:spLocks noChangeArrowheads="1"/>
            </p:cNvSpPr>
            <p:nvPr/>
          </p:nvSpPr>
          <p:spPr bwMode="auto">
            <a:xfrm>
              <a:off x="3745" y="822"/>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9" name="Oval 24"/>
            <p:cNvSpPr>
              <a:spLocks noChangeArrowheads="1"/>
            </p:cNvSpPr>
            <p:nvPr/>
          </p:nvSpPr>
          <p:spPr bwMode="auto">
            <a:xfrm>
              <a:off x="3862" y="823"/>
              <a:ext cx="94"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0" name="Oval 25"/>
            <p:cNvSpPr>
              <a:spLocks noChangeArrowheads="1"/>
            </p:cNvSpPr>
            <p:nvPr/>
          </p:nvSpPr>
          <p:spPr bwMode="auto">
            <a:xfrm>
              <a:off x="3979" y="821"/>
              <a:ext cx="95"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1" name="Oval 26"/>
            <p:cNvSpPr>
              <a:spLocks noChangeArrowheads="1"/>
            </p:cNvSpPr>
            <p:nvPr/>
          </p:nvSpPr>
          <p:spPr bwMode="auto">
            <a:xfrm>
              <a:off x="4096" y="822"/>
              <a:ext cx="96"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2" name="Oval 27"/>
            <p:cNvSpPr>
              <a:spLocks noChangeArrowheads="1"/>
            </p:cNvSpPr>
            <p:nvPr/>
          </p:nvSpPr>
          <p:spPr bwMode="auto">
            <a:xfrm>
              <a:off x="4214" y="820"/>
              <a:ext cx="97"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3" name="Oval 28"/>
            <p:cNvSpPr>
              <a:spLocks noChangeArrowheads="1"/>
            </p:cNvSpPr>
            <p:nvPr/>
          </p:nvSpPr>
          <p:spPr bwMode="auto">
            <a:xfrm>
              <a:off x="4337" y="825"/>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4" name="Oval 29"/>
            <p:cNvSpPr>
              <a:spLocks noChangeArrowheads="1"/>
            </p:cNvSpPr>
            <p:nvPr/>
          </p:nvSpPr>
          <p:spPr bwMode="auto">
            <a:xfrm>
              <a:off x="4454" y="823"/>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5" name="Oval 30"/>
            <p:cNvSpPr>
              <a:spLocks noChangeArrowheads="1"/>
            </p:cNvSpPr>
            <p:nvPr/>
          </p:nvSpPr>
          <p:spPr bwMode="auto">
            <a:xfrm>
              <a:off x="4571" y="824"/>
              <a:ext cx="94"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6" name="Oval 31"/>
            <p:cNvSpPr>
              <a:spLocks noChangeArrowheads="1"/>
            </p:cNvSpPr>
            <p:nvPr/>
          </p:nvSpPr>
          <p:spPr bwMode="auto">
            <a:xfrm>
              <a:off x="4688" y="822"/>
              <a:ext cx="95"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7" name="Oval 32"/>
            <p:cNvSpPr>
              <a:spLocks noChangeArrowheads="1"/>
            </p:cNvSpPr>
            <p:nvPr/>
          </p:nvSpPr>
          <p:spPr bwMode="auto">
            <a:xfrm>
              <a:off x="4805" y="823"/>
              <a:ext cx="96"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8" name="Oval 33"/>
            <p:cNvSpPr>
              <a:spLocks noChangeArrowheads="1"/>
            </p:cNvSpPr>
            <p:nvPr/>
          </p:nvSpPr>
          <p:spPr bwMode="auto">
            <a:xfrm>
              <a:off x="4923" y="821"/>
              <a:ext cx="96"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29" name="Oval 34"/>
            <p:cNvSpPr>
              <a:spLocks noChangeArrowheads="1"/>
            </p:cNvSpPr>
            <p:nvPr/>
          </p:nvSpPr>
          <p:spPr bwMode="auto">
            <a:xfrm>
              <a:off x="5046" y="826"/>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0" name="Oval 35"/>
            <p:cNvSpPr>
              <a:spLocks noChangeArrowheads="1"/>
            </p:cNvSpPr>
            <p:nvPr/>
          </p:nvSpPr>
          <p:spPr bwMode="auto">
            <a:xfrm>
              <a:off x="5163" y="824"/>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1" name="Oval 36"/>
            <p:cNvSpPr>
              <a:spLocks noChangeArrowheads="1"/>
            </p:cNvSpPr>
            <p:nvPr/>
          </p:nvSpPr>
          <p:spPr bwMode="auto">
            <a:xfrm>
              <a:off x="5280" y="825"/>
              <a:ext cx="93"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2" name="Oval 37"/>
            <p:cNvSpPr>
              <a:spLocks noChangeArrowheads="1"/>
            </p:cNvSpPr>
            <p:nvPr/>
          </p:nvSpPr>
          <p:spPr bwMode="auto">
            <a:xfrm>
              <a:off x="5397" y="823"/>
              <a:ext cx="95"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3" name="Oval 38"/>
            <p:cNvSpPr>
              <a:spLocks noChangeArrowheads="1"/>
            </p:cNvSpPr>
            <p:nvPr/>
          </p:nvSpPr>
          <p:spPr bwMode="auto">
            <a:xfrm>
              <a:off x="5514" y="824"/>
              <a:ext cx="96" cy="84"/>
            </a:xfrm>
            <a:prstGeom prst="ellipse">
              <a:avLst/>
            </a:prstGeom>
            <a:solidFill>
              <a:srgbClr val="3D76C1">
                <a:alpha val="79999"/>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4" name="Oval 39"/>
            <p:cNvSpPr>
              <a:spLocks noChangeArrowheads="1"/>
            </p:cNvSpPr>
            <p:nvPr/>
          </p:nvSpPr>
          <p:spPr bwMode="auto">
            <a:xfrm>
              <a:off x="2211" y="945"/>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5" name="Oval 40"/>
            <p:cNvSpPr>
              <a:spLocks noChangeArrowheads="1"/>
            </p:cNvSpPr>
            <p:nvPr/>
          </p:nvSpPr>
          <p:spPr bwMode="auto">
            <a:xfrm>
              <a:off x="2328" y="943"/>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6" name="Oval 41"/>
            <p:cNvSpPr>
              <a:spLocks noChangeArrowheads="1"/>
            </p:cNvSpPr>
            <p:nvPr/>
          </p:nvSpPr>
          <p:spPr bwMode="auto">
            <a:xfrm>
              <a:off x="2445" y="944"/>
              <a:ext cx="94"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7" name="Oval 42"/>
            <p:cNvSpPr>
              <a:spLocks noChangeArrowheads="1"/>
            </p:cNvSpPr>
            <p:nvPr/>
          </p:nvSpPr>
          <p:spPr bwMode="auto">
            <a:xfrm>
              <a:off x="2562" y="942"/>
              <a:ext cx="95"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8" name="Oval 43"/>
            <p:cNvSpPr>
              <a:spLocks noChangeArrowheads="1"/>
            </p:cNvSpPr>
            <p:nvPr/>
          </p:nvSpPr>
          <p:spPr bwMode="auto">
            <a:xfrm>
              <a:off x="2679" y="943"/>
              <a:ext cx="96"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39" name="Oval 44"/>
            <p:cNvSpPr>
              <a:spLocks noChangeArrowheads="1"/>
            </p:cNvSpPr>
            <p:nvPr/>
          </p:nvSpPr>
          <p:spPr bwMode="auto">
            <a:xfrm>
              <a:off x="2795" y="941"/>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0" name="Oval 45"/>
            <p:cNvSpPr>
              <a:spLocks noChangeArrowheads="1"/>
            </p:cNvSpPr>
            <p:nvPr/>
          </p:nvSpPr>
          <p:spPr bwMode="auto">
            <a:xfrm>
              <a:off x="2920" y="943"/>
              <a:ext cx="92"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1" name="Oval 46"/>
            <p:cNvSpPr>
              <a:spLocks noChangeArrowheads="1"/>
            </p:cNvSpPr>
            <p:nvPr/>
          </p:nvSpPr>
          <p:spPr bwMode="auto">
            <a:xfrm>
              <a:off x="3037" y="941"/>
              <a:ext cx="92"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2" name="Oval 47"/>
            <p:cNvSpPr>
              <a:spLocks noChangeArrowheads="1"/>
            </p:cNvSpPr>
            <p:nvPr/>
          </p:nvSpPr>
          <p:spPr bwMode="auto">
            <a:xfrm>
              <a:off x="3154" y="942"/>
              <a:ext cx="94"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3" name="Oval 48"/>
            <p:cNvSpPr>
              <a:spLocks noChangeArrowheads="1"/>
            </p:cNvSpPr>
            <p:nvPr/>
          </p:nvSpPr>
          <p:spPr bwMode="auto">
            <a:xfrm>
              <a:off x="3270" y="940"/>
              <a:ext cx="96"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4" name="Oval 49"/>
            <p:cNvSpPr>
              <a:spLocks noChangeArrowheads="1"/>
            </p:cNvSpPr>
            <p:nvPr/>
          </p:nvSpPr>
          <p:spPr bwMode="auto">
            <a:xfrm>
              <a:off x="3386" y="941"/>
              <a:ext cx="94"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5" name="Oval 50"/>
            <p:cNvSpPr>
              <a:spLocks noChangeArrowheads="1"/>
            </p:cNvSpPr>
            <p:nvPr/>
          </p:nvSpPr>
          <p:spPr bwMode="auto">
            <a:xfrm>
              <a:off x="3504" y="939"/>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6" name="Oval 51"/>
            <p:cNvSpPr>
              <a:spLocks noChangeArrowheads="1"/>
            </p:cNvSpPr>
            <p:nvPr/>
          </p:nvSpPr>
          <p:spPr bwMode="auto">
            <a:xfrm>
              <a:off x="3629" y="944"/>
              <a:ext cx="92"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7" name="Oval 52"/>
            <p:cNvSpPr>
              <a:spLocks noChangeArrowheads="1"/>
            </p:cNvSpPr>
            <p:nvPr/>
          </p:nvSpPr>
          <p:spPr bwMode="auto">
            <a:xfrm>
              <a:off x="3745" y="942"/>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8" name="Oval 53"/>
            <p:cNvSpPr>
              <a:spLocks noChangeArrowheads="1"/>
            </p:cNvSpPr>
            <p:nvPr/>
          </p:nvSpPr>
          <p:spPr bwMode="auto">
            <a:xfrm>
              <a:off x="3862" y="943"/>
              <a:ext cx="94"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49" name="Oval 54"/>
            <p:cNvSpPr>
              <a:spLocks noChangeArrowheads="1"/>
            </p:cNvSpPr>
            <p:nvPr/>
          </p:nvSpPr>
          <p:spPr bwMode="auto">
            <a:xfrm>
              <a:off x="3979" y="941"/>
              <a:ext cx="95"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0" name="Oval 55"/>
            <p:cNvSpPr>
              <a:spLocks noChangeArrowheads="1"/>
            </p:cNvSpPr>
            <p:nvPr/>
          </p:nvSpPr>
          <p:spPr bwMode="auto">
            <a:xfrm>
              <a:off x="4096" y="942"/>
              <a:ext cx="96"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1" name="Oval 56"/>
            <p:cNvSpPr>
              <a:spLocks noChangeArrowheads="1"/>
            </p:cNvSpPr>
            <p:nvPr/>
          </p:nvSpPr>
          <p:spPr bwMode="auto">
            <a:xfrm>
              <a:off x="4214" y="940"/>
              <a:ext cx="97"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2" name="Oval 57"/>
            <p:cNvSpPr>
              <a:spLocks noChangeArrowheads="1"/>
            </p:cNvSpPr>
            <p:nvPr/>
          </p:nvSpPr>
          <p:spPr bwMode="auto">
            <a:xfrm>
              <a:off x="4337" y="945"/>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3" name="Oval 58"/>
            <p:cNvSpPr>
              <a:spLocks noChangeArrowheads="1"/>
            </p:cNvSpPr>
            <p:nvPr/>
          </p:nvSpPr>
          <p:spPr bwMode="auto">
            <a:xfrm>
              <a:off x="4454" y="943"/>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4" name="Oval 59"/>
            <p:cNvSpPr>
              <a:spLocks noChangeArrowheads="1"/>
            </p:cNvSpPr>
            <p:nvPr/>
          </p:nvSpPr>
          <p:spPr bwMode="auto">
            <a:xfrm>
              <a:off x="4571" y="944"/>
              <a:ext cx="94"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5" name="Oval 60"/>
            <p:cNvSpPr>
              <a:spLocks noChangeArrowheads="1"/>
            </p:cNvSpPr>
            <p:nvPr/>
          </p:nvSpPr>
          <p:spPr bwMode="auto">
            <a:xfrm>
              <a:off x="4688" y="942"/>
              <a:ext cx="95"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6" name="Oval 61"/>
            <p:cNvSpPr>
              <a:spLocks noChangeArrowheads="1"/>
            </p:cNvSpPr>
            <p:nvPr/>
          </p:nvSpPr>
          <p:spPr bwMode="auto">
            <a:xfrm>
              <a:off x="4805" y="943"/>
              <a:ext cx="96"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7" name="Oval 62"/>
            <p:cNvSpPr>
              <a:spLocks noChangeArrowheads="1"/>
            </p:cNvSpPr>
            <p:nvPr/>
          </p:nvSpPr>
          <p:spPr bwMode="auto">
            <a:xfrm>
              <a:off x="4923" y="941"/>
              <a:ext cx="96"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8" name="Oval 63"/>
            <p:cNvSpPr>
              <a:spLocks noChangeArrowheads="1"/>
            </p:cNvSpPr>
            <p:nvPr/>
          </p:nvSpPr>
          <p:spPr bwMode="auto">
            <a:xfrm>
              <a:off x="5046" y="946"/>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59" name="Oval 64"/>
            <p:cNvSpPr>
              <a:spLocks noChangeArrowheads="1"/>
            </p:cNvSpPr>
            <p:nvPr/>
          </p:nvSpPr>
          <p:spPr bwMode="auto">
            <a:xfrm>
              <a:off x="5163" y="944"/>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0" name="Oval 65"/>
            <p:cNvSpPr>
              <a:spLocks noChangeArrowheads="1"/>
            </p:cNvSpPr>
            <p:nvPr/>
          </p:nvSpPr>
          <p:spPr bwMode="auto">
            <a:xfrm>
              <a:off x="5280" y="945"/>
              <a:ext cx="93"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1" name="Oval 66"/>
            <p:cNvSpPr>
              <a:spLocks noChangeArrowheads="1"/>
            </p:cNvSpPr>
            <p:nvPr/>
          </p:nvSpPr>
          <p:spPr bwMode="auto">
            <a:xfrm>
              <a:off x="5397" y="943"/>
              <a:ext cx="95"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2" name="Oval 67"/>
            <p:cNvSpPr>
              <a:spLocks noChangeArrowheads="1"/>
            </p:cNvSpPr>
            <p:nvPr/>
          </p:nvSpPr>
          <p:spPr bwMode="auto">
            <a:xfrm>
              <a:off x="5514" y="944"/>
              <a:ext cx="96" cy="84"/>
            </a:xfrm>
            <a:prstGeom prst="ellipse">
              <a:avLst/>
            </a:prstGeom>
            <a:solidFill>
              <a:srgbClr val="3D76C1">
                <a:alpha val="50195"/>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3" name="Oval 68"/>
            <p:cNvSpPr>
              <a:spLocks noChangeArrowheads="1"/>
            </p:cNvSpPr>
            <p:nvPr/>
          </p:nvSpPr>
          <p:spPr bwMode="auto">
            <a:xfrm>
              <a:off x="2445" y="1074"/>
              <a:ext cx="94"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4" name="Oval 69"/>
            <p:cNvSpPr>
              <a:spLocks noChangeArrowheads="1"/>
            </p:cNvSpPr>
            <p:nvPr/>
          </p:nvSpPr>
          <p:spPr bwMode="auto">
            <a:xfrm>
              <a:off x="2562" y="1072"/>
              <a:ext cx="95"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5" name="Oval 70"/>
            <p:cNvSpPr>
              <a:spLocks noChangeArrowheads="1"/>
            </p:cNvSpPr>
            <p:nvPr/>
          </p:nvSpPr>
          <p:spPr bwMode="auto">
            <a:xfrm>
              <a:off x="2679" y="1073"/>
              <a:ext cx="96"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6" name="Oval 71"/>
            <p:cNvSpPr>
              <a:spLocks noChangeArrowheads="1"/>
            </p:cNvSpPr>
            <p:nvPr/>
          </p:nvSpPr>
          <p:spPr bwMode="auto">
            <a:xfrm>
              <a:off x="2795" y="1071"/>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7" name="Oval 72"/>
            <p:cNvSpPr>
              <a:spLocks noChangeArrowheads="1"/>
            </p:cNvSpPr>
            <p:nvPr/>
          </p:nvSpPr>
          <p:spPr bwMode="auto">
            <a:xfrm>
              <a:off x="2912" y="1072"/>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8" name="Oval 73"/>
            <p:cNvSpPr>
              <a:spLocks noChangeArrowheads="1"/>
            </p:cNvSpPr>
            <p:nvPr/>
          </p:nvSpPr>
          <p:spPr bwMode="auto">
            <a:xfrm>
              <a:off x="3029" y="1070"/>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69" name="Oval 74"/>
            <p:cNvSpPr>
              <a:spLocks noChangeArrowheads="1"/>
            </p:cNvSpPr>
            <p:nvPr/>
          </p:nvSpPr>
          <p:spPr bwMode="auto">
            <a:xfrm>
              <a:off x="3154" y="1072"/>
              <a:ext cx="94"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0" name="Oval 75"/>
            <p:cNvSpPr>
              <a:spLocks noChangeArrowheads="1"/>
            </p:cNvSpPr>
            <p:nvPr/>
          </p:nvSpPr>
          <p:spPr bwMode="auto">
            <a:xfrm>
              <a:off x="3270" y="1070"/>
              <a:ext cx="96"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1" name="Oval 76"/>
            <p:cNvSpPr>
              <a:spLocks noChangeArrowheads="1"/>
            </p:cNvSpPr>
            <p:nvPr/>
          </p:nvSpPr>
          <p:spPr bwMode="auto">
            <a:xfrm>
              <a:off x="3386" y="1071"/>
              <a:ext cx="94"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2" name="Oval 77"/>
            <p:cNvSpPr>
              <a:spLocks noChangeArrowheads="1"/>
            </p:cNvSpPr>
            <p:nvPr/>
          </p:nvSpPr>
          <p:spPr bwMode="auto">
            <a:xfrm>
              <a:off x="3504" y="1069"/>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3" name="Oval 78"/>
            <p:cNvSpPr>
              <a:spLocks noChangeArrowheads="1"/>
            </p:cNvSpPr>
            <p:nvPr/>
          </p:nvSpPr>
          <p:spPr bwMode="auto">
            <a:xfrm>
              <a:off x="3621" y="1070"/>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4" name="Oval 79"/>
            <p:cNvSpPr>
              <a:spLocks noChangeArrowheads="1"/>
            </p:cNvSpPr>
            <p:nvPr/>
          </p:nvSpPr>
          <p:spPr bwMode="auto">
            <a:xfrm>
              <a:off x="3738" y="1068"/>
              <a:ext cx="92"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5" name="Oval 80"/>
            <p:cNvSpPr>
              <a:spLocks noChangeArrowheads="1"/>
            </p:cNvSpPr>
            <p:nvPr/>
          </p:nvSpPr>
          <p:spPr bwMode="auto">
            <a:xfrm>
              <a:off x="3862" y="1073"/>
              <a:ext cx="94"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6" name="Oval 81"/>
            <p:cNvSpPr>
              <a:spLocks noChangeArrowheads="1"/>
            </p:cNvSpPr>
            <p:nvPr/>
          </p:nvSpPr>
          <p:spPr bwMode="auto">
            <a:xfrm>
              <a:off x="3979" y="1071"/>
              <a:ext cx="95"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7" name="Oval 82"/>
            <p:cNvSpPr>
              <a:spLocks noChangeArrowheads="1"/>
            </p:cNvSpPr>
            <p:nvPr/>
          </p:nvSpPr>
          <p:spPr bwMode="auto">
            <a:xfrm>
              <a:off x="4096" y="1072"/>
              <a:ext cx="96"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8" name="Oval 83"/>
            <p:cNvSpPr>
              <a:spLocks noChangeArrowheads="1"/>
            </p:cNvSpPr>
            <p:nvPr/>
          </p:nvSpPr>
          <p:spPr bwMode="auto">
            <a:xfrm>
              <a:off x="4214" y="1070"/>
              <a:ext cx="97"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79" name="Oval 84"/>
            <p:cNvSpPr>
              <a:spLocks noChangeArrowheads="1"/>
            </p:cNvSpPr>
            <p:nvPr/>
          </p:nvSpPr>
          <p:spPr bwMode="auto">
            <a:xfrm>
              <a:off x="4330" y="1071"/>
              <a:ext cx="92"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0" name="Oval 85"/>
            <p:cNvSpPr>
              <a:spLocks noChangeArrowheads="1"/>
            </p:cNvSpPr>
            <p:nvPr/>
          </p:nvSpPr>
          <p:spPr bwMode="auto">
            <a:xfrm>
              <a:off x="4447" y="1069"/>
              <a:ext cx="92"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1" name="Oval 86"/>
            <p:cNvSpPr>
              <a:spLocks noChangeArrowheads="1"/>
            </p:cNvSpPr>
            <p:nvPr/>
          </p:nvSpPr>
          <p:spPr bwMode="auto">
            <a:xfrm>
              <a:off x="4571" y="1074"/>
              <a:ext cx="94"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2" name="Oval 87"/>
            <p:cNvSpPr>
              <a:spLocks noChangeArrowheads="1"/>
            </p:cNvSpPr>
            <p:nvPr/>
          </p:nvSpPr>
          <p:spPr bwMode="auto">
            <a:xfrm>
              <a:off x="4688" y="1072"/>
              <a:ext cx="95"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3" name="Oval 88"/>
            <p:cNvSpPr>
              <a:spLocks noChangeArrowheads="1"/>
            </p:cNvSpPr>
            <p:nvPr/>
          </p:nvSpPr>
          <p:spPr bwMode="auto">
            <a:xfrm>
              <a:off x="4805" y="1073"/>
              <a:ext cx="96"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4" name="Oval 89"/>
            <p:cNvSpPr>
              <a:spLocks noChangeArrowheads="1"/>
            </p:cNvSpPr>
            <p:nvPr/>
          </p:nvSpPr>
          <p:spPr bwMode="auto">
            <a:xfrm>
              <a:off x="4923" y="1071"/>
              <a:ext cx="96"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5" name="Oval 90"/>
            <p:cNvSpPr>
              <a:spLocks noChangeArrowheads="1"/>
            </p:cNvSpPr>
            <p:nvPr/>
          </p:nvSpPr>
          <p:spPr bwMode="auto">
            <a:xfrm>
              <a:off x="5039" y="1072"/>
              <a:ext cx="92"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6" name="Oval 91"/>
            <p:cNvSpPr>
              <a:spLocks noChangeArrowheads="1"/>
            </p:cNvSpPr>
            <p:nvPr/>
          </p:nvSpPr>
          <p:spPr bwMode="auto">
            <a:xfrm>
              <a:off x="5155" y="1070"/>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7" name="Oval 92"/>
            <p:cNvSpPr>
              <a:spLocks noChangeArrowheads="1"/>
            </p:cNvSpPr>
            <p:nvPr/>
          </p:nvSpPr>
          <p:spPr bwMode="auto">
            <a:xfrm>
              <a:off x="5280" y="1075"/>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8" name="Oval 93"/>
            <p:cNvSpPr>
              <a:spLocks noChangeArrowheads="1"/>
            </p:cNvSpPr>
            <p:nvPr/>
          </p:nvSpPr>
          <p:spPr bwMode="auto">
            <a:xfrm>
              <a:off x="5397" y="1073"/>
              <a:ext cx="95"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89" name="Oval 94"/>
            <p:cNvSpPr>
              <a:spLocks noChangeArrowheads="1"/>
            </p:cNvSpPr>
            <p:nvPr/>
          </p:nvSpPr>
          <p:spPr bwMode="auto">
            <a:xfrm>
              <a:off x="5514" y="1074"/>
              <a:ext cx="96"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0" name="Oval 95"/>
            <p:cNvSpPr>
              <a:spLocks noChangeArrowheads="1"/>
            </p:cNvSpPr>
            <p:nvPr/>
          </p:nvSpPr>
          <p:spPr bwMode="auto">
            <a:xfrm>
              <a:off x="5630" y="1072"/>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1" name="Oval 96"/>
            <p:cNvSpPr>
              <a:spLocks noChangeArrowheads="1"/>
            </p:cNvSpPr>
            <p:nvPr/>
          </p:nvSpPr>
          <p:spPr bwMode="auto">
            <a:xfrm>
              <a:off x="5747" y="1073"/>
              <a:ext cx="93" cy="84"/>
            </a:xfrm>
            <a:prstGeom prst="ellipse">
              <a:avLst/>
            </a:prstGeom>
            <a:solidFill>
              <a:srgbClr val="3D76C1">
                <a:alpha val="3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2" name="Oval 97"/>
            <p:cNvSpPr>
              <a:spLocks noChangeArrowheads="1"/>
            </p:cNvSpPr>
            <p:nvPr/>
          </p:nvSpPr>
          <p:spPr bwMode="auto">
            <a:xfrm>
              <a:off x="2687" y="1190"/>
              <a:ext cx="93"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3" name="Oval 98"/>
            <p:cNvSpPr>
              <a:spLocks noChangeArrowheads="1"/>
            </p:cNvSpPr>
            <p:nvPr/>
          </p:nvSpPr>
          <p:spPr bwMode="auto">
            <a:xfrm>
              <a:off x="2804" y="1188"/>
              <a:ext cx="93"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4" name="Oval 99"/>
            <p:cNvSpPr>
              <a:spLocks noChangeArrowheads="1"/>
            </p:cNvSpPr>
            <p:nvPr/>
          </p:nvSpPr>
          <p:spPr bwMode="auto">
            <a:xfrm>
              <a:off x="2921" y="1189"/>
              <a:ext cx="93"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5" name="Oval 100"/>
            <p:cNvSpPr>
              <a:spLocks noChangeArrowheads="1"/>
            </p:cNvSpPr>
            <p:nvPr/>
          </p:nvSpPr>
          <p:spPr bwMode="auto">
            <a:xfrm>
              <a:off x="3038" y="1187"/>
              <a:ext cx="92"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6" name="Oval 101"/>
            <p:cNvSpPr>
              <a:spLocks noChangeArrowheads="1"/>
            </p:cNvSpPr>
            <p:nvPr/>
          </p:nvSpPr>
          <p:spPr bwMode="auto">
            <a:xfrm>
              <a:off x="3155" y="1188"/>
              <a:ext cx="93"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7" name="Oval 102"/>
            <p:cNvSpPr>
              <a:spLocks noChangeArrowheads="1"/>
            </p:cNvSpPr>
            <p:nvPr/>
          </p:nvSpPr>
          <p:spPr bwMode="auto">
            <a:xfrm>
              <a:off x="3271" y="1186"/>
              <a:ext cx="95"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8" name="Oval 103"/>
            <p:cNvSpPr>
              <a:spLocks noChangeArrowheads="1"/>
            </p:cNvSpPr>
            <p:nvPr/>
          </p:nvSpPr>
          <p:spPr bwMode="auto">
            <a:xfrm>
              <a:off x="3396" y="1188"/>
              <a:ext cx="93"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99" name="Oval 104"/>
            <p:cNvSpPr>
              <a:spLocks noChangeArrowheads="1"/>
            </p:cNvSpPr>
            <p:nvPr/>
          </p:nvSpPr>
          <p:spPr bwMode="auto">
            <a:xfrm>
              <a:off x="3513" y="1186"/>
              <a:ext cx="92"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0" name="Oval 105"/>
            <p:cNvSpPr>
              <a:spLocks noChangeArrowheads="1"/>
            </p:cNvSpPr>
            <p:nvPr/>
          </p:nvSpPr>
          <p:spPr bwMode="auto">
            <a:xfrm>
              <a:off x="3630" y="1187"/>
              <a:ext cx="92"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1" name="Oval 106"/>
            <p:cNvSpPr>
              <a:spLocks noChangeArrowheads="1"/>
            </p:cNvSpPr>
            <p:nvPr/>
          </p:nvSpPr>
          <p:spPr bwMode="auto">
            <a:xfrm>
              <a:off x="3747" y="1185"/>
              <a:ext cx="92"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2" name="Oval 107"/>
            <p:cNvSpPr>
              <a:spLocks noChangeArrowheads="1"/>
            </p:cNvSpPr>
            <p:nvPr/>
          </p:nvSpPr>
          <p:spPr bwMode="auto">
            <a:xfrm>
              <a:off x="3863" y="1186"/>
              <a:ext cx="93"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3" name="Oval 108"/>
            <p:cNvSpPr>
              <a:spLocks noChangeArrowheads="1"/>
            </p:cNvSpPr>
            <p:nvPr/>
          </p:nvSpPr>
          <p:spPr bwMode="auto">
            <a:xfrm>
              <a:off x="3980" y="1184"/>
              <a:ext cx="94"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4" name="Oval 109"/>
            <p:cNvSpPr>
              <a:spLocks noChangeArrowheads="1"/>
            </p:cNvSpPr>
            <p:nvPr/>
          </p:nvSpPr>
          <p:spPr bwMode="auto">
            <a:xfrm>
              <a:off x="4105" y="1189"/>
              <a:ext cx="92"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5" name="Oval 110"/>
            <p:cNvSpPr>
              <a:spLocks noChangeArrowheads="1"/>
            </p:cNvSpPr>
            <p:nvPr/>
          </p:nvSpPr>
          <p:spPr bwMode="auto">
            <a:xfrm>
              <a:off x="4222" y="1187"/>
              <a:ext cx="92" cy="84"/>
            </a:xfrm>
            <a:prstGeom prst="ellipse">
              <a:avLst/>
            </a:prstGeom>
            <a:solidFill>
              <a:srgbClr val="3D76C1">
                <a:alpha val="20000"/>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6" name="Oval 111"/>
            <p:cNvSpPr>
              <a:spLocks noChangeArrowheads="1"/>
            </p:cNvSpPr>
            <p:nvPr/>
          </p:nvSpPr>
          <p:spPr bwMode="auto">
            <a:xfrm>
              <a:off x="2696" y="1310"/>
              <a:ext cx="93" cy="84"/>
            </a:xfrm>
            <a:prstGeom prst="ellipse">
              <a:avLst/>
            </a:prstGeom>
            <a:solidFill>
              <a:srgbClr val="3D9CCD">
                <a:alpha val="1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7" name="Oval 112"/>
            <p:cNvSpPr>
              <a:spLocks noChangeArrowheads="1"/>
            </p:cNvSpPr>
            <p:nvPr/>
          </p:nvSpPr>
          <p:spPr bwMode="auto">
            <a:xfrm>
              <a:off x="2813" y="1308"/>
              <a:ext cx="92" cy="84"/>
            </a:xfrm>
            <a:prstGeom prst="ellipse">
              <a:avLst/>
            </a:prstGeom>
            <a:solidFill>
              <a:srgbClr val="3D9CCD">
                <a:alpha val="1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8" name="Oval 113"/>
            <p:cNvSpPr>
              <a:spLocks noChangeArrowheads="1"/>
            </p:cNvSpPr>
            <p:nvPr/>
          </p:nvSpPr>
          <p:spPr bwMode="auto">
            <a:xfrm>
              <a:off x="3271" y="1305"/>
              <a:ext cx="95" cy="84"/>
            </a:xfrm>
            <a:prstGeom prst="ellipse">
              <a:avLst/>
            </a:prstGeom>
            <a:solidFill>
              <a:srgbClr val="3D9CCD">
                <a:alpha val="10196"/>
              </a:srgbClr>
            </a:solidFill>
            <a:ln w="9525" algn="ctr">
              <a:noFill/>
              <a:round/>
              <a:headEnd/>
              <a:tailEnd/>
            </a:ln>
          </p:spPr>
          <p:txBody>
            <a:bodyPr wrap="none" anchor="ctr"/>
            <a:lstStyle/>
            <a:p>
              <a:pPr latinLnBrk="1">
                <a:defRPr/>
              </a:pPr>
              <a:endParaRPr lang="zh-TW" altLang="zh-TW" sz="1800">
                <a:ea typeface="Gulim" pitchFamily="34" charset="-127"/>
              </a:endParaRPr>
            </a:p>
          </p:txBody>
        </p:sp>
        <p:sp>
          <p:nvSpPr>
            <p:cNvPr id="109" name="Oval 114"/>
            <p:cNvSpPr>
              <a:spLocks noChangeArrowheads="1"/>
            </p:cNvSpPr>
            <p:nvPr/>
          </p:nvSpPr>
          <p:spPr bwMode="auto">
            <a:xfrm>
              <a:off x="3411" y="1304"/>
              <a:ext cx="94" cy="84"/>
            </a:xfrm>
            <a:prstGeom prst="ellipse">
              <a:avLst/>
            </a:prstGeom>
            <a:solidFill>
              <a:srgbClr val="3D9CCD">
                <a:alpha val="10196"/>
              </a:srgbClr>
            </a:solidFill>
            <a:ln w="9525" algn="ctr">
              <a:noFill/>
              <a:round/>
              <a:headEnd/>
              <a:tailEnd/>
            </a:ln>
          </p:spPr>
          <p:txBody>
            <a:bodyPr wrap="none" anchor="ctr"/>
            <a:lstStyle/>
            <a:p>
              <a:pPr latinLnBrk="1">
                <a:defRPr/>
              </a:pPr>
              <a:endParaRPr lang="zh-TW" altLang="zh-TW" sz="1800">
                <a:ea typeface="Gulim" pitchFamily="34" charset="-127"/>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920" y="274638"/>
            <a:ext cx="8229601" cy="1143000"/>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57920" y="1600205"/>
            <a:ext cx="8229601" cy="452596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68B22FAB-8864-4A9B-9B99-CB7F4020A4F5}" type="slidenum">
              <a:rPr lang="en-US" altLang="zh-CN"/>
              <a:pPr>
                <a:defRPr/>
              </a:pPr>
              <a:t>‹#›</a:t>
            </a:fld>
            <a:endParaRPr lang="en-US" altLang="zh-CN"/>
          </a:p>
        </p:txBody>
      </p:sp>
    </p:spTree>
  </p:cSld>
  <p:clrMapOvr>
    <a:masterClrMapping/>
  </p:clrMapOvr>
  <p:transition>
    <p:wip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881" y="4406905"/>
            <a:ext cx="7771681" cy="1362075"/>
          </a:xfrm>
          <a:prstGeom prst="rect">
            <a:avLst/>
          </a:prstGeo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881" y="2906713"/>
            <a:ext cx="7771681"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920" y="274638"/>
            <a:ext cx="8229601" cy="1143000"/>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922" y="1600205"/>
            <a:ext cx="404496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1123" y="1600205"/>
            <a:ext cx="4046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920" y="274638"/>
            <a:ext cx="8229601" cy="1143000"/>
          </a:xfrm>
          <a:prstGeom prst="rect">
            <a:avLst/>
          </a:prstGeo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920" y="1535113"/>
            <a:ext cx="403920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920" y="2174875"/>
            <a:ext cx="403920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442" y="1535113"/>
            <a:ext cx="4042081"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442" y="2174875"/>
            <a:ext cx="404208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920" y="274638"/>
            <a:ext cx="8229601" cy="1143000"/>
          </a:xfrm>
          <a:prstGeom prst="rect">
            <a:avLst/>
          </a:prstGeom>
        </p:spPr>
        <p:txBody>
          <a:bodyPr/>
          <a:lstStyle/>
          <a:p>
            <a:r>
              <a:rPr lang="zh-TW" altLang="en-US" smtClean="0"/>
              <a:t>按一下以編輯母片標題樣式</a:t>
            </a:r>
            <a:endParaRPr lang="zh-TW" altLang="en-US"/>
          </a:p>
        </p:txBody>
      </p:sp>
      <p:sp>
        <p:nvSpPr>
          <p:cNvPr id="3" name="Rectangle 10"/>
          <p:cNvSpPr>
            <a:spLocks noGrp="1" noChangeArrowheads="1"/>
          </p:cNvSpPr>
          <p:nvPr>
            <p:ph type="sldNum" sz="quarter" idx="10"/>
          </p:nvPr>
        </p:nvSpPr>
        <p:spPr>
          <a:xfrm>
            <a:off x="8215313" y="6429375"/>
            <a:ext cx="928687" cy="428625"/>
          </a:xfrm>
          <a:prstGeom prst="rect">
            <a:avLst/>
          </a:prstGeom>
        </p:spPr>
        <p:txBody>
          <a:bodyPr/>
          <a:lstStyle>
            <a:lvl1pPr>
              <a:defRPr sz="2000">
                <a:ea typeface="宋体" pitchFamily="2" charset="-122"/>
              </a:defRPr>
            </a:lvl1pPr>
          </a:lstStyle>
          <a:p>
            <a:pPr>
              <a:defRPr/>
            </a:pPr>
            <a:fld id="{D68323DE-E07F-4029-AAF4-1BEBD734E942}" type="slidenum">
              <a:rPr lang="en-US" altLang="zh-CN"/>
              <a:pPr>
                <a:defRPr/>
              </a:pPr>
              <a:t>‹#›</a:t>
            </a:fld>
            <a:endParaRPr lang="en-US" altLang="zh-CN"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xfrm>
            <a:off x="8215313" y="6429375"/>
            <a:ext cx="928687" cy="428625"/>
          </a:xfrm>
          <a:prstGeom prst="rect">
            <a:avLst/>
          </a:prstGeom>
        </p:spPr>
        <p:txBody>
          <a:bodyPr/>
          <a:lstStyle>
            <a:lvl1pPr>
              <a:defRPr sz="2000">
                <a:ea typeface="宋体" pitchFamily="2" charset="-122"/>
              </a:defRPr>
            </a:lvl1pPr>
          </a:lstStyle>
          <a:p>
            <a:pPr>
              <a:defRPr/>
            </a:pPr>
            <a:fld id="{8AEFC293-C71D-4FA8-9F2D-301E65D26279}" type="slidenum">
              <a:rPr lang="en-US" altLang="zh-CN"/>
              <a:pPr>
                <a:defRPr/>
              </a:pPr>
              <a:t>‹#›</a:t>
            </a:fld>
            <a:endParaRPr lang="en-US" altLang="zh-CN"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922" y="273050"/>
            <a:ext cx="3008161" cy="1162050"/>
          </a:xfrm>
          <a:prstGeom prst="rect">
            <a:avLst/>
          </a:prstGeo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521" y="273055"/>
            <a:ext cx="51120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922" y="1435103"/>
            <a:ext cx="3008161"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802" y="4800600"/>
            <a:ext cx="5486400" cy="566738"/>
          </a:xfrm>
          <a:prstGeom prst="rect">
            <a:avLst/>
          </a:prstGeo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802"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802"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457920" y="274638"/>
            <a:ext cx="8229601" cy="1143000"/>
          </a:xfrm>
          <a:prstGeom prst="rect">
            <a:avLst/>
          </a:prstGeom>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920" y="1600205"/>
            <a:ext cx="8229601" cy="4525963"/>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31203" y="274643"/>
            <a:ext cx="2056320" cy="5851525"/>
          </a:xfrm>
          <a:prstGeom prst="rect">
            <a:avLst/>
          </a:prstGeo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922" y="274643"/>
            <a:ext cx="6035041" cy="5851525"/>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920" y="-26988"/>
            <a:ext cx="8229601" cy="114300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922" y="1268418"/>
            <a:ext cx="4044961" cy="5113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123" y="1268418"/>
            <a:ext cx="4046400" cy="5113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4FE61FD1-2D0A-4280-802F-7DC70E2C6C56}" type="slidenum">
              <a:rPr lang="en-US" altLang="zh-CN"/>
              <a:pPr>
                <a:defRPr/>
              </a:pPr>
              <a:t>‹#›</a:t>
            </a:fld>
            <a:endParaRPr lang="en-US" altLang="zh-CN"/>
          </a:p>
        </p:txBody>
      </p:sp>
    </p:spTree>
  </p:cSld>
  <p:clrMapOvr>
    <a:masterClrMapping/>
  </p:clrMapOvr>
  <p:transition>
    <p:wip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441" y="2130430"/>
            <a:ext cx="777312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2323" y="3886200"/>
            <a:ext cx="640079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pull dir="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1692275" y="692150"/>
            <a:ext cx="5868988"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84313"/>
            <a:ext cx="4038600" cy="4840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48200" y="1484313"/>
            <a:ext cx="4038600" cy="4840287"/>
          </a:xfrm>
        </p:spPr>
        <p:txBody>
          <a:bodyPr/>
          <a:lstStyle/>
          <a:p>
            <a:pPr lvl="0"/>
            <a:endParaRPr lang="zh-CN" altLang="en-US" noProof="0" smtClean="0"/>
          </a:p>
        </p:txBody>
      </p:sp>
      <p:sp>
        <p:nvSpPr>
          <p:cNvPr id="5" name="Rectangle 6"/>
          <p:cNvSpPr>
            <a:spLocks noGrp="1" noChangeArrowheads="1"/>
          </p:cNvSpPr>
          <p:nvPr>
            <p:ph type="dt" sz="half" idx="10"/>
          </p:nvPr>
        </p:nvSpPr>
        <p:spPr>
          <a:xfrm>
            <a:off x="457200" y="6570663"/>
            <a:ext cx="2133600" cy="192087"/>
          </a:xfrm>
          <a:prstGeom prst="rect">
            <a:avLst/>
          </a:prstGeom>
        </p:spPr>
        <p:txBody>
          <a:bodyPr/>
          <a:lstStyle>
            <a:lvl1pPr>
              <a:defRPr>
                <a:ea typeface="宋体" pitchFamily="2" charset="-122"/>
              </a:defRPr>
            </a:lvl1pPr>
          </a:lstStyle>
          <a:p>
            <a:pPr>
              <a:defRPr/>
            </a:pPr>
            <a:endParaRPr lang="en-US" altLang="zh-CN"/>
          </a:p>
        </p:txBody>
      </p:sp>
      <p:sp>
        <p:nvSpPr>
          <p:cNvPr id="6" name="Rectangle 7"/>
          <p:cNvSpPr>
            <a:spLocks noGrp="1" noChangeArrowheads="1"/>
          </p:cNvSpPr>
          <p:nvPr>
            <p:ph type="sldNum" sz="quarter" idx="11"/>
          </p:nvPr>
        </p:nvSpPr>
        <p:spPr>
          <a:xfrm>
            <a:off x="8572500" y="6429375"/>
            <a:ext cx="571500" cy="428625"/>
          </a:xfrm>
          <a:prstGeom prst="rect">
            <a:avLst/>
          </a:prstGeom>
        </p:spPr>
        <p:txBody>
          <a:bodyPr/>
          <a:lstStyle>
            <a:lvl1pPr>
              <a:defRPr>
                <a:ea typeface="宋体" pitchFamily="2" charset="-122"/>
              </a:defRPr>
            </a:lvl1pPr>
          </a:lstStyle>
          <a:p>
            <a:pPr>
              <a:defRPr/>
            </a:pPr>
            <a:fld id="{F5ECBFEC-4822-467B-A39B-28C83ACCBD79}" type="slidenum">
              <a:rPr lang="en-US" altLang="zh-CN"/>
              <a:pPr>
                <a:defRPr/>
              </a:pPr>
              <a:t>‹#›</a:t>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9"/>
          <p:cNvSpPr>
            <a:spLocks noChangeArrowheads="1"/>
          </p:cNvSpPr>
          <p:nvPr/>
        </p:nvSpPr>
        <p:spPr bwMode="gray">
          <a:xfrm>
            <a:off x="0" y="6477000"/>
            <a:ext cx="9144000" cy="381000"/>
          </a:xfrm>
          <a:prstGeom prst="rect">
            <a:avLst/>
          </a:prstGeom>
          <a:solidFill>
            <a:srgbClr val="969696">
              <a:alpha val="56000"/>
            </a:srgbClr>
          </a:solidFill>
          <a:ln w="9525">
            <a:noFill/>
            <a:miter lim="800000"/>
            <a:headEnd/>
            <a:tailEnd/>
          </a:ln>
          <a:effectLst/>
        </p:spPr>
        <p:txBody>
          <a:bodyPr wrap="none" anchor="ctr"/>
          <a:lstStyle/>
          <a:p>
            <a:pPr>
              <a:defRPr/>
            </a:pPr>
            <a:endParaRPr lang="zh-CN" altLang="en-US">
              <a:ea typeface="+mn-ea"/>
            </a:endParaRPr>
          </a:p>
        </p:txBody>
      </p:sp>
      <p:sp>
        <p:nvSpPr>
          <p:cNvPr id="5" name="Rectangle 21"/>
          <p:cNvSpPr>
            <a:spLocks noChangeArrowheads="1"/>
          </p:cNvSpPr>
          <p:nvPr/>
        </p:nvSpPr>
        <p:spPr bwMode="gray">
          <a:xfrm>
            <a:off x="0" y="3644900"/>
            <a:ext cx="9144000" cy="1368425"/>
          </a:xfrm>
          <a:prstGeom prst="rect">
            <a:avLst/>
          </a:prstGeom>
          <a:solidFill>
            <a:schemeClr val="tx2"/>
          </a:solidFill>
          <a:ln w="9525">
            <a:noFill/>
            <a:miter lim="800000"/>
            <a:headEnd/>
            <a:tailEnd/>
          </a:ln>
          <a:effectLst/>
        </p:spPr>
        <p:txBody>
          <a:bodyPr wrap="none" anchor="ctr"/>
          <a:lstStyle/>
          <a:p>
            <a:pPr>
              <a:defRPr/>
            </a:pPr>
            <a:endParaRPr lang="zh-CN" altLang="en-US">
              <a:ea typeface="+mn-ea"/>
            </a:endParaRPr>
          </a:p>
        </p:txBody>
      </p:sp>
      <p:pic>
        <p:nvPicPr>
          <p:cNvPr id="6" name="Picture 27"/>
          <p:cNvPicPr>
            <a:picLocks noChangeAspect="1" noChangeArrowheads="1"/>
          </p:cNvPicPr>
          <p:nvPr/>
        </p:nvPicPr>
        <p:blipFill>
          <a:blip r:embed="rId2"/>
          <a:srcRect/>
          <a:stretch>
            <a:fillRect/>
          </a:stretch>
        </p:blipFill>
        <p:spPr bwMode="auto">
          <a:xfrm>
            <a:off x="468313" y="25400"/>
            <a:ext cx="1366837" cy="1366838"/>
          </a:xfrm>
          <a:prstGeom prst="rect">
            <a:avLst/>
          </a:prstGeom>
          <a:noFill/>
          <a:ln w="9525">
            <a:noFill/>
            <a:miter lim="800000"/>
            <a:headEnd/>
            <a:tailEnd/>
          </a:ln>
        </p:spPr>
      </p:pic>
      <p:pic>
        <p:nvPicPr>
          <p:cNvPr id="7" name="Picture 29"/>
          <p:cNvPicPr>
            <a:picLocks noChangeAspect="1" noChangeArrowheads="1"/>
          </p:cNvPicPr>
          <p:nvPr/>
        </p:nvPicPr>
        <p:blipFill>
          <a:blip r:embed="rId3"/>
          <a:srcRect/>
          <a:stretch>
            <a:fillRect/>
          </a:stretch>
        </p:blipFill>
        <p:spPr bwMode="auto">
          <a:xfrm>
            <a:off x="-17463" y="1412875"/>
            <a:ext cx="9174163" cy="2251075"/>
          </a:xfrm>
          <a:prstGeom prst="rect">
            <a:avLst/>
          </a:prstGeom>
          <a:noFill/>
          <a:ln w="9525">
            <a:noFill/>
            <a:miter lim="800000"/>
            <a:headEnd/>
            <a:tailEnd/>
          </a:ln>
        </p:spPr>
      </p:pic>
      <p:sp>
        <p:nvSpPr>
          <p:cNvPr id="3074" name="Rectangle 2"/>
          <p:cNvSpPr>
            <a:spLocks noGrp="1" noChangeArrowheads="1"/>
          </p:cNvSpPr>
          <p:nvPr>
            <p:ph type="ctrTitle"/>
          </p:nvPr>
        </p:nvSpPr>
        <p:spPr>
          <a:xfrm>
            <a:off x="971550" y="3933825"/>
            <a:ext cx="7632700" cy="609600"/>
          </a:xfrm>
        </p:spPr>
        <p:txBody>
          <a:bodyPr/>
          <a:lstStyle>
            <a:lvl1pPr>
              <a:defRPr sz="4800">
                <a:latin typeface="华文中宋" pitchFamily="2" charset="-122"/>
                <a:ea typeface="华文中宋" pitchFamily="2" charset="-122"/>
              </a:defRPr>
            </a:lvl1pPr>
          </a:lstStyle>
          <a:p>
            <a:r>
              <a:rPr lang="zh-CN" altLang="en-US"/>
              <a:t>单击此处编辑母版标题样式</a:t>
            </a:r>
          </a:p>
        </p:txBody>
      </p:sp>
      <p:sp>
        <p:nvSpPr>
          <p:cNvPr id="3075" name="Rectangle 3"/>
          <p:cNvSpPr>
            <a:spLocks noGrp="1" noChangeArrowheads="1"/>
          </p:cNvSpPr>
          <p:nvPr>
            <p:ph type="subTitle" idx="1"/>
          </p:nvPr>
        </p:nvSpPr>
        <p:spPr bwMode="white">
          <a:xfrm>
            <a:off x="2987678" y="5157794"/>
            <a:ext cx="5545138" cy="720725"/>
          </a:xfrm>
        </p:spPr>
        <p:txBody>
          <a:bodyPr/>
          <a:lstStyle>
            <a:lvl1pPr marL="0" indent="0" algn="ctr">
              <a:buFont typeface="Wingdings" pitchFamily="2" charset="2"/>
              <a:buNone/>
              <a:defRPr sz="3200">
                <a:solidFill>
                  <a:schemeClr val="tx2"/>
                </a:solidFill>
              </a:defRPr>
            </a:lvl1pPr>
          </a:lstStyle>
          <a:p>
            <a:r>
              <a:rPr lang="zh-CN" altLang="en-US"/>
              <a:t>单击此处编辑母版副标题样式</a:t>
            </a:r>
          </a:p>
        </p:txBody>
      </p:sp>
      <p:sp>
        <p:nvSpPr>
          <p:cNvPr id="8" name="Rectangle 4"/>
          <p:cNvSpPr>
            <a:spLocks noGrp="1" noChangeArrowheads="1"/>
          </p:cNvSpPr>
          <p:nvPr>
            <p:ph type="dt" sz="half" idx="10"/>
          </p:nvPr>
        </p:nvSpPr>
        <p:spPr>
          <a:xfrm>
            <a:off x="457200" y="6556375"/>
            <a:ext cx="2133600" cy="134938"/>
          </a:xfrm>
        </p:spPr>
        <p:txBody>
          <a:bodyPr/>
          <a:lstStyle>
            <a:lvl1pPr>
              <a:defRPr>
                <a:latin typeface="Arial" charset="0"/>
              </a:defRPr>
            </a:lvl1pPr>
          </a:lstStyle>
          <a:p>
            <a:pPr>
              <a:defRPr/>
            </a:pPr>
            <a:endParaRPr lang="en-US" altLang="zh-CN"/>
          </a:p>
        </p:txBody>
      </p:sp>
      <p:sp>
        <p:nvSpPr>
          <p:cNvPr id="9" name="Rectangle 5"/>
          <p:cNvSpPr>
            <a:spLocks noGrp="1" noChangeArrowheads="1"/>
          </p:cNvSpPr>
          <p:nvPr>
            <p:ph type="ftr" sz="quarter" idx="11"/>
          </p:nvPr>
        </p:nvSpPr>
        <p:spPr bwMode="auto">
          <a:xfrm>
            <a:off x="3238500" y="6578600"/>
            <a:ext cx="2895600" cy="1714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000">
                <a:latin typeface="Arial" charset="0"/>
                <a:ea typeface="宋体" pitchFamily="2" charset="-122"/>
              </a:defRPr>
            </a:lvl1pPr>
          </a:lstStyle>
          <a:p>
            <a:pPr>
              <a:defRPr/>
            </a:pPr>
            <a:endParaRPr lang="en-US" altLang="zh-CN"/>
          </a:p>
        </p:txBody>
      </p:sp>
      <p:sp>
        <p:nvSpPr>
          <p:cNvPr id="10" name="Rectangle 6"/>
          <p:cNvSpPr>
            <a:spLocks noGrp="1" noChangeArrowheads="1"/>
          </p:cNvSpPr>
          <p:nvPr>
            <p:ph type="sldNum" sz="quarter" idx="12"/>
          </p:nvPr>
        </p:nvSpPr>
        <p:spPr>
          <a:xfrm>
            <a:off x="8458200" y="6588125"/>
            <a:ext cx="457200" cy="168275"/>
          </a:xfrm>
        </p:spPr>
        <p:txBody>
          <a:bodyPr/>
          <a:lstStyle>
            <a:lvl1pPr algn="r">
              <a:defRPr>
                <a:latin typeface="Arial" charset="0"/>
              </a:defRPr>
            </a:lvl1pPr>
          </a:lstStyle>
          <a:p>
            <a:pPr>
              <a:defRPr/>
            </a:pPr>
            <a:fld id="{811990C8-6542-4BBD-902D-86B20AD006C9}" type="slidenum">
              <a:rPr lang="zh-CN" altLang="en-US"/>
              <a:pPr>
                <a:defRPr/>
              </a:pPr>
              <a:t>‹#›</a:t>
            </a:fld>
            <a:endParaRPr lang="en-US" altLang="zh-CN"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FEEE0DC6-96E0-4A21-937A-7FDB67DD71EC}" type="slidenum">
              <a:rPr lang="zh-CN" altLang="en-US"/>
              <a:pPr>
                <a:defRPr/>
              </a:pPr>
              <a:t>‹#›</a:t>
            </a:fld>
            <a:endParaRPr lang="en-US" altLang="zh-CN"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501D3E87-C2E1-4031-BFEB-1C10E43681E2}" type="slidenum">
              <a:rPr lang="zh-CN" altLang="en-US"/>
              <a:pPr>
                <a:defRPr/>
              </a:pPr>
              <a:t>‹#›</a:t>
            </a:fld>
            <a:endParaRPr lang="en-US" altLang="zh-CN"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84319"/>
            <a:ext cx="4038600" cy="4840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4319"/>
            <a:ext cx="4038600" cy="4840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DB296E03-0F88-420F-AD65-D4E9DB511F65}" type="slidenum">
              <a:rPr lang="zh-CN" altLang="en-US"/>
              <a:pPr>
                <a:defRPr/>
              </a:pPr>
              <a:t>‹#›</a:t>
            </a:fld>
            <a:endParaRPr lang="en-US" altLang="zh-CN"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D223E674-E6E0-48DE-B2B6-77D7875A0237}" type="slidenum">
              <a:rPr lang="zh-CN" altLang="en-US"/>
              <a:pPr>
                <a:defRPr/>
              </a:pPr>
              <a:t>‹#›</a:t>
            </a:fld>
            <a:endParaRPr lang="en-US" altLang="zh-CN"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0859EB6F-9C48-4DD1-859A-42EEBB0220A6}" type="slidenum">
              <a:rPr lang="zh-CN" altLang="en-US"/>
              <a:pPr>
                <a:defRPr/>
              </a:pPr>
              <a:t>‹#›</a:t>
            </a:fld>
            <a:endParaRPr lang="en-US" altLang="zh-CN"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F6E8C59D-9211-4E57-A3BA-E8A58CDB0EF0}" type="slidenum">
              <a:rPr lang="zh-CN" altLang="en-US"/>
              <a:pPr>
                <a:defRPr/>
              </a:pPr>
              <a:t>‹#›</a:t>
            </a:fld>
            <a:endParaRPr lang="en-US" altLang="zh-CN"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7319337B-5B44-401D-9673-C9769CDD2228}" type="slidenum">
              <a:rPr lang="zh-CN" altLang="en-US"/>
              <a:pPr>
                <a:defRPr/>
              </a:pPr>
              <a:t>‹#›</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42A3EE63-9DA8-45C2-88D3-1F11EE615FB7}" type="slidenum">
              <a:rPr lang="en-US" altLang="zh-CN"/>
              <a:pPr>
                <a:defRPr/>
              </a:pPr>
              <a:t>‹#›</a:t>
            </a:fld>
            <a:endParaRPr lang="en-US" altLang="zh-CN"/>
          </a:p>
        </p:txBody>
      </p:sp>
    </p:spTree>
  </p:cSld>
  <p:clrMapOvr>
    <a:masterClrMapping/>
  </p:clrMapOvr>
  <p:transition>
    <p:wip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151F1F55-FDE6-45B3-85A8-BFDBD30FB68E}" type="slidenum">
              <a:rPr lang="zh-CN" altLang="en-US"/>
              <a:pPr>
                <a:defRPr/>
              </a:pPr>
              <a:t>‹#›</a:t>
            </a:fld>
            <a:endParaRPr lang="en-US" altLang="zh-CN"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CE8041AF-7D1F-424D-8AE8-4FB33F8B7CEE}" type="slidenum">
              <a:rPr lang="zh-CN" altLang="en-US"/>
              <a:pPr>
                <a:defRPr/>
              </a:pPr>
              <a:t>‹#›</a:t>
            </a:fld>
            <a:endParaRPr lang="en-US" altLang="zh-CN"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92150"/>
            <a:ext cx="2057400" cy="5632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92150"/>
            <a:ext cx="6019800" cy="5632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1A1561C7-AB4A-48B2-B965-C4EE1FC41EF3}" type="slidenum">
              <a:rPr lang="zh-CN" altLang="en-US"/>
              <a:pPr>
                <a:defRPr/>
              </a:pPr>
              <a:t>‹#›</a:t>
            </a:fld>
            <a:endParaRPr lang="en-US" altLang="zh-CN"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1692275" y="692150"/>
            <a:ext cx="5868988"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84319"/>
            <a:ext cx="4038600" cy="4840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48200" y="1484319"/>
            <a:ext cx="4038600" cy="4840287"/>
          </a:xfrm>
        </p:spPr>
        <p:txBody>
          <a:bodyPr/>
          <a:lstStyle/>
          <a:p>
            <a:pPr lvl="0"/>
            <a:endParaRPr lang="zh-CN" altLang="en-US" noProof="0"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EF62235D-E8A9-4C2F-BB8C-4E37018CEFBD}" type="slidenum">
              <a:rPr lang="en-US" altLang="zh-CN"/>
              <a:pPr>
                <a:defRPr/>
              </a:pPr>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BD8DA0A0-0210-4CDE-A123-98D736722E8D}" type="slidenum">
              <a:rPr lang="en-US" altLang="zh-CN"/>
              <a:pPr>
                <a:defRPr/>
              </a:pPr>
              <a:t>‹#›</a:t>
            </a:fld>
            <a:endParaRPr lang="en-US" altLang="zh-CN"/>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13B187C-C56B-4743-ADC2-5B9F9D047F31}" type="slidenum">
              <a:rPr lang="en-US" altLang="zh-CN"/>
              <a:pPr>
                <a:defRPr/>
              </a:pPr>
              <a:t>‹#›</a:t>
            </a:fld>
            <a:endParaRPr lang="en-US" altLang="zh-CN"/>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9318B31-4687-4835-BF2C-2AD8B628CA8C}" type="slidenum">
              <a:rPr lang="en-US" altLang="zh-CN"/>
              <a:pPr>
                <a:defRPr/>
              </a:pPr>
              <a:t>‹#›</a:t>
            </a:fld>
            <a:endParaRPr lang="en-US" altLang="zh-CN"/>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2.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image" Target="../media/image2.png"/><Relationship Id="rId2" Type="http://schemas.openxmlformats.org/officeDocument/2006/relationships/slideLayout" Target="../slideLayouts/slideLayout39.xml"/><Relationship Id="rId16" Type="http://schemas.openxmlformats.org/officeDocument/2006/relationships/image" Target="../media/image1.pn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4.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theme" Target="../theme/theme5.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914400" y="1600200"/>
            <a:ext cx="77724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7" name="Rectangle 3"/>
          <p:cNvSpPr>
            <a:spLocks noGrp="1" noChangeArrowheads="1"/>
          </p:cNvSpPr>
          <p:nvPr>
            <p:ph type="title"/>
          </p:nvPr>
        </p:nvSpPr>
        <p:spPr bwMode="auto">
          <a:xfrm>
            <a:off x="914400" y="277813"/>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5780" name="Rectangle 4"/>
          <p:cNvSpPr>
            <a:spLocks noChangeArrowheads="1"/>
          </p:cNvSpPr>
          <p:nvPr/>
        </p:nvSpPr>
        <p:spPr bwMode="auto">
          <a:xfrm>
            <a:off x="0" y="0"/>
            <a:ext cx="468313" cy="4876800"/>
          </a:xfrm>
          <a:prstGeom prst="rect">
            <a:avLst/>
          </a:prstGeom>
          <a:solidFill>
            <a:srgbClr val="C7C68C"/>
          </a:solidFill>
          <a:ln w="9525">
            <a:noFill/>
            <a:miter lim="800000"/>
            <a:headEnd/>
            <a:tailEnd/>
          </a:ln>
          <a:effectLst/>
        </p:spPr>
        <p:txBody>
          <a:bodyPr wrap="none" anchor="ctr"/>
          <a:lstStyle/>
          <a:p>
            <a:pPr algn="ctr">
              <a:defRPr/>
            </a:pPr>
            <a:endParaRPr kumimoji="0" lang="zh-CN" altLang="zh-CN" sz="2400">
              <a:ea typeface="宋体" pitchFamily="2" charset="-122"/>
            </a:endParaRPr>
          </a:p>
        </p:txBody>
      </p:sp>
      <p:sp>
        <p:nvSpPr>
          <p:cNvPr id="75781" name="Line 5"/>
          <p:cNvSpPr>
            <a:spLocks noChangeShapeType="1"/>
          </p:cNvSpPr>
          <p:nvPr/>
        </p:nvSpPr>
        <p:spPr bwMode="auto">
          <a:xfrm>
            <a:off x="468313" y="1052513"/>
            <a:ext cx="8305800" cy="0"/>
          </a:xfrm>
          <a:prstGeom prst="line">
            <a:avLst/>
          </a:prstGeom>
          <a:noFill/>
          <a:ln w="28575">
            <a:solidFill>
              <a:srgbClr val="808000"/>
            </a:solidFill>
            <a:round/>
            <a:headEnd/>
            <a:tailEnd/>
          </a:ln>
          <a:effectLst/>
        </p:spPr>
        <p:txBody>
          <a:bodyPr/>
          <a:lstStyle/>
          <a:p>
            <a:pPr>
              <a:defRPr/>
            </a:pPr>
            <a:endParaRPr lang="zh-CN" altLang="en-US">
              <a:ea typeface="宋体" pitchFamily="2" charset="-122"/>
            </a:endParaRPr>
          </a:p>
        </p:txBody>
      </p:sp>
      <p:sp>
        <p:nvSpPr>
          <p:cNvPr id="75782" name="Rectangle 6"/>
          <p:cNvSpPr>
            <a:spLocks noGrp="1" noChangeArrowheads="1"/>
          </p:cNvSpPr>
          <p:nvPr>
            <p:ph type="dt" sz="half" idx="2"/>
          </p:nvPr>
        </p:nvSpPr>
        <p:spPr bwMode="auto">
          <a:xfrm>
            <a:off x="914400" y="6251575"/>
            <a:ext cx="38735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000">
                <a:latin typeface="+mn-lt"/>
                <a:ea typeface="宋体" pitchFamily="2" charset="-122"/>
              </a:defRPr>
            </a:lvl1pPr>
          </a:lstStyle>
          <a:p>
            <a:pPr>
              <a:defRPr/>
            </a:pPr>
            <a:endParaRPr lang="en-US" altLang="zh-CN"/>
          </a:p>
        </p:txBody>
      </p:sp>
      <p:sp>
        <p:nvSpPr>
          <p:cNvPr id="75783" name="Rectangle 7"/>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mn-lt"/>
                <a:ea typeface="宋体" pitchFamily="2" charset="-122"/>
              </a:defRPr>
            </a:lvl1pPr>
          </a:lstStyle>
          <a:p>
            <a:pPr>
              <a:defRPr/>
            </a:pPr>
            <a:endParaRPr lang="en-US" altLang="zh-CN"/>
          </a:p>
        </p:txBody>
      </p:sp>
      <p:sp>
        <p:nvSpPr>
          <p:cNvPr id="75784" name="Rectangle 8"/>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000">
                <a:latin typeface="+mn-lt"/>
                <a:ea typeface="宋体" pitchFamily="2" charset="-122"/>
              </a:defRPr>
            </a:lvl1pPr>
          </a:lstStyle>
          <a:p>
            <a:pPr>
              <a:defRPr/>
            </a:pPr>
            <a:fld id="{1AEBF77A-8999-4AA2-A12E-F68B2A06F027}" type="slidenum">
              <a:rPr lang="en-US" altLang="zh-CN"/>
              <a:pPr>
                <a:defRPr/>
              </a:pPr>
              <a:t>‹#›</a:t>
            </a:fld>
            <a:endParaRPr lang="en-US" altLang="zh-CN"/>
          </a:p>
        </p:txBody>
      </p:sp>
      <p:sp>
        <p:nvSpPr>
          <p:cNvPr id="75785" name="Line 9"/>
          <p:cNvSpPr>
            <a:spLocks noChangeShapeType="1"/>
          </p:cNvSpPr>
          <p:nvPr/>
        </p:nvSpPr>
        <p:spPr bwMode="auto">
          <a:xfrm flipV="1">
            <a:off x="0" y="4868863"/>
            <a:ext cx="468313" cy="7937"/>
          </a:xfrm>
          <a:prstGeom prst="line">
            <a:avLst/>
          </a:prstGeom>
          <a:noFill/>
          <a:ln w="44450">
            <a:solidFill>
              <a:schemeClr val="bg2"/>
            </a:solidFill>
            <a:round/>
            <a:headEnd/>
            <a:tailEnd/>
          </a:ln>
          <a:effectLst/>
        </p:spPr>
        <p:txBody>
          <a:bodyPr/>
          <a:lstStyle/>
          <a:p>
            <a:pPr>
              <a:defRPr/>
            </a:pPr>
            <a:endParaRPr lang="zh-CN" altLang="en-US">
              <a:ea typeface="宋体" pitchFamily="2" charset="-122"/>
            </a:endParaRPr>
          </a:p>
        </p:txBody>
      </p:sp>
      <p:sp>
        <p:nvSpPr>
          <p:cNvPr id="75786" name="Rectangle 10">
            <a:hlinkClick r:id="" action="ppaction://hlinkshowjump?jump=previousslide"/>
          </p:cNvPr>
          <p:cNvSpPr>
            <a:spLocks noChangeArrowheads="1"/>
          </p:cNvSpPr>
          <p:nvPr/>
        </p:nvSpPr>
        <p:spPr bwMode="auto">
          <a:xfrm>
            <a:off x="6372225" y="6308725"/>
            <a:ext cx="673100" cy="381000"/>
          </a:xfrm>
          <a:prstGeom prst="rect">
            <a:avLst/>
          </a:prstGeom>
          <a:noFill/>
          <a:ln w="9525">
            <a:noFill/>
            <a:miter lim="800000"/>
            <a:headEnd/>
            <a:tailEnd/>
          </a:ln>
          <a:effectLst/>
        </p:spPr>
        <p:txBody>
          <a:bodyPr wrap="none" anchor="ctr"/>
          <a:lstStyle/>
          <a:p>
            <a:pPr>
              <a:defRPr/>
            </a:pPr>
            <a:endParaRPr lang="zh-CN" altLang="en-US">
              <a:ea typeface="宋体" pitchFamily="2" charset="-122"/>
            </a:endParaRPr>
          </a:p>
        </p:txBody>
      </p:sp>
      <p:sp>
        <p:nvSpPr>
          <p:cNvPr id="75787" name="Rectangle 11">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headEnd/>
            <a:tailEnd/>
          </a:ln>
          <a:effectLst/>
        </p:spPr>
        <p:txBody>
          <a:bodyPr wrap="none" anchor="ctr"/>
          <a:lstStyle/>
          <a:p>
            <a:pPr>
              <a:defRPr/>
            </a:pPr>
            <a:endParaRPr lang="zh-CN" altLang="en-US">
              <a:ea typeface="宋体" pitchFamily="2" charset="-122"/>
            </a:endParaRPr>
          </a:p>
        </p:txBody>
      </p:sp>
      <p:sp>
        <p:nvSpPr>
          <p:cNvPr id="75788" name="Rectangle 12">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headEnd/>
            <a:tailEnd/>
          </a:ln>
          <a:effectLst/>
        </p:spPr>
        <p:txBody>
          <a:bodyPr wrap="none" anchor="ctr"/>
          <a:lstStyle/>
          <a:p>
            <a:pPr>
              <a:defRPr/>
            </a:pPr>
            <a:endParaRPr lang="zh-CN" altLang="en-US">
              <a:ea typeface="宋体" pitchFamily="2" charset="-122"/>
            </a:endParaRPr>
          </a:p>
        </p:txBody>
      </p:sp>
    </p:spTree>
  </p:cSld>
  <p:clrMap bg1="lt1" tx1="dk1" bg2="lt2" tx2="dk2" accent1="accent1" accent2="accent2" accent3="accent3" accent4="accent4" accent5="accent5" accent6="accent6" hlink="hlink" folHlink="folHlink"/>
  <p:sldLayoutIdLst>
    <p:sldLayoutId id="2147483799" r:id="rId1"/>
    <p:sldLayoutId id="2147483778" r:id="rId2"/>
    <p:sldLayoutId id="2147483777" r:id="rId3"/>
    <p:sldLayoutId id="2147483776" r:id="rId4"/>
    <p:sldLayoutId id="2147483775" r:id="rId5"/>
    <p:sldLayoutId id="2147483774" r:id="rId6"/>
    <p:sldLayoutId id="2147483773" r:id="rId7"/>
    <p:sldLayoutId id="2147483772" r:id="rId8"/>
    <p:sldLayoutId id="2147483771" r:id="rId9"/>
    <p:sldLayoutId id="2147483770" r:id="rId10"/>
    <p:sldLayoutId id="2147483769" r:id="rId11"/>
  </p:sldLayoutIdLst>
  <p:transition>
    <p:wipe/>
  </p:transition>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宋体" pitchFamily="2" charset="-122"/>
        </a:defRPr>
      </a:lvl5pPr>
      <a:lvl6pPr marL="457200" algn="l" rtl="0" fontAlgn="base">
        <a:spcBef>
          <a:spcPct val="0"/>
        </a:spcBef>
        <a:spcAft>
          <a:spcPct val="0"/>
        </a:spcAft>
        <a:defRPr sz="4200">
          <a:solidFill>
            <a:schemeClr val="tx2"/>
          </a:solidFill>
          <a:latin typeface="Times New Roman" pitchFamily="18" charset="0"/>
          <a:ea typeface="宋体" pitchFamily="2" charset="-122"/>
        </a:defRPr>
      </a:lvl6pPr>
      <a:lvl7pPr marL="914400" algn="l" rtl="0" fontAlgn="base">
        <a:spcBef>
          <a:spcPct val="0"/>
        </a:spcBef>
        <a:spcAft>
          <a:spcPct val="0"/>
        </a:spcAft>
        <a:defRPr sz="4200">
          <a:solidFill>
            <a:schemeClr val="tx2"/>
          </a:solidFill>
          <a:latin typeface="Times New Roman" pitchFamily="18" charset="0"/>
          <a:ea typeface="宋体" pitchFamily="2" charset="-122"/>
        </a:defRPr>
      </a:lvl7pPr>
      <a:lvl8pPr marL="1371600" algn="l" rtl="0" fontAlgn="base">
        <a:spcBef>
          <a:spcPct val="0"/>
        </a:spcBef>
        <a:spcAft>
          <a:spcPct val="0"/>
        </a:spcAft>
        <a:defRPr sz="4200">
          <a:solidFill>
            <a:schemeClr val="tx2"/>
          </a:solidFill>
          <a:latin typeface="Times New Roman" pitchFamily="18" charset="0"/>
          <a:ea typeface="宋体" pitchFamily="2" charset="-122"/>
        </a:defRPr>
      </a:lvl8pPr>
      <a:lvl9pPr marL="1828800" algn="l" rtl="0" fontAlgn="base">
        <a:spcBef>
          <a:spcPct val="0"/>
        </a:spcBef>
        <a:spcAft>
          <a:spcPct val="0"/>
        </a:spcAft>
        <a:defRPr sz="42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6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pic>
        <p:nvPicPr>
          <p:cNvPr id="13314" name="Picture 2" descr="subbar"/>
          <p:cNvPicPr>
            <a:picLocks noChangeAspect="1" noChangeArrowheads="1"/>
          </p:cNvPicPr>
          <p:nvPr/>
        </p:nvPicPr>
        <p:blipFill>
          <a:blip r:embed="rId15">
            <a:lum bright="-36000"/>
          </a:blip>
          <a:srcRect l="189" r="267"/>
          <a:stretch>
            <a:fillRect/>
          </a:stretch>
        </p:blipFill>
        <p:spPr bwMode="auto">
          <a:xfrm>
            <a:off x="0" y="0"/>
            <a:ext cx="9144000" cy="1025525"/>
          </a:xfrm>
          <a:prstGeom prst="rect">
            <a:avLst/>
          </a:prstGeom>
          <a:noFill/>
          <a:ln w="9525">
            <a:noFill/>
            <a:miter lim="800000"/>
            <a:headEnd/>
            <a:tailEnd/>
          </a:ln>
        </p:spPr>
      </p:pic>
      <p:sp>
        <p:nvSpPr>
          <p:cNvPr id="2051" name="Line 3"/>
          <p:cNvSpPr>
            <a:spLocks noChangeShapeType="1"/>
          </p:cNvSpPr>
          <p:nvPr/>
        </p:nvSpPr>
        <p:spPr bwMode="auto">
          <a:xfrm>
            <a:off x="0" y="1066800"/>
            <a:ext cx="9144000" cy="1588"/>
          </a:xfrm>
          <a:prstGeom prst="line">
            <a:avLst/>
          </a:prstGeom>
          <a:noFill/>
          <a:ln w="28575">
            <a:solidFill>
              <a:srgbClr val="236485"/>
            </a:solidFill>
            <a:round/>
            <a:headEnd/>
            <a:tailEnd/>
          </a:ln>
          <a:effectLst>
            <a:outerShdw dist="35921" dir="2700000" algn="ctr" rotWithShape="0">
              <a:srgbClr val="90C060">
                <a:alpha val="50000"/>
              </a:srgbClr>
            </a:outerShdw>
          </a:effectLst>
        </p:spPr>
        <p:txBody>
          <a:bodyPr/>
          <a:lstStyle/>
          <a:p>
            <a:pPr>
              <a:defRPr/>
            </a:pPr>
            <a:endParaRPr lang="zh-CN" altLang="en-US">
              <a:ea typeface="宋体" pitchFamily="2" charset="-122"/>
            </a:endParaRPr>
          </a:p>
        </p:txBody>
      </p:sp>
      <p:sp>
        <p:nvSpPr>
          <p:cNvPr id="13316" name="Rectangle 7"/>
          <p:cNvSpPr>
            <a:spLocks noGrp="1" noChangeArrowheads="1"/>
          </p:cNvSpPr>
          <p:nvPr>
            <p:ph type="body" idx="1"/>
          </p:nvPr>
        </p:nvSpPr>
        <p:spPr bwMode="auto">
          <a:xfrm>
            <a:off x="457200" y="1268413"/>
            <a:ext cx="8229600" cy="5113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317" name="Rectangle 9"/>
          <p:cNvSpPr>
            <a:spLocks noGrp="1" noChangeArrowheads="1"/>
          </p:cNvSpPr>
          <p:nvPr>
            <p:ph type="title"/>
          </p:nvPr>
        </p:nvSpPr>
        <p:spPr bwMode="auto">
          <a:xfrm>
            <a:off x="457200" y="-26988"/>
            <a:ext cx="8229600" cy="114300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 name="Rectangle 10"/>
          <p:cNvSpPr>
            <a:spLocks noGrp="1" noChangeArrowheads="1"/>
          </p:cNvSpPr>
          <p:nvPr>
            <p:ph type="sldNum" sz="quarter" idx="4"/>
          </p:nvPr>
        </p:nvSpPr>
        <p:spPr>
          <a:xfrm>
            <a:off x="8572500" y="6429375"/>
            <a:ext cx="571500" cy="428625"/>
          </a:xfrm>
          <a:prstGeom prst="rect">
            <a:avLst/>
          </a:prstGeom>
        </p:spPr>
        <p:txBody>
          <a:bodyPr/>
          <a:lstStyle>
            <a:lvl1pPr>
              <a:defRPr sz="1800">
                <a:solidFill>
                  <a:schemeClr val="bg1">
                    <a:lumMod val="50000"/>
                  </a:schemeClr>
                </a:solidFill>
                <a:ea typeface="宋体" pitchFamily="2" charset="-122"/>
              </a:defRPr>
            </a:lvl1pPr>
          </a:lstStyle>
          <a:p>
            <a:pPr>
              <a:defRPr/>
            </a:pPr>
            <a:fld id="{C6FDB559-4ECD-4FC5-AA21-C97D6FE05DC4}"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Lst>
  <p:transition>
    <p:pull dir="ru"/>
  </p:transition>
  <p:hf hdr="0" ftr="0" dt="0"/>
  <p:txStyles>
    <p:titleStyle>
      <a:lvl1pPr algn="ctr" rtl="0" eaLnBrk="0" fontAlgn="base" latinLnBrk="1" hangingPunct="0">
        <a:spcBef>
          <a:spcPct val="0"/>
        </a:spcBef>
        <a:spcAft>
          <a:spcPct val="0"/>
        </a:spcAft>
        <a:defRPr kumimoji="1" sz="4400" b="1">
          <a:solidFill>
            <a:schemeClr val="bg1"/>
          </a:solidFill>
          <a:latin typeface="黑体" pitchFamily="2" charset="-122"/>
          <a:ea typeface="黑体" pitchFamily="2" charset="-122"/>
          <a:cs typeface="+mj-cs"/>
        </a:defRPr>
      </a:lvl1pPr>
      <a:lvl2pPr algn="ctr" rtl="0" eaLnBrk="0" fontAlgn="base" latinLnBrk="1" hangingPunct="0">
        <a:spcBef>
          <a:spcPct val="0"/>
        </a:spcBef>
        <a:spcAft>
          <a:spcPct val="0"/>
        </a:spcAft>
        <a:defRPr kumimoji="1" sz="4400" b="1">
          <a:solidFill>
            <a:schemeClr val="bg1"/>
          </a:solidFill>
          <a:latin typeface="黑体" pitchFamily="2" charset="-122"/>
          <a:ea typeface="黑体" pitchFamily="2" charset="-122"/>
          <a:cs typeface="Tahoma" pitchFamily="34" charset="0"/>
        </a:defRPr>
      </a:lvl2pPr>
      <a:lvl3pPr algn="ctr" rtl="0" eaLnBrk="0" fontAlgn="base" latinLnBrk="1" hangingPunct="0">
        <a:spcBef>
          <a:spcPct val="0"/>
        </a:spcBef>
        <a:spcAft>
          <a:spcPct val="0"/>
        </a:spcAft>
        <a:defRPr kumimoji="1" sz="4400" b="1">
          <a:solidFill>
            <a:schemeClr val="bg1"/>
          </a:solidFill>
          <a:latin typeface="黑体" pitchFamily="2" charset="-122"/>
          <a:ea typeface="黑体" pitchFamily="2" charset="-122"/>
          <a:cs typeface="Tahoma" pitchFamily="34" charset="0"/>
        </a:defRPr>
      </a:lvl3pPr>
      <a:lvl4pPr algn="ctr" rtl="0" eaLnBrk="0" fontAlgn="base" latinLnBrk="1" hangingPunct="0">
        <a:spcBef>
          <a:spcPct val="0"/>
        </a:spcBef>
        <a:spcAft>
          <a:spcPct val="0"/>
        </a:spcAft>
        <a:defRPr kumimoji="1" sz="4400" b="1">
          <a:solidFill>
            <a:schemeClr val="bg1"/>
          </a:solidFill>
          <a:latin typeface="黑体" pitchFamily="2" charset="-122"/>
          <a:ea typeface="黑体" pitchFamily="2" charset="-122"/>
          <a:cs typeface="Tahoma" pitchFamily="34" charset="0"/>
        </a:defRPr>
      </a:lvl4pPr>
      <a:lvl5pPr algn="ctr" rtl="0" eaLnBrk="0" fontAlgn="base" latinLnBrk="1" hangingPunct="0">
        <a:spcBef>
          <a:spcPct val="0"/>
        </a:spcBef>
        <a:spcAft>
          <a:spcPct val="0"/>
        </a:spcAft>
        <a:defRPr kumimoji="1" sz="4400" b="1">
          <a:solidFill>
            <a:schemeClr val="bg1"/>
          </a:solidFill>
          <a:latin typeface="黑体" pitchFamily="2" charset="-122"/>
          <a:ea typeface="黑体" pitchFamily="2" charset="-122"/>
          <a:cs typeface="Tahoma" pitchFamily="34" charset="0"/>
        </a:defRPr>
      </a:lvl5pPr>
      <a:lvl6pPr marL="457200" algn="ctr" rtl="0" fontAlgn="base" latinLnBrk="1">
        <a:spcBef>
          <a:spcPct val="0"/>
        </a:spcBef>
        <a:spcAft>
          <a:spcPct val="0"/>
        </a:spcAft>
        <a:defRPr kumimoji="1" sz="3600" b="1">
          <a:solidFill>
            <a:schemeClr val="tx2"/>
          </a:solidFill>
          <a:latin typeface="굴림" pitchFamily="50" charset="-127"/>
          <a:ea typeface="굴림" pitchFamily="50" charset="-127"/>
          <a:cs typeface="Tahoma" pitchFamily="34" charset="0"/>
        </a:defRPr>
      </a:lvl6pPr>
      <a:lvl7pPr marL="914400" algn="ctr" rtl="0" fontAlgn="base" latinLnBrk="1">
        <a:spcBef>
          <a:spcPct val="0"/>
        </a:spcBef>
        <a:spcAft>
          <a:spcPct val="0"/>
        </a:spcAft>
        <a:defRPr kumimoji="1" sz="3600" b="1">
          <a:solidFill>
            <a:schemeClr val="tx2"/>
          </a:solidFill>
          <a:latin typeface="굴림" pitchFamily="50" charset="-127"/>
          <a:ea typeface="굴림" pitchFamily="50" charset="-127"/>
          <a:cs typeface="Tahoma" pitchFamily="34" charset="0"/>
        </a:defRPr>
      </a:lvl7pPr>
      <a:lvl8pPr marL="1371600" algn="ctr" rtl="0" fontAlgn="base" latinLnBrk="1">
        <a:spcBef>
          <a:spcPct val="0"/>
        </a:spcBef>
        <a:spcAft>
          <a:spcPct val="0"/>
        </a:spcAft>
        <a:defRPr kumimoji="1" sz="3600" b="1">
          <a:solidFill>
            <a:schemeClr val="tx2"/>
          </a:solidFill>
          <a:latin typeface="굴림" pitchFamily="50" charset="-127"/>
          <a:ea typeface="굴림" pitchFamily="50" charset="-127"/>
          <a:cs typeface="Tahoma" pitchFamily="34" charset="0"/>
        </a:defRPr>
      </a:lvl8pPr>
      <a:lvl9pPr marL="1828800" algn="ctr" rtl="0" fontAlgn="base" latinLnBrk="1">
        <a:spcBef>
          <a:spcPct val="0"/>
        </a:spcBef>
        <a:spcAft>
          <a:spcPct val="0"/>
        </a:spcAft>
        <a:defRPr kumimoji="1" sz="3600" b="1">
          <a:solidFill>
            <a:schemeClr val="tx2"/>
          </a:solidFill>
          <a:latin typeface="굴림" pitchFamily="50" charset="-127"/>
          <a:ea typeface="굴림" pitchFamily="50" charset="-127"/>
          <a:cs typeface="Tahoma" pitchFamily="34" charset="0"/>
        </a:defRPr>
      </a:lvl9pPr>
    </p:titleStyle>
    <p:bodyStyle>
      <a:lvl1pPr marL="447675" indent="-447675" algn="l" rtl="0" eaLnBrk="0" fontAlgn="base" latinLnBrk="1" hangingPunct="0">
        <a:spcBef>
          <a:spcPct val="20000"/>
        </a:spcBef>
        <a:spcAft>
          <a:spcPct val="0"/>
        </a:spcAft>
        <a:buClr>
          <a:srgbClr val="000099"/>
        </a:buClr>
        <a:buFont typeface="Wingdings" pitchFamily="2" charset="2"/>
        <a:buChar char="Ø"/>
        <a:defRPr kumimoji="1" sz="3200">
          <a:solidFill>
            <a:srgbClr val="333399"/>
          </a:solidFill>
          <a:latin typeface="黑体" pitchFamily="2" charset="-122"/>
          <a:ea typeface="黑体" pitchFamily="2" charset="-122"/>
          <a:cs typeface="+mn-cs"/>
        </a:defRPr>
      </a:lvl1pPr>
      <a:lvl2pPr marL="889000" indent="-439738" algn="l" rtl="0" eaLnBrk="0" fontAlgn="base" latinLnBrk="1" hangingPunct="0">
        <a:spcBef>
          <a:spcPct val="20000"/>
        </a:spcBef>
        <a:spcAft>
          <a:spcPct val="0"/>
        </a:spcAft>
        <a:buClr>
          <a:srgbClr val="6699FF"/>
        </a:buClr>
        <a:buFont typeface="Wingdings 2" pitchFamily="18" charset="2"/>
        <a:buBlip>
          <a:blip r:embed="rId16"/>
        </a:buBlip>
        <a:defRPr kumimoji="1" sz="2800">
          <a:solidFill>
            <a:srgbClr val="333399"/>
          </a:solidFill>
          <a:latin typeface="黑体" pitchFamily="2" charset="-122"/>
          <a:ea typeface="黑体" pitchFamily="2" charset="-122"/>
          <a:cs typeface="+mn-cs"/>
        </a:defRPr>
      </a:lvl2pPr>
      <a:lvl3pPr marL="1293813" indent="-403225" algn="l" rtl="0" eaLnBrk="0" fontAlgn="base" latinLnBrk="1" hangingPunct="0">
        <a:spcBef>
          <a:spcPct val="20000"/>
        </a:spcBef>
        <a:spcAft>
          <a:spcPct val="0"/>
        </a:spcAft>
        <a:buClr>
          <a:srgbClr val="000099"/>
        </a:buClr>
        <a:buSzPct val="75000"/>
        <a:buFont typeface="Wingdings" pitchFamily="2" charset="2"/>
        <a:buChar char="l"/>
        <a:defRPr kumimoji="1" sz="2400">
          <a:solidFill>
            <a:srgbClr val="333399"/>
          </a:solidFill>
          <a:latin typeface="黑体" pitchFamily="2" charset="-122"/>
          <a:ea typeface="黑体" pitchFamily="2" charset="-122"/>
          <a:cs typeface="+mn-cs"/>
        </a:defRPr>
      </a:lvl3pPr>
      <a:lvl4pPr marL="1681163" indent="-385763" algn="l" rtl="0" eaLnBrk="0" fontAlgn="base" latinLnBrk="1" hangingPunct="0">
        <a:spcBef>
          <a:spcPct val="20000"/>
        </a:spcBef>
        <a:spcAft>
          <a:spcPct val="0"/>
        </a:spcAft>
        <a:buClr>
          <a:srgbClr val="000099"/>
        </a:buClr>
        <a:buSzPct val="70000"/>
        <a:buFont typeface="Wingdings" pitchFamily="2" charset="2"/>
        <a:buChar char="u"/>
        <a:defRPr kumimoji="1" sz="2000">
          <a:solidFill>
            <a:srgbClr val="333399"/>
          </a:solidFill>
          <a:latin typeface="黑体" pitchFamily="2" charset="-122"/>
          <a:ea typeface="黑体" pitchFamily="2" charset="-122"/>
          <a:cs typeface="+mn-cs"/>
        </a:defRPr>
      </a:lvl4pPr>
      <a:lvl5pPr marL="2070100" indent="-387350" algn="l" rtl="0" eaLnBrk="0" fontAlgn="base" latinLnBrk="1" hangingPunct="0">
        <a:spcBef>
          <a:spcPct val="20000"/>
        </a:spcBef>
        <a:spcAft>
          <a:spcPct val="0"/>
        </a:spcAft>
        <a:buClr>
          <a:srgbClr val="6699FF"/>
        </a:buClr>
        <a:buFont typeface="Wingdings 2" pitchFamily="18" charset="2"/>
        <a:buChar char="ò"/>
        <a:defRPr kumimoji="1" sz="2000">
          <a:solidFill>
            <a:srgbClr val="333399"/>
          </a:solidFill>
          <a:latin typeface="黑体" pitchFamily="2" charset="-122"/>
          <a:ea typeface="黑体" pitchFamily="2" charset="-122"/>
          <a:cs typeface="+mn-cs"/>
        </a:defRPr>
      </a:lvl5pPr>
      <a:lvl6pPr marL="2527300" indent="-387350" algn="l" rtl="0" fontAlgn="base" latinLnBrk="1">
        <a:spcBef>
          <a:spcPct val="20000"/>
        </a:spcBef>
        <a:spcAft>
          <a:spcPct val="0"/>
        </a:spcAft>
        <a:buClr>
          <a:schemeClr val="accent1"/>
        </a:buClr>
        <a:buSzPct val="80000"/>
        <a:buFont typeface="Wingdings" pitchFamily="2" charset="2"/>
        <a:buChar char="v"/>
        <a:defRPr kumimoji="1">
          <a:solidFill>
            <a:schemeClr val="tx1"/>
          </a:solidFill>
          <a:latin typeface="+mn-lt"/>
          <a:ea typeface="+mn-ea"/>
          <a:cs typeface="+mn-cs"/>
        </a:defRPr>
      </a:lvl6pPr>
      <a:lvl7pPr marL="2984500" indent="-387350" algn="l" rtl="0" fontAlgn="base" latinLnBrk="1">
        <a:spcBef>
          <a:spcPct val="20000"/>
        </a:spcBef>
        <a:spcAft>
          <a:spcPct val="0"/>
        </a:spcAft>
        <a:buClr>
          <a:schemeClr val="accent1"/>
        </a:buClr>
        <a:buSzPct val="80000"/>
        <a:buFont typeface="Wingdings" pitchFamily="2" charset="2"/>
        <a:buChar char="v"/>
        <a:defRPr kumimoji="1">
          <a:solidFill>
            <a:schemeClr val="tx1"/>
          </a:solidFill>
          <a:latin typeface="+mn-lt"/>
          <a:ea typeface="+mn-ea"/>
          <a:cs typeface="+mn-cs"/>
        </a:defRPr>
      </a:lvl7pPr>
      <a:lvl8pPr marL="3441700" indent="-387350" algn="l" rtl="0" fontAlgn="base" latinLnBrk="1">
        <a:spcBef>
          <a:spcPct val="20000"/>
        </a:spcBef>
        <a:spcAft>
          <a:spcPct val="0"/>
        </a:spcAft>
        <a:buClr>
          <a:schemeClr val="accent1"/>
        </a:buClr>
        <a:buSzPct val="80000"/>
        <a:buFont typeface="Wingdings" pitchFamily="2" charset="2"/>
        <a:buChar char="v"/>
        <a:defRPr kumimoji="1">
          <a:solidFill>
            <a:schemeClr val="tx1"/>
          </a:solidFill>
          <a:latin typeface="+mn-lt"/>
          <a:ea typeface="+mn-ea"/>
          <a:cs typeface="+mn-cs"/>
        </a:defRPr>
      </a:lvl8pPr>
      <a:lvl9pPr marL="3898900" indent="-387350" algn="l" rtl="0" fontAlgn="base" latinLnBrk="1">
        <a:spcBef>
          <a:spcPct val="20000"/>
        </a:spcBef>
        <a:spcAft>
          <a:spcPct val="0"/>
        </a:spcAft>
        <a:buClr>
          <a:schemeClr val="accent1"/>
        </a:buClr>
        <a:buSzPct val="80000"/>
        <a:buFont typeface="Wingdings" pitchFamily="2" charset="2"/>
        <a:buChar char="v"/>
        <a:defRPr kumimoji="1">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pic>
        <p:nvPicPr>
          <p:cNvPr id="27650" name="Picture 2" descr="subbar"/>
          <p:cNvPicPr>
            <a:picLocks noChangeAspect="1" noChangeArrowheads="1"/>
          </p:cNvPicPr>
          <p:nvPr/>
        </p:nvPicPr>
        <p:blipFill>
          <a:blip r:embed="rId15">
            <a:lum bright="-36000"/>
          </a:blip>
          <a:srcRect l="189" r="267"/>
          <a:stretch>
            <a:fillRect/>
          </a:stretch>
        </p:blipFill>
        <p:spPr bwMode="auto">
          <a:xfrm>
            <a:off x="0" y="0"/>
            <a:ext cx="9144000" cy="1025525"/>
          </a:xfrm>
          <a:prstGeom prst="rect">
            <a:avLst/>
          </a:prstGeom>
          <a:noFill/>
          <a:ln w="9525">
            <a:noFill/>
            <a:miter lim="800000"/>
            <a:headEnd/>
            <a:tailEnd/>
          </a:ln>
        </p:spPr>
      </p:pic>
      <p:sp>
        <p:nvSpPr>
          <p:cNvPr id="2051" name="Line 3"/>
          <p:cNvSpPr>
            <a:spLocks noChangeShapeType="1"/>
          </p:cNvSpPr>
          <p:nvPr/>
        </p:nvSpPr>
        <p:spPr bwMode="auto">
          <a:xfrm>
            <a:off x="0" y="1066800"/>
            <a:ext cx="9144000" cy="1588"/>
          </a:xfrm>
          <a:prstGeom prst="line">
            <a:avLst/>
          </a:prstGeom>
          <a:noFill/>
          <a:ln w="28575">
            <a:solidFill>
              <a:srgbClr val="236485"/>
            </a:solidFill>
            <a:round/>
            <a:headEnd/>
            <a:tailEnd/>
          </a:ln>
          <a:effectLst>
            <a:outerShdw dist="35921" dir="2700000" algn="ctr" rotWithShape="0">
              <a:srgbClr val="90C060">
                <a:alpha val="50000"/>
              </a:srgbClr>
            </a:outerShdw>
          </a:effectLst>
        </p:spPr>
        <p:txBody>
          <a:bodyPr/>
          <a:lstStyle/>
          <a:p>
            <a:pPr>
              <a:defRPr/>
            </a:pPr>
            <a:endParaRPr lang="zh-CN" altLang="en-US">
              <a:ea typeface="宋体" pitchFamily="2" charset="-122"/>
            </a:endParaRPr>
          </a:p>
        </p:txBody>
      </p:sp>
      <p:sp>
        <p:nvSpPr>
          <p:cNvPr id="27652" name="Rectangle 7"/>
          <p:cNvSpPr>
            <a:spLocks noGrp="1" noChangeArrowheads="1"/>
          </p:cNvSpPr>
          <p:nvPr>
            <p:ph type="body" idx="1"/>
          </p:nvPr>
        </p:nvSpPr>
        <p:spPr bwMode="auto">
          <a:xfrm>
            <a:off x="457200" y="1268413"/>
            <a:ext cx="8229600" cy="5113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653" name="Rectangle 9"/>
          <p:cNvSpPr>
            <a:spLocks noGrp="1" noChangeArrowheads="1"/>
          </p:cNvSpPr>
          <p:nvPr>
            <p:ph type="title"/>
          </p:nvPr>
        </p:nvSpPr>
        <p:spPr bwMode="auto">
          <a:xfrm>
            <a:off x="457200" y="-26988"/>
            <a:ext cx="8229600" cy="114300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 name="Rectangle 10"/>
          <p:cNvSpPr>
            <a:spLocks noGrp="1" noChangeArrowheads="1"/>
          </p:cNvSpPr>
          <p:nvPr>
            <p:ph type="sldNum" sz="quarter" idx="4"/>
          </p:nvPr>
        </p:nvSpPr>
        <p:spPr>
          <a:xfrm>
            <a:off x="8572500" y="6429375"/>
            <a:ext cx="571500" cy="428625"/>
          </a:xfrm>
          <a:prstGeom prst="rect">
            <a:avLst/>
          </a:prstGeom>
        </p:spPr>
        <p:txBody>
          <a:bodyPr/>
          <a:lstStyle>
            <a:lvl1pPr>
              <a:defRPr sz="1800">
                <a:solidFill>
                  <a:schemeClr val="bg1">
                    <a:lumMod val="85000"/>
                  </a:schemeClr>
                </a:solidFill>
                <a:ea typeface="宋体" pitchFamily="2" charset="-122"/>
              </a:defRPr>
            </a:lvl1pPr>
          </a:lstStyle>
          <a:p>
            <a:pPr>
              <a:defRPr/>
            </a:pPr>
            <a:fld id="{926D6954-7BBE-4FB4-A734-F96AD1105817}"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Lst>
  <p:transition>
    <p:pull dir="ru"/>
  </p:transition>
  <p:hf hdr="0" ftr="0" dt="0"/>
  <p:txStyles>
    <p:titleStyle>
      <a:lvl1pPr algn="ctr" rtl="0" eaLnBrk="0" fontAlgn="base" latinLnBrk="1" hangingPunct="0">
        <a:spcBef>
          <a:spcPct val="0"/>
        </a:spcBef>
        <a:spcAft>
          <a:spcPct val="0"/>
        </a:spcAft>
        <a:defRPr kumimoji="1" sz="4400" b="1">
          <a:solidFill>
            <a:schemeClr val="bg1"/>
          </a:solidFill>
          <a:latin typeface="黑体" pitchFamily="2" charset="-122"/>
          <a:ea typeface="黑体" pitchFamily="2" charset="-122"/>
          <a:cs typeface="+mj-cs"/>
        </a:defRPr>
      </a:lvl1pPr>
      <a:lvl2pPr algn="ctr" rtl="0" eaLnBrk="0" fontAlgn="base" latinLnBrk="1" hangingPunct="0">
        <a:spcBef>
          <a:spcPct val="0"/>
        </a:spcBef>
        <a:spcAft>
          <a:spcPct val="0"/>
        </a:spcAft>
        <a:defRPr kumimoji="1" sz="4400" b="1">
          <a:solidFill>
            <a:schemeClr val="bg1"/>
          </a:solidFill>
          <a:latin typeface="黑体" pitchFamily="2" charset="-122"/>
          <a:ea typeface="黑体" pitchFamily="2" charset="-122"/>
          <a:cs typeface="Tahoma" pitchFamily="34" charset="0"/>
        </a:defRPr>
      </a:lvl2pPr>
      <a:lvl3pPr algn="ctr" rtl="0" eaLnBrk="0" fontAlgn="base" latinLnBrk="1" hangingPunct="0">
        <a:spcBef>
          <a:spcPct val="0"/>
        </a:spcBef>
        <a:spcAft>
          <a:spcPct val="0"/>
        </a:spcAft>
        <a:defRPr kumimoji="1" sz="4400" b="1">
          <a:solidFill>
            <a:schemeClr val="bg1"/>
          </a:solidFill>
          <a:latin typeface="黑体" pitchFamily="2" charset="-122"/>
          <a:ea typeface="黑体" pitchFamily="2" charset="-122"/>
          <a:cs typeface="Tahoma" pitchFamily="34" charset="0"/>
        </a:defRPr>
      </a:lvl3pPr>
      <a:lvl4pPr algn="ctr" rtl="0" eaLnBrk="0" fontAlgn="base" latinLnBrk="1" hangingPunct="0">
        <a:spcBef>
          <a:spcPct val="0"/>
        </a:spcBef>
        <a:spcAft>
          <a:spcPct val="0"/>
        </a:spcAft>
        <a:defRPr kumimoji="1" sz="4400" b="1">
          <a:solidFill>
            <a:schemeClr val="bg1"/>
          </a:solidFill>
          <a:latin typeface="黑体" pitchFamily="2" charset="-122"/>
          <a:ea typeface="黑体" pitchFamily="2" charset="-122"/>
          <a:cs typeface="Tahoma" pitchFamily="34" charset="0"/>
        </a:defRPr>
      </a:lvl4pPr>
      <a:lvl5pPr algn="ctr" rtl="0" eaLnBrk="0" fontAlgn="base" latinLnBrk="1" hangingPunct="0">
        <a:spcBef>
          <a:spcPct val="0"/>
        </a:spcBef>
        <a:spcAft>
          <a:spcPct val="0"/>
        </a:spcAft>
        <a:defRPr kumimoji="1" sz="4400" b="1">
          <a:solidFill>
            <a:schemeClr val="bg1"/>
          </a:solidFill>
          <a:latin typeface="黑体" pitchFamily="2" charset="-122"/>
          <a:ea typeface="黑体" pitchFamily="2" charset="-122"/>
          <a:cs typeface="Tahoma" pitchFamily="34" charset="0"/>
        </a:defRPr>
      </a:lvl5pPr>
      <a:lvl6pPr marL="457200" algn="ctr" rtl="0" fontAlgn="base" latinLnBrk="1">
        <a:spcBef>
          <a:spcPct val="0"/>
        </a:spcBef>
        <a:spcAft>
          <a:spcPct val="0"/>
        </a:spcAft>
        <a:defRPr kumimoji="1" sz="3600" b="1">
          <a:solidFill>
            <a:schemeClr val="tx2"/>
          </a:solidFill>
          <a:latin typeface="굴림" pitchFamily="50" charset="-127"/>
          <a:ea typeface="굴림" pitchFamily="50" charset="-127"/>
          <a:cs typeface="Tahoma" pitchFamily="34" charset="0"/>
        </a:defRPr>
      </a:lvl6pPr>
      <a:lvl7pPr marL="914400" algn="ctr" rtl="0" fontAlgn="base" latinLnBrk="1">
        <a:spcBef>
          <a:spcPct val="0"/>
        </a:spcBef>
        <a:spcAft>
          <a:spcPct val="0"/>
        </a:spcAft>
        <a:defRPr kumimoji="1" sz="3600" b="1">
          <a:solidFill>
            <a:schemeClr val="tx2"/>
          </a:solidFill>
          <a:latin typeface="굴림" pitchFamily="50" charset="-127"/>
          <a:ea typeface="굴림" pitchFamily="50" charset="-127"/>
          <a:cs typeface="Tahoma" pitchFamily="34" charset="0"/>
        </a:defRPr>
      </a:lvl7pPr>
      <a:lvl8pPr marL="1371600" algn="ctr" rtl="0" fontAlgn="base" latinLnBrk="1">
        <a:spcBef>
          <a:spcPct val="0"/>
        </a:spcBef>
        <a:spcAft>
          <a:spcPct val="0"/>
        </a:spcAft>
        <a:defRPr kumimoji="1" sz="3600" b="1">
          <a:solidFill>
            <a:schemeClr val="tx2"/>
          </a:solidFill>
          <a:latin typeface="굴림" pitchFamily="50" charset="-127"/>
          <a:ea typeface="굴림" pitchFamily="50" charset="-127"/>
          <a:cs typeface="Tahoma" pitchFamily="34" charset="0"/>
        </a:defRPr>
      </a:lvl8pPr>
      <a:lvl9pPr marL="1828800" algn="ctr" rtl="0" fontAlgn="base" latinLnBrk="1">
        <a:spcBef>
          <a:spcPct val="0"/>
        </a:spcBef>
        <a:spcAft>
          <a:spcPct val="0"/>
        </a:spcAft>
        <a:defRPr kumimoji="1" sz="3600" b="1">
          <a:solidFill>
            <a:schemeClr val="tx2"/>
          </a:solidFill>
          <a:latin typeface="굴림" pitchFamily="50" charset="-127"/>
          <a:ea typeface="굴림" pitchFamily="50" charset="-127"/>
          <a:cs typeface="Tahoma" pitchFamily="34" charset="0"/>
        </a:defRPr>
      </a:lvl9pPr>
    </p:titleStyle>
    <p:bodyStyle>
      <a:lvl1pPr marL="447675" indent="-447675" algn="l" rtl="0" eaLnBrk="0" fontAlgn="base" latinLnBrk="1" hangingPunct="0">
        <a:spcBef>
          <a:spcPct val="20000"/>
        </a:spcBef>
        <a:spcAft>
          <a:spcPct val="0"/>
        </a:spcAft>
        <a:buClr>
          <a:srgbClr val="000099"/>
        </a:buClr>
        <a:buFont typeface="Wingdings" pitchFamily="2" charset="2"/>
        <a:buChar char="Ø"/>
        <a:defRPr kumimoji="1" sz="3200">
          <a:solidFill>
            <a:srgbClr val="333399"/>
          </a:solidFill>
          <a:latin typeface="黑体" pitchFamily="2" charset="-122"/>
          <a:ea typeface="黑体" pitchFamily="2" charset="-122"/>
          <a:cs typeface="+mn-cs"/>
        </a:defRPr>
      </a:lvl1pPr>
      <a:lvl2pPr marL="889000" indent="-439738" algn="l" rtl="0" eaLnBrk="0" fontAlgn="base" latinLnBrk="1" hangingPunct="0">
        <a:spcBef>
          <a:spcPct val="20000"/>
        </a:spcBef>
        <a:spcAft>
          <a:spcPct val="0"/>
        </a:spcAft>
        <a:buClr>
          <a:srgbClr val="6699FF"/>
        </a:buClr>
        <a:buFont typeface="Wingdings 2" pitchFamily="18" charset="2"/>
        <a:buBlip>
          <a:blip r:embed="rId16"/>
        </a:buBlip>
        <a:defRPr kumimoji="1" sz="2800">
          <a:solidFill>
            <a:srgbClr val="333399"/>
          </a:solidFill>
          <a:latin typeface="黑体" pitchFamily="2" charset="-122"/>
          <a:ea typeface="黑体" pitchFamily="2" charset="-122"/>
          <a:cs typeface="+mn-cs"/>
        </a:defRPr>
      </a:lvl2pPr>
      <a:lvl3pPr marL="1293813" indent="-403225" algn="l" rtl="0" eaLnBrk="0" fontAlgn="base" latinLnBrk="1" hangingPunct="0">
        <a:spcBef>
          <a:spcPct val="20000"/>
        </a:spcBef>
        <a:spcAft>
          <a:spcPct val="0"/>
        </a:spcAft>
        <a:buClr>
          <a:srgbClr val="000099"/>
        </a:buClr>
        <a:buSzPct val="75000"/>
        <a:buFont typeface="Wingdings" pitchFamily="2" charset="2"/>
        <a:buChar char="l"/>
        <a:defRPr kumimoji="1" sz="2400">
          <a:solidFill>
            <a:srgbClr val="333399"/>
          </a:solidFill>
          <a:latin typeface="黑体" pitchFamily="2" charset="-122"/>
          <a:ea typeface="黑体" pitchFamily="2" charset="-122"/>
          <a:cs typeface="+mn-cs"/>
        </a:defRPr>
      </a:lvl3pPr>
      <a:lvl4pPr marL="1681163" indent="-385763" algn="l" rtl="0" eaLnBrk="0" fontAlgn="base" latinLnBrk="1" hangingPunct="0">
        <a:spcBef>
          <a:spcPct val="20000"/>
        </a:spcBef>
        <a:spcAft>
          <a:spcPct val="0"/>
        </a:spcAft>
        <a:buClr>
          <a:srgbClr val="000099"/>
        </a:buClr>
        <a:buSzPct val="70000"/>
        <a:buFont typeface="Wingdings" pitchFamily="2" charset="2"/>
        <a:buChar char="u"/>
        <a:defRPr kumimoji="1" sz="2000">
          <a:solidFill>
            <a:srgbClr val="333399"/>
          </a:solidFill>
          <a:latin typeface="黑体" pitchFamily="2" charset="-122"/>
          <a:ea typeface="黑体" pitchFamily="2" charset="-122"/>
          <a:cs typeface="+mn-cs"/>
        </a:defRPr>
      </a:lvl4pPr>
      <a:lvl5pPr marL="2070100" indent="-387350" algn="l" rtl="0" eaLnBrk="0" fontAlgn="base" latinLnBrk="1" hangingPunct="0">
        <a:spcBef>
          <a:spcPct val="20000"/>
        </a:spcBef>
        <a:spcAft>
          <a:spcPct val="0"/>
        </a:spcAft>
        <a:buClr>
          <a:srgbClr val="6699FF"/>
        </a:buClr>
        <a:buFont typeface="Wingdings 2" pitchFamily="18" charset="2"/>
        <a:buChar char="ò"/>
        <a:defRPr kumimoji="1" sz="2000">
          <a:solidFill>
            <a:srgbClr val="333399"/>
          </a:solidFill>
          <a:latin typeface="黑体" pitchFamily="2" charset="-122"/>
          <a:ea typeface="黑体" pitchFamily="2" charset="-122"/>
          <a:cs typeface="+mn-cs"/>
        </a:defRPr>
      </a:lvl5pPr>
      <a:lvl6pPr marL="2527300" indent="-387350" algn="l" rtl="0" fontAlgn="base" latinLnBrk="1">
        <a:spcBef>
          <a:spcPct val="20000"/>
        </a:spcBef>
        <a:spcAft>
          <a:spcPct val="0"/>
        </a:spcAft>
        <a:buClr>
          <a:schemeClr val="accent1"/>
        </a:buClr>
        <a:buSzPct val="80000"/>
        <a:buFont typeface="Wingdings" pitchFamily="2" charset="2"/>
        <a:buChar char="v"/>
        <a:defRPr kumimoji="1">
          <a:solidFill>
            <a:schemeClr val="tx1"/>
          </a:solidFill>
          <a:latin typeface="+mn-lt"/>
          <a:ea typeface="+mn-ea"/>
          <a:cs typeface="+mn-cs"/>
        </a:defRPr>
      </a:lvl6pPr>
      <a:lvl7pPr marL="2984500" indent="-387350" algn="l" rtl="0" fontAlgn="base" latinLnBrk="1">
        <a:spcBef>
          <a:spcPct val="20000"/>
        </a:spcBef>
        <a:spcAft>
          <a:spcPct val="0"/>
        </a:spcAft>
        <a:buClr>
          <a:schemeClr val="accent1"/>
        </a:buClr>
        <a:buSzPct val="80000"/>
        <a:buFont typeface="Wingdings" pitchFamily="2" charset="2"/>
        <a:buChar char="v"/>
        <a:defRPr kumimoji="1">
          <a:solidFill>
            <a:schemeClr val="tx1"/>
          </a:solidFill>
          <a:latin typeface="+mn-lt"/>
          <a:ea typeface="+mn-ea"/>
          <a:cs typeface="+mn-cs"/>
        </a:defRPr>
      </a:lvl7pPr>
      <a:lvl8pPr marL="3441700" indent="-387350" algn="l" rtl="0" fontAlgn="base" latinLnBrk="1">
        <a:spcBef>
          <a:spcPct val="20000"/>
        </a:spcBef>
        <a:spcAft>
          <a:spcPct val="0"/>
        </a:spcAft>
        <a:buClr>
          <a:schemeClr val="accent1"/>
        </a:buClr>
        <a:buSzPct val="80000"/>
        <a:buFont typeface="Wingdings" pitchFamily="2" charset="2"/>
        <a:buChar char="v"/>
        <a:defRPr kumimoji="1">
          <a:solidFill>
            <a:schemeClr val="tx1"/>
          </a:solidFill>
          <a:latin typeface="+mn-lt"/>
          <a:ea typeface="+mn-ea"/>
          <a:cs typeface="+mn-cs"/>
        </a:defRPr>
      </a:lvl8pPr>
      <a:lvl9pPr marL="3898900" indent="-387350" algn="l" rtl="0" fontAlgn="base" latinLnBrk="1">
        <a:spcBef>
          <a:spcPct val="20000"/>
        </a:spcBef>
        <a:spcAft>
          <a:spcPct val="0"/>
        </a:spcAft>
        <a:buClr>
          <a:schemeClr val="accent1"/>
        </a:buClr>
        <a:buSzPct val="80000"/>
        <a:buFont typeface="Wingdings" pitchFamily="2" charset="2"/>
        <a:buChar char="v"/>
        <a:defRPr kumimoji="1">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FFFFFF"/>
            </a:gs>
          </a:gsLst>
          <a:lin ang="5400000" scaled="1"/>
        </a:gradFill>
        <a:effectLst/>
      </p:bgPr>
    </p:bg>
    <p:spTree>
      <p:nvGrpSpPr>
        <p:cNvPr id="1" name=""/>
        <p:cNvGrpSpPr/>
        <p:nvPr/>
      </p:nvGrpSpPr>
      <p:grpSpPr>
        <a:xfrm>
          <a:off x="0" y="0"/>
          <a:ext cx="0" cy="0"/>
          <a:chOff x="0" y="0"/>
          <a:chExt cx="0" cy="0"/>
        </a:xfrm>
      </p:grpSpPr>
      <p:pic>
        <p:nvPicPr>
          <p:cNvPr id="41986" name="Picture 2" descr="subbar"/>
          <p:cNvPicPr>
            <a:picLocks noChangeAspect="1" noChangeArrowheads="1"/>
          </p:cNvPicPr>
          <p:nvPr/>
        </p:nvPicPr>
        <p:blipFill>
          <a:blip r:embed="rId16">
            <a:lum bright="-36000"/>
          </a:blip>
          <a:srcRect l="189" r="267"/>
          <a:stretch>
            <a:fillRect/>
          </a:stretch>
        </p:blipFill>
        <p:spPr bwMode="auto">
          <a:xfrm>
            <a:off x="0" y="0"/>
            <a:ext cx="9144000" cy="1025525"/>
          </a:xfrm>
          <a:prstGeom prst="rect">
            <a:avLst/>
          </a:prstGeom>
          <a:noFill/>
          <a:ln w="9525">
            <a:noFill/>
            <a:miter lim="800000"/>
            <a:headEnd/>
            <a:tailEnd/>
          </a:ln>
        </p:spPr>
      </p:pic>
      <p:sp>
        <p:nvSpPr>
          <p:cNvPr id="2051" name="Line 3"/>
          <p:cNvSpPr>
            <a:spLocks noChangeShapeType="1"/>
          </p:cNvSpPr>
          <p:nvPr/>
        </p:nvSpPr>
        <p:spPr bwMode="auto">
          <a:xfrm>
            <a:off x="0" y="1066800"/>
            <a:ext cx="9144000" cy="1588"/>
          </a:xfrm>
          <a:prstGeom prst="line">
            <a:avLst/>
          </a:prstGeom>
          <a:noFill/>
          <a:ln w="28575">
            <a:solidFill>
              <a:srgbClr val="236485"/>
            </a:solidFill>
            <a:round/>
            <a:headEnd/>
            <a:tailEnd/>
          </a:ln>
          <a:effectLst>
            <a:outerShdw dist="35921" dir="2700000" algn="ctr" rotWithShape="0">
              <a:srgbClr val="90C060">
                <a:alpha val="50000"/>
              </a:srgbClr>
            </a:outerShdw>
          </a:effectLst>
        </p:spPr>
        <p:txBody>
          <a:bodyPr/>
          <a:lstStyle/>
          <a:p>
            <a:pPr>
              <a:defRPr/>
            </a:pPr>
            <a:endParaRPr lang="zh-CN" altLang="en-US">
              <a:ea typeface="宋体" pitchFamily="2" charset="-122"/>
            </a:endParaRPr>
          </a:p>
        </p:txBody>
      </p:sp>
      <p:sp>
        <p:nvSpPr>
          <p:cNvPr id="41988" name="Rectangle 7"/>
          <p:cNvSpPr>
            <a:spLocks noGrp="1" noChangeArrowheads="1"/>
          </p:cNvSpPr>
          <p:nvPr>
            <p:ph type="body" idx="1"/>
          </p:nvPr>
        </p:nvSpPr>
        <p:spPr bwMode="auto">
          <a:xfrm>
            <a:off x="457200" y="1268413"/>
            <a:ext cx="8229600" cy="5113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989" name="Rectangle 9"/>
          <p:cNvSpPr>
            <a:spLocks noGrp="1" noChangeArrowheads="1"/>
          </p:cNvSpPr>
          <p:nvPr>
            <p:ph type="title"/>
          </p:nvPr>
        </p:nvSpPr>
        <p:spPr bwMode="auto">
          <a:xfrm>
            <a:off x="457200" y="-26988"/>
            <a:ext cx="8229600" cy="114300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826" r:id="rId1"/>
    <p:sldLayoutId id="2147483788" r:id="rId2"/>
    <p:sldLayoutId id="2147483787" r:id="rId3"/>
    <p:sldLayoutId id="2147483786" r:id="rId4"/>
    <p:sldLayoutId id="2147483785" r:id="rId5"/>
    <p:sldLayoutId id="2147483827" r:id="rId6"/>
    <p:sldLayoutId id="2147483828" r:id="rId7"/>
    <p:sldLayoutId id="2147483784" r:id="rId8"/>
    <p:sldLayoutId id="2147483783" r:id="rId9"/>
    <p:sldLayoutId id="2147483782" r:id="rId10"/>
    <p:sldLayoutId id="2147483781" r:id="rId11"/>
    <p:sldLayoutId id="2147483780" r:id="rId12"/>
    <p:sldLayoutId id="2147483779" r:id="rId13"/>
    <p:sldLayoutId id="2147483829" r:id="rId14"/>
  </p:sldLayoutIdLst>
  <p:transition>
    <p:pull dir="ru"/>
  </p:transition>
  <p:hf hdr="0" ftr="0" dt="0"/>
  <p:txStyles>
    <p:titleStyle>
      <a:lvl1pPr algn="ctr" rtl="0" eaLnBrk="0" fontAlgn="base" latinLnBrk="1" hangingPunct="0">
        <a:spcBef>
          <a:spcPct val="0"/>
        </a:spcBef>
        <a:spcAft>
          <a:spcPct val="0"/>
        </a:spcAft>
        <a:defRPr kumimoji="1" sz="4400" b="1">
          <a:solidFill>
            <a:schemeClr val="bg1"/>
          </a:solidFill>
          <a:latin typeface="黑体" pitchFamily="2" charset="-122"/>
          <a:ea typeface="黑体" pitchFamily="2" charset="-122"/>
          <a:cs typeface="+mj-cs"/>
        </a:defRPr>
      </a:lvl1pPr>
      <a:lvl2pPr algn="ctr" rtl="0" eaLnBrk="0" fontAlgn="base" latinLnBrk="1" hangingPunct="0">
        <a:spcBef>
          <a:spcPct val="0"/>
        </a:spcBef>
        <a:spcAft>
          <a:spcPct val="0"/>
        </a:spcAft>
        <a:defRPr kumimoji="1" sz="4400" b="1">
          <a:solidFill>
            <a:schemeClr val="bg1"/>
          </a:solidFill>
          <a:latin typeface="黑体" pitchFamily="2" charset="-122"/>
          <a:ea typeface="黑体" pitchFamily="2" charset="-122"/>
          <a:cs typeface="Tahoma" pitchFamily="34" charset="0"/>
        </a:defRPr>
      </a:lvl2pPr>
      <a:lvl3pPr algn="ctr" rtl="0" eaLnBrk="0" fontAlgn="base" latinLnBrk="1" hangingPunct="0">
        <a:spcBef>
          <a:spcPct val="0"/>
        </a:spcBef>
        <a:spcAft>
          <a:spcPct val="0"/>
        </a:spcAft>
        <a:defRPr kumimoji="1" sz="4400" b="1">
          <a:solidFill>
            <a:schemeClr val="bg1"/>
          </a:solidFill>
          <a:latin typeface="黑体" pitchFamily="2" charset="-122"/>
          <a:ea typeface="黑体" pitchFamily="2" charset="-122"/>
          <a:cs typeface="Tahoma" pitchFamily="34" charset="0"/>
        </a:defRPr>
      </a:lvl3pPr>
      <a:lvl4pPr algn="ctr" rtl="0" eaLnBrk="0" fontAlgn="base" latinLnBrk="1" hangingPunct="0">
        <a:spcBef>
          <a:spcPct val="0"/>
        </a:spcBef>
        <a:spcAft>
          <a:spcPct val="0"/>
        </a:spcAft>
        <a:defRPr kumimoji="1" sz="4400" b="1">
          <a:solidFill>
            <a:schemeClr val="bg1"/>
          </a:solidFill>
          <a:latin typeface="黑体" pitchFamily="2" charset="-122"/>
          <a:ea typeface="黑体" pitchFamily="2" charset="-122"/>
          <a:cs typeface="Tahoma" pitchFamily="34" charset="0"/>
        </a:defRPr>
      </a:lvl4pPr>
      <a:lvl5pPr algn="ctr" rtl="0" eaLnBrk="0" fontAlgn="base" latinLnBrk="1" hangingPunct="0">
        <a:spcBef>
          <a:spcPct val="0"/>
        </a:spcBef>
        <a:spcAft>
          <a:spcPct val="0"/>
        </a:spcAft>
        <a:defRPr kumimoji="1" sz="4400" b="1">
          <a:solidFill>
            <a:schemeClr val="bg1"/>
          </a:solidFill>
          <a:latin typeface="黑体" pitchFamily="2" charset="-122"/>
          <a:ea typeface="黑体" pitchFamily="2" charset="-122"/>
          <a:cs typeface="Tahoma" pitchFamily="34" charset="0"/>
        </a:defRPr>
      </a:lvl5pPr>
      <a:lvl6pPr marL="457200" algn="ctr" rtl="0" fontAlgn="base" latinLnBrk="1">
        <a:spcBef>
          <a:spcPct val="0"/>
        </a:spcBef>
        <a:spcAft>
          <a:spcPct val="0"/>
        </a:spcAft>
        <a:defRPr kumimoji="1" sz="3600" b="1">
          <a:solidFill>
            <a:schemeClr val="tx2"/>
          </a:solidFill>
          <a:latin typeface="굴림" pitchFamily="50" charset="-127"/>
          <a:ea typeface="굴림" pitchFamily="50" charset="-127"/>
          <a:cs typeface="Tahoma" pitchFamily="34" charset="0"/>
        </a:defRPr>
      </a:lvl6pPr>
      <a:lvl7pPr marL="914400" algn="ctr" rtl="0" fontAlgn="base" latinLnBrk="1">
        <a:spcBef>
          <a:spcPct val="0"/>
        </a:spcBef>
        <a:spcAft>
          <a:spcPct val="0"/>
        </a:spcAft>
        <a:defRPr kumimoji="1" sz="3600" b="1">
          <a:solidFill>
            <a:schemeClr val="tx2"/>
          </a:solidFill>
          <a:latin typeface="굴림" pitchFamily="50" charset="-127"/>
          <a:ea typeface="굴림" pitchFamily="50" charset="-127"/>
          <a:cs typeface="Tahoma" pitchFamily="34" charset="0"/>
        </a:defRPr>
      </a:lvl7pPr>
      <a:lvl8pPr marL="1371600" algn="ctr" rtl="0" fontAlgn="base" latinLnBrk="1">
        <a:spcBef>
          <a:spcPct val="0"/>
        </a:spcBef>
        <a:spcAft>
          <a:spcPct val="0"/>
        </a:spcAft>
        <a:defRPr kumimoji="1" sz="3600" b="1">
          <a:solidFill>
            <a:schemeClr val="tx2"/>
          </a:solidFill>
          <a:latin typeface="굴림" pitchFamily="50" charset="-127"/>
          <a:ea typeface="굴림" pitchFamily="50" charset="-127"/>
          <a:cs typeface="Tahoma" pitchFamily="34" charset="0"/>
        </a:defRPr>
      </a:lvl8pPr>
      <a:lvl9pPr marL="1828800" algn="ctr" rtl="0" fontAlgn="base" latinLnBrk="1">
        <a:spcBef>
          <a:spcPct val="0"/>
        </a:spcBef>
        <a:spcAft>
          <a:spcPct val="0"/>
        </a:spcAft>
        <a:defRPr kumimoji="1" sz="3600" b="1">
          <a:solidFill>
            <a:schemeClr val="tx2"/>
          </a:solidFill>
          <a:latin typeface="굴림" pitchFamily="50" charset="-127"/>
          <a:ea typeface="굴림" pitchFamily="50" charset="-127"/>
          <a:cs typeface="Tahoma" pitchFamily="34" charset="0"/>
        </a:defRPr>
      </a:lvl9pPr>
    </p:titleStyle>
    <p:bodyStyle>
      <a:lvl1pPr marL="447675" indent="-447675" algn="l" rtl="0" eaLnBrk="0" fontAlgn="base" latinLnBrk="1" hangingPunct="0">
        <a:spcBef>
          <a:spcPct val="20000"/>
        </a:spcBef>
        <a:spcAft>
          <a:spcPct val="0"/>
        </a:spcAft>
        <a:buClr>
          <a:srgbClr val="000099"/>
        </a:buClr>
        <a:buFont typeface="Wingdings" pitchFamily="2" charset="2"/>
        <a:buChar char="Ø"/>
        <a:defRPr kumimoji="1" sz="3200">
          <a:solidFill>
            <a:srgbClr val="333399"/>
          </a:solidFill>
          <a:latin typeface="黑体" pitchFamily="2" charset="-122"/>
          <a:ea typeface="黑体" pitchFamily="2" charset="-122"/>
          <a:cs typeface="+mn-cs"/>
        </a:defRPr>
      </a:lvl1pPr>
      <a:lvl2pPr marL="889000" indent="-439738" algn="l" rtl="0" eaLnBrk="0" fontAlgn="base" latinLnBrk="1" hangingPunct="0">
        <a:spcBef>
          <a:spcPct val="20000"/>
        </a:spcBef>
        <a:spcAft>
          <a:spcPct val="0"/>
        </a:spcAft>
        <a:buClr>
          <a:srgbClr val="6699FF"/>
        </a:buClr>
        <a:buFont typeface="Wingdings 2" pitchFamily="18" charset="2"/>
        <a:buBlip>
          <a:blip r:embed="rId17"/>
        </a:buBlip>
        <a:defRPr kumimoji="1" sz="2800">
          <a:solidFill>
            <a:srgbClr val="333399"/>
          </a:solidFill>
          <a:latin typeface="黑体" pitchFamily="2" charset="-122"/>
          <a:ea typeface="黑体" pitchFamily="2" charset="-122"/>
          <a:cs typeface="+mn-cs"/>
        </a:defRPr>
      </a:lvl2pPr>
      <a:lvl3pPr marL="1293813" indent="-403225" algn="l" rtl="0" eaLnBrk="0" fontAlgn="base" latinLnBrk="1" hangingPunct="0">
        <a:spcBef>
          <a:spcPct val="20000"/>
        </a:spcBef>
        <a:spcAft>
          <a:spcPct val="0"/>
        </a:spcAft>
        <a:buClr>
          <a:srgbClr val="000099"/>
        </a:buClr>
        <a:buSzPct val="75000"/>
        <a:buFont typeface="Wingdings" pitchFamily="2" charset="2"/>
        <a:buChar char="l"/>
        <a:defRPr kumimoji="1" sz="2400">
          <a:solidFill>
            <a:srgbClr val="333399"/>
          </a:solidFill>
          <a:latin typeface="黑体" pitchFamily="2" charset="-122"/>
          <a:ea typeface="黑体" pitchFamily="2" charset="-122"/>
          <a:cs typeface="+mn-cs"/>
        </a:defRPr>
      </a:lvl3pPr>
      <a:lvl4pPr marL="1681163" indent="-385763" algn="l" rtl="0" eaLnBrk="0" fontAlgn="base" latinLnBrk="1" hangingPunct="0">
        <a:spcBef>
          <a:spcPct val="20000"/>
        </a:spcBef>
        <a:spcAft>
          <a:spcPct val="0"/>
        </a:spcAft>
        <a:buClr>
          <a:srgbClr val="000099"/>
        </a:buClr>
        <a:buSzPct val="70000"/>
        <a:buFont typeface="Wingdings" pitchFamily="2" charset="2"/>
        <a:buChar char="u"/>
        <a:defRPr kumimoji="1" sz="2000">
          <a:solidFill>
            <a:srgbClr val="333399"/>
          </a:solidFill>
          <a:latin typeface="黑体" pitchFamily="2" charset="-122"/>
          <a:ea typeface="黑体" pitchFamily="2" charset="-122"/>
          <a:cs typeface="+mn-cs"/>
        </a:defRPr>
      </a:lvl4pPr>
      <a:lvl5pPr marL="2070100" indent="-387350" algn="l" rtl="0" eaLnBrk="0" fontAlgn="base" latinLnBrk="1" hangingPunct="0">
        <a:spcBef>
          <a:spcPct val="20000"/>
        </a:spcBef>
        <a:spcAft>
          <a:spcPct val="0"/>
        </a:spcAft>
        <a:buClr>
          <a:srgbClr val="6699FF"/>
        </a:buClr>
        <a:buFont typeface="Wingdings 2" pitchFamily="18" charset="2"/>
        <a:buChar char="ò"/>
        <a:defRPr kumimoji="1" sz="2000">
          <a:solidFill>
            <a:srgbClr val="333399"/>
          </a:solidFill>
          <a:latin typeface="黑体" pitchFamily="2" charset="-122"/>
          <a:ea typeface="黑体" pitchFamily="2" charset="-122"/>
          <a:cs typeface="+mn-cs"/>
        </a:defRPr>
      </a:lvl5pPr>
      <a:lvl6pPr marL="2527300" indent="-387350" algn="l" rtl="0" fontAlgn="base" latinLnBrk="1">
        <a:spcBef>
          <a:spcPct val="20000"/>
        </a:spcBef>
        <a:spcAft>
          <a:spcPct val="0"/>
        </a:spcAft>
        <a:buClr>
          <a:schemeClr val="accent1"/>
        </a:buClr>
        <a:buSzPct val="80000"/>
        <a:buFont typeface="Wingdings" pitchFamily="2" charset="2"/>
        <a:buChar char="v"/>
        <a:defRPr kumimoji="1">
          <a:solidFill>
            <a:schemeClr val="tx1"/>
          </a:solidFill>
          <a:latin typeface="+mn-lt"/>
          <a:ea typeface="+mn-ea"/>
          <a:cs typeface="+mn-cs"/>
        </a:defRPr>
      </a:lvl6pPr>
      <a:lvl7pPr marL="2984500" indent="-387350" algn="l" rtl="0" fontAlgn="base" latinLnBrk="1">
        <a:spcBef>
          <a:spcPct val="20000"/>
        </a:spcBef>
        <a:spcAft>
          <a:spcPct val="0"/>
        </a:spcAft>
        <a:buClr>
          <a:schemeClr val="accent1"/>
        </a:buClr>
        <a:buSzPct val="80000"/>
        <a:buFont typeface="Wingdings" pitchFamily="2" charset="2"/>
        <a:buChar char="v"/>
        <a:defRPr kumimoji="1">
          <a:solidFill>
            <a:schemeClr val="tx1"/>
          </a:solidFill>
          <a:latin typeface="+mn-lt"/>
          <a:ea typeface="+mn-ea"/>
          <a:cs typeface="+mn-cs"/>
        </a:defRPr>
      </a:lvl7pPr>
      <a:lvl8pPr marL="3441700" indent="-387350" algn="l" rtl="0" fontAlgn="base" latinLnBrk="1">
        <a:spcBef>
          <a:spcPct val="20000"/>
        </a:spcBef>
        <a:spcAft>
          <a:spcPct val="0"/>
        </a:spcAft>
        <a:buClr>
          <a:schemeClr val="accent1"/>
        </a:buClr>
        <a:buSzPct val="80000"/>
        <a:buFont typeface="Wingdings" pitchFamily="2" charset="2"/>
        <a:buChar char="v"/>
        <a:defRPr kumimoji="1">
          <a:solidFill>
            <a:schemeClr val="tx1"/>
          </a:solidFill>
          <a:latin typeface="+mn-lt"/>
          <a:ea typeface="+mn-ea"/>
          <a:cs typeface="+mn-cs"/>
        </a:defRPr>
      </a:lvl8pPr>
      <a:lvl9pPr marL="3898900" indent="-387350" algn="l" rtl="0" fontAlgn="base" latinLnBrk="1">
        <a:spcBef>
          <a:spcPct val="20000"/>
        </a:spcBef>
        <a:spcAft>
          <a:spcPct val="0"/>
        </a:spcAft>
        <a:buClr>
          <a:schemeClr val="accent1"/>
        </a:buClr>
        <a:buSzPct val="80000"/>
        <a:buFont typeface="Wingdings" pitchFamily="2" charset="2"/>
        <a:buChar char="v"/>
        <a:defRPr kumimoji="1">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0" name="Rectangle 16"/>
          <p:cNvSpPr>
            <a:spLocks noChangeArrowheads="1"/>
          </p:cNvSpPr>
          <p:nvPr/>
        </p:nvSpPr>
        <p:spPr bwMode="gray">
          <a:xfrm>
            <a:off x="0" y="6477000"/>
            <a:ext cx="9144000" cy="381000"/>
          </a:xfrm>
          <a:prstGeom prst="rect">
            <a:avLst/>
          </a:prstGeom>
          <a:solidFill>
            <a:srgbClr val="969696">
              <a:alpha val="39999"/>
            </a:srgbClr>
          </a:solidFill>
          <a:ln w="9525">
            <a:noFill/>
            <a:miter lim="800000"/>
            <a:headEnd/>
            <a:tailEnd/>
          </a:ln>
          <a:effectLst/>
        </p:spPr>
        <p:txBody>
          <a:bodyPr wrap="none" anchor="ctr"/>
          <a:lstStyle/>
          <a:p>
            <a:pPr>
              <a:defRPr/>
            </a:pPr>
            <a:endParaRPr lang="zh-CN" altLang="en-US">
              <a:ea typeface="+mn-ea"/>
            </a:endParaRPr>
          </a:p>
        </p:txBody>
      </p:sp>
      <p:sp>
        <p:nvSpPr>
          <p:cNvPr id="1041" name="Rectangle 17"/>
          <p:cNvSpPr>
            <a:spLocks noChangeArrowheads="1"/>
          </p:cNvSpPr>
          <p:nvPr/>
        </p:nvSpPr>
        <p:spPr bwMode="gray">
          <a:xfrm>
            <a:off x="0" y="0"/>
            <a:ext cx="9144000" cy="752475"/>
          </a:xfrm>
          <a:prstGeom prst="rect">
            <a:avLst/>
          </a:prstGeom>
          <a:solidFill>
            <a:srgbClr val="173D89">
              <a:alpha val="77000"/>
            </a:srgbClr>
          </a:solidFill>
          <a:ln w="9525">
            <a:noFill/>
            <a:miter lim="800000"/>
            <a:headEnd/>
            <a:tailEnd/>
          </a:ln>
          <a:effectLst/>
        </p:spPr>
        <p:txBody>
          <a:bodyPr wrap="none" anchor="ctr"/>
          <a:lstStyle/>
          <a:p>
            <a:pPr>
              <a:defRPr/>
            </a:pPr>
            <a:endParaRPr lang="zh-CN" altLang="en-US">
              <a:ea typeface="+mn-ea"/>
            </a:endParaRPr>
          </a:p>
        </p:txBody>
      </p:sp>
      <p:sp>
        <p:nvSpPr>
          <p:cNvPr id="57348" name="Rectangle 3"/>
          <p:cNvSpPr>
            <a:spLocks noGrp="1" noChangeArrowheads="1"/>
          </p:cNvSpPr>
          <p:nvPr>
            <p:ph type="body" idx="1"/>
          </p:nvPr>
        </p:nvSpPr>
        <p:spPr bwMode="auto">
          <a:xfrm>
            <a:off x="457200" y="1484313"/>
            <a:ext cx="8229600" cy="48402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570663"/>
            <a:ext cx="2133600" cy="1920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ahoma" pitchFamily="34"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3962400" y="6553200"/>
            <a:ext cx="1219200" cy="227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Tahoma" pitchFamily="34" charset="0"/>
                <a:ea typeface="宋体" pitchFamily="2" charset="-122"/>
              </a:defRPr>
            </a:lvl1pPr>
          </a:lstStyle>
          <a:p>
            <a:pPr>
              <a:defRPr/>
            </a:pPr>
            <a:fld id="{15F4FF39-7D38-434F-BAA5-FE62611804FA}" type="slidenum">
              <a:rPr lang="zh-CN" altLang="en-US"/>
              <a:pPr>
                <a:defRPr/>
              </a:pPr>
              <a:t>‹#›</a:t>
            </a:fld>
            <a:endParaRPr lang="en-US" altLang="zh-CN" dirty="0"/>
          </a:p>
        </p:txBody>
      </p:sp>
      <p:sp>
        <p:nvSpPr>
          <p:cNvPr id="57351" name="Rectangle 2"/>
          <p:cNvSpPr>
            <a:spLocks noGrp="1" noChangeArrowheads="1"/>
          </p:cNvSpPr>
          <p:nvPr>
            <p:ph type="title"/>
          </p:nvPr>
        </p:nvSpPr>
        <p:spPr bwMode="white">
          <a:xfrm>
            <a:off x="1692275" y="692150"/>
            <a:ext cx="5868988"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57352" name="Picture 28" descr="银河"/>
          <p:cNvPicPr>
            <a:picLocks noChangeAspect="1" noChangeArrowheads="1"/>
          </p:cNvPicPr>
          <p:nvPr/>
        </p:nvPicPr>
        <p:blipFill>
          <a:blip r:embed="rId14">
            <a:clrChange>
              <a:clrFrom>
                <a:srgbClr val="FEFEFE"/>
              </a:clrFrom>
              <a:clrTo>
                <a:srgbClr val="FEFEFE">
                  <a:alpha val="0"/>
                </a:srgbClr>
              </a:clrTo>
            </a:clrChange>
          </a:blip>
          <a:srcRect/>
          <a:stretch>
            <a:fillRect/>
          </a:stretch>
        </p:blipFill>
        <p:spPr bwMode="auto">
          <a:xfrm>
            <a:off x="8496300" y="6329363"/>
            <a:ext cx="504825" cy="4540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30" r:id="rId1"/>
    <p:sldLayoutId id="2147483798" r:id="rId2"/>
    <p:sldLayoutId id="2147483797" r:id="rId3"/>
    <p:sldLayoutId id="2147483796" r:id="rId4"/>
    <p:sldLayoutId id="2147483795" r:id="rId5"/>
    <p:sldLayoutId id="2147483794" r:id="rId6"/>
    <p:sldLayoutId id="2147483793" r:id="rId7"/>
    <p:sldLayoutId id="2147483792" r:id="rId8"/>
    <p:sldLayoutId id="2147483791" r:id="rId9"/>
    <p:sldLayoutId id="2147483790" r:id="rId10"/>
    <p:sldLayoutId id="2147483789" r:id="rId11"/>
    <p:sldLayoutId id="2147483831"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chemeClr val="bg1"/>
          </a:solidFill>
          <a:latin typeface="+mj-lt"/>
          <a:ea typeface="+mj-ea"/>
          <a:cs typeface="幼圆"/>
        </a:defRPr>
      </a:lvl1pPr>
      <a:lvl2pPr algn="l" rtl="0" eaLnBrk="0" fontAlgn="base" hangingPunct="0">
        <a:spcBef>
          <a:spcPct val="0"/>
        </a:spcBef>
        <a:spcAft>
          <a:spcPct val="0"/>
        </a:spcAft>
        <a:defRPr sz="3600" b="1">
          <a:solidFill>
            <a:schemeClr val="bg1"/>
          </a:solidFill>
          <a:latin typeface="幼圆" pitchFamily="49" charset="-122"/>
          <a:ea typeface="幼圆" pitchFamily="49" charset="-122"/>
          <a:cs typeface="幼圆"/>
        </a:defRPr>
      </a:lvl2pPr>
      <a:lvl3pPr algn="l" rtl="0" eaLnBrk="0" fontAlgn="base" hangingPunct="0">
        <a:spcBef>
          <a:spcPct val="0"/>
        </a:spcBef>
        <a:spcAft>
          <a:spcPct val="0"/>
        </a:spcAft>
        <a:defRPr sz="3600" b="1">
          <a:solidFill>
            <a:schemeClr val="bg1"/>
          </a:solidFill>
          <a:latin typeface="幼圆" pitchFamily="49" charset="-122"/>
          <a:ea typeface="幼圆" pitchFamily="49" charset="-122"/>
          <a:cs typeface="幼圆"/>
        </a:defRPr>
      </a:lvl3pPr>
      <a:lvl4pPr algn="l" rtl="0" eaLnBrk="0" fontAlgn="base" hangingPunct="0">
        <a:spcBef>
          <a:spcPct val="0"/>
        </a:spcBef>
        <a:spcAft>
          <a:spcPct val="0"/>
        </a:spcAft>
        <a:defRPr sz="3600" b="1">
          <a:solidFill>
            <a:schemeClr val="bg1"/>
          </a:solidFill>
          <a:latin typeface="幼圆" pitchFamily="49" charset="-122"/>
          <a:ea typeface="幼圆" pitchFamily="49" charset="-122"/>
          <a:cs typeface="幼圆"/>
        </a:defRPr>
      </a:lvl4pPr>
      <a:lvl5pPr algn="l" rtl="0" eaLnBrk="0" fontAlgn="base" hangingPunct="0">
        <a:spcBef>
          <a:spcPct val="0"/>
        </a:spcBef>
        <a:spcAft>
          <a:spcPct val="0"/>
        </a:spcAft>
        <a:defRPr sz="3600" b="1">
          <a:solidFill>
            <a:schemeClr val="bg1"/>
          </a:solidFill>
          <a:latin typeface="幼圆" pitchFamily="49" charset="-122"/>
          <a:ea typeface="幼圆" pitchFamily="49" charset="-122"/>
          <a:cs typeface="幼圆"/>
        </a:defRPr>
      </a:lvl5pPr>
      <a:lvl6pPr marL="457200" algn="l" rtl="0" fontAlgn="base">
        <a:spcBef>
          <a:spcPct val="0"/>
        </a:spcBef>
        <a:spcAft>
          <a:spcPct val="0"/>
        </a:spcAft>
        <a:defRPr sz="3600" b="1">
          <a:solidFill>
            <a:schemeClr val="bg1"/>
          </a:solidFill>
          <a:latin typeface="幼圆" pitchFamily="49" charset="-122"/>
          <a:ea typeface="幼圆" pitchFamily="49" charset="-122"/>
        </a:defRPr>
      </a:lvl6pPr>
      <a:lvl7pPr marL="914400" algn="l" rtl="0" fontAlgn="base">
        <a:spcBef>
          <a:spcPct val="0"/>
        </a:spcBef>
        <a:spcAft>
          <a:spcPct val="0"/>
        </a:spcAft>
        <a:defRPr sz="3600" b="1">
          <a:solidFill>
            <a:schemeClr val="bg1"/>
          </a:solidFill>
          <a:latin typeface="幼圆" pitchFamily="49" charset="-122"/>
          <a:ea typeface="幼圆" pitchFamily="49" charset="-122"/>
        </a:defRPr>
      </a:lvl7pPr>
      <a:lvl8pPr marL="1371600" algn="l" rtl="0" fontAlgn="base">
        <a:spcBef>
          <a:spcPct val="0"/>
        </a:spcBef>
        <a:spcAft>
          <a:spcPct val="0"/>
        </a:spcAft>
        <a:defRPr sz="3600" b="1">
          <a:solidFill>
            <a:schemeClr val="bg1"/>
          </a:solidFill>
          <a:latin typeface="幼圆" pitchFamily="49" charset="-122"/>
          <a:ea typeface="幼圆" pitchFamily="49" charset="-122"/>
        </a:defRPr>
      </a:lvl8pPr>
      <a:lvl9pPr marL="1828800" algn="l" rtl="0" fontAlgn="base">
        <a:spcBef>
          <a:spcPct val="0"/>
        </a:spcBef>
        <a:spcAft>
          <a:spcPct val="0"/>
        </a:spcAft>
        <a:defRPr sz="3600" b="1">
          <a:solidFill>
            <a:schemeClr val="bg1"/>
          </a:solidFill>
          <a:latin typeface="幼圆" pitchFamily="49" charset="-122"/>
          <a:ea typeface="幼圆" pitchFamily="49"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600" b="1">
          <a:solidFill>
            <a:schemeClr val="tx1"/>
          </a:solidFill>
          <a:latin typeface="+mn-lt"/>
          <a:ea typeface="+mn-ea"/>
          <a:cs typeface="华文中宋"/>
        </a:defRPr>
      </a:lvl1pPr>
      <a:lvl2pPr marL="742950" indent="-285750" algn="l" rtl="0" eaLnBrk="0" fontAlgn="base" hangingPunct="0">
        <a:spcBef>
          <a:spcPct val="20000"/>
        </a:spcBef>
        <a:spcAft>
          <a:spcPct val="0"/>
        </a:spcAft>
        <a:buClr>
          <a:schemeClr val="accent1"/>
        </a:buClr>
        <a:buFont typeface="Wingdings" pitchFamily="2" charset="2"/>
        <a:buChar char="§"/>
        <a:defRPr sz="3200" b="1">
          <a:solidFill>
            <a:schemeClr val="tx1"/>
          </a:solidFill>
          <a:latin typeface="+mn-lt"/>
          <a:ea typeface="+mn-ea"/>
          <a:cs typeface="华文中宋"/>
        </a:defRPr>
      </a:lvl2pPr>
      <a:lvl3pPr marL="1143000" indent="-228600" algn="l" rtl="0" eaLnBrk="0" fontAlgn="base" hangingPunct="0">
        <a:spcBef>
          <a:spcPct val="20000"/>
        </a:spcBef>
        <a:spcAft>
          <a:spcPct val="0"/>
        </a:spcAft>
        <a:buClr>
          <a:schemeClr val="tx1"/>
        </a:buClr>
        <a:buChar char="•"/>
        <a:defRPr sz="2800" b="1">
          <a:solidFill>
            <a:schemeClr val="tx1"/>
          </a:solidFill>
          <a:latin typeface="+mn-lt"/>
          <a:ea typeface="+mn-ea"/>
          <a:cs typeface="华文中宋"/>
        </a:defRPr>
      </a:lvl3pPr>
      <a:lvl4pPr marL="1600200" indent="-228600" algn="l" rtl="0" eaLnBrk="0" fontAlgn="base" hangingPunct="0">
        <a:spcBef>
          <a:spcPct val="20000"/>
        </a:spcBef>
        <a:spcAft>
          <a:spcPct val="0"/>
        </a:spcAft>
        <a:buChar char="–"/>
        <a:defRPr sz="2400" b="1">
          <a:solidFill>
            <a:schemeClr val="tx1"/>
          </a:solidFill>
          <a:latin typeface="+mn-lt"/>
          <a:ea typeface="+mn-ea"/>
          <a:cs typeface="华文中宋"/>
        </a:defRPr>
      </a:lvl4pPr>
      <a:lvl5pPr marL="2057400" indent="-228600" algn="l" rtl="0" eaLnBrk="0" fontAlgn="base" hangingPunct="0">
        <a:spcBef>
          <a:spcPct val="20000"/>
        </a:spcBef>
        <a:spcAft>
          <a:spcPct val="0"/>
        </a:spcAft>
        <a:buChar char="»"/>
        <a:defRPr sz="2400" b="1">
          <a:solidFill>
            <a:schemeClr val="tx1"/>
          </a:solidFill>
          <a:latin typeface="+mn-lt"/>
          <a:ea typeface="+mn-ea"/>
          <a:cs typeface="华文中宋"/>
        </a:defRPr>
      </a:lvl5pPr>
      <a:lvl6pPr marL="2514600" indent="-228600" algn="l" rtl="0" fontAlgn="base">
        <a:spcBef>
          <a:spcPct val="20000"/>
        </a:spcBef>
        <a:spcAft>
          <a:spcPct val="0"/>
        </a:spcAft>
        <a:buChar char="»"/>
        <a:defRPr sz="2400" b="1">
          <a:solidFill>
            <a:schemeClr val="tx1"/>
          </a:solidFill>
          <a:latin typeface="+mn-lt"/>
          <a:ea typeface="+mn-ea"/>
        </a:defRPr>
      </a:lvl6pPr>
      <a:lvl7pPr marL="2971800" indent="-228600" algn="l" rtl="0" fontAlgn="base">
        <a:spcBef>
          <a:spcPct val="20000"/>
        </a:spcBef>
        <a:spcAft>
          <a:spcPct val="0"/>
        </a:spcAft>
        <a:buChar char="»"/>
        <a:defRPr sz="2400" b="1">
          <a:solidFill>
            <a:schemeClr val="tx1"/>
          </a:solidFill>
          <a:latin typeface="+mn-lt"/>
          <a:ea typeface="+mn-ea"/>
        </a:defRPr>
      </a:lvl7pPr>
      <a:lvl8pPr marL="3429000" indent="-228600" algn="l" rtl="0" fontAlgn="base">
        <a:spcBef>
          <a:spcPct val="20000"/>
        </a:spcBef>
        <a:spcAft>
          <a:spcPct val="0"/>
        </a:spcAft>
        <a:buChar char="»"/>
        <a:defRPr sz="2400" b="1">
          <a:solidFill>
            <a:schemeClr val="tx1"/>
          </a:solidFill>
          <a:latin typeface="+mn-lt"/>
          <a:ea typeface="+mn-ea"/>
        </a:defRPr>
      </a:lvl8pPr>
      <a:lvl9pPr marL="3886200" indent="-228600" algn="l" rtl="0" fontAlgn="base">
        <a:spcBef>
          <a:spcPct val="20000"/>
        </a:spcBef>
        <a:spcAft>
          <a:spcPct val="0"/>
        </a:spcAft>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5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85.bin"/><Relationship Id="rId2" Type="http://schemas.openxmlformats.org/officeDocument/2006/relationships/slideLayout" Target="../slideLayouts/slideLayout18.xml"/><Relationship Id="rId1" Type="http://schemas.openxmlformats.org/officeDocument/2006/relationships/vmlDrawing" Target="../drawings/vmlDrawing49.v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6.png"/><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image" Target="../media/image178.png"/><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8.xml"/><Relationship Id="rId1" Type="http://schemas.openxmlformats.org/officeDocument/2006/relationships/vmlDrawing" Target="../drawings/vmlDrawing50.vml"/><Relationship Id="rId4" Type="http://schemas.openxmlformats.org/officeDocument/2006/relationships/oleObject" Target="../embeddings/oleObject186.bin"/></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87.bin"/><Relationship Id="rId7" Type="http://schemas.openxmlformats.org/officeDocument/2006/relationships/oleObject" Target="../embeddings/oleObject191.bin"/><Relationship Id="rId2" Type="http://schemas.openxmlformats.org/officeDocument/2006/relationships/slideLayout" Target="../slideLayouts/slideLayout18.xml"/><Relationship Id="rId1" Type="http://schemas.openxmlformats.org/officeDocument/2006/relationships/vmlDrawing" Target="../drawings/vmlDrawing51.vml"/><Relationship Id="rId6" Type="http://schemas.openxmlformats.org/officeDocument/2006/relationships/oleObject" Target="../embeddings/oleObject190.bin"/><Relationship Id="rId5" Type="http://schemas.openxmlformats.org/officeDocument/2006/relationships/oleObject" Target="../embeddings/oleObject189.bin"/><Relationship Id="rId4" Type="http://schemas.openxmlformats.org/officeDocument/2006/relationships/oleObject" Target="../embeddings/oleObject188.bin"/></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192.bin"/><Relationship Id="rId2" Type="http://schemas.openxmlformats.org/officeDocument/2006/relationships/slideLayout" Target="../slideLayouts/slideLayout18.xml"/><Relationship Id="rId1" Type="http://schemas.openxmlformats.org/officeDocument/2006/relationships/vmlDrawing" Target="../drawings/vmlDrawing52.vml"/><Relationship Id="rId5" Type="http://schemas.openxmlformats.org/officeDocument/2006/relationships/oleObject" Target="../embeddings/oleObject194.bin"/><Relationship Id="rId4" Type="http://schemas.openxmlformats.org/officeDocument/2006/relationships/oleObject" Target="../embeddings/oleObject193.bin"/></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95.bin"/><Relationship Id="rId2" Type="http://schemas.openxmlformats.org/officeDocument/2006/relationships/slideLayout" Target="../slideLayouts/slideLayout18.xml"/><Relationship Id="rId1" Type="http://schemas.openxmlformats.org/officeDocument/2006/relationships/vmlDrawing" Target="../drawings/vmlDrawing53.vml"/><Relationship Id="rId5" Type="http://schemas.openxmlformats.org/officeDocument/2006/relationships/oleObject" Target="../embeddings/oleObject197.bin"/><Relationship Id="rId4" Type="http://schemas.openxmlformats.org/officeDocument/2006/relationships/oleObject" Target="../embeddings/oleObject196.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vmlDrawing" Target="../drawings/vmlDrawing6.vml"/><Relationship Id="rId5" Type="http://schemas.openxmlformats.org/officeDocument/2006/relationships/image" Target="../media/image23.wmf"/><Relationship Id="rId4" Type="http://schemas.openxmlformats.org/officeDocument/2006/relationships/oleObject" Target="../embeddings/oleObject16.bin"/></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98.bin"/><Relationship Id="rId2" Type="http://schemas.openxmlformats.org/officeDocument/2006/relationships/slideLayout" Target="../slideLayouts/slideLayout18.xml"/><Relationship Id="rId1" Type="http://schemas.openxmlformats.org/officeDocument/2006/relationships/vmlDrawing" Target="../drawings/vmlDrawing54.vml"/><Relationship Id="rId6" Type="http://schemas.openxmlformats.org/officeDocument/2006/relationships/oleObject" Target="../embeddings/oleObject201.bin"/><Relationship Id="rId5" Type="http://schemas.openxmlformats.org/officeDocument/2006/relationships/oleObject" Target="../embeddings/oleObject200.bin"/><Relationship Id="rId4" Type="http://schemas.openxmlformats.org/officeDocument/2006/relationships/oleObject" Target="../embeddings/oleObject199.bin"/></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202.bin"/><Relationship Id="rId2" Type="http://schemas.openxmlformats.org/officeDocument/2006/relationships/slideLayout" Target="../slideLayouts/slideLayout18.xml"/><Relationship Id="rId1" Type="http://schemas.openxmlformats.org/officeDocument/2006/relationships/vmlDrawing" Target="../drawings/vmlDrawing55.vml"/><Relationship Id="rId6" Type="http://schemas.openxmlformats.org/officeDocument/2006/relationships/oleObject" Target="../embeddings/oleObject205.bin"/><Relationship Id="rId5" Type="http://schemas.openxmlformats.org/officeDocument/2006/relationships/oleObject" Target="../embeddings/oleObject204.bin"/><Relationship Id="rId4" Type="http://schemas.openxmlformats.org/officeDocument/2006/relationships/oleObject" Target="../embeddings/oleObject203.bin"/></Relationships>
</file>

<file path=ppt/slides/_rels/slide112.xml.rels><?xml version="1.0" encoding="UTF-8" standalone="yes"?>
<Relationships xmlns="http://schemas.openxmlformats.org/package/2006/relationships"><Relationship Id="rId8" Type="http://schemas.openxmlformats.org/officeDocument/2006/relationships/oleObject" Target="../embeddings/oleObject211.bin"/><Relationship Id="rId3" Type="http://schemas.openxmlformats.org/officeDocument/2006/relationships/oleObject" Target="../embeddings/oleObject206.bin"/><Relationship Id="rId7" Type="http://schemas.openxmlformats.org/officeDocument/2006/relationships/oleObject" Target="../embeddings/oleObject210.bin"/><Relationship Id="rId2" Type="http://schemas.openxmlformats.org/officeDocument/2006/relationships/slideLayout" Target="../slideLayouts/slideLayout18.xml"/><Relationship Id="rId1" Type="http://schemas.openxmlformats.org/officeDocument/2006/relationships/vmlDrawing" Target="../drawings/vmlDrawing56.vml"/><Relationship Id="rId6" Type="http://schemas.openxmlformats.org/officeDocument/2006/relationships/oleObject" Target="../embeddings/oleObject209.bin"/><Relationship Id="rId5" Type="http://schemas.openxmlformats.org/officeDocument/2006/relationships/oleObject" Target="../embeddings/oleObject208.bin"/><Relationship Id="rId10" Type="http://schemas.openxmlformats.org/officeDocument/2006/relationships/oleObject" Target="../embeddings/oleObject213.bin"/><Relationship Id="rId4" Type="http://schemas.openxmlformats.org/officeDocument/2006/relationships/oleObject" Target="../embeddings/oleObject207.bin"/><Relationship Id="rId9" Type="http://schemas.openxmlformats.org/officeDocument/2006/relationships/oleObject" Target="../embeddings/oleObject212.bin"/></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214.bin"/><Relationship Id="rId2" Type="http://schemas.openxmlformats.org/officeDocument/2006/relationships/slideLayout" Target="../slideLayouts/slideLayout18.xml"/><Relationship Id="rId1" Type="http://schemas.openxmlformats.org/officeDocument/2006/relationships/vmlDrawing" Target="../drawings/vmlDrawing57.vml"/><Relationship Id="rId4" Type="http://schemas.openxmlformats.org/officeDocument/2006/relationships/oleObject" Target="../embeddings/oleObject215.bin"/></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216.bin"/><Relationship Id="rId7" Type="http://schemas.openxmlformats.org/officeDocument/2006/relationships/image" Target="../media/image211.png"/><Relationship Id="rId2" Type="http://schemas.openxmlformats.org/officeDocument/2006/relationships/slideLayout" Target="../slideLayouts/slideLayout18.xml"/><Relationship Id="rId1" Type="http://schemas.openxmlformats.org/officeDocument/2006/relationships/vmlDrawing" Target="../drawings/vmlDrawing58.vml"/><Relationship Id="rId6" Type="http://schemas.openxmlformats.org/officeDocument/2006/relationships/image" Target="../media/image210.png"/><Relationship Id="rId5" Type="http://schemas.openxmlformats.org/officeDocument/2006/relationships/oleObject" Target="../embeddings/oleObject218.bin"/><Relationship Id="rId4" Type="http://schemas.openxmlformats.org/officeDocument/2006/relationships/oleObject" Target="../embeddings/oleObject217.bin"/></Relationships>
</file>

<file path=ppt/slides/_rels/slide115.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image" Target="../media/image212.png"/><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2" Type="http://schemas.openxmlformats.org/officeDocument/2006/relationships/image" Target="../media/image214.png"/><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2" Type="http://schemas.openxmlformats.org/officeDocument/2006/relationships/image" Target="../media/image215.png"/><Relationship Id="rId1"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2" Type="http://schemas.openxmlformats.org/officeDocument/2006/relationships/image" Target="../media/image216.png"/><Relationship Id="rId1" Type="http://schemas.openxmlformats.org/officeDocument/2006/relationships/slideLayout" Target="../slideLayouts/slideLayout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11.xml"/><Relationship Id="rId7" Type="http://schemas.openxmlformats.org/officeDocument/2006/relationships/oleObject" Target="../embeddings/oleObject20.bin"/><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oleObject" Target="../embeddings/oleObject19.bin"/><Relationship Id="rId11" Type="http://schemas.openxmlformats.org/officeDocument/2006/relationships/oleObject" Target="../embeddings/oleObject24.bin"/><Relationship Id="rId5" Type="http://schemas.openxmlformats.org/officeDocument/2006/relationships/oleObject" Target="../embeddings/oleObject18.bin"/><Relationship Id="rId10" Type="http://schemas.openxmlformats.org/officeDocument/2006/relationships/oleObject" Target="../embeddings/oleObject23.bin"/><Relationship Id="rId4" Type="http://schemas.openxmlformats.org/officeDocument/2006/relationships/oleObject" Target="../embeddings/oleObject17.bin"/><Relationship Id="rId9" Type="http://schemas.openxmlformats.org/officeDocument/2006/relationships/oleObject" Target="../embeddings/oleObject22.bin"/></Relationships>
</file>

<file path=ppt/slides/_rels/slide120.xml.rels><?xml version="1.0" encoding="UTF-8" standalone="yes"?>
<Relationships xmlns="http://schemas.openxmlformats.org/package/2006/relationships"><Relationship Id="rId3" Type="http://schemas.openxmlformats.org/officeDocument/2006/relationships/image" Target="../media/image218.png"/><Relationship Id="rId2" Type="http://schemas.openxmlformats.org/officeDocument/2006/relationships/image" Target="../media/image217.png"/><Relationship Id="rId1" Type="http://schemas.openxmlformats.org/officeDocument/2006/relationships/slideLayout" Target="../slideLayouts/slideLayout1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9.png"/><Relationship Id="rId1" Type="http://schemas.openxmlformats.org/officeDocument/2006/relationships/slideLayout" Target="../slideLayouts/slideLayout18.xml"/></Relationships>
</file>

<file path=ppt/slides/_rels/slide124.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18.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219.bin"/><Relationship Id="rId2" Type="http://schemas.openxmlformats.org/officeDocument/2006/relationships/slideLayout" Target="../slideLayouts/slideLayout18.xml"/><Relationship Id="rId1" Type="http://schemas.openxmlformats.org/officeDocument/2006/relationships/vmlDrawing" Target="../drawings/vmlDrawing59.vml"/><Relationship Id="rId5" Type="http://schemas.openxmlformats.org/officeDocument/2006/relationships/oleObject" Target="../embeddings/oleObject221.bin"/><Relationship Id="rId4" Type="http://schemas.openxmlformats.org/officeDocument/2006/relationships/oleObject" Target="../embeddings/oleObject220.bin"/></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oleObject" Target="../embeddings/oleObject34.bin"/><Relationship Id="rId3" Type="http://schemas.openxmlformats.org/officeDocument/2006/relationships/notesSlide" Target="../notesSlides/notesSlide13.xml"/><Relationship Id="rId7" Type="http://schemas.openxmlformats.org/officeDocument/2006/relationships/oleObject" Target="../embeddings/oleObject28.bin"/><Relationship Id="rId12" Type="http://schemas.openxmlformats.org/officeDocument/2006/relationships/oleObject" Target="../embeddings/oleObject33.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oleObject" Target="../embeddings/oleObject27.bin"/><Relationship Id="rId11" Type="http://schemas.openxmlformats.org/officeDocument/2006/relationships/oleObject" Target="../embeddings/oleObject32.bin"/><Relationship Id="rId5" Type="http://schemas.openxmlformats.org/officeDocument/2006/relationships/oleObject" Target="../embeddings/oleObject26.bin"/><Relationship Id="rId10" Type="http://schemas.openxmlformats.org/officeDocument/2006/relationships/oleObject" Target="../embeddings/oleObject31.bin"/><Relationship Id="rId4" Type="http://schemas.openxmlformats.org/officeDocument/2006/relationships/oleObject" Target="../embeddings/oleObject25.bin"/><Relationship Id="rId9" Type="http://schemas.openxmlformats.org/officeDocument/2006/relationships/oleObject" Target="../embeddings/oleObject30.bin"/><Relationship Id="rId14" Type="http://schemas.openxmlformats.org/officeDocument/2006/relationships/oleObject" Target="../embeddings/oleObject35.bin"/></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8.xml"/><Relationship Id="rId1" Type="http://schemas.openxmlformats.org/officeDocument/2006/relationships/vmlDrawing" Target="../drawings/vmlDrawing9.vml"/><Relationship Id="rId4" Type="http://schemas.openxmlformats.org/officeDocument/2006/relationships/oleObject" Target="../embeddings/oleObject3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oleObject" Target="../embeddings/oleObject40.bin"/><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notesSlide" Target="../notesSlides/notesSlide18.xml"/><Relationship Id="rId7" Type="http://schemas.openxmlformats.org/officeDocument/2006/relationships/slide" Target="slide15.xml"/><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oleObject" Target="../embeddings/oleObject43.bin"/><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oleObject" Target="../embeddings/oleObject49.bin"/><Relationship Id="rId5" Type="http://schemas.openxmlformats.org/officeDocument/2006/relationships/image" Target="../media/image53.png"/><Relationship Id="rId4" Type="http://schemas.openxmlformats.org/officeDocument/2006/relationships/oleObject" Target="../embeddings/oleObject4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8.xml"/><Relationship Id="rId1" Type="http://schemas.openxmlformats.org/officeDocument/2006/relationships/vmlDrawing" Target="../drawings/vmlDrawing14.vml"/><Relationship Id="rId6" Type="http://schemas.openxmlformats.org/officeDocument/2006/relationships/oleObject" Target="../embeddings/oleObject52.bin"/><Relationship Id="rId5" Type="http://schemas.openxmlformats.org/officeDocument/2006/relationships/oleObject" Target="../embeddings/oleObject51.bin"/><Relationship Id="rId4" Type="http://schemas.openxmlformats.org/officeDocument/2006/relationships/oleObject" Target="../embeddings/oleObject50.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8.xml"/><Relationship Id="rId1" Type="http://schemas.openxmlformats.org/officeDocument/2006/relationships/vmlDrawing" Target="../drawings/vmlDrawing15.vml"/><Relationship Id="rId5" Type="http://schemas.openxmlformats.org/officeDocument/2006/relationships/oleObject" Target="../embeddings/oleObject53.bin"/><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notesSlide" Target="../notesSlides/notesSlide27.xml"/><Relationship Id="rId7" Type="http://schemas.openxmlformats.org/officeDocument/2006/relationships/oleObject" Target="../embeddings/oleObject57.bin"/><Relationship Id="rId2" Type="http://schemas.openxmlformats.org/officeDocument/2006/relationships/slideLayout" Target="../slideLayouts/slideLayout18.xml"/><Relationship Id="rId1" Type="http://schemas.openxmlformats.org/officeDocument/2006/relationships/vmlDrawing" Target="../drawings/vmlDrawing16.vml"/><Relationship Id="rId6" Type="http://schemas.openxmlformats.org/officeDocument/2006/relationships/oleObject" Target="../embeddings/oleObject56.bin"/><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77.png"/><Relationship Id="rId3" Type="http://schemas.openxmlformats.org/officeDocument/2006/relationships/oleObject" Target="../embeddings/oleObject59.bin"/><Relationship Id="rId7" Type="http://schemas.openxmlformats.org/officeDocument/2006/relationships/oleObject" Target="../embeddings/oleObject63.bin"/><Relationship Id="rId12" Type="http://schemas.openxmlformats.org/officeDocument/2006/relationships/image" Target="../media/image76.png"/><Relationship Id="rId2" Type="http://schemas.openxmlformats.org/officeDocument/2006/relationships/slideLayout" Target="../slideLayouts/slideLayout18.xml"/><Relationship Id="rId1" Type="http://schemas.openxmlformats.org/officeDocument/2006/relationships/vmlDrawing" Target="../drawings/vmlDrawing17.vml"/><Relationship Id="rId6" Type="http://schemas.openxmlformats.org/officeDocument/2006/relationships/oleObject" Target="../embeddings/oleObject62.bin"/><Relationship Id="rId11" Type="http://schemas.openxmlformats.org/officeDocument/2006/relationships/oleObject" Target="../embeddings/oleObject67.bin"/><Relationship Id="rId5" Type="http://schemas.openxmlformats.org/officeDocument/2006/relationships/oleObject" Target="../embeddings/oleObject61.bin"/><Relationship Id="rId10" Type="http://schemas.openxmlformats.org/officeDocument/2006/relationships/oleObject" Target="../embeddings/oleObject66.bin"/><Relationship Id="rId4" Type="http://schemas.openxmlformats.org/officeDocument/2006/relationships/oleObject" Target="../embeddings/oleObject60.bin"/><Relationship Id="rId9" Type="http://schemas.openxmlformats.org/officeDocument/2006/relationships/oleObject" Target="../embeddings/oleObject65.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18.xml"/><Relationship Id="rId1" Type="http://schemas.openxmlformats.org/officeDocument/2006/relationships/vmlDrawing" Target="../drawings/vmlDrawing18.v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oleObject" Target="../embeddings/oleObject69.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18.xml"/><Relationship Id="rId1" Type="http://schemas.openxmlformats.org/officeDocument/2006/relationships/vmlDrawing" Target="../drawings/vmlDrawing19.vml"/><Relationship Id="rId5" Type="http://schemas.openxmlformats.org/officeDocument/2006/relationships/oleObject" Target="../embeddings/oleObject72.bin"/><Relationship Id="rId4" Type="http://schemas.openxmlformats.org/officeDocument/2006/relationships/oleObject" Target="../embeddings/oleObject71.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18.xml"/><Relationship Id="rId1" Type="http://schemas.openxmlformats.org/officeDocument/2006/relationships/vmlDrawing" Target="../drawings/vmlDrawing20.vml"/><Relationship Id="rId5" Type="http://schemas.openxmlformats.org/officeDocument/2006/relationships/image" Target="../media/image80.png"/><Relationship Id="rId4" Type="http://schemas.openxmlformats.org/officeDocument/2006/relationships/oleObject" Target="../embeddings/oleObject74.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18.xml"/><Relationship Id="rId1" Type="http://schemas.openxmlformats.org/officeDocument/2006/relationships/vmlDrawing" Target="../drawings/vmlDrawing21.v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18.xml"/><Relationship Id="rId1" Type="http://schemas.openxmlformats.org/officeDocument/2006/relationships/vmlDrawing" Target="../drawings/vmlDrawing22.vml"/><Relationship Id="rId5" Type="http://schemas.openxmlformats.org/officeDocument/2006/relationships/oleObject" Target="../embeddings/oleObject78.bin"/><Relationship Id="rId4" Type="http://schemas.openxmlformats.org/officeDocument/2006/relationships/oleObject" Target="../embeddings/oleObject77.bin"/></Relationships>
</file>

<file path=ppt/slides/_rels/slide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18.xml"/><Relationship Id="rId1" Type="http://schemas.openxmlformats.org/officeDocument/2006/relationships/vmlDrawing" Target="../drawings/vmlDrawing23.vml"/><Relationship Id="rId4" Type="http://schemas.openxmlformats.org/officeDocument/2006/relationships/oleObject" Target="../embeddings/oleObject80.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85.bin"/><Relationship Id="rId13" Type="http://schemas.openxmlformats.org/officeDocument/2006/relationships/oleObject" Target="../embeddings/oleObject90.bin"/><Relationship Id="rId3" Type="http://schemas.openxmlformats.org/officeDocument/2006/relationships/notesSlide" Target="../notesSlides/notesSlide32.xml"/><Relationship Id="rId7" Type="http://schemas.openxmlformats.org/officeDocument/2006/relationships/oleObject" Target="../embeddings/oleObject84.bin"/><Relationship Id="rId12" Type="http://schemas.openxmlformats.org/officeDocument/2006/relationships/oleObject" Target="../embeddings/oleObject89.bin"/><Relationship Id="rId2" Type="http://schemas.openxmlformats.org/officeDocument/2006/relationships/slideLayout" Target="../slideLayouts/slideLayout18.xml"/><Relationship Id="rId1" Type="http://schemas.openxmlformats.org/officeDocument/2006/relationships/vmlDrawing" Target="../drawings/vmlDrawing24.vml"/><Relationship Id="rId6" Type="http://schemas.openxmlformats.org/officeDocument/2006/relationships/oleObject" Target="../embeddings/oleObject83.bin"/><Relationship Id="rId11" Type="http://schemas.openxmlformats.org/officeDocument/2006/relationships/oleObject" Target="../embeddings/oleObject88.bin"/><Relationship Id="rId5" Type="http://schemas.openxmlformats.org/officeDocument/2006/relationships/oleObject" Target="../embeddings/oleObject82.bin"/><Relationship Id="rId15" Type="http://schemas.openxmlformats.org/officeDocument/2006/relationships/image" Target="../media/image103.png"/><Relationship Id="rId10" Type="http://schemas.openxmlformats.org/officeDocument/2006/relationships/oleObject" Target="../embeddings/oleObject87.bin"/><Relationship Id="rId4" Type="http://schemas.openxmlformats.org/officeDocument/2006/relationships/oleObject" Target="../embeddings/oleObject81.bin"/><Relationship Id="rId9" Type="http://schemas.openxmlformats.org/officeDocument/2006/relationships/oleObject" Target="../embeddings/oleObject86.bin"/><Relationship Id="rId14" Type="http://schemas.openxmlformats.org/officeDocument/2006/relationships/oleObject" Target="../embeddings/oleObject91.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18.xml"/><Relationship Id="rId1" Type="http://schemas.openxmlformats.org/officeDocument/2006/relationships/vmlDrawing" Target="../drawings/vmlDrawing25.v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8.xml"/><Relationship Id="rId1" Type="http://schemas.openxmlformats.org/officeDocument/2006/relationships/vmlDrawing" Target="../drawings/vmlDrawing26.vml"/><Relationship Id="rId6" Type="http://schemas.openxmlformats.org/officeDocument/2006/relationships/slide" Target="slide15.xml"/><Relationship Id="rId5" Type="http://schemas.openxmlformats.org/officeDocument/2006/relationships/oleObject" Target="../embeddings/oleObject94.bin"/><Relationship Id="rId4" Type="http://schemas.openxmlformats.org/officeDocument/2006/relationships/oleObject" Target="../embeddings/oleObject93.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18.xml"/><Relationship Id="rId4" Type="http://schemas.openxmlformats.org/officeDocument/2006/relationships/image" Target="../media/image111.png"/></Relationships>
</file>

<file path=ppt/slides/_rels/slide4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slide" Target="slide14.xml"/><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18.xml"/><Relationship Id="rId1" Type="http://schemas.openxmlformats.org/officeDocument/2006/relationships/vmlDrawing" Target="../drawings/vmlDrawing27.v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8.xml"/><Relationship Id="rId1" Type="http://schemas.openxmlformats.org/officeDocument/2006/relationships/vmlDrawing" Target="../drawings/vmlDrawing28.vml"/><Relationship Id="rId5" Type="http://schemas.openxmlformats.org/officeDocument/2006/relationships/oleObject" Target="../embeddings/oleObject97.bin"/><Relationship Id="rId4" Type="http://schemas.openxmlformats.org/officeDocument/2006/relationships/oleObject" Target="../embeddings/oleObject96.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8.xml"/><Relationship Id="rId1" Type="http://schemas.openxmlformats.org/officeDocument/2006/relationships/vmlDrawing" Target="../drawings/vmlDrawing29.vml"/><Relationship Id="rId4" Type="http://schemas.openxmlformats.org/officeDocument/2006/relationships/oleObject" Target="../embeddings/oleObject98.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03.bin"/><Relationship Id="rId3" Type="http://schemas.openxmlformats.org/officeDocument/2006/relationships/notesSlide" Target="../notesSlides/notesSlide39.xml"/><Relationship Id="rId7" Type="http://schemas.openxmlformats.org/officeDocument/2006/relationships/oleObject" Target="../embeddings/oleObject102.bin"/><Relationship Id="rId2" Type="http://schemas.openxmlformats.org/officeDocument/2006/relationships/slideLayout" Target="../slideLayouts/slideLayout18.xml"/><Relationship Id="rId1" Type="http://schemas.openxmlformats.org/officeDocument/2006/relationships/vmlDrawing" Target="../drawings/vmlDrawing30.vml"/><Relationship Id="rId6" Type="http://schemas.openxmlformats.org/officeDocument/2006/relationships/oleObject" Target="../embeddings/oleObject101.bin"/><Relationship Id="rId5" Type="http://schemas.openxmlformats.org/officeDocument/2006/relationships/oleObject" Target="../embeddings/oleObject100.bin"/><Relationship Id="rId4" Type="http://schemas.openxmlformats.org/officeDocument/2006/relationships/oleObject" Target="../embeddings/oleObject99.bin"/><Relationship Id="rId9" Type="http://schemas.openxmlformats.org/officeDocument/2006/relationships/oleObject" Target="../embeddings/oleObject104.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18.xml"/><Relationship Id="rId1" Type="http://schemas.openxmlformats.org/officeDocument/2006/relationships/vmlDrawing" Target="../drawings/vmlDrawing31.v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slide" Target="slide1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8.xml"/><Relationship Id="rId1" Type="http://schemas.openxmlformats.org/officeDocument/2006/relationships/vmlDrawing" Target="../drawings/vmlDrawing32.vml"/><Relationship Id="rId4" Type="http://schemas.openxmlformats.org/officeDocument/2006/relationships/oleObject" Target="../embeddings/oleObject106.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18.xml"/><Relationship Id="rId1" Type="http://schemas.openxmlformats.org/officeDocument/2006/relationships/vmlDrawing" Target="../drawings/vmlDrawing33.vml"/><Relationship Id="rId4" Type="http://schemas.openxmlformats.org/officeDocument/2006/relationships/oleObject" Target="../embeddings/oleObject108.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slide" Target="slide14.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113.bin"/><Relationship Id="rId3" Type="http://schemas.openxmlformats.org/officeDocument/2006/relationships/notesSlide" Target="../notesSlides/notesSlide45.xml"/><Relationship Id="rId7" Type="http://schemas.openxmlformats.org/officeDocument/2006/relationships/oleObject" Target="../embeddings/oleObject112.bin"/><Relationship Id="rId2" Type="http://schemas.openxmlformats.org/officeDocument/2006/relationships/slideLayout" Target="../slideLayouts/slideLayout18.xml"/><Relationship Id="rId1" Type="http://schemas.openxmlformats.org/officeDocument/2006/relationships/vmlDrawing" Target="../drawings/vmlDrawing34.vml"/><Relationship Id="rId6" Type="http://schemas.openxmlformats.org/officeDocument/2006/relationships/oleObject" Target="../embeddings/oleObject111.bin"/><Relationship Id="rId11" Type="http://schemas.openxmlformats.org/officeDocument/2006/relationships/oleObject" Target="../embeddings/oleObject116.bin"/><Relationship Id="rId5" Type="http://schemas.openxmlformats.org/officeDocument/2006/relationships/oleObject" Target="../embeddings/oleObject110.bin"/><Relationship Id="rId10" Type="http://schemas.openxmlformats.org/officeDocument/2006/relationships/oleObject" Target="../embeddings/oleObject115.bin"/><Relationship Id="rId4" Type="http://schemas.openxmlformats.org/officeDocument/2006/relationships/oleObject" Target="../embeddings/oleObject109.bin"/><Relationship Id="rId9" Type="http://schemas.openxmlformats.org/officeDocument/2006/relationships/oleObject" Target="../embeddings/oleObject114.bin"/></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122.bin"/><Relationship Id="rId3" Type="http://schemas.openxmlformats.org/officeDocument/2006/relationships/oleObject" Target="../embeddings/oleObject117.bin"/><Relationship Id="rId7" Type="http://schemas.openxmlformats.org/officeDocument/2006/relationships/oleObject" Target="../embeddings/oleObject121.bin"/><Relationship Id="rId2" Type="http://schemas.openxmlformats.org/officeDocument/2006/relationships/slideLayout" Target="../slideLayouts/slideLayout18.xml"/><Relationship Id="rId1" Type="http://schemas.openxmlformats.org/officeDocument/2006/relationships/vmlDrawing" Target="../drawings/vmlDrawing35.vml"/><Relationship Id="rId6" Type="http://schemas.openxmlformats.org/officeDocument/2006/relationships/oleObject" Target="../embeddings/oleObject120.bin"/><Relationship Id="rId5" Type="http://schemas.openxmlformats.org/officeDocument/2006/relationships/oleObject" Target="../embeddings/oleObject119.bin"/><Relationship Id="rId4" Type="http://schemas.openxmlformats.org/officeDocument/2006/relationships/oleObject" Target="../embeddings/oleObject118.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127.bin"/><Relationship Id="rId13" Type="http://schemas.openxmlformats.org/officeDocument/2006/relationships/oleObject" Target="../embeddings/oleObject132.bin"/><Relationship Id="rId3" Type="http://schemas.openxmlformats.org/officeDocument/2006/relationships/notesSlide" Target="../notesSlides/notesSlide46.xml"/><Relationship Id="rId7" Type="http://schemas.openxmlformats.org/officeDocument/2006/relationships/oleObject" Target="../embeddings/oleObject126.bin"/><Relationship Id="rId12" Type="http://schemas.openxmlformats.org/officeDocument/2006/relationships/oleObject" Target="../embeddings/oleObject131.bin"/><Relationship Id="rId2" Type="http://schemas.openxmlformats.org/officeDocument/2006/relationships/slideLayout" Target="../slideLayouts/slideLayout18.xml"/><Relationship Id="rId1" Type="http://schemas.openxmlformats.org/officeDocument/2006/relationships/vmlDrawing" Target="../drawings/vmlDrawing36.vml"/><Relationship Id="rId6" Type="http://schemas.openxmlformats.org/officeDocument/2006/relationships/oleObject" Target="../embeddings/oleObject125.bin"/><Relationship Id="rId11" Type="http://schemas.openxmlformats.org/officeDocument/2006/relationships/oleObject" Target="../embeddings/oleObject130.bin"/><Relationship Id="rId5" Type="http://schemas.openxmlformats.org/officeDocument/2006/relationships/oleObject" Target="../embeddings/oleObject124.bin"/><Relationship Id="rId10" Type="http://schemas.openxmlformats.org/officeDocument/2006/relationships/oleObject" Target="../embeddings/oleObject129.bin"/><Relationship Id="rId4" Type="http://schemas.openxmlformats.org/officeDocument/2006/relationships/oleObject" Target="../embeddings/oleObject123.bin"/><Relationship Id="rId9" Type="http://schemas.openxmlformats.org/officeDocument/2006/relationships/oleObject" Target="../embeddings/oleObject128.bin"/><Relationship Id="rId14" Type="http://schemas.openxmlformats.org/officeDocument/2006/relationships/oleObject" Target="../embeddings/oleObject133.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18.xml"/><Relationship Id="rId1" Type="http://schemas.openxmlformats.org/officeDocument/2006/relationships/vmlDrawing" Target="../drawings/vmlDrawing37.vml"/><Relationship Id="rId6" Type="http://schemas.openxmlformats.org/officeDocument/2006/relationships/oleObject" Target="../embeddings/oleObject137.bin"/><Relationship Id="rId5" Type="http://schemas.openxmlformats.org/officeDocument/2006/relationships/oleObject" Target="../embeddings/oleObject136.bin"/><Relationship Id="rId4" Type="http://schemas.openxmlformats.org/officeDocument/2006/relationships/oleObject" Target="../embeddings/oleObject135.bin"/></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18.xml"/><Relationship Id="rId1" Type="http://schemas.openxmlformats.org/officeDocument/2006/relationships/vmlDrawing" Target="../drawings/vmlDrawing38.vml"/><Relationship Id="rId4" Type="http://schemas.openxmlformats.org/officeDocument/2006/relationships/oleObject" Target="../embeddings/oleObject139.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7.xml"/><Relationship Id="rId7" Type="http://schemas.openxmlformats.org/officeDocument/2006/relationships/oleObject" Target="../embeddings/oleObject9.bin"/><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slide" Target="slide1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18.xml"/><Relationship Id="rId1" Type="http://schemas.openxmlformats.org/officeDocument/2006/relationships/vmlDrawing" Target="../drawings/vmlDrawing39.vml"/><Relationship Id="rId6" Type="http://schemas.openxmlformats.org/officeDocument/2006/relationships/oleObject" Target="../embeddings/oleObject143.bin"/><Relationship Id="rId5" Type="http://schemas.openxmlformats.org/officeDocument/2006/relationships/oleObject" Target="../embeddings/oleObject142.bin"/><Relationship Id="rId4" Type="http://schemas.openxmlformats.org/officeDocument/2006/relationships/oleObject" Target="../embeddings/oleObject141.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oleObject" Target="../embeddings/oleObject147.bin"/><Relationship Id="rId2" Type="http://schemas.openxmlformats.org/officeDocument/2006/relationships/slideLayout" Target="../slideLayouts/slideLayout18.xml"/><Relationship Id="rId1" Type="http://schemas.openxmlformats.org/officeDocument/2006/relationships/vmlDrawing" Target="../drawings/vmlDrawing40.vml"/><Relationship Id="rId6" Type="http://schemas.openxmlformats.org/officeDocument/2006/relationships/oleObject" Target="../embeddings/oleObject146.bin"/><Relationship Id="rId5" Type="http://schemas.openxmlformats.org/officeDocument/2006/relationships/oleObject" Target="../embeddings/oleObject145.bin"/><Relationship Id="rId4" Type="http://schemas.openxmlformats.org/officeDocument/2006/relationships/oleObject" Target="../embeddings/oleObject144.bin"/></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152.bin"/><Relationship Id="rId3" Type="http://schemas.openxmlformats.org/officeDocument/2006/relationships/notesSlide" Target="../notesSlides/notesSlide53.xml"/><Relationship Id="rId7" Type="http://schemas.openxmlformats.org/officeDocument/2006/relationships/oleObject" Target="../embeddings/oleObject151.bin"/><Relationship Id="rId2" Type="http://schemas.openxmlformats.org/officeDocument/2006/relationships/slideLayout" Target="../slideLayouts/slideLayout18.xml"/><Relationship Id="rId1" Type="http://schemas.openxmlformats.org/officeDocument/2006/relationships/vmlDrawing" Target="../drawings/vmlDrawing41.vml"/><Relationship Id="rId6" Type="http://schemas.openxmlformats.org/officeDocument/2006/relationships/oleObject" Target="../embeddings/oleObject150.bin"/><Relationship Id="rId5" Type="http://schemas.openxmlformats.org/officeDocument/2006/relationships/oleObject" Target="../embeddings/oleObject149.bin"/><Relationship Id="rId4" Type="http://schemas.openxmlformats.org/officeDocument/2006/relationships/oleObject" Target="../embeddings/oleObject148.bin"/><Relationship Id="rId9" Type="http://schemas.openxmlformats.org/officeDocument/2006/relationships/oleObject" Target="../embeddings/oleObject15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slide" Target="slide1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158.bin"/><Relationship Id="rId13" Type="http://schemas.openxmlformats.org/officeDocument/2006/relationships/oleObject" Target="../embeddings/oleObject163.bin"/><Relationship Id="rId3" Type="http://schemas.openxmlformats.org/officeDocument/2006/relationships/notesSlide" Target="../notesSlides/notesSlide55.xml"/><Relationship Id="rId7" Type="http://schemas.openxmlformats.org/officeDocument/2006/relationships/oleObject" Target="../embeddings/oleObject157.bin"/><Relationship Id="rId12" Type="http://schemas.openxmlformats.org/officeDocument/2006/relationships/oleObject" Target="../embeddings/oleObject162.bin"/><Relationship Id="rId2" Type="http://schemas.openxmlformats.org/officeDocument/2006/relationships/slideLayout" Target="../slideLayouts/slideLayout18.xml"/><Relationship Id="rId1" Type="http://schemas.openxmlformats.org/officeDocument/2006/relationships/vmlDrawing" Target="../drawings/vmlDrawing42.vml"/><Relationship Id="rId6" Type="http://schemas.openxmlformats.org/officeDocument/2006/relationships/oleObject" Target="../embeddings/oleObject156.bin"/><Relationship Id="rId11" Type="http://schemas.openxmlformats.org/officeDocument/2006/relationships/oleObject" Target="../embeddings/oleObject161.bin"/><Relationship Id="rId5" Type="http://schemas.openxmlformats.org/officeDocument/2006/relationships/oleObject" Target="../embeddings/oleObject155.bin"/><Relationship Id="rId15" Type="http://schemas.openxmlformats.org/officeDocument/2006/relationships/image" Target="../media/image160.png"/><Relationship Id="rId10" Type="http://schemas.openxmlformats.org/officeDocument/2006/relationships/oleObject" Target="../embeddings/oleObject160.bin"/><Relationship Id="rId4" Type="http://schemas.openxmlformats.org/officeDocument/2006/relationships/oleObject" Target="../embeddings/oleObject154.bin"/><Relationship Id="rId9" Type="http://schemas.openxmlformats.org/officeDocument/2006/relationships/oleObject" Target="../embeddings/oleObject159.bin"/><Relationship Id="rId14" Type="http://schemas.openxmlformats.org/officeDocument/2006/relationships/oleObject" Target="../embeddings/oleObject164.bin"/></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8.xml"/><Relationship Id="rId1" Type="http://schemas.openxmlformats.org/officeDocument/2006/relationships/vmlDrawing" Target="../drawings/vmlDrawing43.vml"/><Relationship Id="rId5" Type="http://schemas.openxmlformats.org/officeDocument/2006/relationships/oleObject" Target="../embeddings/oleObject166.bin"/><Relationship Id="rId4" Type="http://schemas.openxmlformats.org/officeDocument/2006/relationships/oleObject" Target="../embeddings/oleObject165.bin"/></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171.bin"/><Relationship Id="rId3" Type="http://schemas.openxmlformats.org/officeDocument/2006/relationships/notesSlide" Target="../notesSlides/notesSlide58.xml"/><Relationship Id="rId7" Type="http://schemas.openxmlformats.org/officeDocument/2006/relationships/oleObject" Target="../embeddings/oleObject170.bin"/><Relationship Id="rId12" Type="http://schemas.openxmlformats.org/officeDocument/2006/relationships/oleObject" Target="../embeddings/oleObject175.bin"/><Relationship Id="rId2" Type="http://schemas.openxmlformats.org/officeDocument/2006/relationships/slideLayout" Target="../slideLayouts/slideLayout18.xml"/><Relationship Id="rId1" Type="http://schemas.openxmlformats.org/officeDocument/2006/relationships/vmlDrawing" Target="../drawings/vmlDrawing44.vml"/><Relationship Id="rId6" Type="http://schemas.openxmlformats.org/officeDocument/2006/relationships/oleObject" Target="../embeddings/oleObject169.bin"/><Relationship Id="rId11" Type="http://schemas.openxmlformats.org/officeDocument/2006/relationships/oleObject" Target="../embeddings/oleObject174.bin"/><Relationship Id="rId5" Type="http://schemas.openxmlformats.org/officeDocument/2006/relationships/oleObject" Target="../embeddings/oleObject168.bin"/><Relationship Id="rId10" Type="http://schemas.openxmlformats.org/officeDocument/2006/relationships/oleObject" Target="../embeddings/oleObject173.bin"/><Relationship Id="rId4" Type="http://schemas.openxmlformats.org/officeDocument/2006/relationships/oleObject" Target="../embeddings/oleObject167.bin"/><Relationship Id="rId9" Type="http://schemas.openxmlformats.org/officeDocument/2006/relationships/oleObject" Target="../embeddings/oleObject172.bin"/></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8.xml"/><Relationship Id="rId1" Type="http://schemas.openxmlformats.org/officeDocument/2006/relationships/vmlDrawing" Target="../drawings/vmlDrawing45.vml"/><Relationship Id="rId5" Type="http://schemas.openxmlformats.org/officeDocument/2006/relationships/oleObject" Target="../embeddings/oleObject177.bin"/><Relationship Id="rId4" Type="http://schemas.openxmlformats.org/officeDocument/2006/relationships/oleObject" Target="../embeddings/oleObject176.bin"/></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8.xml"/><Relationship Id="rId1" Type="http://schemas.openxmlformats.org/officeDocument/2006/relationships/vmlDrawing" Target="../drawings/vmlDrawing46.vml"/><Relationship Id="rId5" Type="http://schemas.openxmlformats.org/officeDocument/2006/relationships/oleObject" Target="../embeddings/oleObject179.bin"/><Relationship Id="rId4" Type="http://schemas.openxmlformats.org/officeDocument/2006/relationships/oleObject" Target="../embeddings/oleObject178.bin"/></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8.xml"/><Relationship Id="rId1" Type="http://schemas.openxmlformats.org/officeDocument/2006/relationships/vmlDrawing" Target="../drawings/vmlDrawing47.vml"/><Relationship Id="rId4" Type="http://schemas.openxmlformats.org/officeDocument/2006/relationships/oleObject" Target="../embeddings/oleObject180.bin"/></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62.xml"/><Relationship Id="rId7" Type="http://schemas.openxmlformats.org/officeDocument/2006/relationships/oleObject" Target="../embeddings/oleObject184.bin"/><Relationship Id="rId2" Type="http://schemas.openxmlformats.org/officeDocument/2006/relationships/slideLayout" Target="../slideLayouts/slideLayout18.xml"/><Relationship Id="rId1" Type="http://schemas.openxmlformats.org/officeDocument/2006/relationships/vmlDrawing" Target="../drawings/vmlDrawing48.vml"/><Relationship Id="rId6" Type="http://schemas.openxmlformats.org/officeDocument/2006/relationships/oleObject" Target="../embeddings/oleObject183.bin"/><Relationship Id="rId5" Type="http://schemas.openxmlformats.org/officeDocument/2006/relationships/oleObject" Target="../embeddings/oleObject182.bin"/><Relationship Id="rId4" Type="http://schemas.openxmlformats.org/officeDocument/2006/relationships/oleObject" Target="../embeddings/oleObject181.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8" name="标题 1"/>
          <p:cNvSpPr>
            <a:spLocks/>
          </p:cNvSpPr>
          <p:nvPr>
            <p:custDataLst>
              <p:tags r:id="rId1"/>
            </p:custDataLst>
          </p:nvPr>
        </p:nvSpPr>
        <p:spPr bwMode="auto">
          <a:xfrm>
            <a:off x="755650" y="765175"/>
            <a:ext cx="8072438" cy="1470025"/>
          </a:xfrm>
          <a:prstGeom prst="rect">
            <a:avLst/>
          </a:prstGeom>
          <a:noFill/>
          <a:ln w="9525">
            <a:noFill/>
            <a:miter lim="800000"/>
            <a:headEnd/>
            <a:tailEnd/>
          </a:ln>
        </p:spPr>
        <p:txBody>
          <a:bodyPr anchor="ctr"/>
          <a:lstStyle/>
          <a:p>
            <a:pPr algn="ctr">
              <a:defRPr/>
            </a:pPr>
            <a:r>
              <a:rPr kumimoji="0" lang="zh-CN" altLang="en-US" sz="4800">
                <a:latin typeface="楷体_GB2312" pitchFamily="49" charset="-122"/>
                <a:ea typeface="楷体_GB2312" pitchFamily="49" charset="-122"/>
                <a:cs typeface="微软雅黑"/>
              </a:rPr>
              <a:t>信息安全数学基础</a:t>
            </a:r>
            <a:endParaRPr kumimoji="0" lang="zh-CN" altLang="en-US" sz="4800" b="1">
              <a:effectLst>
                <a:outerShdw blurRad="38100" dist="38100" dir="2700000" algn="tl">
                  <a:srgbClr val="C0C0C0"/>
                </a:outerShdw>
              </a:effectLst>
              <a:latin typeface="楷体_GB2312" pitchFamily="49" charset="-122"/>
              <a:ea typeface="楷体_GB2312" pitchFamily="49" charset="-122"/>
              <a:cs typeface="微软雅黑"/>
            </a:endParaRPr>
          </a:p>
        </p:txBody>
      </p:sp>
      <p:cxnSp>
        <p:nvCxnSpPr>
          <p:cNvPr id="6" name="直接连接符 5"/>
          <p:cNvCxnSpPr/>
          <p:nvPr>
            <p:custDataLst>
              <p:tags r:id="rId2"/>
            </p:custDataLst>
          </p:nvPr>
        </p:nvCxnSpPr>
        <p:spPr>
          <a:xfrm>
            <a:off x="0" y="6143625"/>
            <a:ext cx="9144000" cy="22225"/>
          </a:xfrm>
          <a:prstGeom prst="line">
            <a:avLst/>
          </a:prstGeom>
          <a:ln w="38100"/>
        </p:spPr>
        <p:style>
          <a:lnRef idx="3">
            <a:schemeClr val="accent4"/>
          </a:lnRef>
          <a:fillRef idx="0">
            <a:schemeClr val="accent4"/>
          </a:fillRef>
          <a:effectRef idx="2">
            <a:schemeClr val="accent4"/>
          </a:effectRef>
          <a:fontRef idx="minor">
            <a:schemeClr val="tx1"/>
          </a:fontRef>
        </p:style>
      </p:cxnSp>
      <p:sp>
        <p:nvSpPr>
          <p:cNvPr id="72707" name="Rectangle 5"/>
          <p:cNvSpPr>
            <a:spLocks noChangeArrowheads="1"/>
          </p:cNvSpPr>
          <p:nvPr>
            <p:custDataLst>
              <p:tags r:id="rId3"/>
            </p:custDataLst>
          </p:nvPr>
        </p:nvSpPr>
        <p:spPr bwMode="gray">
          <a:xfrm>
            <a:off x="1908175" y="2492375"/>
            <a:ext cx="5832475" cy="1512888"/>
          </a:xfrm>
          <a:prstGeom prst="rect">
            <a:avLst/>
          </a:prstGeom>
          <a:noFill/>
          <a:ln w="9525">
            <a:noFill/>
            <a:miter lim="800000"/>
            <a:headEnd/>
            <a:tailEnd/>
          </a:ln>
        </p:spPr>
        <p:txBody>
          <a:bodyPr/>
          <a:lstStyle/>
          <a:p>
            <a:pPr algn="ctr">
              <a:lnSpc>
                <a:spcPct val="110000"/>
              </a:lnSpc>
              <a:spcBef>
                <a:spcPct val="110000"/>
              </a:spcBef>
              <a:buClr>
                <a:schemeClr val="hlink"/>
              </a:buClr>
              <a:buFont typeface="Wingdings" pitchFamily="2" charset="2"/>
              <a:buNone/>
            </a:pPr>
            <a:r>
              <a:rPr lang="zh-CN" altLang="en-US" sz="3200" b="1">
                <a:solidFill>
                  <a:srgbClr val="C00000"/>
                </a:solidFill>
                <a:latin typeface="楷体_GB2312" pitchFamily="49" charset="-122"/>
                <a:ea typeface="楷体_GB2312" pitchFamily="49" charset="-122"/>
                <a:cs typeface="微软雅黑"/>
              </a:rPr>
              <a:t>北京科技大学计算机系</a:t>
            </a:r>
            <a:r>
              <a:rPr lang="zh-CN" altLang="en-US" sz="3200">
                <a:solidFill>
                  <a:srgbClr val="C00000"/>
                </a:solidFill>
                <a:latin typeface="楷体_GB2312" pitchFamily="49" charset="-122"/>
                <a:ea typeface="楷体_GB2312" pitchFamily="49" charset="-122"/>
                <a:cs typeface="微软雅黑"/>
              </a:rPr>
              <a:t> </a:t>
            </a:r>
          </a:p>
          <a:p>
            <a:pPr algn="ctr">
              <a:lnSpc>
                <a:spcPct val="110000"/>
              </a:lnSpc>
              <a:spcBef>
                <a:spcPct val="110000"/>
              </a:spcBef>
              <a:buClr>
                <a:schemeClr val="hlink"/>
              </a:buClr>
              <a:buFont typeface="Wingdings" pitchFamily="2" charset="2"/>
              <a:buNone/>
            </a:pPr>
            <a:r>
              <a:rPr lang="zh-CN" altLang="en-US" sz="3200" b="1">
                <a:solidFill>
                  <a:srgbClr val="0000FF"/>
                </a:solidFill>
                <a:latin typeface="楷体_GB2312" pitchFamily="49" charset="-122"/>
                <a:ea typeface="楷体_GB2312" pitchFamily="49" charset="-122"/>
                <a:cs typeface="微软雅黑"/>
              </a:rPr>
              <a:t>王昭顺教授</a:t>
            </a:r>
            <a:endParaRPr lang="en-US" altLang="zh-CN" sz="3200" b="1">
              <a:solidFill>
                <a:srgbClr val="0000FF"/>
              </a:solidFill>
              <a:latin typeface="楷体_GB2312" pitchFamily="49" charset="-122"/>
              <a:ea typeface="楷体_GB2312" pitchFamily="49" charset="-122"/>
              <a:cs typeface="微软雅黑"/>
            </a:endParaRPr>
          </a:p>
        </p:txBody>
      </p:sp>
      <p:sp>
        <p:nvSpPr>
          <p:cNvPr id="2" name="Text Box 7"/>
          <p:cNvSpPr txBox="1">
            <a:spLocks noChangeArrowheads="1"/>
          </p:cNvSpPr>
          <p:nvPr/>
        </p:nvSpPr>
        <p:spPr bwMode="auto">
          <a:xfrm>
            <a:off x="2987675" y="4365625"/>
            <a:ext cx="3714750" cy="1374775"/>
          </a:xfrm>
          <a:prstGeom prst="rect">
            <a:avLst/>
          </a:prstGeom>
          <a:noFill/>
          <a:ln w="9525">
            <a:noFill/>
            <a:miter lim="800000"/>
            <a:headEnd/>
            <a:tailEnd/>
          </a:ln>
        </p:spPr>
        <p:txBody>
          <a:bodyPr wrap="none">
            <a:spAutoFit/>
          </a:bodyPr>
          <a:lstStyle/>
          <a:p>
            <a:pPr algn="ctr">
              <a:lnSpc>
                <a:spcPct val="150000"/>
              </a:lnSpc>
            </a:pPr>
            <a:r>
              <a:rPr kumimoji="0" lang="en-US" altLang="zh-CN">
                <a:latin typeface="Arial" charset="0"/>
              </a:rPr>
              <a:t>zhswang69@163.com</a:t>
            </a:r>
          </a:p>
          <a:p>
            <a:pPr algn="ctr">
              <a:lnSpc>
                <a:spcPct val="150000"/>
              </a:lnSpc>
            </a:pPr>
            <a:r>
              <a:rPr kumimoji="0" lang="en-US" altLang="zh-CN">
                <a:latin typeface="Arial" charset="0"/>
              </a:rPr>
              <a:t>wzs1969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9"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代数运算</a:t>
            </a:r>
          </a:p>
        </p:txBody>
      </p:sp>
      <p:sp>
        <p:nvSpPr>
          <p:cNvPr id="12" name="灯片编号占位符 11"/>
          <p:cNvSpPr>
            <a:spLocks noGrp="1"/>
          </p:cNvSpPr>
          <p:nvPr>
            <p:ph type="sldNum" sz="quarter" idx="10"/>
          </p:nvPr>
        </p:nvSpPr>
        <p:spPr/>
        <p:txBody>
          <a:bodyPr/>
          <a:lstStyle/>
          <a:p>
            <a:pPr>
              <a:defRPr/>
            </a:pPr>
            <a:fld id="{D1EFC98D-75AE-4CD1-A0A0-3C891B1B835F}" type="slidenum">
              <a:rPr lang="en-US" altLang="zh-CN"/>
              <a:pPr>
                <a:defRPr/>
              </a:pPr>
              <a:t>10</a:t>
            </a:fld>
            <a:endParaRPr lang="en-US" altLang="zh-CN" dirty="0"/>
          </a:p>
        </p:txBody>
      </p:sp>
      <p:sp>
        <p:nvSpPr>
          <p:cNvPr id="376841" name="矩形 7"/>
          <p:cNvSpPr>
            <a:spLocks noChangeArrowheads="1"/>
          </p:cNvSpPr>
          <p:nvPr/>
        </p:nvSpPr>
        <p:spPr bwMode="auto">
          <a:xfrm>
            <a:off x="357188" y="1357313"/>
            <a:ext cx="3651250" cy="733425"/>
          </a:xfrm>
          <a:prstGeom prst="rect">
            <a:avLst/>
          </a:prstGeom>
          <a:noFill/>
          <a:ln w="9525">
            <a:noFill/>
            <a:miter lim="800000"/>
            <a:headEnd/>
            <a:tailEnd/>
          </a:ln>
        </p:spPr>
        <p:txBody>
          <a:bodyPr wrap="none">
            <a:spAutoFit/>
          </a:bodyPr>
          <a:lstStyle/>
          <a:p>
            <a:pPr>
              <a:lnSpc>
                <a:spcPct val="150000"/>
              </a:lnSpc>
              <a:buSzPct val="90000"/>
              <a:buFont typeface="Wingdings" pitchFamily="2" charset="2"/>
              <a:buChar char="Ø"/>
            </a:pPr>
            <a:r>
              <a:rPr kumimoji="0" lang="zh-CN" altLang="en-US" b="1">
                <a:solidFill>
                  <a:srgbClr val="C00000"/>
                </a:solidFill>
                <a:latin typeface="楷体_GB2312" pitchFamily="49" charset="-122"/>
                <a:ea typeface="楷体_GB2312" pitchFamily="49" charset="-122"/>
              </a:rPr>
              <a:t>新的集合，新的运算</a:t>
            </a:r>
          </a:p>
        </p:txBody>
      </p:sp>
      <p:graphicFrame>
        <p:nvGraphicFramePr>
          <p:cNvPr id="374789" name="Object 92"/>
          <p:cNvGraphicFramePr>
            <a:graphicFrameLocks noChangeAspect="1"/>
          </p:cNvGraphicFramePr>
          <p:nvPr/>
        </p:nvGraphicFramePr>
        <p:xfrm>
          <a:off x="1835150" y="4868863"/>
          <a:ext cx="4754563" cy="488950"/>
        </p:xfrm>
        <a:graphic>
          <a:graphicData uri="http://schemas.openxmlformats.org/presentationml/2006/ole">
            <p:oleObj spid="_x0000_s376836" name="Equation" r:id="rId4" imgW="1726920" imgH="177480" progId="">
              <p:embed/>
            </p:oleObj>
          </a:graphicData>
        </a:graphic>
      </p:graphicFrame>
      <p:sp>
        <p:nvSpPr>
          <p:cNvPr id="376842" name="矩形 9"/>
          <p:cNvSpPr>
            <a:spLocks noChangeArrowheads="1"/>
          </p:cNvSpPr>
          <p:nvPr/>
        </p:nvSpPr>
        <p:spPr bwMode="auto">
          <a:xfrm>
            <a:off x="428625" y="2000250"/>
            <a:ext cx="6619875" cy="2092325"/>
          </a:xfrm>
          <a:prstGeom prst="rect">
            <a:avLst/>
          </a:prstGeom>
          <a:noFill/>
          <a:ln w="9525">
            <a:noFill/>
            <a:miter lim="800000"/>
            <a:headEnd/>
            <a:tailEnd/>
          </a:ln>
        </p:spPr>
        <p:txBody>
          <a:bodyPr wrap="none">
            <a:spAutoFit/>
          </a:bodyPr>
          <a:lstStyle/>
          <a:p>
            <a:pPr>
              <a:lnSpc>
                <a:spcPct val="150000"/>
              </a:lnSpc>
            </a:pP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大于</a:t>
            </a:r>
            <a:r>
              <a:rPr lang="en-US" altLang="zh-CN" b="1">
                <a:latin typeface="楷体_GB2312" pitchFamily="49" charset="-122"/>
                <a:ea typeface="楷体_GB2312" pitchFamily="49" charset="-122"/>
              </a:rPr>
              <a:t>0</a:t>
            </a:r>
            <a:r>
              <a:rPr lang="zh-CN" altLang="en-US" b="1">
                <a:latin typeface="楷体_GB2312" pitchFamily="49" charset="-122"/>
                <a:ea typeface="楷体_GB2312" pitchFamily="49" charset="-122"/>
              </a:rPr>
              <a:t>小于</a:t>
            </a:r>
            <a:r>
              <a:rPr lang="en-US" altLang="zh-CN" b="1">
                <a:latin typeface="楷体_GB2312" pitchFamily="49" charset="-122"/>
                <a:ea typeface="楷体_GB2312" pitchFamily="49" charset="-122"/>
              </a:rPr>
              <a:t>97</a:t>
            </a:r>
            <a:r>
              <a:rPr lang="zh-CN" altLang="en-US" b="1">
                <a:latin typeface="楷体_GB2312" pitchFamily="49" charset="-122"/>
                <a:ea typeface="楷体_GB2312" pitchFamily="49" charset="-122"/>
              </a:rPr>
              <a:t>且与</a:t>
            </a:r>
            <a:r>
              <a:rPr lang="en-US" altLang="zh-CN" b="1">
                <a:latin typeface="楷体_GB2312" pitchFamily="49" charset="-122"/>
                <a:ea typeface="楷体_GB2312" pitchFamily="49" charset="-122"/>
              </a:rPr>
              <a:t>97</a:t>
            </a:r>
            <a:r>
              <a:rPr lang="zh-CN" altLang="en-US" b="1">
                <a:latin typeface="楷体_GB2312" pitchFamily="49" charset="-122"/>
                <a:ea typeface="楷体_GB2312" pitchFamily="49" charset="-122"/>
              </a:rPr>
              <a:t>互素的整数</a:t>
            </a:r>
            <a:r>
              <a:rPr lang="zh-CN" altLang="en-US" b="1">
                <a:solidFill>
                  <a:srgbClr val="0033CC"/>
                </a:solidFill>
                <a:latin typeface="楷体_GB2312" pitchFamily="49" charset="-122"/>
                <a:ea typeface="楷体_GB2312" pitchFamily="49" charset="-122"/>
              </a:rPr>
              <a:t>集合</a:t>
            </a:r>
            <a:r>
              <a:rPr lang="zh-CN" altLang="en-US" b="1">
                <a:latin typeface="楷体_GB2312" pitchFamily="49" charset="-122"/>
                <a:ea typeface="楷体_GB2312" pitchFamily="49" charset="-122"/>
              </a:rPr>
              <a:t>：</a:t>
            </a:r>
            <a:endParaRPr lang="en-US" altLang="zh-CN" b="1">
              <a:latin typeface="楷体_GB2312" pitchFamily="49" charset="-122"/>
              <a:ea typeface="楷体_GB2312" pitchFamily="49" charset="-122"/>
            </a:endParaRPr>
          </a:p>
          <a:p>
            <a:pPr>
              <a:lnSpc>
                <a:spcPct val="150000"/>
              </a:lnSpc>
            </a:pPr>
            <a:endParaRPr lang="en-US" altLang="zh-CN" b="1">
              <a:latin typeface="楷体_GB2312" pitchFamily="49" charset="-122"/>
              <a:ea typeface="楷体_GB2312" pitchFamily="49" charset="-122"/>
            </a:endParaRPr>
          </a:p>
          <a:p>
            <a:pPr>
              <a:lnSpc>
                <a:spcPct val="150000"/>
              </a:lnSpc>
              <a:spcBef>
                <a:spcPts val="600"/>
              </a:spcBef>
            </a:pPr>
            <a:r>
              <a:rPr lang="zh-CN" altLang="en-US" b="1">
                <a:solidFill>
                  <a:srgbClr val="0033CC"/>
                </a:solidFill>
                <a:latin typeface="楷体_GB2312" pitchFamily="49" charset="-122"/>
                <a:ea typeface="楷体_GB2312" pitchFamily="49" charset="-122"/>
              </a:rPr>
              <a:t>代数运算</a:t>
            </a:r>
            <a:r>
              <a:rPr lang="zh-CN" altLang="en-US" b="1">
                <a:latin typeface="楷体_GB2312" pitchFamily="49" charset="-122"/>
                <a:ea typeface="楷体_GB2312" pitchFamily="49" charset="-122"/>
              </a:rPr>
              <a:t>为：</a:t>
            </a:r>
            <a:endParaRPr lang="en-US" altLang="zh-CN" b="1">
              <a:latin typeface="楷体_GB2312" pitchFamily="49" charset="-122"/>
              <a:ea typeface="楷体_GB2312" pitchFamily="49" charset="-122"/>
            </a:endParaRPr>
          </a:p>
        </p:txBody>
      </p:sp>
      <p:graphicFrame>
        <p:nvGraphicFramePr>
          <p:cNvPr id="376837" name="Object 5"/>
          <p:cNvGraphicFramePr>
            <a:graphicFrameLocks noChangeAspect="1"/>
          </p:cNvGraphicFramePr>
          <p:nvPr/>
        </p:nvGraphicFramePr>
        <p:xfrm>
          <a:off x="1804988" y="4149725"/>
          <a:ext cx="3846512" cy="488950"/>
        </p:xfrm>
        <a:graphic>
          <a:graphicData uri="http://schemas.openxmlformats.org/presentationml/2006/ole">
            <p:oleObj spid="_x0000_s376837" name="Equation" r:id="rId5" imgW="1396800" imgH="177480" progId="">
              <p:embed/>
            </p:oleObj>
          </a:graphicData>
        </a:graphic>
      </p:graphicFrame>
      <p:graphicFrame>
        <p:nvGraphicFramePr>
          <p:cNvPr id="376838" name="Object 6"/>
          <p:cNvGraphicFramePr>
            <a:graphicFrameLocks noChangeAspect="1"/>
          </p:cNvGraphicFramePr>
          <p:nvPr/>
        </p:nvGraphicFramePr>
        <p:xfrm>
          <a:off x="1000125" y="2928938"/>
          <a:ext cx="5245100" cy="558800"/>
        </p:xfrm>
        <a:graphic>
          <a:graphicData uri="http://schemas.openxmlformats.org/presentationml/2006/ole">
            <p:oleObj spid="_x0000_s376838" name="Equation" r:id="rId6" imgW="1904760" imgH="203040" progId="">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74789"/>
                                        </p:tgtEl>
                                        <p:attrNameLst>
                                          <p:attrName>style.visibility</p:attrName>
                                        </p:attrNameLst>
                                      </p:cBhvr>
                                      <p:to>
                                        <p:strVal val="visible"/>
                                      </p:to>
                                    </p:set>
                                    <p:animEffect transition="in" filter="box(in)">
                                      <p:cBhvr>
                                        <p:cTn id="7" dur="500"/>
                                        <p:tgtEl>
                                          <p:spTgt spid="374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Rectangle 4"/>
          <p:cNvSpPr>
            <a:spLocks noRot="1" noChangeArrowheads="1"/>
          </p:cNvSpPr>
          <p:nvPr/>
        </p:nvSpPr>
        <p:spPr bwMode="auto">
          <a:xfrm>
            <a:off x="304800" y="5013325"/>
            <a:ext cx="8540750" cy="1655763"/>
          </a:xfrm>
          <a:prstGeom prst="rect">
            <a:avLst/>
          </a:prstGeom>
          <a:noFill/>
          <a:ln w="9525">
            <a:noFill/>
            <a:miter lim="800000"/>
            <a:headEnd/>
            <a:tailEnd/>
          </a:ln>
        </p:spPr>
        <p:txBody>
          <a:bodyPr/>
          <a:lstStyle/>
          <a:p>
            <a:pPr marL="447675" indent="-447675" eaLnBrk="0" latinLnBrk="1" hangingPunct="0">
              <a:lnSpc>
                <a:spcPct val="120000"/>
              </a:lnSpc>
              <a:spcBef>
                <a:spcPct val="10000"/>
              </a:spcBef>
              <a:buClr>
                <a:srgbClr val="000099"/>
              </a:buClr>
              <a:buFont typeface="Wingdings" pitchFamily="2" charset="2"/>
              <a:buNone/>
            </a:pPr>
            <a:r>
              <a:rPr lang="zh-CN" altLang="en-US" b="1">
                <a:solidFill>
                  <a:srgbClr val="CC0099"/>
                </a:solidFill>
                <a:latin typeface="楷体_GB2312" pitchFamily="49" charset="-122"/>
                <a:ea typeface="楷体_GB2312" pitchFamily="49" charset="-122"/>
              </a:rPr>
              <a:t>例</a:t>
            </a:r>
            <a:r>
              <a:rPr lang="zh-CN" altLang="en-US">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f</a:t>
            </a:r>
            <a:r>
              <a:rPr lang="zh-CN" altLang="en-US"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Z</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Z</a:t>
            </a:r>
            <a:r>
              <a:rPr lang="en-US" altLang="zh-CN" b="1" i="1" baseline="-25000">
                <a:solidFill>
                  <a:srgbClr val="333399"/>
                </a:solidFill>
                <a:latin typeface="楷体_GB2312" pitchFamily="49" charset="-122"/>
                <a:ea typeface="楷体_GB2312" pitchFamily="49" charset="-122"/>
              </a:rPr>
              <a:t>m</a:t>
            </a:r>
            <a:r>
              <a:rPr lang="zh-CN" altLang="en-US"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f</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a</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a</a:t>
            </a:r>
            <a:r>
              <a:rPr lang="en-US" altLang="zh-CN" b="1">
                <a:solidFill>
                  <a:srgbClr val="333399"/>
                </a:solidFill>
                <a:latin typeface="楷体_GB2312" pitchFamily="49" charset="-122"/>
                <a:ea typeface="楷体_GB2312" pitchFamily="49" charset="-122"/>
              </a:rPr>
              <a:t>]</a:t>
            </a:r>
            <a:r>
              <a:rPr lang="zh-CN" altLang="en-US" b="1">
                <a:solidFill>
                  <a:srgbClr val="333399"/>
                </a:solidFill>
                <a:latin typeface="楷体_GB2312" pitchFamily="49" charset="-122"/>
                <a:ea typeface="楷体_GB2312" pitchFamily="49" charset="-122"/>
              </a:rPr>
              <a:t>是群的满同态（加法群）。</a:t>
            </a:r>
          </a:p>
          <a:p>
            <a:pPr marL="447675" indent="-447675" eaLnBrk="0" latinLnBrk="1" hangingPunct="0">
              <a:lnSpc>
                <a:spcPct val="120000"/>
              </a:lnSpc>
              <a:spcBef>
                <a:spcPct val="10000"/>
              </a:spcBef>
              <a:buClr>
                <a:srgbClr val="000099"/>
              </a:buClr>
              <a:buFont typeface="Wingdings" pitchFamily="2" charset="2"/>
              <a:buNone/>
            </a:pPr>
            <a:r>
              <a:rPr lang="en-US" altLang="zh-CN" b="1">
                <a:solidFill>
                  <a:srgbClr val="333399"/>
                </a:solidFill>
                <a:latin typeface="楷体_GB2312" pitchFamily="49" charset="-122"/>
                <a:ea typeface="楷体_GB2312" pitchFamily="49" charset="-122"/>
              </a:rPr>
              <a:t>       Ker(</a:t>
            </a:r>
            <a:r>
              <a:rPr lang="en-US" altLang="zh-CN" b="1" i="1">
                <a:solidFill>
                  <a:srgbClr val="333399"/>
                </a:solidFill>
                <a:latin typeface="楷体_GB2312" pitchFamily="49" charset="-122"/>
                <a:ea typeface="楷体_GB2312" pitchFamily="49" charset="-122"/>
              </a:rPr>
              <a:t>f</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mk</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k</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Z</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mZ</a:t>
            </a:r>
            <a:endParaRPr lang="zh-CN" altLang="en-US" b="1">
              <a:solidFill>
                <a:srgbClr val="333399"/>
              </a:solidFill>
              <a:latin typeface="楷体_GB2312" pitchFamily="49" charset="-122"/>
              <a:ea typeface="楷体_GB2312" pitchFamily="49" charset="-122"/>
            </a:endParaRPr>
          </a:p>
          <a:p>
            <a:pPr marL="447675" indent="-447675" eaLnBrk="0" latinLnBrk="1" hangingPunct="0">
              <a:lnSpc>
                <a:spcPct val="120000"/>
              </a:lnSpc>
              <a:spcBef>
                <a:spcPct val="10000"/>
              </a:spcBef>
              <a:buClr>
                <a:srgbClr val="000099"/>
              </a:buClr>
              <a:buFont typeface="Wingdings" pitchFamily="2" charset="2"/>
              <a:buNone/>
            </a:pPr>
            <a:r>
              <a:rPr lang="zh-CN" altLang="en-US" b="1">
                <a:solidFill>
                  <a:srgbClr val="333399"/>
                </a:solidFill>
                <a:latin typeface="楷体_GB2312" pitchFamily="49" charset="-122"/>
                <a:ea typeface="楷体_GB2312" pitchFamily="49" charset="-122"/>
              </a:rPr>
              <a:t>由定理</a:t>
            </a:r>
            <a:r>
              <a:rPr lang="en-US" altLang="zh-CN" b="1">
                <a:solidFill>
                  <a:srgbClr val="333399"/>
                </a:solidFill>
                <a:latin typeface="楷体_GB2312" pitchFamily="49" charset="-122"/>
                <a:ea typeface="楷体_GB2312" pitchFamily="49" charset="-122"/>
              </a:rPr>
              <a:t>1.23</a:t>
            </a:r>
            <a:r>
              <a:rPr lang="zh-CN" altLang="en-US" b="1">
                <a:solidFill>
                  <a:srgbClr val="333399"/>
                </a:solidFill>
                <a:latin typeface="楷体_GB2312" pitchFamily="49" charset="-122"/>
                <a:ea typeface="楷体_GB2312" pitchFamily="49" charset="-122"/>
              </a:rPr>
              <a:t>可知：</a:t>
            </a:r>
            <a:r>
              <a:rPr lang="en-US" altLang="zh-CN" b="1" i="1">
                <a:solidFill>
                  <a:srgbClr val="CC0099"/>
                </a:solidFill>
                <a:latin typeface="楷体_GB2312" pitchFamily="49" charset="-122"/>
                <a:ea typeface="楷体_GB2312" pitchFamily="49" charset="-122"/>
              </a:rPr>
              <a:t>Z</a:t>
            </a:r>
            <a:r>
              <a:rPr lang="en-US" altLang="zh-CN" b="1">
                <a:solidFill>
                  <a:srgbClr val="CC0099"/>
                </a:solidFill>
                <a:latin typeface="楷体_GB2312" pitchFamily="49" charset="-122"/>
                <a:ea typeface="楷体_GB2312" pitchFamily="49" charset="-122"/>
              </a:rPr>
              <a:t>/</a:t>
            </a:r>
            <a:r>
              <a:rPr lang="en-US" altLang="zh-CN" b="1" i="1">
                <a:solidFill>
                  <a:srgbClr val="CC0099"/>
                </a:solidFill>
                <a:latin typeface="楷体_GB2312" pitchFamily="49" charset="-122"/>
                <a:ea typeface="楷体_GB2312" pitchFamily="49" charset="-122"/>
              </a:rPr>
              <a:t>mZ </a:t>
            </a:r>
            <a:r>
              <a:rPr lang="en-US" altLang="zh-CN" b="1">
                <a:solidFill>
                  <a:srgbClr val="CC0099"/>
                </a:solidFill>
                <a:latin typeface="楷体_GB2312" pitchFamily="49" charset="-122"/>
                <a:ea typeface="楷体_GB2312" pitchFamily="49" charset="-122"/>
                <a:cs typeface="Arial Unicode MS"/>
              </a:rPr>
              <a:t>≃</a:t>
            </a:r>
            <a:r>
              <a:rPr lang="en-US" altLang="zh-CN" b="1" i="1">
                <a:solidFill>
                  <a:srgbClr val="CC0099"/>
                </a:solidFill>
                <a:latin typeface="楷体_GB2312" pitchFamily="49" charset="-122"/>
                <a:ea typeface="楷体_GB2312" pitchFamily="49" charset="-122"/>
              </a:rPr>
              <a:t>Z</a:t>
            </a:r>
            <a:r>
              <a:rPr lang="en-US" altLang="zh-CN" b="1" i="1" baseline="-25000">
                <a:solidFill>
                  <a:srgbClr val="CC0099"/>
                </a:solidFill>
                <a:latin typeface="楷体_GB2312" pitchFamily="49" charset="-122"/>
                <a:ea typeface="楷体_GB2312" pitchFamily="49" charset="-122"/>
              </a:rPr>
              <a:t>m</a:t>
            </a:r>
            <a:endParaRPr lang="zh-CN" altLang="en-US" sz="1600" b="1">
              <a:solidFill>
                <a:srgbClr val="CC0099"/>
              </a:solidFill>
              <a:latin typeface="楷体_GB2312" pitchFamily="49" charset="-122"/>
              <a:ea typeface="楷体_GB2312" pitchFamily="49" charset="-122"/>
            </a:endParaRPr>
          </a:p>
        </p:txBody>
      </p:sp>
      <p:sp>
        <p:nvSpPr>
          <p:cNvPr id="845831" name="Rectangle 86"/>
          <p:cNvSpPr>
            <a:spLocks noChangeArrowheads="1"/>
          </p:cNvSpPr>
          <p:nvPr/>
        </p:nvSpPr>
        <p:spPr bwMode="auto">
          <a:xfrm>
            <a:off x="214313" y="0"/>
            <a:ext cx="8715375" cy="850900"/>
          </a:xfrm>
          <a:prstGeom prst="rect">
            <a:avLst/>
          </a:prstGeom>
          <a:noFill/>
          <a:ln w="9525">
            <a:noFill/>
            <a:miter lim="800000"/>
            <a:headEnd/>
            <a:tailEnd/>
          </a:ln>
        </p:spPr>
        <p:txBody>
          <a:bodyPr anchor="ctr"/>
          <a:lstStyle/>
          <a:p>
            <a:r>
              <a:rPr kumimoji="0" lang="en-US" altLang="zh-CN" sz="3200" b="1">
                <a:solidFill>
                  <a:srgbClr val="FFFFFF"/>
                </a:solidFill>
                <a:latin typeface="黑体" pitchFamily="2" charset="-122"/>
                <a:ea typeface="黑体" pitchFamily="2" charset="-122"/>
              </a:rPr>
              <a:t>1.4.2 </a:t>
            </a:r>
            <a:r>
              <a:rPr kumimoji="0" lang="zh-CN" altLang="en-US" sz="3200" b="1">
                <a:solidFill>
                  <a:srgbClr val="FFFFFF"/>
                </a:solidFill>
                <a:latin typeface="黑体" pitchFamily="2" charset="-122"/>
                <a:ea typeface="黑体" pitchFamily="2" charset="-122"/>
              </a:rPr>
              <a:t>群的同态与同构</a:t>
            </a:r>
            <a:r>
              <a:rPr kumimoji="0" lang="en-US" altLang="zh-CN" sz="3200" b="1">
                <a:solidFill>
                  <a:srgbClr val="FFFFFF"/>
                </a:solidFill>
                <a:latin typeface="黑体" pitchFamily="2" charset="-122"/>
                <a:ea typeface="黑体" pitchFamily="2" charset="-122"/>
              </a:rPr>
              <a:t>-</a:t>
            </a:r>
            <a:r>
              <a:rPr kumimoji="0" lang="zh-CN" altLang="en-US" b="1">
                <a:solidFill>
                  <a:srgbClr val="FFFFFF"/>
                </a:solidFill>
                <a:latin typeface="黑体" pitchFamily="2" charset="-122"/>
                <a:ea typeface="黑体" pitchFamily="2" charset="-122"/>
              </a:rPr>
              <a:t>同态基本定理</a:t>
            </a:r>
          </a:p>
        </p:txBody>
      </p:sp>
      <p:sp>
        <p:nvSpPr>
          <p:cNvPr id="845828" name="Rectangle 12"/>
          <p:cNvSpPr>
            <a:spLocks noRot="1" noChangeArrowheads="1"/>
          </p:cNvSpPr>
          <p:nvPr/>
        </p:nvSpPr>
        <p:spPr bwMode="auto">
          <a:xfrm>
            <a:off x="323850" y="1052513"/>
            <a:ext cx="7993063" cy="1800225"/>
          </a:xfrm>
          <a:prstGeom prst="rect">
            <a:avLst/>
          </a:prstGeom>
          <a:noFill/>
          <a:ln w="9525">
            <a:noFill/>
            <a:miter lim="800000"/>
            <a:headEnd/>
            <a:tailEnd/>
          </a:ln>
        </p:spPr>
        <p:txBody>
          <a:bodyPr/>
          <a:lstStyle/>
          <a:p>
            <a:pPr marL="447675" indent="-447675" eaLnBrk="0" latinLnBrk="1" hangingPunct="0">
              <a:lnSpc>
                <a:spcPct val="120000"/>
              </a:lnSpc>
              <a:buClr>
                <a:srgbClr val="000099"/>
              </a:buClr>
              <a:buFont typeface="Wingdings" pitchFamily="2" charset="2"/>
              <a:buNone/>
            </a:pPr>
            <a:r>
              <a:rPr lang="en-US" altLang="zh-CN" b="1">
                <a:solidFill>
                  <a:srgbClr val="660033"/>
                </a:solidFill>
                <a:latin typeface="楷体_GB2312" pitchFamily="49" charset="-122"/>
                <a:ea typeface="楷体_GB2312" pitchFamily="49" charset="-122"/>
              </a:rPr>
              <a:t>(2)</a:t>
            </a:r>
            <a:r>
              <a:rPr lang="en-US" altLang="zh-CN" b="1" i="1">
                <a:solidFill>
                  <a:srgbClr val="0033CC"/>
                </a:solidFill>
                <a:latin typeface="楷体_GB2312" pitchFamily="49" charset="-122"/>
                <a:ea typeface="楷体_GB2312" pitchFamily="49" charset="-122"/>
              </a:rPr>
              <a:t>g</a:t>
            </a:r>
            <a:r>
              <a:rPr lang="zh-CN" altLang="en-US" b="1">
                <a:solidFill>
                  <a:srgbClr val="0033CC"/>
                </a:solidFill>
                <a:latin typeface="楷体_GB2312" pitchFamily="49" charset="-122"/>
                <a:ea typeface="楷体_GB2312" pitchFamily="49" charset="-122"/>
              </a:rPr>
              <a:t>是满射</a:t>
            </a:r>
            <a:endParaRPr lang="en-US" altLang="zh-CN" b="1">
              <a:solidFill>
                <a:srgbClr val="660033"/>
              </a:solidFill>
              <a:latin typeface="楷体_GB2312" pitchFamily="49" charset="-122"/>
              <a:ea typeface="楷体_GB2312" pitchFamily="49" charset="-122"/>
            </a:endParaRPr>
          </a:p>
          <a:p>
            <a:pPr marL="447675" indent="-447675" eaLnBrk="0" latinLnBrk="1" hangingPunct="0">
              <a:lnSpc>
                <a:spcPct val="120000"/>
              </a:lnSpc>
              <a:buClr>
                <a:srgbClr val="000099"/>
              </a:buClr>
              <a:buFont typeface="Wingdings" pitchFamily="2" charset="2"/>
              <a:buNone/>
            </a:pPr>
            <a:r>
              <a:rPr lang="en-US" altLang="zh-CN" b="1">
                <a:solidFill>
                  <a:srgbClr val="660033"/>
                </a:solidFill>
                <a:latin typeface="楷体_GB2312" pitchFamily="49" charset="-122"/>
                <a:ea typeface="楷体_GB2312" pitchFamily="49" charset="-122"/>
              </a:rPr>
              <a:t>(3)</a:t>
            </a:r>
            <a:r>
              <a:rPr lang="en-US" altLang="zh-CN" b="1" i="1">
                <a:solidFill>
                  <a:srgbClr val="0033CC"/>
                </a:solidFill>
                <a:latin typeface="楷体_GB2312" pitchFamily="49" charset="-122"/>
                <a:ea typeface="楷体_GB2312" pitchFamily="49" charset="-122"/>
              </a:rPr>
              <a:t>g</a:t>
            </a:r>
            <a:r>
              <a:rPr lang="zh-CN" altLang="en-US" b="1">
                <a:solidFill>
                  <a:srgbClr val="0033CC"/>
                </a:solidFill>
                <a:latin typeface="楷体_GB2312" pitchFamily="49" charset="-122"/>
                <a:ea typeface="楷体_GB2312" pitchFamily="49" charset="-122"/>
              </a:rPr>
              <a:t>是同态映射</a:t>
            </a:r>
            <a:endParaRPr lang="zh-CN" altLang="en-US">
              <a:solidFill>
                <a:srgbClr val="333399"/>
              </a:solidFill>
              <a:latin typeface="楷体_GB2312" pitchFamily="49" charset="-122"/>
              <a:ea typeface="楷体_GB2312" pitchFamily="49" charset="-122"/>
            </a:endParaRPr>
          </a:p>
          <a:p>
            <a:pPr marL="447675" indent="-447675" eaLnBrk="0" latinLnBrk="1" hangingPunct="0">
              <a:lnSpc>
                <a:spcPct val="120000"/>
              </a:lnSpc>
              <a:buClr>
                <a:srgbClr val="000099"/>
              </a:buClr>
              <a:buFont typeface="Wingdings" pitchFamily="2" charset="2"/>
              <a:buNone/>
            </a:pPr>
            <a:r>
              <a:rPr lang="en-US" altLang="zh-CN" b="1">
                <a:solidFill>
                  <a:srgbClr val="660033"/>
                </a:solidFill>
                <a:latin typeface="楷体_GB2312" pitchFamily="49" charset="-122"/>
                <a:ea typeface="楷体_GB2312" pitchFamily="49" charset="-122"/>
              </a:rPr>
              <a:t>(4)</a:t>
            </a:r>
            <a:r>
              <a:rPr lang="en-US" altLang="zh-CN" b="1" i="1">
                <a:solidFill>
                  <a:srgbClr val="0033CC"/>
                </a:solidFill>
                <a:latin typeface="楷体_GB2312" pitchFamily="49" charset="-122"/>
                <a:ea typeface="楷体_GB2312" pitchFamily="49" charset="-122"/>
              </a:rPr>
              <a:t>g</a:t>
            </a:r>
            <a:r>
              <a:rPr lang="zh-CN" altLang="en-US" b="1">
                <a:solidFill>
                  <a:srgbClr val="0033CC"/>
                </a:solidFill>
                <a:latin typeface="楷体_GB2312" pitchFamily="49" charset="-122"/>
                <a:ea typeface="楷体_GB2312" pitchFamily="49" charset="-122"/>
              </a:rPr>
              <a:t>为单射：</a:t>
            </a:r>
          </a:p>
          <a:p>
            <a:pPr marL="447675" indent="-447675" eaLnBrk="0" latinLnBrk="1" hangingPunct="0">
              <a:lnSpc>
                <a:spcPct val="120000"/>
              </a:lnSpc>
              <a:buClr>
                <a:srgbClr val="000099"/>
              </a:buClr>
              <a:buFont typeface="Wingdings" pitchFamily="2" charset="2"/>
              <a:buNone/>
            </a:pPr>
            <a:r>
              <a:rPr lang="zh-CN" altLang="en-US">
                <a:latin typeface="楷体_GB2312" pitchFamily="49" charset="-122"/>
                <a:ea typeface="楷体_GB2312" pitchFamily="49" charset="-122"/>
              </a:rPr>
              <a:t>    若</a:t>
            </a:r>
            <a:r>
              <a:rPr lang="en-US" altLang="zh-CN" i="1">
                <a:latin typeface="楷体_GB2312" pitchFamily="49" charset="-122"/>
                <a:ea typeface="楷体_GB2312" pitchFamily="49" charset="-122"/>
              </a:rPr>
              <a:t>g</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a</a:t>
            </a:r>
            <a:r>
              <a:rPr lang="en-US" altLang="zh-CN">
                <a:latin typeface="楷体_GB2312" pitchFamily="49" charset="-122"/>
                <a:ea typeface="楷体_GB2312" pitchFamily="49" charset="-122"/>
              </a:rPr>
              <a:t>Ker(</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))=g(</a:t>
            </a:r>
            <a:r>
              <a:rPr lang="en-US" altLang="zh-CN" i="1">
                <a:latin typeface="楷体_GB2312" pitchFamily="49" charset="-122"/>
                <a:ea typeface="楷体_GB2312" pitchFamily="49" charset="-122"/>
              </a:rPr>
              <a:t>b</a:t>
            </a:r>
            <a:r>
              <a:rPr lang="en-US" altLang="zh-CN">
                <a:latin typeface="楷体_GB2312" pitchFamily="49" charset="-122"/>
                <a:ea typeface="楷体_GB2312" pitchFamily="49" charset="-122"/>
              </a:rPr>
              <a:t>Ker(</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，得</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a</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b</a:t>
            </a:r>
            <a:r>
              <a:rPr lang="en-US" altLang="zh-CN">
                <a:latin typeface="楷体_GB2312" pitchFamily="49" charset="-122"/>
                <a:ea typeface="楷体_GB2312" pitchFamily="49" charset="-122"/>
              </a:rPr>
              <a:t>)</a:t>
            </a:r>
          </a:p>
          <a:p>
            <a:pPr marL="447675" indent="-447675" eaLnBrk="0" latinLnBrk="1" hangingPunct="0">
              <a:lnSpc>
                <a:spcPct val="120000"/>
              </a:lnSpc>
              <a:buClr>
                <a:srgbClr val="000099"/>
              </a:buClr>
              <a:buFont typeface="Wingdings" pitchFamily="2" charset="2"/>
              <a:buNone/>
            </a:pPr>
            <a:r>
              <a:rPr lang="zh-CN" altLang="en-US">
                <a:latin typeface="楷体_GB2312" pitchFamily="49" charset="-122"/>
                <a:ea typeface="楷体_GB2312" pitchFamily="49" charset="-122"/>
              </a:rPr>
              <a:t>    则</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b</a:t>
            </a:r>
            <a:r>
              <a:rPr lang="en-US" altLang="zh-CN" baseline="30000">
                <a:latin typeface="楷体_GB2312" pitchFamily="49" charset="-122"/>
                <a:ea typeface="楷体_GB2312" pitchFamily="49" charset="-122"/>
              </a:rPr>
              <a:t>-1</a:t>
            </a:r>
            <a:r>
              <a:rPr lang="en-US" altLang="zh-CN" i="1">
                <a:latin typeface="楷体_GB2312" pitchFamily="49" charset="-122"/>
                <a:ea typeface="楷体_GB2312" pitchFamily="49" charset="-122"/>
              </a:rPr>
              <a:t>a</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e</a:t>
            </a:r>
            <a:r>
              <a:rPr lang="en-US" altLang="zh-CN" baseline="-25000">
                <a:latin typeface="楷体_GB2312" pitchFamily="49" charset="-122"/>
                <a:ea typeface="楷体_GB2312" pitchFamily="49" charset="-122"/>
              </a:rPr>
              <a:t>2</a:t>
            </a:r>
            <a:r>
              <a:rPr lang="zh-CN" altLang="en-US">
                <a:latin typeface="楷体_GB2312" pitchFamily="49" charset="-122"/>
                <a:ea typeface="楷体_GB2312" pitchFamily="49" charset="-122"/>
              </a:rPr>
              <a:t>，</a:t>
            </a:r>
          </a:p>
          <a:p>
            <a:pPr marL="447675" indent="-447675" eaLnBrk="0" latinLnBrk="1" hangingPunct="0">
              <a:lnSpc>
                <a:spcPct val="120000"/>
              </a:lnSpc>
              <a:buClr>
                <a:srgbClr val="000099"/>
              </a:buClr>
              <a:buFont typeface="Wingdings" pitchFamily="2" charset="2"/>
              <a:buNone/>
            </a:pPr>
            <a:r>
              <a:rPr lang="zh-CN" altLang="en-US">
                <a:latin typeface="楷体_GB2312" pitchFamily="49" charset="-122"/>
                <a:ea typeface="楷体_GB2312" pitchFamily="49" charset="-122"/>
              </a:rPr>
              <a:t>    故</a:t>
            </a:r>
            <a:r>
              <a:rPr lang="en-US" altLang="zh-CN" i="1">
                <a:latin typeface="楷体_GB2312" pitchFamily="49" charset="-122"/>
                <a:ea typeface="楷体_GB2312" pitchFamily="49" charset="-122"/>
              </a:rPr>
              <a:t>b</a:t>
            </a:r>
            <a:r>
              <a:rPr lang="en-US" altLang="zh-CN" baseline="30000">
                <a:latin typeface="楷体_GB2312" pitchFamily="49" charset="-122"/>
                <a:ea typeface="楷体_GB2312" pitchFamily="49" charset="-122"/>
              </a:rPr>
              <a:t>-1</a:t>
            </a:r>
            <a:r>
              <a:rPr lang="en-US" altLang="zh-CN" i="1">
                <a:latin typeface="楷体_GB2312" pitchFamily="49" charset="-122"/>
                <a:ea typeface="楷体_GB2312" pitchFamily="49" charset="-122"/>
              </a:rPr>
              <a:t>a</a:t>
            </a:r>
            <a:r>
              <a:rPr lang="en-US" altLang="zh-CN">
                <a:latin typeface="楷体_GB2312" pitchFamily="49" charset="-122"/>
                <a:ea typeface="楷体_GB2312" pitchFamily="49" charset="-122"/>
              </a:rPr>
              <a:t>∈Ker(</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故</a:t>
            </a:r>
            <a:r>
              <a:rPr lang="en-US" altLang="zh-CN" i="1">
                <a:latin typeface="楷体_GB2312" pitchFamily="49" charset="-122"/>
                <a:ea typeface="楷体_GB2312" pitchFamily="49" charset="-122"/>
              </a:rPr>
              <a:t>a</a:t>
            </a:r>
            <a:r>
              <a:rPr lang="en-US" altLang="zh-CN">
                <a:latin typeface="楷体_GB2312" pitchFamily="49" charset="-122"/>
                <a:ea typeface="楷体_GB2312" pitchFamily="49" charset="-122"/>
              </a:rPr>
              <a:t>Ker(</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b</a:t>
            </a:r>
            <a:r>
              <a:rPr lang="en-US" altLang="zh-CN">
                <a:latin typeface="楷体_GB2312" pitchFamily="49" charset="-122"/>
                <a:ea typeface="楷体_GB2312" pitchFamily="49" charset="-122"/>
              </a:rPr>
              <a:t>Ker(</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p>
          <a:p>
            <a:pPr marL="447675" indent="-447675" eaLnBrk="0" latinLnBrk="1" hangingPunct="0">
              <a:lnSpc>
                <a:spcPct val="120000"/>
              </a:lnSpc>
              <a:buClr>
                <a:srgbClr val="000099"/>
              </a:buClr>
              <a:buFont typeface="Wingdings" pitchFamily="2" charset="2"/>
              <a:buNone/>
            </a:pPr>
            <a:r>
              <a:rPr lang="zh-CN" altLang="en-US" b="1">
                <a:solidFill>
                  <a:srgbClr val="FF0000"/>
                </a:solidFill>
                <a:latin typeface="楷体_GB2312" pitchFamily="49" charset="-122"/>
                <a:ea typeface="楷体_GB2312" pitchFamily="49" charset="-122"/>
              </a:rPr>
              <a:t>故</a:t>
            </a:r>
            <a:r>
              <a:rPr lang="en-US" altLang="zh-CN" b="1" i="1">
                <a:solidFill>
                  <a:srgbClr val="FF0000"/>
                </a:solidFill>
                <a:latin typeface="楷体_GB2312" pitchFamily="49" charset="-122"/>
                <a:ea typeface="楷体_GB2312" pitchFamily="49" charset="-122"/>
              </a:rPr>
              <a:t>g</a:t>
            </a:r>
            <a:r>
              <a:rPr lang="zh-CN" altLang="en-US" b="1">
                <a:solidFill>
                  <a:srgbClr val="FF0000"/>
                </a:solidFill>
                <a:latin typeface="楷体_GB2312" pitchFamily="49" charset="-122"/>
                <a:ea typeface="楷体_GB2312" pitchFamily="49" charset="-122"/>
              </a:rPr>
              <a:t>是同构映射</a:t>
            </a:r>
            <a:r>
              <a:rPr lang="zh-CN" altLang="en-US">
                <a:solidFill>
                  <a:srgbClr val="333399"/>
                </a:solidFill>
                <a:latin typeface="楷体_GB2312" pitchFamily="49" charset="-122"/>
                <a:ea typeface="楷体_GB2312" pitchFamily="49" charset="-122"/>
              </a:rPr>
              <a:t>。</a:t>
            </a:r>
            <a:r>
              <a:rPr lang="zh-CN" altLang="en-US" b="1">
                <a:solidFill>
                  <a:srgbClr val="333399"/>
                </a:solidFill>
                <a:latin typeface="楷体_GB2312" pitchFamily="49" charset="-122"/>
                <a:ea typeface="楷体_GB2312" pitchFamily="49" charset="-122"/>
              </a:rPr>
              <a:t>因此：</a:t>
            </a:r>
          </a:p>
        </p:txBody>
      </p:sp>
      <p:graphicFrame>
        <p:nvGraphicFramePr>
          <p:cNvPr id="845829" name="Object 5"/>
          <p:cNvGraphicFramePr>
            <a:graphicFrameLocks noChangeAspect="1"/>
          </p:cNvGraphicFramePr>
          <p:nvPr/>
        </p:nvGraphicFramePr>
        <p:xfrm>
          <a:off x="2051050" y="4652963"/>
          <a:ext cx="1925638" cy="466725"/>
        </p:xfrm>
        <a:graphic>
          <a:graphicData uri="http://schemas.openxmlformats.org/presentationml/2006/ole">
            <p:oleObj spid="_x0000_s845829" name="Equation" r:id="rId3" imgW="939800" imgH="228600" progId="">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45828">
                                            <p:txEl>
                                              <p:pRg st="3" end="3"/>
                                            </p:txEl>
                                          </p:spTgt>
                                        </p:tgtEl>
                                        <p:attrNameLst>
                                          <p:attrName>style.visibility</p:attrName>
                                        </p:attrNameLst>
                                      </p:cBhvr>
                                      <p:to>
                                        <p:strVal val="visible"/>
                                      </p:to>
                                    </p:set>
                                    <p:animEffect transition="in" filter="blinds(horizontal)">
                                      <p:cBhvr>
                                        <p:cTn id="7" dur="500"/>
                                        <p:tgtEl>
                                          <p:spTgt spid="84582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45828">
                                            <p:txEl>
                                              <p:pRg st="4" end="4"/>
                                            </p:txEl>
                                          </p:spTgt>
                                        </p:tgtEl>
                                        <p:attrNameLst>
                                          <p:attrName>style.visibility</p:attrName>
                                        </p:attrNameLst>
                                      </p:cBhvr>
                                      <p:to>
                                        <p:strVal val="visible"/>
                                      </p:to>
                                    </p:set>
                                    <p:animEffect transition="in" filter="blinds(horizontal)">
                                      <p:cBhvr>
                                        <p:cTn id="12" dur="500"/>
                                        <p:tgtEl>
                                          <p:spTgt spid="845828">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45828">
                                            <p:txEl>
                                              <p:pRg st="5" end="5"/>
                                            </p:txEl>
                                          </p:spTgt>
                                        </p:tgtEl>
                                        <p:attrNameLst>
                                          <p:attrName>style.visibility</p:attrName>
                                        </p:attrNameLst>
                                      </p:cBhvr>
                                      <p:to>
                                        <p:strVal val="visible"/>
                                      </p:to>
                                    </p:set>
                                    <p:animEffect transition="in" filter="blinds(horizontal)">
                                      <p:cBhvr>
                                        <p:cTn id="17" dur="500"/>
                                        <p:tgtEl>
                                          <p:spTgt spid="845828">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45828">
                                            <p:txEl>
                                              <p:pRg st="6" end="6"/>
                                            </p:txEl>
                                          </p:spTgt>
                                        </p:tgtEl>
                                        <p:attrNameLst>
                                          <p:attrName>style.visibility</p:attrName>
                                        </p:attrNameLst>
                                      </p:cBhvr>
                                      <p:to>
                                        <p:strVal val="visible"/>
                                      </p:to>
                                    </p:set>
                                    <p:animEffect transition="in" filter="blinds(horizontal)">
                                      <p:cBhvr>
                                        <p:cTn id="22" dur="500"/>
                                        <p:tgtEl>
                                          <p:spTgt spid="84582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45829"/>
                                        </p:tgtEl>
                                        <p:attrNameLst>
                                          <p:attrName>style.visibility</p:attrName>
                                        </p:attrNameLst>
                                      </p:cBhvr>
                                      <p:to>
                                        <p:strVal val="visible"/>
                                      </p:to>
                                    </p:set>
                                    <p:animEffect transition="in" filter="blinds(horizontal)">
                                      <p:cBhvr>
                                        <p:cTn id="27" dur="500"/>
                                        <p:tgtEl>
                                          <p:spTgt spid="8458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45825">
                                            <p:txEl>
                                              <p:pRg st="0" end="0"/>
                                            </p:txEl>
                                          </p:spTgt>
                                        </p:tgtEl>
                                        <p:attrNameLst>
                                          <p:attrName>style.visibility</p:attrName>
                                        </p:attrNameLst>
                                      </p:cBhvr>
                                      <p:to>
                                        <p:strVal val="visible"/>
                                      </p:to>
                                    </p:set>
                                    <p:animEffect transition="in" filter="blinds(horizontal)">
                                      <p:cBhvr>
                                        <p:cTn id="32" dur="500"/>
                                        <p:tgtEl>
                                          <p:spTgt spid="84582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45825">
                                            <p:txEl>
                                              <p:pRg st="1" end="1"/>
                                            </p:txEl>
                                          </p:spTgt>
                                        </p:tgtEl>
                                        <p:attrNameLst>
                                          <p:attrName>style.visibility</p:attrName>
                                        </p:attrNameLst>
                                      </p:cBhvr>
                                      <p:to>
                                        <p:strVal val="visible"/>
                                      </p:to>
                                    </p:set>
                                    <p:animEffect transition="in" filter="blinds(horizontal)">
                                      <p:cBhvr>
                                        <p:cTn id="37" dur="500"/>
                                        <p:tgtEl>
                                          <p:spTgt spid="84582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845825">
                                            <p:txEl>
                                              <p:pRg st="2" end="2"/>
                                            </p:txEl>
                                          </p:spTgt>
                                        </p:tgtEl>
                                        <p:attrNameLst>
                                          <p:attrName>style.visibility</p:attrName>
                                        </p:attrNameLst>
                                      </p:cBhvr>
                                      <p:to>
                                        <p:strVal val="visible"/>
                                      </p:to>
                                    </p:set>
                                    <p:anim calcmode="lin" valueType="num">
                                      <p:cBhvr additive="base">
                                        <p:cTn id="42" dur="500" fill="hold"/>
                                        <p:tgtEl>
                                          <p:spTgt spid="845825">
                                            <p:txEl>
                                              <p:pRg st="2" end="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4582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1" name="Rectangle 2"/>
          <p:cNvSpPr>
            <a:spLocks noGrp="1" noChangeArrowheads="1"/>
          </p:cNvSpPr>
          <p:nvPr>
            <p:ph type="title" idx="4294967295"/>
          </p:nvPr>
        </p:nvSpPr>
        <p:spPr>
          <a:xfrm>
            <a:off x="357188" y="-26988"/>
            <a:ext cx="7543800" cy="1143001"/>
          </a:xfrm>
        </p:spPr>
        <p:txBody>
          <a:bodyPr/>
          <a:lstStyle/>
          <a:p>
            <a:r>
              <a:rPr lang="zh-CN" altLang="en-US" smtClean="0"/>
              <a:t>第一章 群</a:t>
            </a:r>
          </a:p>
        </p:txBody>
      </p:sp>
      <p:grpSp>
        <p:nvGrpSpPr>
          <p:cNvPr id="947202" name="Group 3"/>
          <p:cNvGrpSpPr>
            <a:grpSpLocks/>
          </p:cNvGrpSpPr>
          <p:nvPr/>
        </p:nvGrpSpPr>
        <p:grpSpPr bwMode="auto">
          <a:xfrm>
            <a:off x="661988" y="1455738"/>
            <a:ext cx="7502525" cy="841375"/>
            <a:chOff x="385" y="1162"/>
            <a:chExt cx="4309" cy="389"/>
          </a:xfrm>
        </p:grpSpPr>
        <p:sp>
          <p:nvSpPr>
            <p:cNvPr id="947235" name="AutoShape 4"/>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947236" name="Group 5"/>
            <p:cNvGrpSpPr>
              <a:grpSpLocks/>
            </p:cNvGrpSpPr>
            <p:nvPr/>
          </p:nvGrpSpPr>
          <p:grpSpPr bwMode="auto">
            <a:xfrm>
              <a:off x="385" y="1162"/>
              <a:ext cx="614" cy="389"/>
              <a:chOff x="720" y="960"/>
              <a:chExt cx="987" cy="795"/>
            </a:xfrm>
          </p:grpSpPr>
          <p:sp>
            <p:nvSpPr>
              <p:cNvPr id="947239" name="Oval 6"/>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947240" name="Oval 7"/>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947241" name="Oval 8"/>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947237" name="Text Box 9"/>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000099"/>
                  </a:solidFill>
                  <a:ea typeface="楷体_GB2312" pitchFamily="49" charset="-122"/>
                </a:rPr>
                <a:t>群的定义</a:t>
              </a:r>
            </a:p>
          </p:txBody>
        </p:sp>
        <p:sp>
          <p:nvSpPr>
            <p:cNvPr id="947238" name="Text Box 10"/>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一</a:t>
              </a:r>
            </a:p>
          </p:txBody>
        </p:sp>
      </p:grpSp>
      <p:grpSp>
        <p:nvGrpSpPr>
          <p:cNvPr id="947203" name="Group 11"/>
          <p:cNvGrpSpPr>
            <a:grpSpLocks/>
          </p:cNvGrpSpPr>
          <p:nvPr/>
        </p:nvGrpSpPr>
        <p:grpSpPr bwMode="auto">
          <a:xfrm>
            <a:off x="661988" y="2435225"/>
            <a:ext cx="7502525" cy="841375"/>
            <a:chOff x="385" y="1162"/>
            <a:chExt cx="4309" cy="389"/>
          </a:xfrm>
        </p:grpSpPr>
        <p:sp>
          <p:nvSpPr>
            <p:cNvPr id="947228" name="AutoShape 12"/>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947229" name="Group 13"/>
            <p:cNvGrpSpPr>
              <a:grpSpLocks/>
            </p:cNvGrpSpPr>
            <p:nvPr/>
          </p:nvGrpSpPr>
          <p:grpSpPr bwMode="auto">
            <a:xfrm>
              <a:off x="385" y="1162"/>
              <a:ext cx="614" cy="389"/>
              <a:chOff x="720" y="960"/>
              <a:chExt cx="987" cy="795"/>
            </a:xfrm>
          </p:grpSpPr>
          <p:sp>
            <p:nvSpPr>
              <p:cNvPr id="947232" name="Oval 14"/>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947233" name="Oval 15"/>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947234" name="Oval 16"/>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947230" name="Text Box 17"/>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000099"/>
                  </a:solidFill>
                  <a:ea typeface="楷体_GB2312" pitchFamily="49" charset="-122"/>
                </a:rPr>
                <a:t>子群</a:t>
              </a:r>
            </a:p>
          </p:txBody>
        </p:sp>
        <p:sp>
          <p:nvSpPr>
            <p:cNvPr id="947231" name="Text Box 18"/>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二</a:t>
              </a:r>
            </a:p>
          </p:txBody>
        </p:sp>
      </p:grpSp>
      <p:grpSp>
        <p:nvGrpSpPr>
          <p:cNvPr id="947204" name="Group 27"/>
          <p:cNvGrpSpPr>
            <a:grpSpLocks/>
          </p:cNvGrpSpPr>
          <p:nvPr/>
        </p:nvGrpSpPr>
        <p:grpSpPr bwMode="auto">
          <a:xfrm>
            <a:off x="690563" y="4387850"/>
            <a:ext cx="7502525" cy="841375"/>
            <a:chOff x="385" y="1162"/>
            <a:chExt cx="4309" cy="389"/>
          </a:xfrm>
        </p:grpSpPr>
        <p:sp>
          <p:nvSpPr>
            <p:cNvPr id="947221" name="AutoShape 28"/>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947222" name="Group 29"/>
            <p:cNvGrpSpPr>
              <a:grpSpLocks/>
            </p:cNvGrpSpPr>
            <p:nvPr/>
          </p:nvGrpSpPr>
          <p:grpSpPr bwMode="auto">
            <a:xfrm>
              <a:off x="385" y="1162"/>
              <a:ext cx="614" cy="389"/>
              <a:chOff x="720" y="960"/>
              <a:chExt cx="987" cy="795"/>
            </a:xfrm>
          </p:grpSpPr>
          <p:sp>
            <p:nvSpPr>
              <p:cNvPr id="947225" name="Oval 30"/>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947226" name="Oval 31"/>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947227" name="Oval 32"/>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947223" name="Text Box 33"/>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000099"/>
                  </a:solidFill>
                  <a:ea typeface="楷体_GB2312" pitchFamily="49" charset="-122"/>
                </a:rPr>
                <a:t>群的同态与同构</a:t>
              </a:r>
            </a:p>
          </p:txBody>
        </p:sp>
        <p:sp>
          <p:nvSpPr>
            <p:cNvPr id="947224" name="Text Box 34"/>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四</a:t>
              </a:r>
            </a:p>
          </p:txBody>
        </p:sp>
      </p:grpSp>
      <p:grpSp>
        <p:nvGrpSpPr>
          <p:cNvPr id="947205" name="Group 27"/>
          <p:cNvGrpSpPr>
            <a:grpSpLocks/>
          </p:cNvGrpSpPr>
          <p:nvPr/>
        </p:nvGrpSpPr>
        <p:grpSpPr bwMode="auto">
          <a:xfrm>
            <a:off x="690563" y="5395913"/>
            <a:ext cx="7502525" cy="841375"/>
            <a:chOff x="385" y="1162"/>
            <a:chExt cx="4309" cy="389"/>
          </a:xfrm>
        </p:grpSpPr>
        <p:sp>
          <p:nvSpPr>
            <p:cNvPr id="947214" name="AutoShape 28"/>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947215" name="Group 29"/>
            <p:cNvGrpSpPr>
              <a:grpSpLocks/>
            </p:cNvGrpSpPr>
            <p:nvPr/>
          </p:nvGrpSpPr>
          <p:grpSpPr bwMode="auto">
            <a:xfrm>
              <a:off x="385" y="1162"/>
              <a:ext cx="614" cy="389"/>
              <a:chOff x="720" y="960"/>
              <a:chExt cx="987" cy="795"/>
            </a:xfrm>
          </p:grpSpPr>
          <p:sp>
            <p:nvSpPr>
              <p:cNvPr id="947218" name="Oval 30"/>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947219" name="Oval 31"/>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947220" name="Oval 32"/>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947216" name="Text Box 33"/>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C00000"/>
                  </a:solidFill>
                  <a:ea typeface="楷体_GB2312" pitchFamily="49" charset="-122"/>
                </a:rPr>
                <a:t>置换群</a:t>
              </a:r>
              <a:endParaRPr lang="en-US" altLang="zh-CN" sz="3200" b="1">
                <a:solidFill>
                  <a:srgbClr val="C00000"/>
                </a:solidFill>
                <a:ea typeface="楷体_GB2312" pitchFamily="49" charset="-122"/>
              </a:endParaRPr>
            </a:p>
          </p:txBody>
        </p:sp>
        <p:sp>
          <p:nvSpPr>
            <p:cNvPr id="947217" name="Text Box 34"/>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五</a:t>
              </a:r>
            </a:p>
          </p:txBody>
        </p:sp>
      </p:grpSp>
      <p:grpSp>
        <p:nvGrpSpPr>
          <p:cNvPr id="947206" name="Group 27"/>
          <p:cNvGrpSpPr>
            <a:grpSpLocks/>
          </p:cNvGrpSpPr>
          <p:nvPr/>
        </p:nvGrpSpPr>
        <p:grpSpPr bwMode="auto">
          <a:xfrm>
            <a:off x="661988" y="3402013"/>
            <a:ext cx="7502525" cy="841375"/>
            <a:chOff x="385" y="1162"/>
            <a:chExt cx="4309" cy="389"/>
          </a:xfrm>
        </p:grpSpPr>
        <p:sp>
          <p:nvSpPr>
            <p:cNvPr id="947207" name="AutoShape 28"/>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947208" name="Group 29"/>
            <p:cNvGrpSpPr>
              <a:grpSpLocks/>
            </p:cNvGrpSpPr>
            <p:nvPr/>
          </p:nvGrpSpPr>
          <p:grpSpPr bwMode="auto">
            <a:xfrm>
              <a:off x="385" y="1162"/>
              <a:ext cx="614" cy="389"/>
              <a:chOff x="720" y="960"/>
              <a:chExt cx="987" cy="795"/>
            </a:xfrm>
          </p:grpSpPr>
          <p:sp>
            <p:nvSpPr>
              <p:cNvPr id="947211" name="Oval 30"/>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947212" name="Oval 31"/>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947213" name="Oval 32"/>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947209" name="Text Box 33"/>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000099"/>
                  </a:solidFill>
                  <a:ea typeface="楷体_GB2312" pitchFamily="49" charset="-122"/>
                </a:rPr>
                <a:t>正规子群与商群</a:t>
              </a:r>
            </a:p>
          </p:txBody>
        </p:sp>
        <p:sp>
          <p:nvSpPr>
            <p:cNvPr id="947210" name="Text Box 34"/>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三</a:t>
              </a:r>
            </a:p>
          </p:txBody>
        </p:sp>
      </p:grpSp>
    </p:spTree>
  </p:cSld>
  <p:clrMapOvr>
    <a:masterClrMapping/>
  </p:clrMapOvr>
  <p:transition spd="slow" advTm="2861">
    <p:strips dir="rd"/>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49" name="Rectangle 3"/>
          <p:cNvSpPr>
            <a:spLocks noChangeArrowheads="1"/>
          </p:cNvSpPr>
          <p:nvPr/>
        </p:nvSpPr>
        <p:spPr bwMode="auto">
          <a:xfrm>
            <a:off x="357188" y="1571625"/>
            <a:ext cx="7929562" cy="2168525"/>
          </a:xfrm>
          <a:prstGeom prst="rect">
            <a:avLst/>
          </a:prstGeom>
          <a:noFill/>
          <a:ln w="9525">
            <a:noFill/>
            <a:miter lim="800000"/>
            <a:headEnd/>
            <a:tailEnd/>
          </a:ln>
        </p:spPr>
        <p:txBody>
          <a:bodyPr>
            <a:spAutoFit/>
          </a:bodyPr>
          <a:lstStyle/>
          <a:p>
            <a:pPr>
              <a:lnSpc>
                <a:spcPct val="150000"/>
              </a:lnSpc>
              <a:spcBef>
                <a:spcPts val="600"/>
              </a:spcBef>
              <a:buClr>
                <a:srgbClr val="FF3300"/>
              </a:buClr>
              <a:buSzPct val="90000"/>
              <a:buFont typeface="Wingdings" pitchFamily="2" charset="2"/>
              <a:buChar char="Ø"/>
            </a:pPr>
            <a:r>
              <a:rPr kumimoji="0" lang="zh-CN" altLang="en-US" b="1">
                <a:ea typeface="楷体_GB2312" pitchFamily="49" charset="-122"/>
              </a:rPr>
              <a:t>能阐述</a:t>
            </a:r>
            <a:r>
              <a:rPr kumimoji="0" lang="zh-CN" altLang="en-US" b="1">
                <a:solidFill>
                  <a:srgbClr val="FF3300"/>
                </a:solidFill>
                <a:ea typeface="楷体_GB2312" pitchFamily="49" charset="-122"/>
              </a:rPr>
              <a:t>变换群</a:t>
            </a:r>
            <a:r>
              <a:rPr kumimoji="0" lang="zh-CN" altLang="en-US" b="1">
                <a:ea typeface="楷体_GB2312" pitchFamily="49" charset="-122"/>
              </a:rPr>
              <a:t>定义</a:t>
            </a:r>
            <a:endParaRPr kumimoji="0" lang="zh-CN" altLang="en-US" b="1">
              <a:latin typeface="楷体_GB2312" pitchFamily="49" charset="-122"/>
              <a:ea typeface="楷体_GB2312" pitchFamily="49" charset="-122"/>
              <a:cs typeface="微软雅黑"/>
            </a:endParaRPr>
          </a:p>
          <a:p>
            <a:pPr>
              <a:lnSpc>
                <a:spcPct val="150000"/>
              </a:lnSpc>
              <a:spcBef>
                <a:spcPts val="600"/>
              </a:spcBef>
              <a:buClr>
                <a:srgbClr val="FF3300"/>
              </a:buClr>
              <a:buSzPct val="90000"/>
              <a:buFont typeface="Wingdings" pitchFamily="2" charset="2"/>
              <a:buChar char="Ø"/>
            </a:pPr>
            <a:r>
              <a:rPr kumimoji="0" lang="zh-CN" altLang="en-US" b="1">
                <a:latin typeface="楷体_GB2312" pitchFamily="49" charset="-122"/>
                <a:ea typeface="楷体_GB2312" pitchFamily="49" charset="-122"/>
                <a:cs typeface="微软雅黑"/>
              </a:rPr>
              <a:t>能阐述</a:t>
            </a:r>
            <a:r>
              <a:rPr kumimoji="0" lang="zh-CN" altLang="en-US" b="1">
                <a:solidFill>
                  <a:srgbClr val="FF3300"/>
                </a:solidFill>
                <a:latin typeface="楷体_GB2312" pitchFamily="49" charset="-122"/>
                <a:ea typeface="楷体_GB2312" pitchFamily="49" charset="-122"/>
                <a:cs typeface="微软雅黑"/>
              </a:rPr>
              <a:t>置换群</a:t>
            </a:r>
            <a:r>
              <a:rPr kumimoji="0" lang="zh-CN" altLang="en-US" b="1">
                <a:latin typeface="楷体_GB2312" pitchFamily="49" charset="-122"/>
                <a:ea typeface="楷体_GB2312" pitchFamily="49" charset="-122"/>
                <a:cs typeface="微软雅黑"/>
              </a:rPr>
              <a:t>定义</a:t>
            </a:r>
          </a:p>
          <a:p>
            <a:pPr>
              <a:lnSpc>
                <a:spcPct val="150000"/>
              </a:lnSpc>
              <a:spcBef>
                <a:spcPts val="600"/>
              </a:spcBef>
              <a:buClr>
                <a:srgbClr val="FF3300"/>
              </a:buClr>
              <a:buSzPct val="90000"/>
              <a:buFont typeface="Wingdings" pitchFamily="2" charset="2"/>
              <a:buChar char="Ø"/>
            </a:pPr>
            <a:r>
              <a:rPr kumimoji="0" lang="zh-CN" altLang="en-US" b="1">
                <a:latin typeface="楷体_GB2312" pitchFamily="49" charset="-122"/>
                <a:ea typeface="楷体_GB2312" pitchFamily="49" charset="-122"/>
                <a:cs typeface="微软雅黑"/>
              </a:rPr>
              <a:t>能理解</a:t>
            </a:r>
            <a:r>
              <a:rPr kumimoji="0" lang="zh-CN" altLang="en-US" b="1">
                <a:solidFill>
                  <a:srgbClr val="FF3300"/>
                </a:solidFill>
                <a:latin typeface="楷体_GB2312" pitchFamily="49" charset="-122"/>
                <a:ea typeface="楷体_GB2312" pitchFamily="49" charset="-122"/>
                <a:cs typeface="微软雅黑"/>
              </a:rPr>
              <a:t>置换群表示</a:t>
            </a:r>
            <a:r>
              <a:rPr kumimoji="0" lang="zh-CN" altLang="en-US" b="1">
                <a:latin typeface="楷体_GB2312" pitchFamily="49" charset="-122"/>
                <a:ea typeface="楷体_GB2312" pitchFamily="49" charset="-122"/>
                <a:cs typeface="微软雅黑"/>
              </a:rPr>
              <a:t>、</a:t>
            </a:r>
            <a:r>
              <a:rPr kumimoji="0" lang="zh-CN" altLang="en-US" b="1">
                <a:solidFill>
                  <a:srgbClr val="FF3300"/>
                </a:solidFill>
                <a:latin typeface="楷体_GB2312" pitchFamily="49" charset="-122"/>
                <a:ea typeface="楷体_GB2312" pitchFamily="49" charset="-122"/>
                <a:cs typeface="微软雅黑"/>
              </a:rPr>
              <a:t>置换群运算</a:t>
            </a:r>
          </a:p>
        </p:txBody>
      </p:sp>
      <p:sp>
        <p:nvSpPr>
          <p:cNvPr id="12" name="灯片编号占位符 11"/>
          <p:cNvSpPr txBox="1">
            <a:spLocks noGrp="1"/>
          </p:cNvSpPr>
          <p:nvPr/>
        </p:nvSpPr>
        <p:spPr>
          <a:xfrm>
            <a:off x="8215313" y="6429375"/>
            <a:ext cx="928687" cy="428625"/>
          </a:xfrm>
          <a:prstGeom prst="rect">
            <a:avLst/>
          </a:prstGeom>
          <a:noFill/>
        </p:spPr>
        <p:txBody>
          <a:bodyPr/>
          <a:lstStyle/>
          <a:p>
            <a:pPr>
              <a:defRPr/>
            </a:pPr>
            <a:fld id="{D453D4FC-8DE8-4211-BAC2-69D343AC12A1}" type="slidenum">
              <a:rPr lang="en-US" altLang="zh-CN" sz="1800">
                <a:solidFill>
                  <a:schemeClr val="bg1">
                    <a:lumMod val="50000"/>
                  </a:schemeClr>
                </a:solidFill>
                <a:ea typeface="宋体" pitchFamily="2" charset="-122"/>
              </a:rPr>
              <a:pPr>
                <a:defRPr/>
              </a:pPr>
              <a:t>102</a:t>
            </a:fld>
            <a:endParaRPr lang="en-US" altLang="zh-CN" sz="1800" dirty="0">
              <a:solidFill>
                <a:schemeClr val="bg1">
                  <a:lumMod val="50000"/>
                </a:schemeClr>
              </a:solidFill>
              <a:ea typeface="宋体" pitchFamily="2" charset="-122"/>
            </a:endParaRPr>
          </a:p>
        </p:txBody>
      </p:sp>
      <p:sp>
        <p:nvSpPr>
          <p:cNvPr id="949251"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zh-CN" altLang="en-US" sz="3200" b="1">
                <a:solidFill>
                  <a:srgbClr val="FFFFFF"/>
                </a:solidFill>
                <a:latin typeface="黑体" pitchFamily="2" charset="-122"/>
                <a:ea typeface="黑体" pitchFamily="2" charset="-122"/>
              </a:rPr>
              <a:t>学习目标</a:t>
            </a:r>
            <a:endParaRPr kumimoji="0" lang="zh-CN" altLang="en-US" sz="3200" b="1">
              <a:solidFill>
                <a:schemeClr val="bg1"/>
              </a:solidFill>
              <a:latin typeface="黑体" pitchFamily="2" charset="-122"/>
              <a:ea typeface="黑体" pitchFamily="2" charset="-122"/>
            </a:endParaRPr>
          </a:p>
        </p:txBody>
      </p:sp>
    </p:spTree>
  </p:cSld>
  <p:clrMapOvr>
    <a:masterClrMapping/>
  </p:clrMapOvr>
  <p:transition>
    <p:pull dir="ru"/>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7" name="Rectangle 4"/>
          <p:cNvSpPr>
            <a:spLocks noRot="1" noChangeArrowheads="1"/>
          </p:cNvSpPr>
          <p:nvPr/>
        </p:nvSpPr>
        <p:spPr bwMode="auto">
          <a:xfrm>
            <a:off x="323850" y="1484313"/>
            <a:ext cx="8540750" cy="576262"/>
          </a:xfrm>
          <a:prstGeom prst="rect">
            <a:avLst/>
          </a:prstGeom>
          <a:noFill/>
          <a:ln w="9525">
            <a:noFill/>
            <a:miter lim="800000"/>
            <a:headEnd/>
            <a:tailEnd/>
          </a:ln>
        </p:spPr>
        <p:txBody>
          <a:bodyPr/>
          <a:lstStyle/>
          <a:p>
            <a:pPr marL="363538" indent="-363538" eaLnBrk="0" latinLnBrk="1" hangingPunct="0">
              <a:lnSpc>
                <a:spcPct val="90000"/>
              </a:lnSpc>
              <a:spcBef>
                <a:spcPct val="20000"/>
              </a:spcBef>
              <a:buClr>
                <a:srgbClr val="FF0000"/>
              </a:buClr>
              <a:buSzPct val="90000"/>
              <a:buFont typeface="Wingdings" pitchFamily="2" charset="2"/>
              <a:buChar char="Ø"/>
            </a:pPr>
            <a:r>
              <a:rPr lang="zh-CN" altLang="en-US" sz="3200" b="1">
                <a:solidFill>
                  <a:srgbClr val="FF0000"/>
                </a:solidFill>
                <a:latin typeface="楷体_GB2312" pitchFamily="49" charset="-122"/>
                <a:ea typeface="楷体_GB2312" pitchFamily="49" charset="-122"/>
              </a:rPr>
              <a:t>定义</a:t>
            </a:r>
          </a:p>
        </p:txBody>
      </p:sp>
      <p:pic>
        <p:nvPicPr>
          <p:cNvPr id="951298" name="Picture 5"/>
          <p:cNvPicPr>
            <a:picLocks noChangeAspect="1" noChangeArrowheads="1"/>
          </p:cNvPicPr>
          <p:nvPr/>
        </p:nvPicPr>
        <p:blipFill>
          <a:blip r:embed="rId2"/>
          <a:srcRect/>
          <a:stretch>
            <a:fillRect/>
          </a:stretch>
        </p:blipFill>
        <p:spPr bwMode="auto">
          <a:xfrm>
            <a:off x="468313" y="2205038"/>
            <a:ext cx="8207375" cy="1439862"/>
          </a:xfrm>
          <a:prstGeom prst="rect">
            <a:avLst/>
          </a:prstGeom>
          <a:noFill/>
          <a:ln w="9525">
            <a:noFill/>
            <a:miter lim="800000"/>
            <a:headEnd/>
            <a:tailEnd/>
          </a:ln>
        </p:spPr>
      </p:pic>
      <p:pic>
        <p:nvPicPr>
          <p:cNvPr id="951299" name="Picture 6"/>
          <p:cNvPicPr>
            <a:picLocks noChangeAspect="1" noChangeArrowheads="1"/>
          </p:cNvPicPr>
          <p:nvPr/>
        </p:nvPicPr>
        <p:blipFill>
          <a:blip r:embed="rId3"/>
          <a:srcRect/>
          <a:stretch>
            <a:fillRect/>
          </a:stretch>
        </p:blipFill>
        <p:spPr bwMode="auto">
          <a:xfrm>
            <a:off x="468313" y="3789363"/>
            <a:ext cx="8135937" cy="2519362"/>
          </a:xfrm>
          <a:prstGeom prst="rect">
            <a:avLst/>
          </a:prstGeom>
          <a:noFill/>
          <a:ln w="9525">
            <a:noFill/>
            <a:miter lim="800000"/>
            <a:headEnd/>
            <a:tailEnd/>
          </a:ln>
        </p:spPr>
      </p:pic>
      <p:sp>
        <p:nvSpPr>
          <p:cNvPr id="951300"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1.5.1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置换群</a:t>
            </a:r>
            <a:r>
              <a:rPr kumimoji="0" lang="en-US" altLang="zh-CN" sz="36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定义</a:t>
            </a:r>
          </a:p>
        </p:txBody>
      </p:sp>
    </p:spTree>
  </p:cSld>
  <p:clrMapOvr>
    <a:masterClrMapping/>
  </p:clrMapOvr>
  <p:transition>
    <p:pull dir="ru"/>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1" name="Rectangle 4"/>
          <p:cNvSpPr>
            <a:spLocks noRot="1" noChangeArrowheads="1"/>
          </p:cNvSpPr>
          <p:nvPr/>
        </p:nvSpPr>
        <p:spPr bwMode="auto">
          <a:xfrm>
            <a:off x="522288" y="1052513"/>
            <a:ext cx="6354762" cy="720725"/>
          </a:xfrm>
          <a:prstGeom prst="rect">
            <a:avLst/>
          </a:prstGeom>
          <a:noFill/>
          <a:ln w="9525">
            <a:noFill/>
            <a:miter lim="800000"/>
            <a:headEnd/>
            <a:tailEnd/>
          </a:ln>
        </p:spPr>
        <p:txBody>
          <a:bodyPr/>
          <a:lstStyle/>
          <a:p>
            <a:pPr marL="269875" indent="-269875" eaLnBrk="0" latinLnBrk="1" hangingPunct="0">
              <a:spcBef>
                <a:spcPct val="20000"/>
              </a:spcBef>
              <a:buClr>
                <a:srgbClr val="FF0000"/>
              </a:buClr>
              <a:buSzPct val="90000"/>
              <a:buFont typeface="Wingdings" pitchFamily="2" charset="2"/>
              <a:buChar char="Ø"/>
            </a:pPr>
            <a:r>
              <a:rPr lang="zh-CN" altLang="en-US" sz="3200" b="1">
                <a:solidFill>
                  <a:srgbClr val="FF0000"/>
                </a:solidFill>
                <a:latin typeface="楷体_GB2312" pitchFamily="49" charset="-122"/>
                <a:ea typeface="楷体_GB2312" pitchFamily="49" charset="-122"/>
              </a:rPr>
              <a:t>变换群：</a:t>
            </a:r>
          </a:p>
        </p:txBody>
      </p:sp>
      <p:sp>
        <p:nvSpPr>
          <p:cNvPr id="952322" name="Text Box 5"/>
          <p:cNvSpPr txBox="1">
            <a:spLocks noChangeArrowheads="1"/>
          </p:cNvSpPr>
          <p:nvPr/>
        </p:nvSpPr>
        <p:spPr bwMode="auto">
          <a:xfrm>
            <a:off x="539750" y="2838450"/>
            <a:ext cx="1368425" cy="519113"/>
          </a:xfrm>
          <a:prstGeom prst="rect">
            <a:avLst/>
          </a:prstGeom>
          <a:noFill/>
          <a:ln w="9525">
            <a:noFill/>
            <a:miter lim="800000"/>
            <a:headEnd/>
            <a:tailEnd/>
          </a:ln>
        </p:spPr>
        <p:txBody>
          <a:bodyPr>
            <a:spAutoFit/>
          </a:bodyPr>
          <a:lstStyle/>
          <a:p>
            <a:pPr>
              <a:spcBef>
                <a:spcPct val="50000"/>
              </a:spcBef>
            </a:pPr>
            <a:r>
              <a:rPr kumimoji="0" lang="zh-CN" altLang="en-US" b="1">
                <a:solidFill>
                  <a:srgbClr val="0033CC"/>
                </a:solidFill>
                <a:latin typeface="Arial" charset="0"/>
                <a:ea typeface="楷体_GB2312" pitchFamily="49" charset="-122"/>
              </a:rPr>
              <a:t>因为：</a:t>
            </a:r>
          </a:p>
        </p:txBody>
      </p:sp>
      <p:pic>
        <p:nvPicPr>
          <p:cNvPr id="952323" name="Picture 6"/>
          <p:cNvPicPr>
            <a:picLocks noChangeAspect="1" noChangeArrowheads="1"/>
          </p:cNvPicPr>
          <p:nvPr/>
        </p:nvPicPr>
        <p:blipFill>
          <a:blip r:embed="rId2"/>
          <a:srcRect/>
          <a:stretch>
            <a:fillRect/>
          </a:stretch>
        </p:blipFill>
        <p:spPr bwMode="auto">
          <a:xfrm>
            <a:off x="684213" y="1773238"/>
            <a:ext cx="7991475" cy="935037"/>
          </a:xfrm>
          <a:prstGeom prst="rect">
            <a:avLst/>
          </a:prstGeom>
          <a:noFill/>
          <a:ln w="9525">
            <a:noFill/>
            <a:miter lim="800000"/>
            <a:headEnd/>
            <a:tailEnd/>
          </a:ln>
        </p:spPr>
      </p:pic>
      <p:pic>
        <p:nvPicPr>
          <p:cNvPr id="851972" name="Picture 7"/>
          <p:cNvPicPr>
            <a:picLocks noChangeAspect="1" noChangeArrowheads="1"/>
          </p:cNvPicPr>
          <p:nvPr/>
        </p:nvPicPr>
        <p:blipFill>
          <a:blip r:embed="rId3"/>
          <a:srcRect/>
          <a:stretch>
            <a:fillRect/>
          </a:stretch>
        </p:blipFill>
        <p:spPr bwMode="auto">
          <a:xfrm>
            <a:off x="1258888" y="3429000"/>
            <a:ext cx="6697662" cy="3168650"/>
          </a:xfrm>
          <a:prstGeom prst="rect">
            <a:avLst/>
          </a:prstGeom>
          <a:noFill/>
          <a:ln w="9525">
            <a:noFill/>
            <a:miter lim="800000"/>
            <a:headEnd/>
            <a:tailEnd/>
          </a:ln>
        </p:spPr>
      </p:pic>
      <p:sp>
        <p:nvSpPr>
          <p:cNvPr id="952325"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1.5.1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置换群</a:t>
            </a:r>
            <a:r>
              <a:rPr kumimoji="0" lang="en-US" altLang="zh-CN" sz="36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定义</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51972"/>
                                        </p:tgtEl>
                                        <p:attrNameLst>
                                          <p:attrName>style.visibility</p:attrName>
                                        </p:attrNameLst>
                                      </p:cBhvr>
                                      <p:to>
                                        <p:strVal val="visible"/>
                                      </p:to>
                                    </p:set>
                                    <p:animEffect transition="in" filter="blinds(horizontal)">
                                      <p:cBhvr>
                                        <p:cTn id="7" dur="500"/>
                                        <p:tgtEl>
                                          <p:spTgt spid="851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txBox="1">
            <a:spLocks noGrp="1"/>
          </p:cNvSpPr>
          <p:nvPr/>
        </p:nvSpPr>
        <p:spPr>
          <a:xfrm>
            <a:off x="8215313" y="6429375"/>
            <a:ext cx="928687" cy="428625"/>
          </a:xfrm>
          <a:prstGeom prst="rect">
            <a:avLst/>
          </a:prstGeom>
          <a:noFill/>
        </p:spPr>
        <p:txBody>
          <a:bodyPr/>
          <a:lstStyle/>
          <a:p>
            <a:pPr>
              <a:defRPr/>
            </a:pPr>
            <a:fld id="{C21ACE73-349A-4719-9DA7-039834D12323}" type="slidenum">
              <a:rPr lang="en-US" altLang="zh-CN" sz="2000">
                <a:solidFill>
                  <a:schemeClr val="bg1">
                    <a:lumMod val="50000"/>
                  </a:schemeClr>
                </a:solidFill>
                <a:ea typeface="宋体" pitchFamily="2" charset="-122"/>
              </a:rPr>
              <a:pPr>
                <a:defRPr/>
              </a:pPr>
              <a:t>105</a:t>
            </a:fld>
            <a:endParaRPr lang="en-US" altLang="zh-CN" sz="2000">
              <a:solidFill>
                <a:schemeClr val="bg1">
                  <a:lumMod val="50000"/>
                </a:schemeClr>
              </a:solidFill>
              <a:ea typeface="宋体" pitchFamily="2" charset="-122"/>
            </a:endParaRPr>
          </a:p>
        </p:txBody>
      </p:sp>
      <p:sp>
        <p:nvSpPr>
          <p:cNvPr id="721927" name="Text Box 40"/>
          <p:cNvSpPr txBox="1">
            <a:spLocks noChangeArrowheads="1"/>
          </p:cNvSpPr>
          <p:nvPr/>
        </p:nvSpPr>
        <p:spPr bwMode="auto">
          <a:xfrm>
            <a:off x="879475" y="1936750"/>
            <a:ext cx="6645275" cy="519113"/>
          </a:xfrm>
          <a:prstGeom prst="rect">
            <a:avLst/>
          </a:prstGeom>
          <a:noFill/>
          <a:ln w="9525">
            <a:noFill/>
            <a:miter lim="800000"/>
            <a:headEnd/>
            <a:tailEnd/>
          </a:ln>
        </p:spPr>
        <p:txBody>
          <a:bodyPr>
            <a:spAutoFit/>
          </a:bodyPr>
          <a:lstStyle/>
          <a:p>
            <a:endParaRPr lang="zh-CN" altLang="zh-CN"/>
          </a:p>
        </p:txBody>
      </p:sp>
      <p:sp>
        <p:nvSpPr>
          <p:cNvPr id="721928" name="Text Box 47"/>
          <p:cNvSpPr txBox="1">
            <a:spLocks noChangeArrowheads="1"/>
          </p:cNvSpPr>
          <p:nvPr/>
        </p:nvSpPr>
        <p:spPr bwMode="auto">
          <a:xfrm>
            <a:off x="179388" y="1052513"/>
            <a:ext cx="8064500" cy="4279900"/>
          </a:xfrm>
          <a:prstGeom prst="rect">
            <a:avLst/>
          </a:prstGeom>
          <a:noFill/>
          <a:ln w="9525">
            <a:noFill/>
            <a:miter lim="800000"/>
            <a:headEnd/>
            <a:tailEnd/>
          </a:ln>
        </p:spPr>
        <p:txBody>
          <a:bodyPr>
            <a:spAutoFit/>
          </a:bodyPr>
          <a:lstStyle/>
          <a:p>
            <a:pPr marL="265113" indent="-265113">
              <a:lnSpc>
                <a:spcPct val="150000"/>
              </a:lnSpc>
              <a:buClr>
                <a:srgbClr val="FF3300"/>
              </a:buClr>
              <a:buSzPct val="90000"/>
              <a:buFont typeface="Wingdings" pitchFamily="2" charset="2"/>
              <a:buChar char="Ø"/>
            </a:pPr>
            <a:r>
              <a:rPr lang="zh-CN" altLang="en-US" b="1">
                <a:solidFill>
                  <a:srgbClr val="FF3300"/>
                </a:solidFill>
                <a:latin typeface="楷体_GB2312" pitchFamily="49" charset="-122"/>
                <a:ea typeface="楷体_GB2312" pitchFamily="49" charset="-122"/>
              </a:rPr>
              <a:t>置换：</a:t>
            </a:r>
            <a:r>
              <a:rPr lang="zh-CN" altLang="en-US" b="1">
                <a:latin typeface="楷体_GB2312" pitchFamily="49" charset="-122"/>
                <a:ea typeface="楷体_GB2312" pitchFamily="49" charset="-122"/>
              </a:rPr>
              <a:t>设</a:t>
            </a:r>
            <a:r>
              <a:rPr lang="en-US" altLang="zh-CN" i="1">
                <a:latin typeface="楷体_GB2312" pitchFamily="49" charset="-122"/>
                <a:ea typeface="楷体_GB2312" pitchFamily="49" charset="-122"/>
              </a:rPr>
              <a:t>S</a:t>
            </a:r>
            <a:r>
              <a:rPr lang="en-US" altLang="zh-CN">
                <a:latin typeface="楷体_GB2312" pitchFamily="49" charset="-122"/>
                <a:ea typeface="楷体_GB2312" pitchFamily="49" charset="-122"/>
              </a:rPr>
              <a:t>={1,2,</a:t>
            </a:r>
            <a:r>
              <a:rPr lang="en-US" altLang="zh-CN">
                <a:ea typeface="楷体_GB2312" pitchFamily="49" charset="-122"/>
              </a:rPr>
              <a:t>…</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n</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为</a:t>
            </a:r>
            <a:r>
              <a:rPr lang="zh-CN" altLang="en-US" b="1">
                <a:solidFill>
                  <a:srgbClr val="CC0099"/>
                </a:solidFill>
                <a:latin typeface="楷体_GB2312" pitchFamily="49" charset="-122"/>
                <a:ea typeface="楷体_GB2312" pitchFamily="49" charset="-122"/>
              </a:rPr>
              <a:t>有限集合</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集合</a:t>
            </a:r>
            <a:r>
              <a:rPr lang="en-US" altLang="zh-CN" i="1">
                <a:latin typeface="楷体_GB2312" pitchFamily="49" charset="-122"/>
                <a:ea typeface="楷体_GB2312" pitchFamily="49" charset="-122"/>
              </a:rPr>
              <a:t>S</a:t>
            </a:r>
            <a:r>
              <a:rPr lang="zh-CN" altLang="en-US" b="1">
                <a:latin typeface="楷体_GB2312" pitchFamily="49" charset="-122"/>
                <a:ea typeface="楷体_GB2312" pitchFamily="49" charset="-122"/>
              </a:rPr>
              <a:t>到自身的</a:t>
            </a:r>
            <a:r>
              <a:rPr lang="zh-CN" altLang="en-US" b="1">
                <a:solidFill>
                  <a:srgbClr val="0033CC"/>
                </a:solidFill>
                <a:latin typeface="楷体_GB2312" pitchFamily="49" charset="-122"/>
                <a:ea typeface="楷体_GB2312" pitchFamily="49" charset="-122"/>
              </a:rPr>
              <a:t>可逆映射（</a:t>
            </a:r>
            <a:r>
              <a:rPr lang="zh-CN" altLang="en-US" b="1">
                <a:solidFill>
                  <a:srgbClr val="CC0099"/>
                </a:solidFill>
                <a:latin typeface="楷体_GB2312" pitchFamily="49" charset="-122"/>
                <a:ea typeface="楷体_GB2312" pitchFamily="49" charset="-122"/>
              </a:rPr>
              <a:t>双射</a:t>
            </a:r>
            <a:r>
              <a:rPr lang="zh-CN" altLang="en-US" b="1">
                <a:solidFill>
                  <a:srgbClr val="0033CC"/>
                </a:solidFill>
                <a:latin typeface="楷体_GB2312" pitchFamily="49" charset="-122"/>
                <a:ea typeface="楷体_GB2312" pitchFamily="49" charset="-122"/>
              </a:rPr>
              <a:t>）</a:t>
            </a:r>
            <a:r>
              <a:rPr lang="zh-CN" altLang="en-US" b="1">
                <a:latin typeface="楷体_GB2312" pitchFamily="49" charset="-122"/>
                <a:ea typeface="楷体_GB2312" pitchFamily="49" charset="-122"/>
              </a:rPr>
              <a:t>称为</a:t>
            </a:r>
            <a:r>
              <a:rPr lang="en-US" altLang="zh-CN" i="1">
                <a:latin typeface="楷体_GB2312" pitchFamily="49" charset="-122"/>
                <a:ea typeface="楷体_GB2312" pitchFamily="49" charset="-122"/>
              </a:rPr>
              <a:t>S</a:t>
            </a:r>
            <a:r>
              <a:rPr lang="zh-CN" altLang="en-US" b="1">
                <a:latin typeface="楷体_GB2312" pitchFamily="49" charset="-122"/>
                <a:ea typeface="楷体_GB2312" pitchFamily="49" charset="-122"/>
              </a:rPr>
              <a:t>上的置换</a:t>
            </a:r>
            <a:r>
              <a:rPr lang="zh-CN" altLang="en-US">
                <a:latin typeface="楷体_GB2312" pitchFamily="49" charset="-122"/>
                <a:ea typeface="楷体_GB2312" pitchFamily="49" charset="-122"/>
              </a:rPr>
              <a:t>。</a:t>
            </a:r>
          </a:p>
          <a:p>
            <a:pPr marL="742950" lvl="1" indent="-285750">
              <a:lnSpc>
                <a:spcPct val="150000"/>
              </a:lnSpc>
              <a:buClr>
                <a:srgbClr val="FF3300"/>
              </a:buClr>
              <a:buFont typeface="Wingdings" pitchFamily="2" charset="2"/>
              <a:buChar char="ü"/>
            </a:pPr>
            <a:r>
              <a:rPr lang="en-US" altLang="zh-CN" i="1">
                <a:latin typeface="楷体_GB2312" pitchFamily="49" charset="-122"/>
                <a:ea typeface="楷体_GB2312" pitchFamily="49" charset="-122"/>
              </a:rPr>
              <a:t>S</a:t>
            </a:r>
            <a:r>
              <a:rPr lang="zh-CN" altLang="en-US" b="1">
                <a:latin typeface="楷体_GB2312" pitchFamily="49" charset="-122"/>
                <a:ea typeface="楷体_GB2312" pitchFamily="49" charset="-122"/>
              </a:rPr>
              <a:t>上的全体置换的集合记为</a:t>
            </a:r>
            <a:r>
              <a:rPr lang="en-US" altLang="zh-CN" i="1">
                <a:latin typeface="楷体_GB2312" pitchFamily="49" charset="-122"/>
                <a:ea typeface="楷体_GB2312" pitchFamily="49" charset="-122"/>
              </a:rPr>
              <a:t>S</a:t>
            </a:r>
            <a:r>
              <a:rPr lang="en-US" altLang="zh-CN" i="1" baseline="-25000">
                <a:latin typeface="楷体_GB2312" pitchFamily="49" charset="-122"/>
                <a:ea typeface="楷体_GB2312" pitchFamily="49" charset="-122"/>
              </a:rPr>
              <a:t>n</a:t>
            </a:r>
            <a:endParaRPr lang="en-US" altLang="zh-CN">
              <a:latin typeface="楷体_GB2312" pitchFamily="49" charset="-122"/>
              <a:ea typeface="楷体_GB2312" pitchFamily="49" charset="-122"/>
            </a:endParaRPr>
          </a:p>
          <a:p>
            <a:pPr marL="742950" lvl="1" indent="-285750">
              <a:lnSpc>
                <a:spcPct val="150000"/>
              </a:lnSpc>
              <a:buClr>
                <a:srgbClr val="FF3300"/>
              </a:buClr>
              <a:buFont typeface="Wingdings" pitchFamily="2" charset="2"/>
              <a:buChar char="ü"/>
            </a:pPr>
            <a:r>
              <a:rPr lang="en-US" altLang="zh-CN" sz="2400">
                <a:latin typeface="楷体_GB2312" pitchFamily="49" charset="-122"/>
                <a:ea typeface="楷体_GB2312" pitchFamily="49" charset="-122"/>
              </a:rPr>
              <a:t>1</a:t>
            </a:r>
            <a:r>
              <a:rPr lang="zh-CN" altLang="en-US" sz="2400" b="1">
                <a:latin typeface="楷体_GB2312" pitchFamily="49" charset="-122"/>
                <a:ea typeface="楷体_GB2312" pitchFamily="49" charset="-122"/>
              </a:rPr>
              <a:t>表示</a:t>
            </a:r>
            <a:r>
              <a:rPr lang="zh-CN" altLang="en-US" sz="2400" b="1">
                <a:solidFill>
                  <a:srgbClr val="0033CC"/>
                </a:solidFill>
                <a:latin typeface="楷体_GB2312" pitchFamily="49" charset="-122"/>
                <a:ea typeface="楷体_GB2312" pitchFamily="49" charset="-122"/>
              </a:rPr>
              <a:t>恒等置换</a:t>
            </a:r>
            <a:endParaRPr lang="zh-CN" altLang="en-US" sz="2400">
              <a:latin typeface="楷体_GB2312" pitchFamily="49" charset="-122"/>
              <a:ea typeface="楷体_GB2312" pitchFamily="49" charset="-122"/>
            </a:endParaRPr>
          </a:p>
          <a:p>
            <a:pPr marL="265113" indent="-265113">
              <a:lnSpc>
                <a:spcPct val="150000"/>
              </a:lnSpc>
            </a:pPr>
            <a:r>
              <a:rPr lang="zh-CN" altLang="en-US" b="1">
                <a:solidFill>
                  <a:srgbClr val="C00000"/>
                </a:solidFill>
                <a:latin typeface="楷体_GB2312" pitchFamily="49" charset="-122"/>
                <a:ea typeface="楷体_GB2312" pitchFamily="49" charset="-122"/>
              </a:rPr>
              <a:t>定理</a:t>
            </a:r>
            <a:r>
              <a:rPr lang="en-US" altLang="zh-CN" b="1">
                <a:solidFill>
                  <a:srgbClr val="C00000"/>
                </a:solidFill>
                <a:latin typeface="楷体_GB2312" pitchFamily="49" charset="-122"/>
                <a:ea typeface="楷体_GB2312" pitchFamily="49" charset="-122"/>
                <a:cs typeface="Times New Roman" pitchFamily="18" charset="0"/>
              </a:rPr>
              <a:t>1.24 </a:t>
            </a:r>
            <a:r>
              <a:rPr lang="en-US" altLang="zh-CN" i="1">
                <a:latin typeface="楷体_GB2312" pitchFamily="49" charset="-122"/>
                <a:ea typeface="楷体_GB2312" pitchFamily="49" charset="-122"/>
              </a:rPr>
              <a:t>S</a:t>
            </a:r>
            <a:r>
              <a:rPr lang="en-US" altLang="zh-CN" i="1" baseline="-25000">
                <a:latin typeface="楷体_GB2312" pitchFamily="49" charset="-122"/>
                <a:ea typeface="楷体_GB2312" pitchFamily="49" charset="-122"/>
              </a:rPr>
              <a:t>n</a:t>
            </a:r>
            <a:r>
              <a:rPr lang="zh-CN" altLang="en-US" b="1">
                <a:latin typeface="楷体_GB2312" pitchFamily="49" charset="-122"/>
                <a:ea typeface="楷体_GB2312" pitchFamily="49" charset="-122"/>
              </a:rPr>
              <a:t>中元素的乘积运算为</a:t>
            </a:r>
            <a:r>
              <a:rPr lang="zh-CN" altLang="en-US" b="1">
                <a:solidFill>
                  <a:srgbClr val="0033CC"/>
                </a:solidFill>
                <a:latin typeface="楷体_GB2312" pitchFamily="49" charset="-122"/>
                <a:ea typeface="楷体_GB2312" pitchFamily="49" charset="-122"/>
              </a:rPr>
              <a:t>映射的合成</a:t>
            </a:r>
            <a:r>
              <a:rPr lang="zh-CN" altLang="en-US" b="1">
                <a:latin typeface="楷体_GB2312" pitchFamily="49" charset="-122"/>
                <a:ea typeface="楷体_GB2312" pitchFamily="49" charset="-122"/>
              </a:rPr>
              <a:t>，即</a:t>
            </a:r>
            <a:endParaRPr lang="zh-CN" altLang="en-US" i="1" baseline="-25000">
              <a:latin typeface="楷体_GB2312" pitchFamily="49" charset="-122"/>
              <a:ea typeface="楷体_GB2312" pitchFamily="49" charset="-122"/>
            </a:endParaRPr>
          </a:p>
          <a:p>
            <a:pPr marL="265113" indent="-265113">
              <a:lnSpc>
                <a:spcPct val="150000"/>
              </a:lnSpc>
            </a:pPr>
            <a:endParaRPr lang="zh-CN" altLang="en-US" i="1" baseline="-25000">
              <a:latin typeface="楷体_GB2312" pitchFamily="49" charset="-122"/>
              <a:ea typeface="楷体_GB2312" pitchFamily="49" charset="-122"/>
            </a:endParaRPr>
          </a:p>
          <a:p>
            <a:pPr marL="265113" indent="-265113">
              <a:lnSpc>
                <a:spcPct val="150000"/>
              </a:lnSpc>
            </a:pPr>
            <a:r>
              <a:rPr lang="zh-CN" altLang="en-US" b="1">
                <a:latin typeface="楷体_GB2312" pitchFamily="49" charset="-122"/>
                <a:ea typeface="楷体_GB2312" pitchFamily="49" charset="-122"/>
              </a:rPr>
              <a:t>则</a:t>
            </a:r>
            <a:r>
              <a:rPr lang="en-US" altLang="zh-CN" i="1">
                <a:latin typeface="楷体_GB2312" pitchFamily="49" charset="-122"/>
                <a:ea typeface="楷体_GB2312" pitchFamily="49" charset="-122"/>
              </a:rPr>
              <a:t>S</a:t>
            </a:r>
            <a:r>
              <a:rPr lang="en-US" altLang="zh-CN" i="1" baseline="-25000">
                <a:latin typeface="楷体_GB2312" pitchFamily="49" charset="-122"/>
                <a:ea typeface="楷体_GB2312" pitchFamily="49" charset="-122"/>
              </a:rPr>
              <a:t>n</a:t>
            </a:r>
            <a:r>
              <a:rPr lang="zh-CN" altLang="en-US" b="1">
                <a:latin typeface="楷体_GB2312" pitchFamily="49" charset="-122"/>
                <a:ea typeface="楷体_GB2312" pitchFamily="49" charset="-122"/>
              </a:rPr>
              <a:t>关于该运算构成群，称为</a:t>
            </a:r>
            <a:r>
              <a:rPr lang="en-US" altLang="zh-CN" b="1" i="1">
                <a:solidFill>
                  <a:srgbClr val="C00000"/>
                </a:solidFill>
                <a:latin typeface="楷体_GB2312" pitchFamily="49" charset="-122"/>
                <a:ea typeface="楷体_GB2312" pitchFamily="49" charset="-122"/>
              </a:rPr>
              <a:t>n</a:t>
            </a:r>
            <a:r>
              <a:rPr lang="zh-CN" altLang="en-US" b="1">
                <a:solidFill>
                  <a:srgbClr val="C00000"/>
                </a:solidFill>
                <a:latin typeface="楷体_GB2312" pitchFamily="49" charset="-122"/>
                <a:ea typeface="楷体_GB2312" pitchFamily="49" charset="-122"/>
              </a:rPr>
              <a:t>次对称群。</a:t>
            </a:r>
            <a:endParaRPr lang="en-US" altLang="zh-CN" b="1">
              <a:solidFill>
                <a:srgbClr val="C00000"/>
              </a:solidFill>
              <a:latin typeface="楷体_GB2312" pitchFamily="49" charset="-122"/>
              <a:ea typeface="楷体_GB2312" pitchFamily="49" charset="-122"/>
            </a:endParaRPr>
          </a:p>
        </p:txBody>
      </p:sp>
      <p:graphicFrame>
        <p:nvGraphicFramePr>
          <p:cNvPr id="721925" name="Object 5"/>
          <p:cNvGraphicFramePr>
            <a:graphicFrameLocks noChangeAspect="1"/>
          </p:cNvGraphicFramePr>
          <p:nvPr/>
        </p:nvGraphicFramePr>
        <p:xfrm>
          <a:off x="2339975" y="4221163"/>
          <a:ext cx="2946400" cy="523875"/>
        </p:xfrm>
        <a:graphic>
          <a:graphicData uri="http://schemas.openxmlformats.org/presentationml/2006/ole">
            <p:oleObj spid="_x0000_s721925" name="Equation" r:id="rId4" imgW="1143000" imgH="203200" progId="">
              <p:embed/>
            </p:oleObj>
          </a:graphicData>
        </a:graphic>
      </p:graphicFrame>
      <p:sp>
        <p:nvSpPr>
          <p:cNvPr id="721929"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1.5.1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置换群</a:t>
            </a:r>
            <a:r>
              <a:rPr kumimoji="0" lang="en-US" altLang="zh-CN" sz="36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定义</a:t>
            </a:r>
          </a:p>
        </p:txBody>
      </p:sp>
      <p:sp>
        <p:nvSpPr>
          <p:cNvPr id="721933" name="Rectangle 13"/>
          <p:cNvSpPr>
            <a:spLocks noChangeArrowheads="1"/>
          </p:cNvSpPr>
          <p:nvPr/>
        </p:nvSpPr>
        <p:spPr bwMode="auto">
          <a:xfrm>
            <a:off x="1979613" y="5661025"/>
            <a:ext cx="4391025" cy="519113"/>
          </a:xfrm>
          <a:prstGeom prst="rect">
            <a:avLst/>
          </a:prstGeom>
          <a:noFill/>
          <a:ln w="9525">
            <a:noFill/>
            <a:miter lim="800000"/>
            <a:headEnd/>
            <a:tailEnd/>
          </a:ln>
        </p:spPr>
        <p:txBody>
          <a:bodyPr>
            <a:spAutoFit/>
          </a:bodyPr>
          <a:lstStyle/>
          <a:p>
            <a:r>
              <a:rPr kumimoji="0" lang="en-US" altLang="zh-CN" b="1" i="1">
                <a:solidFill>
                  <a:srgbClr val="0033CC"/>
                </a:solidFill>
                <a:latin typeface="楷体_GB2312" pitchFamily="49" charset="-122"/>
                <a:ea typeface="楷体_GB2312" pitchFamily="49" charset="-122"/>
              </a:rPr>
              <a:t>n</a:t>
            </a:r>
            <a:r>
              <a:rPr kumimoji="0" lang="zh-CN" altLang="en-US" b="1" i="1">
                <a:solidFill>
                  <a:srgbClr val="0033CC"/>
                </a:solidFill>
                <a:latin typeface="楷体_GB2312" pitchFamily="49" charset="-122"/>
                <a:ea typeface="楷体_GB2312" pitchFamily="49" charset="-122"/>
              </a:rPr>
              <a:t>次</a:t>
            </a:r>
            <a:r>
              <a:rPr kumimoji="0" lang="zh-CN" altLang="en-US" b="1">
                <a:solidFill>
                  <a:srgbClr val="0033CC"/>
                </a:solidFill>
                <a:latin typeface="楷体_GB2312" pitchFamily="49" charset="-122"/>
                <a:ea typeface="楷体_GB2312" pitchFamily="49" charset="-122"/>
              </a:rPr>
              <a:t>对称群的阶是多少？</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1933"/>
                                        </p:tgtEl>
                                        <p:attrNameLst>
                                          <p:attrName>style.visibility</p:attrName>
                                        </p:attrNameLst>
                                      </p:cBhvr>
                                      <p:to>
                                        <p:strVal val="visible"/>
                                      </p:to>
                                    </p:set>
                                    <p:animEffect transition="in" filter="blinds(horizontal)">
                                      <p:cBhvr>
                                        <p:cTn id="7" dur="500"/>
                                        <p:tgtEl>
                                          <p:spTgt spid="721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3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txBox="1">
            <a:spLocks noGrp="1"/>
          </p:cNvSpPr>
          <p:nvPr/>
        </p:nvSpPr>
        <p:spPr>
          <a:xfrm>
            <a:off x="8215313" y="6429375"/>
            <a:ext cx="928687" cy="428625"/>
          </a:xfrm>
          <a:prstGeom prst="rect">
            <a:avLst/>
          </a:prstGeom>
          <a:noFill/>
        </p:spPr>
        <p:txBody>
          <a:bodyPr/>
          <a:lstStyle/>
          <a:p>
            <a:pPr>
              <a:defRPr/>
            </a:pPr>
            <a:fld id="{B4B3D997-6B4A-4CEA-B628-EDA0FFC602E3}" type="slidenum">
              <a:rPr lang="en-US" altLang="zh-CN" sz="2000">
                <a:solidFill>
                  <a:schemeClr val="bg1">
                    <a:lumMod val="50000"/>
                  </a:schemeClr>
                </a:solidFill>
                <a:ea typeface="宋体" pitchFamily="2" charset="-122"/>
              </a:rPr>
              <a:pPr>
                <a:defRPr/>
              </a:pPr>
              <a:t>106</a:t>
            </a:fld>
            <a:endParaRPr lang="en-US" altLang="zh-CN" sz="2000">
              <a:solidFill>
                <a:schemeClr val="bg1">
                  <a:lumMod val="50000"/>
                </a:schemeClr>
              </a:solidFill>
              <a:ea typeface="宋体" pitchFamily="2" charset="-122"/>
            </a:endParaRPr>
          </a:p>
        </p:txBody>
      </p:sp>
      <p:sp>
        <p:nvSpPr>
          <p:cNvPr id="955394"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1.5.1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置换群</a:t>
            </a:r>
            <a:r>
              <a:rPr kumimoji="0" lang="en-US" altLang="zh-CN" sz="36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定义</a:t>
            </a:r>
          </a:p>
        </p:txBody>
      </p:sp>
      <p:sp>
        <p:nvSpPr>
          <p:cNvPr id="955395" name="矩形 8"/>
          <p:cNvSpPr>
            <a:spLocks noChangeArrowheads="1"/>
          </p:cNvSpPr>
          <p:nvPr/>
        </p:nvSpPr>
        <p:spPr bwMode="auto">
          <a:xfrm>
            <a:off x="468313" y="1412875"/>
            <a:ext cx="8143875" cy="1203325"/>
          </a:xfrm>
          <a:prstGeom prst="rect">
            <a:avLst/>
          </a:prstGeom>
          <a:noFill/>
          <a:ln w="9525">
            <a:noFill/>
            <a:miter lim="800000"/>
            <a:headEnd/>
            <a:tailEnd/>
          </a:ln>
        </p:spPr>
        <p:txBody>
          <a:bodyPr>
            <a:spAutoFit/>
          </a:bodyPr>
          <a:lstStyle/>
          <a:p>
            <a:pPr>
              <a:lnSpc>
                <a:spcPct val="130000"/>
              </a:lnSpc>
              <a:spcBef>
                <a:spcPts val="200"/>
              </a:spcBef>
            </a:pPr>
            <a:r>
              <a:rPr lang="zh-CN" altLang="en-US" b="1">
                <a:solidFill>
                  <a:srgbClr val="C00000"/>
                </a:solidFill>
                <a:latin typeface="楷体_GB2312" pitchFamily="49" charset="-122"/>
                <a:ea typeface="楷体_GB2312" pitchFamily="49" charset="-122"/>
                <a:cs typeface="Times New Roman" pitchFamily="18" charset="0"/>
              </a:rPr>
              <a:t>定义</a:t>
            </a:r>
            <a:r>
              <a:rPr lang="en-US" altLang="zh-CN" b="1">
                <a:solidFill>
                  <a:srgbClr val="C00000"/>
                </a:solidFill>
                <a:latin typeface="楷体_GB2312" pitchFamily="49" charset="-122"/>
                <a:ea typeface="楷体_GB2312" pitchFamily="49" charset="-122"/>
                <a:cs typeface="Times New Roman" pitchFamily="18" charset="0"/>
              </a:rPr>
              <a:t>1.25 </a:t>
            </a:r>
            <a:r>
              <a:rPr lang="zh-CN" altLang="en-US" b="1">
                <a:latin typeface="楷体_GB2312" pitchFamily="49" charset="-122"/>
                <a:ea typeface="楷体_GB2312" pitchFamily="49" charset="-122"/>
                <a:cs typeface="Times New Roman" pitchFamily="18" charset="0"/>
              </a:rPr>
              <a:t>如果</a:t>
            </a:r>
            <a:r>
              <a:rPr lang="en-US" altLang="zh-CN" i="1">
                <a:latin typeface="楷体_GB2312" pitchFamily="49" charset="-122"/>
                <a:ea typeface="楷体_GB2312" pitchFamily="49" charset="-122"/>
                <a:cs typeface="Times New Roman" pitchFamily="18" charset="0"/>
              </a:rPr>
              <a:t>S</a:t>
            </a:r>
            <a:r>
              <a:rPr lang="en-US" altLang="zh-CN" i="1" baseline="-25000">
                <a:latin typeface="楷体_GB2312" pitchFamily="49" charset="-122"/>
                <a:ea typeface="楷体_GB2312" pitchFamily="49" charset="-122"/>
                <a:cs typeface="Times New Roman" pitchFamily="18" charset="0"/>
              </a:rPr>
              <a:t>n</a:t>
            </a:r>
            <a:r>
              <a:rPr lang="zh-CN" altLang="en-US" b="1">
                <a:latin typeface="楷体_GB2312" pitchFamily="49" charset="-122"/>
                <a:ea typeface="楷体_GB2312" pitchFamily="49" charset="-122"/>
                <a:cs typeface="Times New Roman" pitchFamily="18" charset="0"/>
              </a:rPr>
              <a:t>的子集</a:t>
            </a:r>
            <a:r>
              <a:rPr lang="en-US" altLang="zh-CN" b="1">
                <a:latin typeface="楷体_GB2312" pitchFamily="49" charset="-122"/>
                <a:ea typeface="楷体_GB2312" pitchFamily="49" charset="-122"/>
                <a:cs typeface="Times New Roman" pitchFamily="18" charset="0"/>
              </a:rPr>
              <a:t>H</a:t>
            </a:r>
            <a:r>
              <a:rPr lang="zh-CN" altLang="en-US" b="1">
                <a:latin typeface="楷体_GB2312" pitchFamily="49" charset="-122"/>
                <a:ea typeface="楷体_GB2312" pitchFamily="49" charset="-122"/>
                <a:cs typeface="Times New Roman" pitchFamily="18" charset="0"/>
              </a:rPr>
              <a:t>关于上述映射合成运算构成的群，称</a:t>
            </a:r>
            <a:r>
              <a:rPr lang="en-US" altLang="zh-CN" b="1">
                <a:latin typeface="楷体_GB2312" pitchFamily="49" charset="-122"/>
                <a:ea typeface="楷体_GB2312" pitchFamily="49" charset="-122"/>
                <a:cs typeface="Times New Roman" pitchFamily="18" charset="0"/>
              </a:rPr>
              <a:t>H</a:t>
            </a:r>
            <a:r>
              <a:rPr lang="zh-CN" altLang="en-US" b="1">
                <a:latin typeface="楷体_GB2312" pitchFamily="49" charset="-122"/>
                <a:ea typeface="楷体_GB2312" pitchFamily="49" charset="-122"/>
                <a:cs typeface="Times New Roman" pitchFamily="18" charset="0"/>
              </a:rPr>
              <a:t>为</a:t>
            </a:r>
            <a:r>
              <a:rPr lang="en-US" altLang="zh-CN" b="1" i="1">
                <a:solidFill>
                  <a:srgbClr val="C00000"/>
                </a:solidFill>
                <a:latin typeface="楷体_GB2312" pitchFamily="49" charset="-122"/>
                <a:ea typeface="楷体_GB2312" pitchFamily="49" charset="-122"/>
                <a:cs typeface="Times New Roman" pitchFamily="18" charset="0"/>
              </a:rPr>
              <a:t>n</a:t>
            </a:r>
            <a:r>
              <a:rPr lang="zh-CN" altLang="en-US" b="1">
                <a:solidFill>
                  <a:srgbClr val="C00000"/>
                </a:solidFill>
                <a:latin typeface="楷体_GB2312" pitchFamily="49" charset="-122"/>
                <a:ea typeface="楷体_GB2312" pitchFamily="49" charset="-122"/>
                <a:cs typeface="Times New Roman" pitchFamily="18" charset="0"/>
              </a:rPr>
              <a:t>次置换群</a:t>
            </a:r>
            <a:r>
              <a:rPr lang="zh-CN" altLang="en-US" b="1">
                <a:latin typeface="楷体_GB2312" pitchFamily="49" charset="-122"/>
                <a:ea typeface="楷体_GB2312" pitchFamily="49" charset="-122"/>
                <a:cs typeface="Times New Roman" pitchFamily="18" charset="0"/>
              </a:rPr>
              <a:t>。  </a:t>
            </a:r>
          </a:p>
        </p:txBody>
      </p:sp>
    </p:spTree>
  </p:cSld>
  <p:clrMapOvr>
    <a:masterClrMapping/>
  </p:clrMapOvr>
  <p:transition>
    <p:pull dir="ru"/>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2"/>
          <p:cNvSpPr txBox="1">
            <a:spLocks noGrp="1"/>
          </p:cNvSpPr>
          <p:nvPr/>
        </p:nvSpPr>
        <p:spPr>
          <a:xfrm>
            <a:off x="8215313" y="6429375"/>
            <a:ext cx="928687" cy="428625"/>
          </a:xfrm>
          <a:prstGeom prst="rect">
            <a:avLst/>
          </a:prstGeom>
          <a:noFill/>
        </p:spPr>
        <p:txBody>
          <a:bodyPr/>
          <a:lstStyle/>
          <a:p>
            <a:pPr>
              <a:defRPr/>
            </a:pPr>
            <a:fld id="{7B59D79E-401C-4C4E-B15C-4C41FD5414A6}" type="slidenum">
              <a:rPr lang="en-US" altLang="zh-CN" sz="2000">
                <a:solidFill>
                  <a:schemeClr val="bg1">
                    <a:lumMod val="50000"/>
                  </a:schemeClr>
                </a:solidFill>
                <a:ea typeface="宋体" pitchFamily="2" charset="-122"/>
              </a:rPr>
              <a:pPr>
                <a:defRPr/>
              </a:pPr>
              <a:t>107</a:t>
            </a:fld>
            <a:endParaRPr lang="en-US" altLang="zh-CN" sz="2000">
              <a:solidFill>
                <a:schemeClr val="bg1">
                  <a:lumMod val="50000"/>
                </a:schemeClr>
              </a:solidFill>
              <a:ea typeface="宋体" pitchFamily="2" charset="-122"/>
            </a:endParaRPr>
          </a:p>
        </p:txBody>
      </p:sp>
      <p:sp>
        <p:nvSpPr>
          <p:cNvPr id="725005" name="Text Box 37"/>
          <p:cNvSpPr txBox="1">
            <a:spLocks noChangeArrowheads="1"/>
          </p:cNvSpPr>
          <p:nvPr/>
        </p:nvSpPr>
        <p:spPr bwMode="auto">
          <a:xfrm>
            <a:off x="428625" y="1268413"/>
            <a:ext cx="7632700" cy="519112"/>
          </a:xfrm>
          <a:prstGeom prst="rect">
            <a:avLst/>
          </a:prstGeom>
          <a:noFill/>
          <a:ln w="9525">
            <a:noFill/>
            <a:miter lim="800000"/>
            <a:headEnd/>
            <a:tailEnd/>
          </a:ln>
        </p:spPr>
        <p:txBody>
          <a:bodyPr>
            <a:spAutoFit/>
          </a:bodyPr>
          <a:lstStyle/>
          <a:p>
            <a:pPr>
              <a:spcBef>
                <a:spcPct val="50000"/>
              </a:spcBef>
              <a:buClr>
                <a:srgbClr val="FF3300"/>
              </a:buClr>
              <a:buSzPct val="90000"/>
              <a:buFont typeface="Wingdings" pitchFamily="2" charset="2"/>
              <a:buChar char="Ø"/>
            </a:pPr>
            <a:r>
              <a:rPr lang="en-US" altLang="zh-CN">
                <a:latin typeface="楷体_GB2312" pitchFamily="49" charset="-122"/>
                <a:ea typeface="楷体_GB2312" pitchFamily="49" charset="-122"/>
              </a:rPr>
              <a:t>  </a:t>
            </a:r>
            <a:r>
              <a:rPr lang="zh-CN" altLang="en-US" b="1">
                <a:latin typeface="楷体_GB2312" pitchFamily="49" charset="-122"/>
                <a:ea typeface="楷体_GB2312" pitchFamily="49" charset="-122"/>
              </a:rPr>
              <a:t>次对称群  中元素表示：</a:t>
            </a:r>
          </a:p>
        </p:txBody>
      </p:sp>
      <p:graphicFrame>
        <p:nvGraphicFramePr>
          <p:cNvPr id="724996" name="Object 4"/>
          <p:cNvGraphicFramePr>
            <a:graphicFrameLocks noChangeAspect="1"/>
          </p:cNvGraphicFramePr>
          <p:nvPr/>
        </p:nvGraphicFramePr>
        <p:xfrm>
          <a:off x="835025" y="1390650"/>
          <a:ext cx="323850" cy="355600"/>
        </p:xfrm>
        <a:graphic>
          <a:graphicData uri="http://schemas.openxmlformats.org/presentationml/2006/ole">
            <p:oleObj spid="_x0000_s724996" name="Equation" r:id="rId3" imgW="126835" imgH="139518" progId="">
              <p:embed/>
            </p:oleObj>
          </a:graphicData>
        </a:graphic>
      </p:graphicFrame>
      <p:graphicFrame>
        <p:nvGraphicFramePr>
          <p:cNvPr id="724997" name="Object 5"/>
          <p:cNvGraphicFramePr>
            <a:graphicFrameLocks noChangeAspect="1"/>
          </p:cNvGraphicFramePr>
          <p:nvPr/>
        </p:nvGraphicFramePr>
        <p:xfrm>
          <a:off x="2555875" y="1323975"/>
          <a:ext cx="403225" cy="517525"/>
        </p:xfrm>
        <a:graphic>
          <a:graphicData uri="http://schemas.openxmlformats.org/presentationml/2006/ole">
            <p:oleObj spid="_x0000_s724997" name="Equation" r:id="rId4" imgW="177646" imgH="228402" progId="">
              <p:embed/>
            </p:oleObj>
          </a:graphicData>
        </a:graphic>
      </p:graphicFrame>
      <p:sp>
        <p:nvSpPr>
          <p:cNvPr id="725006" name="Text Box 40"/>
          <p:cNvSpPr txBox="1">
            <a:spLocks noChangeArrowheads="1"/>
          </p:cNvSpPr>
          <p:nvPr/>
        </p:nvSpPr>
        <p:spPr bwMode="auto">
          <a:xfrm>
            <a:off x="879475" y="1936750"/>
            <a:ext cx="6645275" cy="519113"/>
          </a:xfrm>
          <a:prstGeom prst="rect">
            <a:avLst/>
          </a:prstGeom>
          <a:noFill/>
          <a:ln w="9525">
            <a:noFill/>
            <a:miter lim="800000"/>
            <a:headEnd/>
            <a:tailEnd/>
          </a:ln>
        </p:spPr>
        <p:txBody>
          <a:bodyPr>
            <a:spAutoFit/>
          </a:bodyPr>
          <a:lstStyle/>
          <a:p>
            <a:endParaRPr lang="zh-CN" altLang="zh-CN"/>
          </a:p>
        </p:txBody>
      </p:sp>
      <p:sp>
        <p:nvSpPr>
          <p:cNvPr id="725007" name="Text Box 41"/>
          <p:cNvSpPr txBox="1">
            <a:spLocks noChangeArrowheads="1"/>
          </p:cNvSpPr>
          <p:nvPr/>
        </p:nvSpPr>
        <p:spPr bwMode="auto">
          <a:xfrm>
            <a:off x="357188" y="2143125"/>
            <a:ext cx="6985000" cy="519113"/>
          </a:xfrm>
          <a:prstGeom prst="rect">
            <a:avLst/>
          </a:prstGeom>
          <a:noFill/>
          <a:ln w="9525">
            <a:noFill/>
            <a:miter lim="800000"/>
            <a:headEnd/>
            <a:tailEnd/>
          </a:ln>
        </p:spPr>
        <p:txBody>
          <a:bodyPr>
            <a:spAutoFit/>
          </a:bodyPr>
          <a:lstStyle/>
          <a:p>
            <a:pPr>
              <a:spcBef>
                <a:spcPct val="50000"/>
              </a:spcBef>
            </a:pPr>
            <a:r>
              <a:rPr lang="zh-CN" altLang="en-US" b="1">
                <a:solidFill>
                  <a:srgbClr val="C00000"/>
                </a:solidFill>
                <a:latin typeface="楷体_GB2312" pitchFamily="49" charset="-122"/>
                <a:ea typeface="楷体_GB2312" pitchFamily="49" charset="-122"/>
              </a:rPr>
              <a:t>（</a:t>
            </a:r>
            <a:r>
              <a:rPr lang="en-US" altLang="zh-CN" b="1">
                <a:solidFill>
                  <a:srgbClr val="C00000"/>
                </a:solidFill>
                <a:latin typeface="楷体_GB2312" pitchFamily="49" charset="-122"/>
                <a:ea typeface="楷体_GB2312" pitchFamily="49" charset="-122"/>
              </a:rPr>
              <a:t>1</a:t>
            </a:r>
            <a:r>
              <a:rPr lang="zh-CN" altLang="en-US" b="1">
                <a:solidFill>
                  <a:srgbClr val="C00000"/>
                </a:solidFill>
                <a:latin typeface="楷体_GB2312" pitchFamily="49" charset="-122"/>
                <a:ea typeface="楷体_GB2312" pitchFamily="49" charset="-122"/>
              </a:rPr>
              <a:t>）置换表示：</a:t>
            </a:r>
          </a:p>
        </p:txBody>
      </p:sp>
      <p:graphicFrame>
        <p:nvGraphicFramePr>
          <p:cNvPr id="725000" name="Object 8"/>
          <p:cNvGraphicFramePr>
            <a:graphicFrameLocks noChangeAspect="1"/>
          </p:cNvGraphicFramePr>
          <p:nvPr/>
        </p:nvGraphicFramePr>
        <p:xfrm>
          <a:off x="827088" y="2924175"/>
          <a:ext cx="7489825" cy="896938"/>
        </p:xfrm>
        <a:graphic>
          <a:graphicData uri="http://schemas.openxmlformats.org/presentationml/2006/ole">
            <p:oleObj spid="_x0000_s725000" name="Equation" r:id="rId5" imgW="3187700" imgH="381000" progId="">
              <p:embed/>
            </p:oleObj>
          </a:graphicData>
        </a:graphic>
      </p:graphicFrame>
      <p:sp>
        <p:nvSpPr>
          <p:cNvPr id="725008" name="Text Box 43"/>
          <p:cNvSpPr txBox="1">
            <a:spLocks noChangeArrowheads="1"/>
          </p:cNvSpPr>
          <p:nvPr/>
        </p:nvSpPr>
        <p:spPr bwMode="auto">
          <a:xfrm>
            <a:off x="357188" y="5026025"/>
            <a:ext cx="4286250" cy="519113"/>
          </a:xfrm>
          <a:prstGeom prst="rect">
            <a:avLst/>
          </a:prstGeom>
          <a:noFill/>
          <a:ln w="9525">
            <a:noFill/>
            <a:miter lim="800000"/>
            <a:headEnd/>
            <a:tailEnd/>
          </a:ln>
        </p:spPr>
        <p:txBody>
          <a:bodyPr>
            <a:spAutoFit/>
          </a:bodyPr>
          <a:lstStyle/>
          <a:p>
            <a:pPr>
              <a:spcBef>
                <a:spcPct val="50000"/>
              </a:spcBef>
            </a:pPr>
            <a:r>
              <a:rPr lang="zh-CN" altLang="en-US" b="1">
                <a:solidFill>
                  <a:srgbClr val="CC0099"/>
                </a:solidFill>
                <a:latin typeface="楷体_GB2312" pitchFamily="49" charset="-122"/>
                <a:ea typeface="楷体_GB2312" pitchFamily="49" charset="-122"/>
              </a:rPr>
              <a:t>例：</a:t>
            </a:r>
            <a:r>
              <a:rPr lang="zh-CN" altLang="en-US" b="1">
                <a:latin typeface="楷体_GB2312" pitchFamily="49" charset="-122"/>
                <a:ea typeface="楷体_GB2312" pitchFamily="49" charset="-122"/>
              </a:rPr>
              <a:t>                                     </a:t>
            </a:r>
            <a:endParaRPr lang="en-US" altLang="zh-CN" b="1">
              <a:latin typeface="楷体_GB2312" pitchFamily="49" charset="-122"/>
              <a:ea typeface="楷体_GB2312" pitchFamily="49" charset="-122"/>
            </a:endParaRPr>
          </a:p>
        </p:txBody>
      </p:sp>
      <p:graphicFrame>
        <p:nvGraphicFramePr>
          <p:cNvPr id="725002" name="Object 10"/>
          <p:cNvGraphicFramePr>
            <a:graphicFrameLocks noChangeAspect="1"/>
          </p:cNvGraphicFramePr>
          <p:nvPr/>
        </p:nvGraphicFramePr>
        <p:xfrm>
          <a:off x="1143000" y="4881563"/>
          <a:ext cx="3168650" cy="858837"/>
        </p:xfrm>
        <a:graphic>
          <a:graphicData uri="http://schemas.openxmlformats.org/presentationml/2006/ole">
            <p:oleObj spid="_x0000_s725002" name="Equation" r:id="rId6" imgW="1497950" imgH="406224" progId="">
              <p:embed/>
            </p:oleObj>
          </a:graphicData>
        </a:graphic>
      </p:graphicFrame>
      <p:graphicFrame>
        <p:nvGraphicFramePr>
          <p:cNvPr id="725003" name="Object 11"/>
          <p:cNvGraphicFramePr>
            <a:graphicFrameLocks noChangeAspect="1"/>
          </p:cNvGraphicFramePr>
          <p:nvPr/>
        </p:nvGraphicFramePr>
        <p:xfrm>
          <a:off x="1000125" y="5826125"/>
          <a:ext cx="7794625" cy="771525"/>
        </p:xfrm>
        <a:graphic>
          <a:graphicData uri="http://schemas.openxmlformats.org/presentationml/2006/ole">
            <p:oleObj spid="_x0000_s725003" name="Equation" r:id="rId7" imgW="4102100" imgH="406400" progId="">
              <p:embed/>
            </p:oleObj>
          </a:graphicData>
        </a:graphic>
      </p:graphicFrame>
      <p:sp>
        <p:nvSpPr>
          <p:cNvPr id="725009"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1.5.2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置换群</a:t>
            </a:r>
            <a:r>
              <a:rPr kumimoji="0" lang="en-US" altLang="zh-CN" sz="44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置换群元素表示</a:t>
            </a:r>
          </a:p>
        </p:txBody>
      </p:sp>
      <p:sp>
        <p:nvSpPr>
          <p:cNvPr id="725010" name="Text Box 19"/>
          <p:cNvSpPr txBox="1">
            <a:spLocks noChangeArrowheads="1"/>
          </p:cNvSpPr>
          <p:nvPr/>
        </p:nvSpPr>
        <p:spPr bwMode="auto">
          <a:xfrm>
            <a:off x="323850" y="4062413"/>
            <a:ext cx="8424863" cy="519112"/>
          </a:xfrm>
          <a:prstGeom prst="rect">
            <a:avLst/>
          </a:prstGeom>
          <a:noFill/>
          <a:ln w="9525">
            <a:noFill/>
            <a:miter lim="800000"/>
            <a:headEnd/>
            <a:tailEnd/>
          </a:ln>
        </p:spPr>
        <p:txBody>
          <a:bodyPr>
            <a:spAutoFit/>
          </a:bodyPr>
          <a:lstStyle/>
          <a:p>
            <a:pPr>
              <a:spcBef>
                <a:spcPct val="50000"/>
              </a:spcBef>
            </a:pPr>
            <a:r>
              <a:rPr kumimoji="0" lang="zh-CN" altLang="en-US" b="1">
                <a:solidFill>
                  <a:srgbClr val="0033CC"/>
                </a:solidFill>
                <a:latin typeface="楷体_GB2312" pitchFamily="49" charset="-122"/>
                <a:ea typeface="楷体_GB2312" pitchFamily="49" charset="-122"/>
              </a:rPr>
              <a:t>由于</a:t>
            </a:r>
            <a:r>
              <a:rPr kumimoji="0" lang="el-GR" altLang="zh-CN" b="1">
                <a:solidFill>
                  <a:srgbClr val="0033CC"/>
                </a:solidFill>
                <a:latin typeface="楷体_GB2312" pitchFamily="49" charset="-122"/>
                <a:ea typeface="楷体_GB2312" pitchFamily="49" charset="-122"/>
              </a:rPr>
              <a:t>σ</a:t>
            </a:r>
            <a:r>
              <a:rPr kumimoji="0" lang="zh-CN" altLang="en-US" b="1">
                <a:solidFill>
                  <a:srgbClr val="0033CC"/>
                </a:solidFill>
                <a:latin typeface="楷体_GB2312" pitchFamily="49" charset="-122"/>
                <a:ea typeface="楷体_GB2312" pitchFamily="49" charset="-122"/>
              </a:rPr>
              <a:t>是双射，故</a:t>
            </a:r>
            <a:r>
              <a:rPr kumimoji="0" lang="en-US" altLang="zh-CN" b="1" i="1">
                <a:solidFill>
                  <a:srgbClr val="0033CC"/>
                </a:solidFill>
                <a:latin typeface="楷体_GB2312" pitchFamily="49" charset="-122"/>
                <a:ea typeface="楷体_GB2312" pitchFamily="49" charset="-122"/>
              </a:rPr>
              <a:t>i</a:t>
            </a:r>
            <a:r>
              <a:rPr kumimoji="0" lang="en-US" altLang="zh-CN" b="1" baseline="-25000">
                <a:solidFill>
                  <a:srgbClr val="0033CC"/>
                </a:solidFill>
                <a:latin typeface="楷体_GB2312" pitchFamily="49" charset="-122"/>
                <a:ea typeface="楷体_GB2312" pitchFamily="49" charset="-122"/>
              </a:rPr>
              <a:t>1</a:t>
            </a:r>
            <a:r>
              <a:rPr kumimoji="0" lang="en-US" altLang="zh-CN" b="1">
                <a:solidFill>
                  <a:srgbClr val="0033CC"/>
                </a:solidFill>
                <a:latin typeface="楷体_GB2312" pitchFamily="49" charset="-122"/>
                <a:ea typeface="楷体_GB2312" pitchFamily="49" charset="-122"/>
              </a:rPr>
              <a:t>,</a:t>
            </a:r>
            <a:r>
              <a:rPr kumimoji="0" lang="en-US" altLang="zh-CN" b="1" i="1">
                <a:solidFill>
                  <a:srgbClr val="0033CC"/>
                </a:solidFill>
                <a:latin typeface="楷体_GB2312" pitchFamily="49" charset="-122"/>
                <a:ea typeface="楷体_GB2312" pitchFamily="49" charset="-122"/>
              </a:rPr>
              <a:t>i</a:t>
            </a:r>
            <a:r>
              <a:rPr kumimoji="0" lang="en-US" altLang="zh-CN" b="1" baseline="-25000">
                <a:solidFill>
                  <a:srgbClr val="0033CC"/>
                </a:solidFill>
                <a:latin typeface="楷体_GB2312" pitchFamily="49" charset="-122"/>
                <a:ea typeface="楷体_GB2312" pitchFamily="49" charset="-122"/>
              </a:rPr>
              <a:t>2</a:t>
            </a:r>
            <a:r>
              <a:rPr kumimoji="0" lang="en-US" altLang="zh-CN" b="1">
                <a:solidFill>
                  <a:srgbClr val="0033CC"/>
                </a:solidFill>
                <a:latin typeface="楷体_GB2312" pitchFamily="49" charset="-122"/>
                <a:ea typeface="楷体_GB2312" pitchFamily="49" charset="-122"/>
              </a:rPr>
              <a:t>,</a:t>
            </a:r>
            <a:r>
              <a:rPr kumimoji="0" lang="en-US" altLang="zh-CN" b="1">
                <a:solidFill>
                  <a:srgbClr val="0033CC"/>
                </a:solidFill>
                <a:ea typeface="楷体_GB2312" pitchFamily="49" charset="-122"/>
              </a:rPr>
              <a:t>…</a:t>
            </a:r>
            <a:r>
              <a:rPr kumimoji="0" lang="en-US" altLang="zh-CN" b="1">
                <a:solidFill>
                  <a:srgbClr val="0033CC"/>
                </a:solidFill>
                <a:latin typeface="楷体_GB2312" pitchFamily="49" charset="-122"/>
                <a:ea typeface="楷体_GB2312" pitchFamily="49" charset="-122"/>
              </a:rPr>
              <a:t>,</a:t>
            </a:r>
            <a:r>
              <a:rPr kumimoji="0" lang="en-US" altLang="zh-CN" b="1" i="1">
                <a:solidFill>
                  <a:srgbClr val="0033CC"/>
                </a:solidFill>
                <a:latin typeface="楷体_GB2312" pitchFamily="49" charset="-122"/>
                <a:ea typeface="楷体_GB2312" pitchFamily="49" charset="-122"/>
              </a:rPr>
              <a:t>i</a:t>
            </a:r>
            <a:r>
              <a:rPr kumimoji="0" lang="en-US" altLang="zh-CN" b="1" baseline="-25000">
                <a:solidFill>
                  <a:srgbClr val="0033CC"/>
                </a:solidFill>
                <a:latin typeface="楷体_GB2312" pitchFamily="49" charset="-122"/>
                <a:ea typeface="楷体_GB2312" pitchFamily="49" charset="-122"/>
              </a:rPr>
              <a:t>n</a:t>
            </a:r>
            <a:r>
              <a:rPr kumimoji="0" lang="zh-CN" altLang="en-US" b="1">
                <a:solidFill>
                  <a:srgbClr val="0033CC"/>
                </a:solidFill>
                <a:latin typeface="楷体_GB2312" pitchFamily="49" charset="-122"/>
                <a:ea typeface="楷体_GB2312" pitchFamily="49" charset="-122"/>
              </a:rPr>
              <a:t>是</a:t>
            </a:r>
            <a:r>
              <a:rPr kumimoji="0" lang="en-US" altLang="zh-CN" b="1">
                <a:solidFill>
                  <a:srgbClr val="0033CC"/>
                </a:solidFill>
                <a:latin typeface="楷体_GB2312" pitchFamily="49" charset="-122"/>
                <a:ea typeface="楷体_GB2312" pitchFamily="49" charset="-122"/>
              </a:rPr>
              <a:t>1,2,</a:t>
            </a:r>
            <a:r>
              <a:rPr kumimoji="0" lang="en-US" altLang="zh-CN" b="1">
                <a:solidFill>
                  <a:srgbClr val="0033CC"/>
                </a:solidFill>
                <a:latin typeface="宋体" charset="-122"/>
                <a:ea typeface="楷体_GB2312" pitchFamily="49" charset="-122"/>
              </a:rPr>
              <a:t>…</a:t>
            </a:r>
            <a:r>
              <a:rPr kumimoji="0" lang="en-US" altLang="zh-CN" b="1">
                <a:solidFill>
                  <a:srgbClr val="0033CC"/>
                </a:solidFill>
                <a:latin typeface="楷体_GB2312" pitchFamily="49" charset="-122"/>
                <a:ea typeface="楷体_GB2312" pitchFamily="49" charset="-122"/>
              </a:rPr>
              <a:t>,</a:t>
            </a:r>
            <a:r>
              <a:rPr kumimoji="0" lang="en-US" altLang="zh-CN" b="1" i="1">
                <a:solidFill>
                  <a:srgbClr val="0033CC"/>
                </a:solidFill>
                <a:latin typeface="楷体_GB2312" pitchFamily="49" charset="-122"/>
                <a:ea typeface="楷体_GB2312" pitchFamily="49" charset="-122"/>
              </a:rPr>
              <a:t>n</a:t>
            </a:r>
            <a:r>
              <a:rPr kumimoji="0" lang="zh-CN" altLang="en-US" b="1">
                <a:solidFill>
                  <a:srgbClr val="0033CC"/>
                </a:solidFill>
                <a:latin typeface="楷体_GB2312" pitchFamily="49" charset="-122"/>
                <a:ea typeface="楷体_GB2312" pitchFamily="49" charset="-122"/>
              </a:rPr>
              <a:t>的一个排列。</a:t>
            </a:r>
            <a:endParaRPr kumimoji="0" lang="zh-CN" altLang="el-GR" b="1">
              <a:solidFill>
                <a:srgbClr val="0033CC"/>
              </a:solidFill>
              <a:latin typeface="楷体_GB2312" pitchFamily="49" charset="-122"/>
              <a:ea typeface="楷体_GB2312" pitchFamily="49"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5002"/>
                                        </p:tgtEl>
                                        <p:attrNameLst>
                                          <p:attrName>style.visibility</p:attrName>
                                        </p:attrNameLst>
                                      </p:cBhvr>
                                      <p:to>
                                        <p:strVal val="visible"/>
                                      </p:to>
                                    </p:set>
                                    <p:animEffect transition="in" filter="blinds(horizontal)">
                                      <p:cBhvr>
                                        <p:cTn id="7" dur="500"/>
                                        <p:tgtEl>
                                          <p:spTgt spid="7250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5003"/>
                                        </p:tgtEl>
                                        <p:attrNameLst>
                                          <p:attrName>style.visibility</p:attrName>
                                        </p:attrNameLst>
                                      </p:cBhvr>
                                      <p:to>
                                        <p:strVal val="visible"/>
                                      </p:to>
                                    </p:set>
                                    <p:animEffect transition="in" filter="blinds(horizontal)">
                                      <p:cBhvr>
                                        <p:cTn id="12" dur="500"/>
                                        <p:tgtEl>
                                          <p:spTgt spid="725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3"/>
          <p:cNvSpPr txBox="1">
            <a:spLocks noGrp="1"/>
          </p:cNvSpPr>
          <p:nvPr/>
        </p:nvSpPr>
        <p:spPr>
          <a:xfrm>
            <a:off x="8215313" y="6429375"/>
            <a:ext cx="928687" cy="428625"/>
          </a:xfrm>
          <a:prstGeom prst="rect">
            <a:avLst/>
          </a:prstGeom>
          <a:noFill/>
        </p:spPr>
        <p:txBody>
          <a:bodyPr/>
          <a:lstStyle/>
          <a:p>
            <a:pPr>
              <a:defRPr/>
            </a:pPr>
            <a:fld id="{32B5ADC7-B71A-4812-B685-6B6B0977F39C}" type="slidenum">
              <a:rPr lang="en-US" altLang="zh-CN" sz="2000">
                <a:solidFill>
                  <a:schemeClr val="bg1">
                    <a:lumMod val="50000"/>
                  </a:schemeClr>
                </a:solidFill>
                <a:ea typeface="宋体" pitchFamily="2" charset="-122"/>
              </a:rPr>
              <a:pPr>
                <a:defRPr/>
              </a:pPr>
              <a:t>108</a:t>
            </a:fld>
            <a:endParaRPr lang="en-US" altLang="zh-CN" sz="2000">
              <a:solidFill>
                <a:schemeClr val="bg1">
                  <a:lumMod val="50000"/>
                </a:schemeClr>
              </a:solidFill>
              <a:ea typeface="宋体" pitchFamily="2" charset="-122"/>
            </a:endParaRPr>
          </a:p>
        </p:txBody>
      </p:sp>
      <p:graphicFrame>
        <p:nvGraphicFramePr>
          <p:cNvPr id="726019" name="Object 3"/>
          <p:cNvGraphicFramePr>
            <a:graphicFrameLocks noGrp="1" noChangeAspect="1"/>
          </p:cNvGraphicFramePr>
          <p:nvPr>
            <p:ph idx="4294967295"/>
          </p:nvPr>
        </p:nvGraphicFramePr>
        <p:xfrm>
          <a:off x="2232025" y="1282700"/>
          <a:ext cx="2768600" cy="1066800"/>
        </p:xfrm>
        <a:graphic>
          <a:graphicData uri="http://schemas.openxmlformats.org/presentationml/2006/ole">
            <p:oleObj spid="_x0000_s726019" name="Equation" r:id="rId3" imgW="2768600" imgH="1066800" progId="">
              <p:embed/>
            </p:oleObj>
          </a:graphicData>
        </a:graphic>
      </p:graphicFrame>
      <p:graphicFrame>
        <p:nvGraphicFramePr>
          <p:cNvPr id="726020" name="Object 4"/>
          <p:cNvGraphicFramePr>
            <a:graphicFrameLocks noChangeAspect="1"/>
          </p:cNvGraphicFramePr>
          <p:nvPr/>
        </p:nvGraphicFramePr>
        <p:xfrm>
          <a:off x="2500313" y="2714625"/>
          <a:ext cx="2844800" cy="1092200"/>
        </p:xfrm>
        <a:graphic>
          <a:graphicData uri="http://schemas.openxmlformats.org/presentationml/2006/ole">
            <p:oleObj spid="_x0000_s726020" name="Equation" r:id="rId4" imgW="2844800" imgH="1092200" progId="">
              <p:embed/>
            </p:oleObj>
          </a:graphicData>
        </a:graphic>
      </p:graphicFrame>
      <p:graphicFrame>
        <p:nvGraphicFramePr>
          <p:cNvPr id="726021" name="Object 5"/>
          <p:cNvGraphicFramePr>
            <a:graphicFrameLocks noChangeAspect="1"/>
          </p:cNvGraphicFramePr>
          <p:nvPr/>
        </p:nvGraphicFramePr>
        <p:xfrm>
          <a:off x="971550" y="4149725"/>
          <a:ext cx="6985000" cy="1219200"/>
        </p:xfrm>
        <a:graphic>
          <a:graphicData uri="http://schemas.openxmlformats.org/presentationml/2006/ole">
            <p:oleObj spid="_x0000_s726021" name="Equation" r:id="rId5" imgW="6985000" imgH="1219200" progId="">
              <p:embed/>
            </p:oleObj>
          </a:graphicData>
        </a:graphic>
      </p:graphicFrame>
      <p:sp>
        <p:nvSpPr>
          <p:cNvPr id="726023" name="Rectangle 9"/>
          <p:cNvSpPr>
            <a:spLocks noChangeArrowheads="1"/>
          </p:cNvSpPr>
          <p:nvPr/>
        </p:nvSpPr>
        <p:spPr bwMode="auto">
          <a:xfrm>
            <a:off x="500063" y="1500188"/>
            <a:ext cx="1695450" cy="519112"/>
          </a:xfrm>
          <a:prstGeom prst="rect">
            <a:avLst/>
          </a:prstGeom>
          <a:noFill/>
          <a:ln w="9525">
            <a:noFill/>
            <a:miter lim="800000"/>
            <a:headEnd/>
            <a:tailEnd/>
          </a:ln>
        </p:spPr>
        <p:txBody>
          <a:bodyPr>
            <a:spAutoFit/>
          </a:bodyPr>
          <a:lstStyle/>
          <a:p>
            <a:pPr>
              <a:spcBef>
                <a:spcPct val="20000"/>
              </a:spcBef>
              <a:buClr>
                <a:srgbClr val="0033CC"/>
              </a:buClr>
              <a:buSzPct val="90000"/>
              <a:buFont typeface="Wingdings" pitchFamily="2" charset="2"/>
              <a:buChar char="Ø"/>
            </a:pPr>
            <a:r>
              <a:rPr lang="zh-CN" altLang="en-US" b="1">
                <a:solidFill>
                  <a:srgbClr val="0033CC"/>
                </a:solidFill>
                <a:latin typeface="楷体_GB2312" pitchFamily="49" charset="-122"/>
                <a:ea typeface="楷体_GB2312" pitchFamily="49" charset="-122"/>
              </a:rPr>
              <a:t>单位元</a:t>
            </a:r>
            <a:r>
              <a:rPr lang="zh-CN" altLang="en-US" b="1">
                <a:latin typeface="楷体_GB2312" pitchFamily="49" charset="-122"/>
                <a:ea typeface="楷体_GB2312" pitchFamily="49" charset="-122"/>
              </a:rPr>
              <a:t>：</a:t>
            </a:r>
          </a:p>
        </p:txBody>
      </p:sp>
      <p:sp>
        <p:nvSpPr>
          <p:cNvPr id="726024" name="矩形 8"/>
          <p:cNvSpPr>
            <a:spLocks noChangeArrowheads="1"/>
          </p:cNvSpPr>
          <p:nvPr/>
        </p:nvSpPr>
        <p:spPr bwMode="auto">
          <a:xfrm>
            <a:off x="571500" y="3000375"/>
            <a:ext cx="1865313" cy="519113"/>
          </a:xfrm>
          <a:prstGeom prst="rect">
            <a:avLst/>
          </a:prstGeom>
          <a:noFill/>
          <a:ln w="9525">
            <a:noFill/>
            <a:miter lim="800000"/>
            <a:headEnd/>
            <a:tailEnd/>
          </a:ln>
        </p:spPr>
        <p:txBody>
          <a:bodyPr wrap="none">
            <a:spAutoFit/>
          </a:bodyPr>
          <a:lstStyle/>
          <a:p>
            <a:pPr>
              <a:spcBef>
                <a:spcPct val="20000"/>
              </a:spcBef>
              <a:buClr>
                <a:srgbClr val="0033CC"/>
              </a:buClr>
              <a:buSzPct val="90000"/>
              <a:buFont typeface="Wingdings" pitchFamily="2" charset="2"/>
              <a:buChar char="Ø"/>
            </a:pPr>
            <a:r>
              <a:rPr lang="zh-CN" altLang="en-US" b="1">
                <a:solidFill>
                  <a:srgbClr val="0033CC"/>
                </a:solidFill>
                <a:latin typeface="楷体_GB2312" pitchFamily="49" charset="-122"/>
                <a:ea typeface="楷体_GB2312" pitchFamily="49" charset="-122"/>
              </a:rPr>
              <a:t>逆元</a:t>
            </a:r>
            <a:r>
              <a:rPr lang="zh-CN" altLang="en-US" b="1">
                <a:latin typeface="楷体_GB2312" pitchFamily="49" charset="-122"/>
                <a:ea typeface="楷体_GB2312" pitchFamily="49" charset="-122"/>
              </a:rPr>
              <a:t>：设</a:t>
            </a:r>
          </a:p>
        </p:txBody>
      </p:sp>
      <p:sp>
        <p:nvSpPr>
          <p:cNvPr id="726025"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1.5.2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置换群</a:t>
            </a:r>
            <a:r>
              <a:rPr kumimoji="0" lang="en-US" altLang="zh-CN" sz="44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置换群元素表示</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6021"/>
                                        </p:tgtEl>
                                        <p:attrNameLst>
                                          <p:attrName>style.visibility</p:attrName>
                                        </p:attrNameLst>
                                      </p:cBhvr>
                                      <p:to>
                                        <p:strVal val="visible"/>
                                      </p:to>
                                    </p:set>
                                    <p:animEffect transition="in" filter="blinds(horizontal)">
                                      <p:cBhvr>
                                        <p:cTn id="7" dur="500"/>
                                        <p:tgtEl>
                                          <p:spTgt spid="72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4"/>
          <p:cNvSpPr txBox="1">
            <a:spLocks noGrp="1"/>
          </p:cNvSpPr>
          <p:nvPr/>
        </p:nvSpPr>
        <p:spPr>
          <a:xfrm>
            <a:off x="8215313" y="6429375"/>
            <a:ext cx="928687" cy="428625"/>
          </a:xfrm>
          <a:prstGeom prst="rect">
            <a:avLst/>
          </a:prstGeom>
          <a:noFill/>
        </p:spPr>
        <p:txBody>
          <a:bodyPr/>
          <a:lstStyle/>
          <a:p>
            <a:pPr>
              <a:defRPr/>
            </a:pPr>
            <a:fld id="{52D289D5-C476-4935-AB6A-775D5AFA4B85}" type="slidenum">
              <a:rPr lang="en-US" altLang="zh-CN" sz="2000">
                <a:solidFill>
                  <a:schemeClr val="bg1">
                    <a:lumMod val="50000"/>
                  </a:schemeClr>
                </a:solidFill>
                <a:ea typeface="宋体" pitchFamily="2" charset="-122"/>
              </a:rPr>
              <a:pPr>
                <a:defRPr/>
              </a:pPr>
              <a:t>109</a:t>
            </a:fld>
            <a:endParaRPr lang="en-US" altLang="zh-CN" sz="2000">
              <a:solidFill>
                <a:schemeClr val="bg1">
                  <a:lumMod val="50000"/>
                </a:schemeClr>
              </a:solidFill>
              <a:ea typeface="宋体" pitchFamily="2" charset="-122"/>
            </a:endParaRPr>
          </a:p>
        </p:txBody>
      </p:sp>
      <p:sp>
        <p:nvSpPr>
          <p:cNvPr id="727048" name="Rectangle 2"/>
          <p:cNvSpPr>
            <a:spLocks noChangeArrowheads="1"/>
          </p:cNvSpPr>
          <p:nvPr/>
        </p:nvSpPr>
        <p:spPr bwMode="auto">
          <a:xfrm>
            <a:off x="428625" y="1214438"/>
            <a:ext cx="2487613" cy="519112"/>
          </a:xfrm>
          <a:prstGeom prst="rect">
            <a:avLst/>
          </a:prstGeom>
          <a:noFill/>
          <a:ln w="9525">
            <a:noFill/>
            <a:miter lim="800000"/>
            <a:headEnd/>
            <a:tailEnd/>
          </a:ln>
        </p:spPr>
        <p:txBody>
          <a:bodyPr>
            <a:spAutoFit/>
          </a:bodyPr>
          <a:lstStyle/>
          <a:p>
            <a:pPr>
              <a:spcBef>
                <a:spcPct val="20000"/>
              </a:spcBef>
              <a:buClr>
                <a:srgbClr val="FF3300"/>
              </a:buClr>
              <a:buSzPct val="90000"/>
              <a:buFont typeface="Wingdings" pitchFamily="2" charset="2"/>
              <a:buChar char="Ø"/>
            </a:pPr>
            <a:r>
              <a:rPr kumimoji="0" lang="zh-CN" altLang="en-US" b="1">
                <a:latin typeface="楷体_GB2312" pitchFamily="49" charset="-122"/>
                <a:ea typeface="楷体_GB2312" pitchFamily="49" charset="-122"/>
              </a:rPr>
              <a:t> 乘法如下：</a:t>
            </a:r>
          </a:p>
        </p:txBody>
      </p:sp>
      <p:graphicFrame>
        <p:nvGraphicFramePr>
          <p:cNvPr id="727044" name="Object 4"/>
          <p:cNvGraphicFramePr>
            <a:graphicFrameLocks noChangeAspect="1"/>
          </p:cNvGraphicFramePr>
          <p:nvPr/>
        </p:nvGraphicFramePr>
        <p:xfrm>
          <a:off x="1295400" y="1752600"/>
          <a:ext cx="3024188" cy="1079500"/>
        </p:xfrm>
        <a:graphic>
          <a:graphicData uri="http://schemas.openxmlformats.org/presentationml/2006/ole">
            <p:oleObj spid="_x0000_s727044" name="Equation" r:id="rId3" imgW="3060700" imgH="1092200" progId="">
              <p:embed/>
            </p:oleObj>
          </a:graphicData>
        </a:graphic>
      </p:graphicFrame>
      <p:graphicFrame>
        <p:nvGraphicFramePr>
          <p:cNvPr id="727045" name="Object 5"/>
          <p:cNvGraphicFramePr>
            <a:graphicFrameLocks noChangeAspect="1"/>
          </p:cNvGraphicFramePr>
          <p:nvPr/>
        </p:nvGraphicFramePr>
        <p:xfrm>
          <a:off x="1295400" y="2909888"/>
          <a:ext cx="6310313" cy="1128712"/>
        </p:xfrm>
        <a:graphic>
          <a:graphicData uri="http://schemas.openxmlformats.org/presentationml/2006/ole">
            <p:oleObj spid="_x0000_s727045" name="Equation" r:id="rId4" imgW="6388100" imgH="1143000" progId="">
              <p:embed/>
            </p:oleObj>
          </a:graphicData>
        </a:graphic>
      </p:graphicFrame>
      <p:graphicFrame>
        <p:nvGraphicFramePr>
          <p:cNvPr id="727046" name="Object 6"/>
          <p:cNvGraphicFramePr>
            <a:graphicFrameLocks noChangeAspect="1"/>
          </p:cNvGraphicFramePr>
          <p:nvPr/>
        </p:nvGraphicFramePr>
        <p:xfrm>
          <a:off x="1238250" y="4168775"/>
          <a:ext cx="6210300" cy="2384425"/>
        </p:xfrm>
        <a:graphic>
          <a:graphicData uri="http://schemas.openxmlformats.org/presentationml/2006/ole">
            <p:oleObj spid="_x0000_s727046" name="Equation" r:id="rId5" imgW="6286500" imgH="2413000" progId="">
              <p:embed/>
            </p:oleObj>
          </a:graphicData>
        </a:graphic>
      </p:graphicFrame>
      <p:sp>
        <p:nvSpPr>
          <p:cNvPr id="727049"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1.5.2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置换群</a:t>
            </a:r>
            <a:r>
              <a:rPr kumimoji="0" lang="en-US" altLang="zh-CN" sz="44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置换群元素表示</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7046"/>
                                        </p:tgtEl>
                                        <p:attrNameLst>
                                          <p:attrName>style.visibility</p:attrName>
                                        </p:attrNameLst>
                                      </p:cBhvr>
                                      <p:to>
                                        <p:strVal val="visible"/>
                                      </p:to>
                                    </p:set>
                                    <p:animEffect transition="in" filter="blinds(horizontal)">
                                      <p:cBhvr>
                                        <p:cTn id="7" dur="500"/>
                                        <p:tgtEl>
                                          <p:spTgt spid="727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0"/>
          </p:nvPr>
        </p:nvSpPr>
        <p:spPr/>
        <p:txBody>
          <a:bodyPr/>
          <a:lstStyle/>
          <a:p>
            <a:pPr>
              <a:defRPr/>
            </a:pPr>
            <a:fld id="{607CB0B6-D97B-401D-A78E-451E591BF158}" type="slidenum">
              <a:rPr lang="en-US" altLang="zh-CN" sz="1800"/>
              <a:pPr>
                <a:defRPr/>
              </a:pPr>
              <a:t>11</a:t>
            </a:fld>
            <a:endParaRPr lang="en-US" altLang="zh-CN" sz="1800"/>
          </a:p>
        </p:txBody>
      </p:sp>
      <p:sp>
        <p:nvSpPr>
          <p:cNvPr id="415748" name="Text Box 2"/>
          <p:cNvSpPr txBox="1">
            <a:spLocks noChangeArrowheads="1"/>
          </p:cNvSpPr>
          <p:nvPr/>
        </p:nvSpPr>
        <p:spPr bwMode="auto">
          <a:xfrm>
            <a:off x="611188" y="1268413"/>
            <a:ext cx="7983537" cy="1282700"/>
          </a:xfrm>
          <a:prstGeom prst="rect">
            <a:avLst/>
          </a:prstGeom>
          <a:noFill/>
          <a:ln w="12700" algn="ctr">
            <a:noFill/>
            <a:miter lim="800000"/>
            <a:headEnd/>
            <a:tailEnd/>
          </a:ln>
        </p:spPr>
        <p:txBody>
          <a:bodyPr lIns="0" tIns="0" rIns="0" bIns="0">
            <a:spAutoFit/>
          </a:bodyPr>
          <a:lstStyle/>
          <a:p>
            <a:pPr>
              <a:lnSpc>
                <a:spcPct val="150000"/>
              </a:lnSpc>
              <a:buClr>
                <a:srgbClr val="FF3300"/>
              </a:buClr>
              <a:buSzPct val="90000"/>
              <a:buFont typeface="Wingdings" pitchFamily="2" charset="2"/>
              <a:buChar char="Ø"/>
            </a:pPr>
            <a:r>
              <a:rPr lang="zh-CN" altLang="en-US" b="1">
                <a:latin typeface="楷体_GB2312" pitchFamily="49" charset="-122"/>
                <a:ea typeface="楷体_GB2312" pitchFamily="49" charset="-122"/>
              </a:rPr>
              <a:t>椭圆曲线：三次平滑代数平面曲线（</a:t>
            </a:r>
            <a:r>
              <a:rPr lang="en-US" altLang="zh-CN" b="1">
                <a:latin typeface="楷体_GB2312" pitchFamily="49" charset="-122"/>
                <a:ea typeface="楷体_GB2312" pitchFamily="49" charset="-122"/>
              </a:rPr>
              <a:t>Smooth Algebraic Plane Curve</a:t>
            </a:r>
            <a:r>
              <a:rPr lang="zh-CN" altLang="en-US">
                <a:latin typeface="楷体_GB2312" pitchFamily="49" charset="-122"/>
                <a:ea typeface="楷体_GB2312" pitchFamily="49" charset="-122"/>
              </a:rPr>
              <a:t>）：</a:t>
            </a:r>
          </a:p>
        </p:txBody>
      </p:sp>
      <p:sp>
        <p:nvSpPr>
          <p:cNvPr id="415749" name="Rectangle 3"/>
          <p:cNvSpPr>
            <a:spLocks noChangeArrowheads="1"/>
          </p:cNvSpPr>
          <p:nvPr/>
        </p:nvSpPr>
        <p:spPr bwMode="auto">
          <a:xfrm>
            <a:off x="0" y="3314700"/>
            <a:ext cx="9144000" cy="0"/>
          </a:xfrm>
          <a:prstGeom prst="rect">
            <a:avLst/>
          </a:prstGeom>
          <a:noFill/>
          <a:ln w="12700" algn="ctr">
            <a:noFill/>
            <a:miter lim="800000"/>
            <a:headEnd/>
            <a:tailEnd/>
          </a:ln>
        </p:spPr>
        <p:txBody>
          <a:bodyPr wrap="none" lIns="0" tIns="0" rIns="0" bIns="0" anchor="ctr">
            <a:spAutoFit/>
          </a:bodyPr>
          <a:lstStyle/>
          <a:p>
            <a:endParaRPr lang="zh-CN" altLang="en-US"/>
          </a:p>
        </p:txBody>
      </p:sp>
      <p:sp>
        <p:nvSpPr>
          <p:cNvPr id="415750" name="Rectangle 4"/>
          <p:cNvSpPr>
            <a:spLocks noChangeArrowheads="1"/>
          </p:cNvSpPr>
          <p:nvPr/>
        </p:nvSpPr>
        <p:spPr bwMode="auto">
          <a:xfrm>
            <a:off x="0" y="3314700"/>
            <a:ext cx="9144000" cy="0"/>
          </a:xfrm>
          <a:prstGeom prst="rect">
            <a:avLst/>
          </a:prstGeom>
          <a:noFill/>
          <a:ln w="12700" algn="ctr">
            <a:noFill/>
            <a:miter lim="800000"/>
            <a:headEnd/>
            <a:tailEnd/>
          </a:ln>
        </p:spPr>
        <p:txBody>
          <a:bodyPr wrap="none" lIns="0" tIns="0" rIns="0" bIns="0" anchor="ctr">
            <a:spAutoFit/>
          </a:bodyPr>
          <a:lstStyle/>
          <a:p>
            <a:endParaRPr lang="zh-CN" altLang="en-US"/>
          </a:p>
        </p:txBody>
      </p:sp>
      <p:graphicFrame>
        <p:nvGraphicFramePr>
          <p:cNvPr id="415746" name="Object 5"/>
          <p:cNvGraphicFramePr>
            <a:graphicFrameLocks noChangeAspect="1"/>
          </p:cNvGraphicFramePr>
          <p:nvPr/>
        </p:nvGraphicFramePr>
        <p:xfrm>
          <a:off x="4972050" y="1960563"/>
          <a:ext cx="2779713" cy="725487"/>
        </p:xfrm>
        <a:graphic>
          <a:graphicData uri="http://schemas.openxmlformats.org/presentationml/2006/ole">
            <p:oleObj spid="_x0000_s415746" name="Equation" r:id="rId4" imgW="876240" imgH="228600" progId="">
              <p:embed/>
            </p:oleObj>
          </a:graphicData>
        </a:graphic>
      </p:graphicFrame>
      <p:sp>
        <p:nvSpPr>
          <p:cNvPr id="415751" name="Rectangle 6"/>
          <p:cNvSpPr>
            <a:spLocks noChangeArrowheads="1"/>
          </p:cNvSpPr>
          <p:nvPr/>
        </p:nvSpPr>
        <p:spPr bwMode="auto">
          <a:xfrm>
            <a:off x="0" y="3314700"/>
            <a:ext cx="9144000" cy="0"/>
          </a:xfrm>
          <a:prstGeom prst="rect">
            <a:avLst/>
          </a:prstGeom>
          <a:noFill/>
          <a:ln w="12700" algn="ctr">
            <a:noFill/>
            <a:miter lim="800000"/>
            <a:headEnd/>
            <a:tailEnd/>
          </a:ln>
        </p:spPr>
        <p:txBody>
          <a:bodyPr wrap="none" lIns="0" tIns="0" rIns="0" bIns="0" anchor="ctr">
            <a:spAutoFit/>
          </a:bodyPr>
          <a:lstStyle/>
          <a:p>
            <a:endParaRPr lang="zh-CN" altLang="en-US"/>
          </a:p>
        </p:txBody>
      </p:sp>
      <p:sp>
        <p:nvSpPr>
          <p:cNvPr id="415752"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zh-CN" altLang="en-US" sz="3200" b="1">
                <a:solidFill>
                  <a:schemeClr val="bg1"/>
                </a:solidFill>
                <a:latin typeface="黑体" pitchFamily="2" charset="-122"/>
                <a:ea typeface="黑体" pitchFamily="2" charset="-122"/>
              </a:rPr>
              <a:t>思考</a:t>
            </a:r>
          </a:p>
        </p:txBody>
      </p:sp>
      <p:pic>
        <p:nvPicPr>
          <p:cNvPr id="415753" name="Picture 6"/>
          <p:cNvPicPr>
            <a:picLocks noChangeAspect="1" noChangeArrowheads="1"/>
          </p:cNvPicPr>
          <p:nvPr/>
        </p:nvPicPr>
        <p:blipFill>
          <a:blip r:embed="rId5"/>
          <a:srcRect/>
          <a:stretch>
            <a:fillRect/>
          </a:stretch>
        </p:blipFill>
        <p:spPr bwMode="auto">
          <a:xfrm>
            <a:off x="4143375" y="2928938"/>
            <a:ext cx="4537075" cy="3309937"/>
          </a:xfrm>
          <a:prstGeom prst="rect">
            <a:avLst/>
          </a:prstGeom>
          <a:noFill/>
          <a:ln w="9525">
            <a:noFill/>
            <a:miter lim="800000"/>
            <a:headEnd/>
            <a:tailEnd/>
          </a:ln>
        </p:spPr>
      </p:pic>
      <p:sp>
        <p:nvSpPr>
          <p:cNvPr id="415754" name="矩形 12"/>
          <p:cNvSpPr>
            <a:spLocks noChangeArrowheads="1"/>
          </p:cNvSpPr>
          <p:nvPr/>
        </p:nvSpPr>
        <p:spPr bwMode="auto">
          <a:xfrm>
            <a:off x="539750" y="2924175"/>
            <a:ext cx="3143250" cy="1160463"/>
          </a:xfrm>
          <a:prstGeom prst="rect">
            <a:avLst/>
          </a:prstGeom>
          <a:noFill/>
          <a:ln w="9525">
            <a:noFill/>
            <a:miter lim="800000"/>
            <a:headEnd/>
            <a:tailEnd/>
          </a:ln>
        </p:spPr>
        <p:txBody>
          <a:bodyPr>
            <a:spAutoFit/>
          </a:bodyPr>
          <a:lstStyle/>
          <a:p>
            <a:pPr>
              <a:buClr>
                <a:srgbClr val="FF3300"/>
              </a:buClr>
              <a:buSzPct val="90000"/>
              <a:buFont typeface="Wingdings" pitchFamily="2" charset="2"/>
              <a:buChar char="Ø"/>
            </a:pPr>
            <a:r>
              <a:rPr lang="zh-CN" altLang="en-US" b="1">
                <a:latin typeface="楷体_GB2312" pitchFamily="49" charset="-122"/>
                <a:ea typeface="楷体_GB2312" pitchFamily="49" charset="-122"/>
              </a:rPr>
              <a:t>定义加法：</a:t>
            </a:r>
          </a:p>
          <a:p>
            <a:pPr>
              <a:lnSpc>
                <a:spcPct val="150000"/>
              </a:lnSpc>
            </a:pPr>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R= P+Q</a:t>
            </a:r>
          </a:p>
        </p:txBody>
      </p:sp>
    </p:spTree>
  </p:cSld>
  <p:clrMapOvr>
    <a:masterClrMapping/>
  </p:clrMapOvr>
  <p:transition>
    <p:wip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4"/>
          <p:cNvSpPr txBox="1">
            <a:spLocks noGrp="1"/>
          </p:cNvSpPr>
          <p:nvPr/>
        </p:nvSpPr>
        <p:spPr>
          <a:xfrm>
            <a:off x="8215313" y="6429375"/>
            <a:ext cx="928687" cy="428625"/>
          </a:xfrm>
          <a:prstGeom prst="rect">
            <a:avLst/>
          </a:prstGeom>
          <a:noFill/>
        </p:spPr>
        <p:txBody>
          <a:bodyPr/>
          <a:lstStyle/>
          <a:p>
            <a:pPr>
              <a:defRPr/>
            </a:pPr>
            <a:fld id="{208C518C-32E4-4AE2-BB04-0BA8941A3C81}" type="slidenum">
              <a:rPr lang="en-US" altLang="zh-CN" sz="2000">
                <a:solidFill>
                  <a:schemeClr val="bg1">
                    <a:lumMod val="50000"/>
                  </a:schemeClr>
                </a:solidFill>
                <a:ea typeface="宋体" pitchFamily="2" charset="-122"/>
              </a:rPr>
              <a:pPr>
                <a:defRPr/>
              </a:pPr>
              <a:t>110</a:t>
            </a:fld>
            <a:endParaRPr lang="en-US" altLang="zh-CN" sz="2000">
              <a:solidFill>
                <a:schemeClr val="bg1">
                  <a:lumMod val="50000"/>
                </a:schemeClr>
              </a:solidFill>
              <a:ea typeface="宋体" pitchFamily="2" charset="-122"/>
            </a:endParaRPr>
          </a:p>
        </p:txBody>
      </p:sp>
      <p:sp>
        <p:nvSpPr>
          <p:cNvPr id="728073" name="Rectangle 3"/>
          <p:cNvSpPr>
            <a:spLocks noChangeArrowheads="1"/>
          </p:cNvSpPr>
          <p:nvPr/>
        </p:nvSpPr>
        <p:spPr bwMode="auto">
          <a:xfrm>
            <a:off x="357188" y="1357313"/>
            <a:ext cx="8334375" cy="519112"/>
          </a:xfrm>
          <a:prstGeom prst="rect">
            <a:avLst/>
          </a:prstGeom>
          <a:noFill/>
          <a:ln w="9525">
            <a:noFill/>
            <a:miter lim="800000"/>
            <a:headEnd/>
            <a:tailEnd/>
          </a:ln>
        </p:spPr>
        <p:txBody>
          <a:bodyPr>
            <a:spAutoFit/>
          </a:bodyPr>
          <a:lstStyle/>
          <a:p>
            <a:pPr>
              <a:spcBef>
                <a:spcPct val="20000"/>
              </a:spcBef>
              <a:buSzPct val="89000"/>
            </a:pPr>
            <a:r>
              <a:rPr kumimoji="0" lang="zh-CN" altLang="en-US" b="1">
                <a:latin typeface="楷体_GB2312" pitchFamily="49" charset="-122"/>
                <a:ea typeface="楷体_GB2312" pitchFamily="49" charset="-122"/>
              </a:rPr>
              <a:t>例</a:t>
            </a:r>
            <a:r>
              <a:rPr kumimoji="0" lang="en-US" altLang="zh-CN" b="1">
                <a:latin typeface="楷体_GB2312" pitchFamily="49" charset="-122"/>
                <a:ea typeface="楷体_GB2312" pitchFamily="49" charset="-122"/>
              </a:rPr>
              <a:t>1</a:t>
            </a:r>
            <a:r>
              <a:rPr kumimoji="0" lang="zh-CN" altLang="en-US" b="1">
                <a:latin typeface="楷体_GB2312" pitchFamily="49" charset="-122"/>
                <a:ea typeface="楷体_GB2312" pitchFamily="49" charset="-122"/>
              </a:rPr>
              <a:t>：两个置换乘法</a:t>
            </a:r>
          </a:p>
        </p:txBody>
      </p:sp>
      <p:graphicFrame>
        <p:nvGraphicFramePr>
          <p:cNvPr id="728068" name="Object 4"/>
          <p:cNvGraphicFramePr>
            <a:graphicFrameLocks noChangeAspect="1"/>
          </p:cNvGraphicFramePr>
          <p:nvPr/>
        </p:nvGraphicFramePr>
        <p:xfrm>
          <a:off x="857250" y="2071688"/>
          <a:ext cx="6083300" cy="935037"/>
        </p:xfrm>
        <a:graphic>
          <a:graphicData uri="http://schemas.openxmlformats.org/presentationml/2006/ole">
            <p:oleObj spid="_x0000_s728068" name="Equation" r:id="rId3" imgW="6121400" imgH="1041400" progId="">
              <p:embed/>
            </p:oleObj>
          </a:graphicData>
        </a:graphic>
      </p:graphicFrame>
      <p:graphicFrame>
        <p:nvGraphicFramePr>
          <p:cNvPr id="728069" name="Object 5"/>
          <p:cNvGraphicFramePr>
            <a:graphicFrameLocks noChangeAspect="1"/>
          </p:cNvGraphicFramePr>
          <p:nvPr/>
        </p:nvGraphicFramePr>
        <p:xfrm>
          <a:off x="1331913" y="3276600"/>
          <a:ext cx="5784850" cy="1014413"/>
        </p:xfrm>
        <a:graphic>
          <a:graphicData uri="http://schemas.openxmlformats.org/presentationml/2006/ole">
            <p:oleObj spid="_x0000_s728069" name="Equation" r:id="rId4" imgW="5588000" imgH="1041400" progId="">
              <p:embed/>
            </p:oleObj>
          </a:graphicData>
        </a:graphic>
      </p:graphicFrame>
      <p:graphicFrame>
        <p:nvGraphicFramePr>
          <p:cNvPr id="728070" name="Object 6"/>
          <p:cNvGraphicFramePr>
            <a:graphicFrameLocks noChangeAspect="1"/>
          </p:cNvGraphicFramePr>
          <p:nvPr/>
        </p:nvGraphicFramePr>
        <p:xfrm>
          <a:off x="2216150" y="4419600"/>
          <a:ext cx="4930775" cy="1014413"/>
        </p:xfrm>
        <a:graphic>
          <a:graphicData uri="http://schemas.openxmlformats.org/presentationml/2006/ole">
            <p:oleObj spid="_x0000_s728070" name="Equation" r:id="rId5" imgW="4762500" imgH="1041400" progId="">
              <p:embed/>
            </p:oleObj>
          </a:graphicData>
        </a:graphic>
      </p:graphicFrame>
      <p:graphicFrame>
        <p:nvGraphicFramePr>
          <p:cNvPr id="728071" name="Object 7"/>
          <p:cNvGraphicFramePr>
            <a:graphicFrameLocks noChangeAspect="1"/>
          </p:cNvGraphicFramePr>
          <p:nvPr/>
        </p:nvGraphicFramePr>
        <p:xfrm>
          <a:off x="2133600" y="5540375"/>
          <a:ext cx="2668588" cy="1012825"/>
        </p:xfrm>
        <a:graphic>
          <a:graphicData uri="http://schemas.openxmlformats.org/presentationml/2006/ole">
            <p:oleObj spid="_x0000_s728071" name="Equation" r:id="rId6" imgW="2578100" imgH="1041400" progId="">
              <p:embed/>
            </p:oleObj>
          </a:graphicData>
        </a:graphic>
      </p:graphicFrame>
      <p:sp>
        <p:nvSpPr>
          <p:cNvPr id="728074"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1.5.2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置换群</a:t>
            </a:r>
            <a:r>
              <a:rPr kumimoji="0" lang="en-US" altLang="zh-CN" sz="44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置换群元素表示</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8070"/>
                                        </p:tgtEl>
                                        <p:attrNameLst>
                                          <p:attrName>style.visibility</p:attrName>
                                        </p:attrNameLst>
                                      </p:cBhvr>
                                      <p:to>
                                        <p:strVal val="visible"/>
                                      </p:to>
                                    </p:set>
                                    <p:animEffect transition="in" filter="blinds(horizontal)">
                                      <p:cBhvr>
                                        <p:cTn id="7" dur="500"/>
                                        <p:tgtEl>
                                          <p:spTgt spid="7280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8071"/>
                                        </p:tgtEl>
                                        <p:attrNameLst>
                                          <p:attrName>style.visibility</p:attrName>
                                        </p:attrNameLst>
                                      </p:cBhvr>
                                      <p:to>
                                        <p:strVal val="visible"/>
                                      </p:to>
                                    </p:set>
                                    <p:animEffect transition="in" filter="blinds(horizontal)">
                                      <p:cBhvr>
                                        <p:cTn id="12" dur="500"/>
                                        <p:tgtEl>
                                          <p:spTgt spid="728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4"/>
          <p:cNvSpPr txBox="1">
            <a:spLocks noGrp="1"/>
          </p:cNvSpPr>
          <p:nvPr/>
        </p:nvSpPr>
        <p:spPr>
          <a:xfrm>
            <a:off x="8215313" y="6429375"/>
            <a:ext cx="928687" cy="428625"/>
          </a:xfrm>
          <a:prstGeom prst="rect">
            <a:avLst/>
          </a:prstGeom>
          <a:noFill/>
        </p:spPr>
        <p:txBody>
          <a:bodyPr/>
          <a:lstStyle/>
          <a:p>
            <a:pPr>
              <a:defRPr/>
            </a:pPr>
            <a:fld id="{6793F77B-D39C-44BC-A629-147DCAED89CB}" type="slidenum">
              <a:rPr lang="en-US" altLang="zh-CN" sz="2000">
                <a:solidFill>
                  <a:schemeClr val="bg1">
                    <a:lumMod val="50000"/>
                  </a:schemeClr>
                </a:solidFill>
                <a:ea typeface="宋体" pitchFamily="2" charset="-122"/>
              </a:rPr>
              <a:pPr>
                <a:defRPr/>
              </a:pPr>
              <a:t>111</a:t>
            </a:fld>
            <a:endParaRPr lang="en-US" altLang="zh-CN" sz="2000">
              <a:solidFill>
                <a:schemeClr val="bg1">
                  <a:lumMod val="50000"/>
                </a:schemeClr>
              </a:solidFill>
              <a:ea typeface="宋体" pitchFamily="2" charset="-122"/>
            </a:endParaRPr>
          </a:p>
        </p:txBody>
      </p:sp>
      <p:sp>
        <p:nvSpPr>
          <p:cNvPr id="729098" name="Rectangle 2"/>
          <p:cNvSpPr>
            <a:spLocks noChangeArrowheads="1"/>
          </p:cNvSpPr>
          <p:nvPr/>
        </p:nvSpPr>
        <p:spPr bwMode="auto">
          <a:xfrm>
            <a:off x="428625" y="1214438"/>
            <a:ext cx="8382000" cy="519112"/>
          </a:xfrm>
          <a:prstGeom prst="rect">
            <a:avLst/>
          </a:prstGeom>
          <a:noFill/>
          <a:ln w="9525">
            <a:noFill/>
            <a:miter lim="800000"/>
            <a:headEnd/>
            <a:tailEnd/>
          </a:ln>
        </p:spPr>
        <p:txBody>
          <a:bodyPr>
            <a:spAutoFit/>
          </a:bodyPr>
          <a:lstStyle/>
          <a:p>
            <a:pPr>
              <a:spcBef>
                <a:spcPct val="20000"/>
              </a:spcBef>
              <a:buClr>
                <a:schemeClr val="hlink"/>
              </a:buClr>
              <a:buSzPct val="70000"/>
              <a:buFont typeface="Wingdings" pitchFamily="2" charset="2"/>
              <a:buNone/>
            </a:pPr>
            <a:r>
              <a:rPr kumimoji="0" lang="zh-CN" altLang="en-US" b="1">
                <a:ea typeface="楷体_GB2312" pitchFamily="49" charset="-122"/>
              </a:rPr>
              <a:t>类似有：</a:t>
            </a:r>
          </a:p>
        </p:txBody>
      </p:sp>
      <p:graphicFrame>
        <p:nvGraphicFramePr>
          <p:cNvPr id="729093" name="Object 5"/>
          <p:cNvGraphicFramePr>
            <a:graphicFrameLocks noChangeAspect="1"/>
          </p:cNvGraphicFramePr>
          <p:nvPr/>
        </p:nvGraphicFramePr>
        <p:xfrm>
          <a:off x="1314450" y="1881188"/>
          <a:ext cx="5784850" cy="1014412"/>
        </p:xfrm>
        <a:graphic>
          <a:graphicData uri="http://schemas.openxmlformats.org/presentationml/2006/ole">
            <p:oleObj spid="_x0000_s729093" name="Equation" r:id="rId3" imgW="5588000" imgH="1041400" progId="">
              <p:embed/>
            </p:oleObj>
          </a:graphicData>
        </a:graphic>
      </p:graphicFrame>
      <p:grpSp>
        <p:nvGrpSpPr>
          <p:cNvPr id="729102" name="Group 14"/>
          <p:cNvGrpSpPr>
            <a:grpSpLocks/>
          </p:cNvGrpSpPr>
          <p:nvPr/>
        </p:nvGrpSpPr>
        <p:grpSpPr bwMode="auto">
          <a:xfrm>
            <a:off x="609600" y="5410200"/>
            <a:ext cx="3170238" cy="519113"/>
            <a:chOff x="384" y="3408"/>
            <a:chExt cx="1997" cy="327"/>
          </a:xfrm>
        </p:grpSpPr>
        <p:sp>
          <p:nvSpPr>
            <p:cNvPr id="729101" name="Rectangle 3"/>
            <p:cNvSpPr>
              <a:spLocks noChangeArrowheads="1"/>
            </p:cNvSpPr>
            <p:nvPr/>
          </p:nvSpPr>
          <p:spPr bwMode="auto">
            <a:xfrm>
              <a:off x="384" y="3408"/>
              <a:ext cx="1135" cy="327"/>
            </a:xfrm>
            <a:prstGeom prst="rect">
              <a:avLst/>
            </a:prstGeom>
            <a:noFill/>
            <a:ln w="9525">
              <a:noFill/>
              <a:miter lim="800000"/>
              <a:headEnd/>
              <a:tailEnd/>
            </a:ln>
          </p:spPr>
          <p:txBody>
            <a:bodyPr>
              <a:spAutoFit/>
            </a:bodyPr>
            <a:lstStyle/>
            <a:p>
              <a:pPr>
                <a:spcBef>
                  <a:spcPct val="20000"/>
                </a:spcBef>
                <a:buClr>
                  <a:schemeClr val="hlink"/>
                </a:buClr>
                <a:buSzPct val="70000"/>
                <a:buFont typeface="Wingdings" pitchFamily="2" charset="2"/>
                <a:buNone/>
              </a:pPr>
              <a:r>
                <a:rPr kumimoji="0" lang="zh-CN" altLang="en-US" b="1">
                  <a:latin typeface="楷体_GB2312" pitchFamily="49" charset="-122"/>
                  <a:ea typeface="楷体_GB2312" pitchFamily="49" charset="-122"/>
                </a:rPr>
                <a:t>显然有： </a:t>
              </a:r>
            </a:p>
          </p:txBody>
        </p:sp>
        <p:graphicFrame>
          <p:nvGraphicFramePr>
            <p:cNvPr id="729094" name="Object 6"/>
            <p:cNvGraphicFramePr>
              <a:graphicFrameLocks noChangeAspect="1"/>
            </p:cNvGraphicFramePr>
            <p:nvPr/>
          </p:nvGraphicFramePr>
          <p:xfrm>
            <a:off x="1245" y="3420"/>
            <a:ext cx="1136" cy="280"/>
          </p:xfrm>
          <a:graphic>
            <a:graphicData uri="http://schemas.openxmlformats.org/presentationml/2006/ole">
              <p:oleObj spid="_x0000_s729094" name="Equation" r:id="rId4" imgW="1803400" imgH="444500" progId="">
                <p:embed/>
              </p:oleObj>
            </a:graphicData>
          </a:graphic>
        </p:graphicFrame>
      </p:grpSp>
      <p:graphicFrame>
        <p:nvGraphicFramePr>
          <p:cNvPr id="729095" name="Object 7"/>
          <p:cNvGraphicFramePr>
            <a:graphicFrameLocks noChangeAspect="1"/>
          </p:cNvGraphicFramePr>
          <p:nvPr/>
        </p:nvGraphicFramePr>
        <p:xfrm>
          <a:off x="2060575" y="3048000"/>
          <a:ext cx="4930775" cy="1014413"/>
        </p:xfrm>
        <a:graphic>
          <a:graphicData uri="http://schemas.openxmlformats.org/presentationml/2006/ole">
            <p:oleObj spid="_x0000_s729095" name="Equation" r:id="rId5" imgW="4762500" imgH="1041400" progId="">
              <p:embed/>
            </p:oleObj>
          </a:graphicData>
        </a:graphic>
      </p:graphicFrame>
      <p:graphicFrame>
        <p:nvGraphicFramePr>
          <p:cNvPr id="729096" name="Object 8"/>
          <p:cNvGraphicFramePr>
            <a:graphicFrameLocks noChangeAspect="1"/>
          </p:cNvGraphicFramePr>
          <p:nvPr/>
        </p:nvGraphicFramePr>
        <p:xfrm>
          <a:off x="2133600" y="4243388"/>
          <a:ext cx="2667000" cy="1014412"/>
        </p:xfrm>
        <a:graphic>
          <a:graphicData uri="http://schemas.openxmlformats.org/presentationml/2006/ole">
            <p:oleObj spid="_x0000_s729096" name="Equation" r:id="rId6" imgW="2578100" imgH="1041400" progId="">
              <p:embed/>
            </p:oleObj>
          </a:graphicData>
        </a:graphic>
      </p:graphicFrame>
      <p:sp>
        <p:nvSpPr>
          <p:cNvPr id="729100"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1.5.2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置换群</a:t>
            </a:r>
            <a:r>
              <a:rPr kumimoji="0" lang="en-US" altLang="zh-CN" sz="44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置换群元素表示</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9095"/>
                                        </p:tgtEl>
                                        <p:attrNameLst>
                                          <p:attrName>style.visibility</p:attrName>
                                        </p:attrNameLst>
                                      </p:cBhvr>
                                      <p:to>
                                        <p:strVal val="visible"/>
                                      </p:to>
                                    </p:set>
                                    <p:animEffect transition="in" filter="blinds(horizontal)">
                                      <p:cBhvr>
                                        <p:cTn id="7" dur="500"/>
                                        <p:tgtEl>
                                          <p:spTgt spid="7290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9096"/>
                                        </p:tgtEl>
                                        <p:attrNameLst>
                                          <p:attrName>style.visibility</p:attrName>
                                        </p:attrNameLst>
                                      </p:cBhvr>
                                      <p:to>
                                        <p:strVal val="visible"/>
                                      </p:to>
                                    </p:set>
                                    <p:animEffect transition="in" filter="blinds(horizontal)">
                                      <p:cBhvr>
                                        <p:cTn id="12" dur="500"/>
                                        <p:tgtEl>
                                          <p:spTgt spid="7290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9102"/>
                                        </p:tgtEl>
                                        <p:attrNameLst>
                                          <p:attrName>style.visibility</p:attrName>
                                        </p:attrNameLst>
                                      </p:cBhvr>
                                      <p:to>
                                        <p:strVal val="visible"/>
                                      </p:to>
                                    </p:set>
                                    <p:animEffect transition="in" filter="blinds(horizontal)">
                                      <p:cBhvr>
                                        <p:cTn id="17" dur="500"/>
                                        <p:tgtEl>
                                          <p:spTgt spid="729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2"/>
          <p:cNvSpPr txBox="1">
            <a:spLocks noGrp="1"/>
          </p:cNvSpPr>
          <p:nvPr/>
        </p:nvSpPr>
        <p:spPr>
          <a:xfrm>
            <a:off x="8215313" y="6429375"/>
            <a:ext cx="928687" cy="428625"/>
          </a:xfrm>
          <a:prstGeom prst="rect">
            <a:avLst/>
          </a:prstGeom>
          <a:noFill/>
        </p:spPr>
        <p:txBody>
          <a:bodyPr/>
          <a:lstStyle/>
          <a:p>
            <a:pPr>
              <a:defRPr/>
            </a:pPr>
            <a:fld id="{A56640D6-D6C3-4410-B6C3-D2B3522CB08B}" type="slidenum">
              <a:rPr lang="en-US" altLang="zh-CN" sz="2000">
                <a:solidFill>
                  <a:schemeClr val="bg1">
                    <a:lumMod val="50000"/>
                  </a:schemeClr>
                </a:solidFill>
                <a:ea typeface="宋体" pitchFamily="2" charset="-122"/>
              </a:rPr>
              <a:pPr>
                <a:defRPr/>
              </a:pPr>
              <a:t>112</a:t>
            </a:fld>
            <a:endParaRPr lang="en-US" altLang="zh-CN" sz="2000">
              <a:solidFill>
                <a:schemeClr val="bg1">
                  <a:lumMod val="50000"/>
                </a:schemeClr>
              </a:solidFill>
              <a:ea typeface="宋体" pitchFamily="2" charset="-122"/>
            </a:endParaRPr>
          </a:p>
        </p:txBody>
      </p:sp>
      <p:sp>
        <p:nvSpPr>
          <p:cNvPr id="730127" name="Text Box 15"/>
          <p:cNvSpPr txBox="1">
            <a:spLocks noChangeArrowheads="1"/>
          </p:cNvSpPr>
          <p:nvPr/>
        </p:nvSpPr>
        <p:spPr bwMode="auto">
          <a:xfrm>
            <a:off x="574675" y="1196975"/>
            <a:ext cx="8569325" cy="2443163"/>
          </a:xfrm>
          <a:prstGeom prst="rect">
            <a:avLst/>
          </a:prstGeom>
          <a:noFill/>
          <a:ln w="9525">
            <a:noFill/>
            <a:miter lim="800000"/>
            <a:headEnd/>
            <a:tailEnd/>
          </a:ln>
        </p:spPr>
        <p:txBody>
          <a:bodyPr>
            <a:spAutoFit/>
          </a:bodyPr>
          <a:lstStyle/>
          <a:p>
            <a:pPr>
              <a:spcBef>
                <a:spcPct val="50000"/>
              </a:spcBef>
            </a:pPr>
            <a:r>
              <a:rPr lang="zh-CN" altLang="en-US" b="1">
                <a:solidFill>
                  <a:srgbClr val="C00000"/>
                </a:solidFill>
                <a:latin typeface="楷体_GB2312" pitchFamily="49" charset="-122"/>
                <a:ea typeface="楷体_GB2312" pitchFamily="49" charset="-122"/>
              </a:rPr>
              <a:t>（</a:t>
            </a:r>
            <a:r>
              <a:rPr lang="en-US" altLang="zh-CN" b="1">
                <a:solidFill>
                  <a:srgbClr val="C00000"/>
                </a:solidFill>
                <a:latin typeface="楷体_GB2312" pitchFamily="49" charset="-122"/>
                <a:ea typeface="楷体_GB2312" pitchFamily="49" charset="-122"/>
              </a:rPr>
              <a:t>2</a:t>
            </a:r>
            <a:r>
              <a:rPr lang="zh-CN" altLang="en-US" b="1">
                <a:solidFill>
                  <a:srgbClr val="C00000"/>
                </a:solidFill>
                <a:latin typeface="楷体_GB2312" pitchFamily="49" charset="-122"/>
                <a:ea typeface="楷体_GB2312" pitchFamily="49" charset="-122"/>
              </a:rPr>
              <a:t>）轮换表示：</a:t>
            </a:r>
            <a:r>
              <a:rPr lang="zh-CN" altLang="en-US" b="1">
                <a:latin typeface="楷体_GB2312" pitchFamily="49" charset="-122"/>
                <a:ea typeface="楷体_GB2312" pitchFamily="49" charset="-122"/>
              </a:rPr>
              <a:t>如果  中的置换   满足下面条件：</a:t>
            </a:r>
          </a:p>
          <a:p>
            <a:pPr>
              <a:spcBef>
                <a:spcPct val="50000"/>
              </a:spcBef>
            </a:pPr>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     </a:t>
            </a:r>
          </a:p>
          <a:p>
            <a:pPr>
              <a:spcBef>
                <a:spcPct val="50000"/>
              </a:spcBef>
            </a:pPr>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）对任意</a:t>
            </a:r>
          </a:p>
          <a:p>
            <a:pPr>
              <a:spcBef>
                <a:spcPct val="50000"/>
              </a:spcBef>
            </a:pPr>
            <a:r>
              <a:rPr lang="zh-CN" altLang="en-US" b="1">
                <a:latin typeface="楷体_GB2312" pitchFamily="49" charset="-122"/>
                <a:ea typeface="楷体_GB2312" pitchFamily="49" charset="-122"/>
              </a:rPr>
              <a:t>则称  是长度为  的</a:t>
            </a:r>
            <a:r>
              <a:rPr lang="zh-CN" altLang="en-US" b="1">
                <a:solidFill>
                  <a:srgbClr val="0033CC"/>
                </a:solidFill>
                <a:latin typeface="楷体_GB2312" pitchFamily="49" charset="-122"/>
                <a:ea typeface="楷体_GB2312" pitchFamily="49" charset="-122"/>
              </a:rPr>
              <a:t>轮换</a:t>
            </a:r>
            <a:r>
              <a:rPr lang="zh-CN" altLang="en-US" b="1">
                <a:latin typeface="楷体_GB2312" pitchFamily="49" charset="-122"/>
                <a:ea typeface="楷体_GB2312" pitchFamily="49" charset="-122"/>
              </a:rPr>
              <a:t>，记为</a:t>
            </a:r>
          </a:p>
        </p:txBody>
      </p:sp>
      <p:graphicFrame>
        <p:nvGraphicFramePr>
          <p:cNvPr id="730116" name="Object 4"/>
          <p:cNvGraphicFramePr>
            <a:graphicFrameLocks noChangeAspect="1"/>
          </p:cNvGraphicFramePr>
          <p:nvPr/>
        </p:nvGraphicFramePr>
        <p:xfrm>
          <a:off x="5867400" y="1268413"/>
          <a:ext cx="422275" cy="387350"/>
        </p:xfrm>
        <a:graphic>
          <a:graphicData uri="http://schemas.openxmlformats.org/presentationml/2006/ole">
            <p:oleObj spid="_x0000_s730116" name="Equation" r:id="rId3" imgW="152334" imgH="139639" progId="">
              <p:embed/>
            </p:oleObj>
          </a:graphicData>
        </a:graphic>
      </p:graphicFrame>
      <p:graphicFrame>
        <p:nvGraphicFramePr>
          <p:cNvPr id="730117" name="Object 5"/>
          <p:cNvGraphicFramePr>
            <a:graphicFrameLocks noChangeAspect="1"/>
          </p:cNvGraphicFramePr>
          <p:nvPr/>
        </p:nvGraphicFramePr>
        <p:xfrm>
          <a:off x="4103688" y="1268413"/>
          <a:ext cx="371475" cy="477837"/>
        </p:xfrm>
        <a:graphic>
          <a:graphicData uri="http://schemas.openxmlformats.org/presentationml/2006/ole">
            <p:oleObj spid="_x0000_s730117" name="Equation" r:id="rId4" imgW="177646" imgH="228402" progId="">
              <p:embed/>
            </p:oleObj>
          </a:graphicData>
        </a:graphic>
      </p:graphicFrame>
      <p:graphicFrame>
        <p:nvGraphicFramePr>
          <p:cNvPr id="730118" name="Object 6"/>
          <p:cNvGraphicFramePr>
            <a:graphicFrameLocks noChangeAspect="1"/>
          </p:cNvGraphicFramePr>
          <p:nvPr/>
        </p:nvGraphicFramePr>
        <p:xfrm>
          <a:off x="2124075" y="1831975"/>
          <a:ext cx="5040313" cy="588963"/>
        </p:xfrm>
        <a:graphic>
          <a:graphicData uri="http://schemas.openxmlformats.org/presentationml/2006/ole">
            <p:oleObj spid="_x0000_s730118" name="Equation" r:id="rId5" imgW="1955800" imgH="228600" progId="">
              <p:embed/>
            </p:oleObj>
          </a:graphicData>
        </a:graphic>
      </p:graphicFrame>
      <p:graphicFrame>
        <p:nvGraphicFramePr>
          <p:cNvPr id="730119" name="Object 7"/>
          <p:cNvGraphicFramePr>
            <a:graphicFrameLocks noChangeAspect="1"/>
          </p:cNvGraphicFramePr>
          <p:nvPr/>
        </p:nvGraphicFramePr>
        <p:xfrm>
          <a:off x="3167063" y="2444750"/>
          <a:ext cx="4033837" cy="611188"/>
        </p:xfrm>
        <a:graphic>
          <a:graphicData uri="http://schemas.openxmlformats.org/presentationml/2006/ole">
            <p:oleObj spid="_x0000_s730119" name="Equation" r:id="rId6" imgW="1675673" imgH="253890" progId="">
              <p:embed/>
            </p:oleObj>
          </a:graphicData>
        </a:graphic>
      </p:graphicFrame>
      <p:graphicFrame>
        <p:nvGraphicFramePr>
          <p:cNvPr id="730120" name="Object 8"/>
          <p:cNvGraphicFramePr>
            <a:graphicFrameLocks noChangeAspect="1"/>
          </p:cNvGraphicFramePr>
          <p:nvPr/>
        </p:nvGraphicFramePr>
        <p:xfrm>
          <a:off x="1366838" y="3284538"/>
          <a:ext cx="360362" cy="330200"/>
        </p:xfrm>
        <a:graphic>
          <a:graphicData uri="http://schemas.openxmlformats.org/presentationml/2006/ole">
            <p:oleObj spid="_x0000_s730120" name="Equation" r:id="rId7" imgW="152334" imgH="139639" progId="">
              <p:embed/>
            </p:oleObj>
          </a:graphicData>
        </a:graphic>
      </p:graphicFrame>
      <p:graphicFrame>
        <p:nvGraphicFramePr>
          <p:cNvPr id="730121" name="Object 9"/>
          <p:cNvGraphicFramePr>
            <a:graphicFrameLocks noChangeAspect="1"/>
          </p:cNvGraphicFramePr>
          <p:nvPr/>
        </p:nvGraphicFramePr>
        <p:xfrm>
          <a:off x="3203575" y="3275013"/>
          <a:ext cx="431800" cy="369887"/>
        </p:xfrm>
        <a:graphic>
          <a:graphicData uri="http://schemas.openxmlformats.org/presentationml/2006/ole">
            <p:oleObj spid="_x0000_s730121" name="Equation" r:id="rId8" imgW="88746" imgH="152136" progId="">
              <p:embed/>
            </p:oleObj>
          </a:graphicData>
        </a:graphic>
      </p:graphicFrame>
      <p:graphicFrame>
        <p:nvGraphicFramePr>
          <p:cNvPr id="730122" name="Object 10"/>
          <p:cNvGraphicFramePr>
            <a:graphicFrameLocks noChangeAspect="1"/>
          </p:cNvGraphicFramePr>
          <p:nvPr/>
        </p:nvGraphicFramePr>
        <p:xfrm>
          <a:off x="5724525" y="3141663"/>
          <a:ext cx="1944688" cy="538162"/>
        </p:xfrm>
        <a:graphic>
          <a:graphicData uri="http://schemas.openxmlformats.org/presentationml/2006/ole">
            <p:oleObj spid="_x0000_s730122" name="Equation" r:id="rId9" imgW="825500" imgH="228600" progId="">
              <p:embed/>
            </p:oleObj>
          </a:graphicData>
        </a:graphic>
      </p:graphicFrame>
      <p:sp>
        <p:nvSpPr>
          <p:cNvPr id="730128"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1.5.2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置换群</a:t>
            </a:r>
            <a:r>
              <a:rPr kumimoji="0" lang="en-US" altLang="zh-CN" sz="44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置换群元素表示</a:t>
            </a:r>
          </a:p>
        </p:txBody>
      </p:sp>
      <p:grpSp>
        <p:nvGrpSpPr>
          <p:cNvPr id="730131" name="Group 19"/>
          <p:cNvGrpSpPr>
            <a:grpSpLocks/>
          </p:cNvGrpSpPr>
          <p:nvPr/>
        </p:nvGrpSpPr>
        <p:grpSpPr bwMode="auto">
          <a:xfrm>
            <a:off x="714375" y="4429125"/>
            <a:ext cx="5126038" cy="866775"/>
            <a:chOff x="450" y="2790"/>
            <a:chExt cx="3229" cy="546"/>
          </a:xfrm>
        </p:grpSpPr>
        <p:sp>
          <p:nvSpPr>
            <p:cNvPr id="730130" name="Rectangle 15"/>
            <p:cNvSpPr>
              <a:spLocks noChangeArrowheads="1"/>
            </p:cNvSpPr>
            <p:nvPr/>
          </p:nvSpPr>
          <p:spPr bwMode="auto">
            <a:xfrm>
              <a:off x="450" y="2795"/>
              <a:ext cx="706" cy="327"/>
            </a:xfrm>
            <a:prstGeom prst="rect">
              <a:avLst/>
            </a:prstGeom>
            <a:noFill/>
            <a:ln w="9525">
              <a:noFill/>
              <a:miter lim="800000"/>
              <a:headEnd/>
              <a:tailEnd/>
            </a:ln>
          </p:spPr>
          <p:txBody>
            <a:bodyPr>
              <a:spAutoFit/>
            </a:bodyPr>
            <a:lstStyle/>
            <a:p>
              <a:r>
                <a:rPr lang="zh-CN" altLang="en-US" b="1">
                  <a:latin typeface="楷体_GB2312" pitchFamily="49" charset="-122"/>
                  <a:ea typeface="楷体_GB2312" pitchFamily="49" charset="-122"/>
                </a:rPr>
                <a:t>例</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a:t>
              </a:r>
            </a:p>
          </p:txBody>
        </p:sp>
        <p:graphicFrame>
          <p:nvGraphicFramePr>
            <p:cNvPr id="730125" name="Object 13"/>
            <p:cNvGraphicFramePr>
              <a:graphicFrameLocks noChangeAspect="1"/>
            </p:cNvGraphicFramePr>
            <p:nvPr/>
          </p:nvGraphicFramePr>
          <p:xfrm>
            <a:off x="1202" y="2790"/>
            <a:ext cx="2477" cy="546"/>
          </p:xfrm>
          <a:graphic>
            <a:graphicData uri="http://schemas.openxmlformats.org/presentationml/2006/ole">
              <p:oleObj spid="_x0000_s730125" name="Equation" r:id="rId10" imgW="1727200" imgH="381000" progId="">
                <p:embed/>
              </p:oleObj>
            </a:graphicData>
          </a:graphic>
        </p:graphicFrame>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0131"/>
                                        </p:tgtEl>
                                        <p:attrNameLst>
                                          <p:attrName>style.visibility</p:attrName>
                                        </p:attrNameLst>
                                      </p:cBhvr>
                                      <p:to>
                                        <p:strVal val="visible"/>
                                      </p:to>
                                    </p:set>
                                    <p:animEffect transition="in" filter="blinds(horizontal)">
                                      <p:cBhvr>
                                        <p:cTn id="7" dur="500"/>
                                        <p:tgtEl>
                                          <p:spTgt spid="730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2"/>
          <p:cNvSpPr txBox="1">
            <a:spLocks noGrp="1"/>
          </p:cNvSpPr>
          <p:nvPr/>
        </p:nvSpPr>
        <p:spPr>
          <a:xfrm>
            <a:off x="8215313" y="6429375"/>
            <a:ext cx="928687" cy="428625"/>
          </a:xfrm>
          <a:prstGeom prst="rect">
            <a:avLst/>
          </a:prstGeom>
          <a:noFill/>
        </p:spPr>
        <p:txBody>
          <a:bodyPr/>
          <a:lstStyle/>
          <a:p>
            <a:pPr>
              <a:defRPr/>
            </a:pPr>
            <a:fld id="{039400F7-040E-49D5-A711-CE86B05A2691}" type="slidenum">
              <a:rPr lang="en-US" altLang="zh-CN" sz="2000">
                <a:solidFill>
                  <a:schemeClr val="bg1">
                    <a:lumMod val="50000"/>
                  </a:schemeClr>
                </a:solidFill>
                <a:ea typeface="宋体" pitchFamily="2" charset="-122"/>
              </a:rPr>
              <a:pPr>
                <a:defRPr/>
              </a:pPr>
              <a:t>113</a:t>
            </a:fld>
            <a:endParaRPr lang="en-US" altLang="zh-CN" sz="2000">
              <a:solidFill>
                <a:schemeClr val="bg1">
                  <a:lumMod val="50000"/>
                </a:schemeClr>
              </a:solidFill>
              <a:ea typeface="宋体" pitchFamily="2" charset="-122"/>
            </a:endParaRPr>
          </a:p>
        </p:txBody>
      </p:sp>
      <p:sp>
        <p:nvSpPr>
          <p:cNvPr id="858121" name="Text Box 15"/>
          <p:cNvSpPr txBox="1">
            <a:spLocks noChangeArrowheads="1"/>
          </p:cNvSpPr>
          <p:nvPr/>
        </p:nvSpPr>
        <p:spPr bwMode="auto">
          <a:xfrm>
            <a:off x="395288" y="1325563"/>
            <a:ext cx="8569325" cy="519112"/>
          </a:xfrm>
          <a:prstGeom prst="rect">
            <a:avLst/>
          </a:prstGeom>
          <a:noFill/>
          <a:ln w="9525">
            <a:noFill/>
            <a:miter lim="800000"/>
            <a:headEnd/>
            <a:tailEnd/>
          </a:ln>
        </p:spPr>
        <p:txBody>
          <a:bodyPr>
            <a:spAutoFit/>
          </a:bodyPr>
          <a:lstStyle/>
          <a:p>
            <a:pPr>
              <a:spcBef>
                <a:spcPct val="50000"/>
              </a:spcBef>
            </a:pPr>
            <a:r>
              <a:rPr lang="zh-CN" altLang="en-US" b="1">
                <a:solidFill>
                  <a:srgbClr val="C00000"/>
                </a:solidFill>
                <a:latin typeface="楷体_GB2312" pitchFamily="49" charset="-122"/>
                <a:ea typeface="楷体_GB2312" pitchFamily="49" charset="-122"/>
              </a:rPr>
              <a:t>（</a:t>
            </a:r>
            <a:r>
              <a:rPr lang="en-US" altLang="zh-CN" b="1">
                <a:solidFill>
                  <a:srgbClr val="C00000"/>
                </a:solidFill>
                <a:latin typeface="楷体_GB2312" pitchFamily="49" charset="-122"/>
                <a:ea typeface="楷体_GB2312" pitchFamily="49" charset="-122"/>
              </a:rPr>
              <a:t>2</a:t>
            </a:r>
            <a:r>
              <a:rPr lang="zh-CN" altLang="en-US" b="1">
                <a:solidFill>
                  <a:srgbClr val="C00000"/>
                </a:solidFill>
                <a:latin typeface="楷体_GB2312" pitchFamily="49" charset="-122"/>
                <a:ea typeface="楷体_GB2312" pitchFamily="49" charset="-122"/>
              </a:rPr>
              <a:t>）轮换表示</a:t>
            </a:r>
            <a:endParaRPr lang="zh-CN" altLang="en-US" b="1">
              <a:latin typeface="楷体_GB2312" pitchFamily="49" charset="-122"/>
              <a:ea typeface="楷体_GB2312" pitchFamily="49" charset="-122"/>
            </a:endParaRPr>
          </a:p>
        </p:txBody>
      </p:sp>
      <p:sp>
        <p:nvSpPr>
          <p:cNvPr id="858122" name="Rectangle 15"/>
          <p:cNvSpPr>
            <a:spLocks noChangeArrowheads="1"/>
          </p:cNvSpPr>
          <p:nvPr/>
        </p:nvSpPr>
        <p:spPr bwMode="auto">
          <a:xfrm>
            <a:off x="571500" y="1916113"/>
            <a:ext cx="8104188" cy="1098550"/>
          </a:xfrm>
          <a:prstGeom prst="rect">
            <a:avLst/>
          </a:prstGeom>
          <a:noFill/>
          <a:ln w="9525">
            <a:noFill/>
            <a:miter lim="800000"/>
            <a:headEnd/>
            <a:tailEnd/>
          </a:ln>
        </p:spPr>
        <p:txBody>
          <a:bodyPr>
            <a:spAutoFit/>
          </a:bodyPr>
          <a:lstStyle/>
          <a:p>
            <a:pPr>
              <a:spcBef>
                <a:spcPts val="1200"/>
              </a:spcBef>
            </a:pPr>
            <a:r>
              <a:rPr lang="zh-CN" altLang="en-US" b="1">
                <a:latin typeface="楷体_GB2312" pitchFamily="49" charset="-122"/>
                <a:ea typeface="楷体_GB2312" pitchFamily="49" charset="-122"/>
              </a:rPr>
              <a:t>例</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：写出例</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中</a:t>
            </a:r>
            <a:r>
              <a:rPr lang="en-US" altLang="zh-CN" b="1">
                <a:latin typeface="楷体_GB2312" pitchFamily="49" charset="-122"/>
                <a:ea typeface="楷体_GB2312" pitchFamily="49" charset="-122"/>
              </a:rPr>
              <a:t>p1, p2</a:t>
            </a:r>
            <a:r>
              <a:rPr lang="zh-CN" altLang="en-US" b="1">
                <a:latin typeface="楷体_GB2312" pitchFamily="49" charset="-122"/>
                <a:ea typeface="楷体_GB2312" pitchFamily="49" charset="-122"/>
              </a:rPr>
              <a:t>的逆元轮换表示和乘法的</a:t>
            </a:r>
            <a:endParaRPr lang="en-US" altLang="zh-CN" b="1">
              <a:latin typeface="楷体_GB2312" pitchFamily="49" charset="-122"/>
              <a:ea typeface="楷体_GB2312" pitchFamily="49" charset="-122"/>
            </a:endParaRPr>
          </a:p>
          <a:p>
            <a:pPr>
              <a:spcBef>
                <a:spcPts val="1200"/>
              </a:spcBef>
            </a:pPr>
            <a:r>
              <a:rPr lang="zh-CN" altLang="en-US" b="1">
                <a:latin typeface="楷体_GB2312" pitchFamily="49" charset="-122"/>
                <a:ea typeface="楷体_GB2312" pitchFamily="49" charset="-122"/>
              </a:rPr>
              <a:t>     轮换表示，你</a:t>
            </a:r>
            <a:r>
              <a:rPr lang="zh-CN" altLang="en-US" b="1">
                <a:solidFill>
                  <a:srgbClr val="0033CC"/>
                </a:solidFill>
                <a:latin typeface="楷体_GB2312" pitchFamily="49" charset="-122"/>
                <a:ea typeface="楷体_GB2312" pitchFamily="49" charset="-122"/>
              </a:rPr>
              <a:t>发现什么规律</a:t>
            </a:r>
            <a:r>
              <a:rPr lang="en-US" altLang="zh-CN" b="1">
                <a:latin typeface="楷体_GB2312" pitchFamily="49" charset="-122"/>
                <a:ea typeface="楷体_GB2312" pitchFamily="49" charset="-122"/>
              </a:rPr>
              <a:t>?</a:t>
            </a:r>
            <a:endParaRPr lang="zh-CN" altLang="en-US" b="1">
              <a:latin typeface="楷体_GB2312" pitchFamily="49" charset="-122"/>
              <a:ea typeface="楷体_GB2312" pitchFamily="49" charset="-122"/>
            </a:endParaRPr>
          </a:p>
        </p:txBody>
      </p:sp>
      <p:sp>
        <p:nvSpPr>
          <p:cNvPr id="858123"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1.5.2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置换群</a:t>
            </a:r>
            <a:r>
              <a:rPr kumimoji="0" lang="en-US" altLang="zh-CN" sz="44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置换群元素表示</a:t>
            </a:r>
          </a:p>
        </p:txBody>
      </p:sp>
      <p:graphicFrame>
        <p:nvGraphicFramePr>
          <p:cNvPr id="858118" name="Object 6"/>
          <p:cNvGraphicFramePr>
            <a:graphicFrameLocks noChangeAspect="1"/>
          </p:cNvGraphicFramePr>
          <p:nvPr/>
        </p:nvGraphicFramePr>
        <p:xfrm>
          <a:off x="755650" y="3141663"/>
          <a:ext cx="6083300" cy="935037"/>
        </p:xfrm>
        <a:graphic>
          <a:graphicData uri="http://schemas.openxmlformats.org/presentationml/2006/ole">
            <p:oleObj spid="_x0000_s858118" name="Equation" r:id="rId3" imgW="6121400" imgH="1041400" progId="">
              <p:embed/>
            </p:oleObj>
          </a:graphicData>
        </a:graphic>
      </p:graphicFrame>
      <p:graphicFrame>
        <p:nvGraphicFramePr>
          <p:cNvPr id="858119" name="Object 7"/>
          <p:cNvGraphicFramePr>
            <a:graphicFrameLocks noChangeAspect="1"/>
          </p:cNvGraphicFramePr>
          <p:nvPr/>
        </p:nvGraphicFramePr>
        <p:xfrm>
          <a:off x="1258888" y="4430713"/>
          <a:ext cx="2667000" cy="1014412"/>
        </p:xfrm>
        <a:graphic>
          <a:graphicData uri="http://schemas.openxmlformats.org/presentationml/2006/ole">
            <p:oleObj spid="_x0000_s858119" name="Equation" r:id="rId4" imgW="2578100" imgH="1041400" progId="">
              <p:embed/>
            </p:oleObj>
          </a:graphicData>
        </a:graphic>
      </p:graphicFrame>
      <p:sp>
        <p:nvSpPr>
          <p:cNvPr id="858124" name="Text Box 8"/>
          <p:cNvSpPr txBox="1">
            <a:spLocks noChangeArrowheads="1"/>
          </p:cNvSpPr>
          <p:nvPr/>
        </p:nvSpPr>
        <p:spPr bwMode="auto">
          <a:xfrm>
            <a:off x="519113" y="4581525"/>
            <a:ext cx="781050" cy="519113"/>
          </a:xfrm>
          <a:prstGeom prst="rect">
            <a:avLst/>
          </a:prstGeom>
          <a:noFill/>
          <a:ln w="9525">
            <a:noFill/>
            <a:miter lim="800000"/>
            <a:headEnd/>
            <a:tailEnd/>
          </a:ln>
        </p:spPr>
        <p:txBody>
          <a:bodyPr wrap="none">
            <a:spAutoFit/>
          </a:bodyPr>
          <a:lstStyle/>
          <a:p>
            <a:r>
              <a:rPr lang="en-US" altLang="zh-CN"/>
              <a:t>p</a:t>
            </a:r>
            <a:r>
              <a:rPr lang="en-US" altLang="zh-CN" baseline="-25000"/>
              <a:t>1</a:t>
            </a:r>
            <a:r>
              <a:rPr lang="en-US" altLang="zh-CN"/>
              <a:t>p</a:t>
            </a:r>
            <a:r>
              <a:rPr lang="en-US" altLang="zh-CN" baseline="-25000"/>
              <a:t>2</a:t>
            </a:r>
          </a:p>
        </p:txBody>
      </p:sp>
    </p:spTree>
  </p:cSld>
  <p:clrMapOvr>
    <a:masterClrMapping/>
  </p:clrMapOvr>
  <p:transition>
    <p:pull dir="ru"/>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txBox="1">
            <a:spLocks noGrp="1"/>
          </p:cNvSpPr>
          <p:nvPr/>
        </p:nvSpPr>
        <p:spPr>
          <a:xfrm>
            <a:off x="8215313" y="6429375"/>
            <a:ext cx="928687" cy="428625"/>
          </a:xfrm>
          <a:prstGeom prst="rect">
            <a:avLst/>
          </a:prstGeom>
          <a:noFill/>
        </p:spPr>
        <p:txBody>
          <a:bodyPr/>
          <a:lstStyle/>
          <a:p>
            <a:pPr>
              <a:defRPr/>
            </a:pPr>
            <a:fld id="{4475480E-00E8-4D41-A9A5-D1C437486799}" type="slidenum">
              <a:rPr lang="en-US" altLang="zh-CN" sz="2000">
                <a:solidFill>
                  <a:schemeClr val="bg1">
                    <a:lumMod val="50000"/>
                  </a:schemeClr>
                </a:solidFill>
                <a:ea typeface="宋体" pitchFamily="2" charset="-122"/>
              </a:rPr>
              <a:pPr>
                <a:defRPr/>
              </a:pPr>
              <a:t>114</a:t>
            </a:fld>
            <a:endParaRPr lang="en-US" altLang="zh-CN" sz="2000">
              <a:solidFill>
                <a:schemeClr val="bg1">
                  <a:lumMod val="50000"/>
                </a:schemeClr>
              </a:solidFill>
              <a:ea typeface="宋体" pitchFamily="2" charset="-122"/>
            </a:endParaRPr>
          </a:p>
        </p:txBody>
      </p:sp>
      <p:graphicFrame>
        <p:nvGraphicFramePr>
          <p:cNvPr id="732164" name="Object 4"/>
          <p:cNvGraphicFramePr>
            <a:graphicFrameLocks noChangeAspect="1"/>
          </p:cNvGraphicFramePr>
          <p:nvPr/>
        </p:nvGraphicFramePr>
        <p:xfrm>
          <a:off x="1143000" y="1785938"/>
          <a:ext cx="4010025" cy="568325"/>
        </p:xfrm>
        <a:graphic>
          <a:graphicData uri="http://schemas.openxmlformats.org/presentationml/2006/ole">
            <p:oleObj spid="_x0000_s732164" name="Equation" r:id="rId3" imgW="1701800" imgH="241300" progId="">
              <p:embed/>
            </p:oleObj>
          </a:graphicData>
        </a:graphic>
      </p:graphicFrame>
      <p:sp>
        <p:nvSpPr>
          <p:cNvPr id="732170" name="Rectangle 15"/>
          <p:cNvSpPr>
            <a:spLocks noChangeArrowheads="1"/>
          </p:cNvSpPr>
          <p:nvPr/>
        </p:nvSpPr>
        <p:spPr bwMode="auto">
          <a:xfrm>
            <a:off x="357188" y="1139825"/>
            <a:ext cx="6480175" cy="519113"/>
          </a:xfrm>
          <a:prstGeom prst="rect">
            <a:avLst/>
          </a:prstGeom>
          <a:noFill/>
          <a:ln w="9525">
            <a:noFill/>
            <a:miter lim="800000"/>
            <a:headEnd/>
            <a:tailEnd/>
          </a:ln>
        </p:spPr>
        <p:txBody>
          <a:bodyPr>
            <a:spAutoFit/>
          </a:bodyPr>
          <a:lstStyle/>
          <a:p>
            <a:r>
              <a:rPr lang="zh-CN" altLang="en-US" b="1">
                <a:solidFill>
                  <a:srgbClr val="C00000"/>
                </a:solidFill>
                <a:latin typeface="楷体_GB2312" pitchFamily="49" charset="-122"/>
                <a:ea typeface="楷体_GB2312" pitchFamily="49" charset="-122"/>
              </a:rPr>
              <a:t>定理</a:t>
            </a:r>
            <a:r>
              <a:rPr lang="en-US" altLang="zh-CN" b="1">
                <a:solidFill>
                  <a:srgbClr val="C00000"/>
                </a:solidFill>
                <a:latin typeface="楷体_GB2312" pitchFamily="49" charset="-122"/>
                <a:ea typeface="楷体_GB2312" pitchFamily="49" charset="-122"/>
                <a:cs typeface="Times New Roman" pitchFamily="18" charset="0"/>
              </a:rPr>
              <a:t>1.26            </a:t>
            </a:r>
            <a:r>
              <a:rPr lang="zh-CN" altLang="en-US" b="1">
                <a:latin typeface="楷体_GB2312" pitchFamily="49" charset="-122"/>
                <a:ea typeface="楷体_GB2312" pitchFamily="49" charset="-122"/>
              </a:rPr>
              <a:t>的阶数为</a:t>
            </a:r>
            <a:r>
              <a:rPr lang="en-US" altLang="zh-CN" b="1" i="1">
                <a:latin typeface="楷体_GB2312" pitchFamily="49" charset="-122"/>
                <a:ea typeface="楷体_GB2312" pitchFamily="49" charset="-122"/>
              </a:rPr>
              <a:t>t</a:t>
            </a:r>
            <a:r>
              <a:rPr lang="zh-CN" altLang="en-US" b="1">
                <a:latin typeface="楷体_GB2312" pitchFamily="49" charset="-122"/>
                <a:ea typeface="楷体_GB2312" pitchFamily="49" charset="-122"/>
              </a:rPr>
              <a:t>，且：</a:t>
            </a:r>
          </a:p>
        </p:txBody>
      </p:sp>
      <p:graphicFrame>
        <p:nvGraphicFramePr>
          <p:cNvPr id="732166" name="Object 6"/>
          <p:cNvGraphicFramePr>
            <a:graphicFrameLocks noChangeAspect="1"/>
          </p:cNvGraphicFramePr>
          <p:nvPr/>
        </p:nvGraphicFramePr>
        <p:xfrm>
          <a:off x="1000125" y="2459038"/>
          <a:ext cx="6970713" cy="538162"/>
        </p:xfrm>
        <a:graphic>
          <a:graphicData uri="http://schemas.openxmlformats.org/presentationml/2006/ole">
            <p:oleObj spid="_x0000_s732166" name="Equation" r:id="rId4" imgW="2959100" imgH="228600" progId="">
              <p:embed/>
            </p:oleObj>
          </a:graphicData>
        </a:graphic>
      </p:graphicFrame>
      <p:sp>
        <p:nvSpPr>
          <p:cNvPr id="732171"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1.5.2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置换群</a:t>
            </a:r>
            <a:r>
              <a:rPr kumimoji="0" lang="en-US" altLang="zh-CN" sz="44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置换群元素表示</a:t>
            </a:r>
          </a:p>
        </p:txBody>
      </p:sp>
      <p:graphicFrame>
        <p:nvGraphicFramePr>
          <p:cNvPr id="732168" name="Object 8"/>
          <p:cNvGraphicFramePr>
            <a:graphicFrameLocks noChangeAspect="1"/>
          </p:cNvGraphicFramePr>
          <p:nvPr/>
        </p:nvGraphicFramePr>
        <p:xfrm>
          <a:off x="2124075" y="1139825"/>
          <a:ext cx="1944688" cy="538163"/>
        </p:xfrm>
        <a:graphic>
          <a:graphicData uri="http://schemas.openxmlformats.org/presentationml/2006/ole">
            <p:oleObj spid="_x0000_s732168" name="Equation" r:id="rId5" imgW="825500" imgH="228600" progId="">
              <p:embed/>
            </p:oleObj>
          </a:graphicData>
        </a:graphic>
      </p:graphicFrame>
      <p:sp>
        <p:nvSpPr>
          <p:cNvPr id="732172" name="Rectangle 14"/>
          <p:cNvSpPr>
            <a:spLocks noRot="1" noChangeArrowheads="1"/>
          </p:cNvSpPr>
          <p:nvPr/>
        </p:nvSpPr>
        <p:spPr bwMode="auto">
          <a:xfrm>
            <a:off x="447675" y="3141663"/>
            <a:ext cx="7219950" cy="649287"/>
          </a:xfrm>
          <a:prstGeom prst="rect">
            <a:avLst/>
          </a:prstGeom>
          <a:noFill/>
          <a:ln w="9525">
            <a:noFill/>
            <a:miter lim="800000"/>
            <a:headEnd/>
            <a:tailEnd/>
          </a:ln>
        </p:spPr>
        <p:txBody>
          <a:bodyPr/>
          <a:lstStyle/>
          <a:p>
            <a:pPr marL="363538" indent="-363538" eaLnBrk="0" latinLnBrk="1" hangingPunct="0">
              <a:spcBef>
                <a:spcPct val="20000"/>
              </a:spcBef>
              <a:buClr>
                <a:srgbClr val="000099"/>
              </a:buClr>
              <a:buSzPct val="90000"/>
              <a:buFont typeface="Wingdings" pitchFamily="2" charset="2"/>
              <a:buChar char="Ø"/>
            </a:pPr>
            <a:r>
              <a:rPr lang="zh-CN" altLang="en-US" sz="3200" b="1">
                <a:solidFill>
                  <a:srgbClr val="0033CC"/>
                </a:solidFill>
                <a:latin typeface="楷体_GB2312" pitchFamily="49" charset="-122"/>
                <a:ea typeface="楷体_GB2312" pitchFamily="49" charset="-122"/>
              </a:rPr>
              <a:t>定义</a:t>
            </a:r>
          </a:p>
        </p:txBody>
      </p:sp>
      <p:pic>
        <p:nvPicPr>
          <p:cNvPr id="732173" name="Picture 15"/>
          <p:cNvPicPr>
            <a:picLocks noChangeAspect="1" noChangeArrowheads="1"/>
          </p:cNvPicPr>
          <p:nvPr/>
        </p:nvPicPr>
        <p:blipFill>
          <a:blip r:embed="rId6"/>
          <a:srcRect/>
          <a:stretch>
            <a:fillRect/>
          </a:stretch>
        </p:blipFill>
        <p:spPr bwMode="auto">
          <a:xfrm>
            <a:off x="468313" y="3789363"/>
            <a:ext cx="8207375" cy="1295400"/>
          </a:xfrm>
          <a:prstGeom prst="rect">
            <a:avLst/>
          </a:prstGeom>
          <a:noFill/>
          <a:ln w="9525">
            <a:noFill/>
            <a:miter lim="800000"/>
            <a:headEnd/>
            <a:tailEnd/>
          </a:ln>
        </p:spPr>
      </p:pic>
      <p:grpSp>
        <p:nvGrpSpPr>
          <p:cNvPr id="732177" name="Group 17"/>
          <p:cNvGrpSpPr>
            <a:grpSpLocks/>
          </p:cNvGrpSpPr>
          <p:nvPr/>
        </p:nvGrpSpPr>
        <p:grpSpPr bwMode="auto">
          <a:xfrm>
            <a:off x="957263" y="5229225"/>
            <a:ext cx="5991225" cy="1352550"/>
            <a:chOff x="603" y="3294"/>
            <a:chExt cx="3774" cy="852"/>
          </a:xfrm>
        </p:grpSpPr>
        <p:pic>
          <p:nvPicPr>
            <p:cNvPr id="732175" name="Picture 16"/>
            <p:cNvPicPr>
              <a:picLocks noChangeAspect="1" noChangeArrowheads="1"/>
            </p:cNvPicPr>
            <p:nvPr/>
          </p:nvPicPr>
          <p:blipFill>
            <a:blip r:embed="rId7"/>
            <a:srcRect/>
            <a:stretch>
              <a:fillRect/>
            </a:stretch>
          </p:blipFill>
          <p:spPr bwMode="auto">
            <a:xfrm>
              <a:off x="1066" y="3375"/>
              <a:ext cx="3311" cy="771"/>
            </a:xfrm>
            <a:prstGeom prst="rect">
              <a:avLst/>
            </a:prstGeom>
            <a:noFill/>
            <a:ln w="9525">
              <a:noFill/>
              <a:miter lim="800000"/>
              <a:headEnd/>
              <a:tailEnd/>
            </a:ln>
          </p:spPr>
        </p:pic>
        <p:sp>
          <p:nvSpPr>
            <p:cNvPr id="732176" name="Text Box 17"/>
            <p:cNvSpPr txBox="1">
              <a:spLocks noChangeArrowheads="1"/>
            </p:cNvSpPr>
            <p:nvPr/>
          </p:nvSpPr>
          <p:spPr bwMode="auto">
            <a:xfrm>
              <a:off x="603" y="3294"/>
              <a:ext cx="635" cy="327"/>
            </a:xfrm>
            <a:prstGeom prst="rect">
              <a:avLst/>
            </a:prstGeom>
            <a:noFill/>
            <a:ln w="9525">
              <a:noFill/>
              <a:miter lim="800000"/>
              <a:headEnd/>
              <a:tailEnd/>
            </a:ln>
          </p:spPr>
          <p:txBody>
            <a:bodyPr>
              <a:spAutoFit/>
            </a:bodyPr>
            <a:lstStyle/>
            <a:p>
              <a:pPr>
                <a:spcBef>
                  <a:spcPct val="50000"/>
                </a:spcBef>
              </a:pPr>
              <a:r>
                <a:rPr kumimoji="0" lang="zh-CN" altLang="en-US" b="1">
                  <a:solidFill>
                    <a:srgbClr val="0033CC"/>
                  </a:solidFill>
                  <a:latin typeface="Arial" charset="0"/>
                  <a:ea typeface="楷体_GB2312" pitchFamily="49" charset="-122"/>
                </a:rPr>
                <a:t>注：</a:t>
              </a: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2173"/>
                                        </p:tgtEl>
                                        <p:attrNameLst>
                                          <p:attrName>style.visibility</p:attrName>
                                        </p:attrNameLst>
                                      </p:cBhvr>
                                      <p:to>
                                        <p:strVal val="visible"/>
                                      </p:to>
                                    </p:set>
                                    <p:animEffect transition="in" filter="blinds(horizontal)">
                                      <p:cBhvr>
                                        <p:cTn id="7" dur="500"/>
                                        <p:tgtEl>
                                          <p:spTgt spid="7321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2177"/>
                                        </p:tgtEl>
                                        <p:attrNameLst>
                                          <p:attrName>style.visibility</p:attrName>
                                        </p:attrNameLst>
                                      </p:cBhvr>
                                      <p:to>
                                        <p:strVal val="visible"/>
                                      </p:to>
                                    </p:set>
                                    <p:animEffect transition="in" filter="blinds(horizontal)">
                                      <p:cBhvr>
                                        <p:cTn id="12" dur="500"/>
                                        <p:tgtEl>
                                          <p:spTgt spid="732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4609" name="Picture 4"/>
          <p:cNvPicPr>
            <a:picLocks noChangeAspect="1" noChangeArrowheads="1"/>
          </p:cNvPicPr>
          <p:nvPr/>
        </p:nvPicPr>
        <p:blipFill>
          <a:blip r:embed="rId2"/>
          <a:srcRect/>
          <a:stretch>
            <a:fillRect/>
          </a:stretch>
        </p:blipFill>
        <p:spPr bwMode="auto">
          <a:xfrm>
            <a:off x="827088" y="1196975"/>
            <a:ext cx="6697662" cy="504825"/>
          </a:xfrm>
          <a:prstGeom prst="rect">
            <a:avLst/>
          </a:prstGeom>
          <a:noFill/>
          <a:ln w="9525">
            <a:noFill/>
            <a:miter lim="800000"/>
            <a:headEnd/>
            <a:tailEnd/>
          </a:ln>
        </p:spPr>
      </p:pic>
      <p:pic>
        <p:nvPicPr>
          <p:cNvPr id="964610" name="Picture 5"/>
          <p:cNvPicPr>
            <a:picLocks noChangeAspect="1" noChangeArrowheads="1"/>
          </p:cNvPicPr>
          <p:nvPr/>
        </p:nvPicPr>
        <p:blipFill>
          <a:blip r:embed="rId3"/>
          <a:srcRect/>
          <a:stretch>
            <a:fillRect/>
          </a:stretch>
        </p:blipFill>
        <p:spPr bwMode="auto">
          <a:xfrm>
            <a:off x="827088" y="1773238"/>
            <a:ext cx="7632700" cy="4679950"/>
          </a:xfrm>
          <a:prstGeom prst="rect">
            <a:avLst/>
          </a:prstGeom>
          <a:noFill/>
          <a:ln w="9525">
            <a:noFill/>
            <a:miter lim="800000"/>
            <a:headEnd/>
            <a:tailEnd/>
          </a:ln>
        </p:spPr>
      </p:pic>
      <p:sp>
        <p:nvSpPr>
          <p:cNvPr id="964611"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1.5.2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置换群</a:t>
            </a:r>
            <a:r>
              <a:rPr kumimoji="0" lang="en-US" altLang="zh-CN" sz="44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置换群元素表示</a:t>
            </a:r>
          </a:p>
        </p:txBody>
      </p:sp>
    </p:spTree>
  </p:cSld>
  <p:clrMapOvr>
    <a:masterClrMapping/>
  </p:clrMapOvr>
  <p:transition>
    <p:pull dir="ru"/>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5633" name="Picture 4"/>
          <p:cNvPicPr>
            <a:picLocks noChangeAspect="1" noChangeArrowheads="1"/>
          </p:cNvPicPr>
          <p:nvPr/>
        </p:nvPicPr>
        <p:blipFill>
          <a:blip r:embed="rId2"/>
          <a:srcRect/>
          <a:stretch>
            <a:fillRect/>
          </a:stretch>
        </p:blipFill>
        <p:spPr bwMode="auto">
          <a:xfrm>
            <a:off x="468313" y="1412875"/>
            <a:ext cx="8424862" cy="4967288"/>
          </a:xfrm>
          <a:prstGeom prst="rect">
            <a:avLst/>
          </a:prstGeom>
          <a:noFill/>
          <a:ln w="9525">
            <a:noFill/>
            <a:miter lim="800000"/>
            <a:headEnd/>
            <a:tailEnd/>
          </a:ln>
        </p:spPr>
      </p:pic>
      <p:sp>
        <p:nvSpPr>
          <p:cNvPr id="965634" name="Rectangle 5"/>
          <p:cNvSpPr>
            <a:spLocks noRot="1" noChangeArrowheads="1"/>
          </p:cNvSpPr>
          <p:nvPr/>
        </p:nvSpPr>
        <p:spPr bwMode="auto">
          <a:xfrm>
            <a:off x="250825" y="0"/>
            <a:ext cx="8540750" cy="1143000"/>
          </a:xfrm>
          <a:prstGeom prst="rect">
            <a:avLst/>
          </a:prstGeom>
          <a:noFill/>
          <a:ln w="9525">
            <a:noFill/>
            <a:miter lim="800000"/>
            <a:headEnd/>
            <a:tailEnd/>
          </a:ln>
        </p:spPr>
        <p:txBody>
          <a:bodyPr anchor="ctr"/>
          <a:lstStyle/>
          <a:p>
            <a:pPr algn="ctr" eaLnBrk="0" latinLnBrk="1" hangingPunct="0"/>
            <a:r>
              <a:rPr lang="zh-CN" altLang="en-US" sz="3600" b="1">
                <a:solidFill>
                  <a:schemeClr val="bg1"/>
                </a:solidFill>
                <a:latin typeface="黑体" pitchFamily="2" charset="-122"/>
                <a:ea typeface="黑体" pitchFamily="2" charset="-122"/>
              </a:rPr>
              <a:t>直观分析</a:t>
            </a:r>
          </a:p>
        </p:txBody>
      </p:sp>
    </p:spTree>
  </p:cSld>
  <p:clrMapOvr>
    <a:masterClrMapping/>
  </p:clrMapOvr>
  <p:transition>
    <p:pull dir="ru"/>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6657" name="Picture 4"/>
          <p:cNvPicPr>
            <a:picLocks noChangeAspect="1" noChangeArrowheads="1"/>
          </p:cNvPicPr>
          <p:nvPr/>
        </p:nvPicPr>
        <p:blipFill>
          <a:blip r:embed="rId2"/>
          <a:srcRect/>
          <a:stretch>
            <a:fillRect/>
          </a:stretch>
        </p:blipFill>
        <p:spPr bwMode="auto">
          <a:xfrm>
            <a:off x="466725" y="1196975"/>
            <a:ext cx="8353425" cy="5400675"/>
          </a:xfrm>
          <a:prstGeom prst="rect">
            <a:avLst/>
          </a:prstGeom>
          <a:noFill/>
          <a:ln w="9525">
            <a:noFill/>
            <a:miter lim="800000"/>
            <a:headEnd/>
            <a:tailEnd/>
          </a:ln>
        </p:spPr>
      </p:pic>
      <p:sp>
        <p:nvSpPr>
          <p:cNvPr id="966658" name="Rectangle 5"/>
          <p:cNvSpPr>
            <a:spLocks noRot="1" noChangeArrowheads="1"/>
          </p:cNvSpPr>
          <p:nvPr/>
        </p:nvSpPr>
        <p:spPr bwMode="auto">
          <a:xfrm>
            <a:off x="323850" y="0"/>
            <a:ext cx="8540750" cy="1143000"/>
          </a:xfrm>
          <a:prstGeom prst="rect">
            <a:avLst/>
          </a:prstGeom>
          <a:noFill/>
          <a:ln w="9525">
            <a:noFill/>
            <a:miter lim="800000"/>
            <a:headEnd/>
            <a:tailEnd/>
          </a:ln>
        </p:spPr>
        <p:txBody>
          <a:bodyPr anchor="ctr"/>
          <a:lstStyle/>
          <a:p>
            <a:pPr algn="ctr" eaLnBrk="0" latinLnBrk="1" hangingPunct="0"/>
            <a:r>
              <a:rPr lang="zh-CN" altLang="en-US" sz="3600" b="1">
                <a:solidFill>
                  <a:schemeClr val="bg1"/>
                </a:solidFill>
                <a:latin typeface="黑体" pitchFamily="2" charset="-122"/>
                <a:ea typeface="黑体" pitchFamily="2" charset="-122"/>
              </a:rPr>
              <a:t>比较严格的分析</a:t>
            </a:r>
          </a:p>
        </p:txBody>
      </p:sp>
    </p:spTree>
  </p:cSld>
  <p:clrMapOvr>
    <a:masterClrMapping/>
  </p:clrMapOvr>
  <p:transition>
    <p:pull dir="ru"/>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1" name="Text Box 25"/>
          <p:cNvSpPr txBox="1">
            <a:spLocks noChangeArrowheads="1"/>
          </p:cNvSpPr>
          <p:nvPr/>
        </p:nvSpPr>
        <p:spPr bwMode="auto">
          <a:xfrm>
            <a:off x="323850" y="1125538"/>
            <a:ext cx="8640763" cy="946150"/>
          </a:xfrm>
          <a:prstGeom prst="rect">
            <a:avLst/>
          </a:prstGeom>
          <a:noFill/>
          <a:ln w="9525">
            <a:noFill/>
            <a:miter lim="800000"/>
            <a:headEnd/>
            <a:tailEnd/>
          </a:ln>
        </p:spPr>
        <p:txBody>
          <a:bodyPr>
            <a:spAutoFit/>
          </a:bodyPr>
          <a:lstStyle/>
          <a:p>
            <a:r>
              <a:rPr lang="zh-CN" altLang="en-US" b="1">
                <a:solidFill>
                  <a:srgbClr val="C00000"/>
                </a:solidFill>
                <a:latin typeface="楷体_GB2312" pitchFamily="49" charset="-122"/>
                <a:ea typeface="楷体_GB2312" pitchFamily="49" charset="-122"/>
              </a:rPr>
              <a:t>定理</a:t>
            </a:r>
            <a:r>
              <a:rPr lang="en-US" altLang="zh-CN" b="1">
                <a:solidFill>
                  <a:srgbClr val="C00000"/>
                </a:solidFill>
                <a:latin typeface="楷体_GB2312" pitchFamily="49" charset="-122"/>
                <a:ea typeface="楷体_GB2312" pitchFamily="49" charset="-122"/>
                <a:cs typeface="Times New Roman" pitchFamily="18" charset="0"/>
              </a:rPr>
              <a:t>1.27</a:t>
            </a:r>
            <a:r>
              <a:rPr lang="zh-CN" altLang="en-US" b="1">
                <a:solidFill>
                  <a:srgbClr val="C00000"/>
                </a:solidFill>
                <a:latin typeface="楷体_GB2312" pitchFamily="49" charset="-122"/>
                <a:ea typeface="楷体_GB2312" pitchFamily="49" charset="-122"/>
                <a:cs typeface="Times New Roman" pitchFamily="18" charset="0"/>
              </a:rPr>
              <a:t> </a:t>
            </a:r>
            <a:r>
              <a:rPr lang="zh-CN" altLang="en-US" b="1">
                <a:latin typeface="楷体_GB2312" pitchFamily="49" charset="-122"/>
                <a:ea typeface="楷体_GB2312" pitchFamily="49" charset="-122"/>
              </a:rPr>
              <a:t>任意置换均可以唯一表示为若干个互不相交的轮换的乘积。</a:t>
            </a:r>
            <a:endParaRPr lang="en-US" altLang="zh-CN" b="1">
              <a:latin typeface="楷体_GB2312" pitchFamily="49" charset="-122"/>
              <a:ea typeface="楷体_GB2312" pitchFamily="49" charset="-122"/>
            </a:endParaRPr>
          </a:p>
        </p:txBody>
      </p:sp>
      <p:sp>
        <p:nvSpPr>
          <p:cNvPr id="967682" name="Rectangle 5"/>
          <p:cNvSpPr>
            <a:spLocks noRot="1" noChangeArrowheads="1"/>
          </p:cNvSpPr>
          <p:nvPr/>
        </p:nvSpPr>
        <p:spPr bwMode="auto">
          <a:xfrm>
            <a:off x="107950" y="1989138"/>
            <a:ext cx="8856663" cy="4752975"/>
          </a:xfrm>
          <a:prstGeom prst="rect">
            <a:avLst/>
          </a:prstGeom>
          <a:noFill/>
          <a:ln w="9525">
            <a:noFill/>
            <a:miter lim="800000"/>
            <a:headEnd/>
            <a:tailEnd/>
          </a:ln>
        </p:spPr>
        <p:txBody>
          <a:bodyPr/>
          <a:lstStyle/>
          <a:p>
            <a:pPr marL="447675" indent="-447675" eaLnBrk="0" latinLnBrk="1" hangingPunct="0">
              <a:lnSpc>
                <a:spcPct val="90000"/>
              </a:lnSpc>
              <a:spcBef>
                <a:spcPct val="20000"/>
              </a:spcBef>
              <a:buClr>
                <a:srgbClr val="000099"/>
              </a:buClr>
              <a:buFont typeface="Wingdings" pitchFamily="2" charset="2"/>
              <a:buNone/>
            </a:pPr>
            <a:r>
              <a:rPr lang="zh-CN" altLang="en-US" b="1">
                <a:solidFill>
                  <a:srgbClr val="0033CC"/>
                </a:solidFill>
                <a:latin typeface="楷体_GB2312" pitchFamily="49" charset="-122"/>
                <a:ea typeface="楷体_GB2312" pitchFamily="49" charset="-122"/>
              </a:rPr>
              <a:t>证明：</a:t>
            </a:r>
            <a:r>
              <a:rPr lang="zh-CN" altLang="en-US">
                <a:solidFill>
                  <a:srgbClr val="333399"/>
                </a:solidFill>
                <a:latin typeface="楷体_GB2312" pitchFamily="49" charset="-122"/>
                <a:ea typeface="楷体_GB2312" pitchFamily="49" charset="-122"/>
              </a:rPr>
              <a:t>         </a:t>
            </a:r>
            <a:r>
              <a:rPr lang="zh-CN" altLang="en-US">
                <a:latin typeface="楷体_GB2312" pitchFamily="49" charset="-122"/>
                <a:ea typeface="楷体_GB2312" pitchFamily="49" charset="-122"/>
              </a:rPr>
              <a:t>首先证明</a:t>
            </a:r>
            <a:r>
              <a:rPr lang="zh-CN" altLang="en-US" b="1">
                <a:solidFill>
                  <a:srgbClr val="FF0000"/>
                </a:solidFill>
                <a:latin typeface="楷体_GB2312" pitchFamily="49" charset="-122"/>
                <a:ea typeface="楷体_GB2312" pitchFamily="49" charset="-122"/>
              </a:rPr>
              <a:t>它可表示成不相交的循环置换的乘积</a:t>
            </a:r>
            <a:r>
              <a:rPr lang="zh-CN" altLang="en-US">
                <a:solidFill>
                  <a:schemeClr val="accent2"/>
                </a:solidFill>
                <a:latin typeface="楷体_GB2312" pitchFamily="49" charset="-122"/>
                <a:ea typeface="楷体_GB2312" pitchFamily="49" charset="-122"/>
              </a:rPr>
              <a:t>。</a:t>
            </a:r>
          </a:p>
          <a:p>
            <a:pPr marL="447675" indent="-447675" eaLnBrk="0" latinLnBrk="1" hangingPunct="0">
              <a:lnSpc>
                <a:spcPct val="95000"/>
              </a:lnSpc>
              <a:spcBef>
                <a:spcPct val="20000"/>
              </a:spcBef>
              <a:buClr>
                <a:srgbClr val="000099"/>
              </a:buClr>
              <a:buFont typeface="Wingdings" pitchFamily="2" charset="2"/>
              <a:buNone/>
            </a:pPr>
            <a:r>
              <a:rPr lang="zh-CN" altLang="en-US">
                <a:solidFill>
                  <a:srgbClr val="333399"/>
                </a:solidFill>
                <a:latin typeface="楷体_GB2312" pitchFamily="49" charset="-122"/>
                <a:ea typeface="楷体_GB2312" pitchFamily="49" charset="-122"/>
              </a:rPr>
              <a:t>   </a:t>
            </a:r>
            <a:r>
              <a:rPr lang="zh-CN" altLang="en-US">
                <a:latin typeface="楷体_GB2312" pitchFamily="49" charset="-122"/>
                <a:ea typeface="楷体_GB2312" pitchFamily="49" charset="-122"/>
              </a:rPr>
              <a:t>若</a:t>
            </a:r>
            <a:r>
              <a:rPr lang="el-GR" altLang="zh-CN" i="1">
                <a:latin typeface="楷体_GB2312" pitchFamily="49" charset="-122"/>
                <a:ea typeface="楷体_GB2312" pitchFamily="49" charset="-122"/>
              </a:rPr>
              <a:t>σ</a:t>
            </a:r>
            <a:r>
              <a:rPr lang="en-US" altLang="zh-CN">
                <a:latin typeface="楷体_GB2312" pitchFamily="49" charset="-122"/>
                <a:ea typeface="楷体_GB2312" pitchFamily="49" charset="-122"/>
              </a:rPr>
              <a:t>(1)=1,</a:t>
            </a:r>
            <a:r>
              <a:rPr lang="zh-CN" altLang="en-US">
                <a:latin typeface="楷体_GB2312" pitchFamily="49" charset="-122"/>
                <a:ea typeface="楷体_GB2312" pitchFamily="49" charset="-122"/>
              </a:rPr>
              <a:t>则取</a:t>
            </a:r>
            <a:r>
              <a:rPr lang="el-GR" altLang="zh-CN" i="1">
                <a:latin typeface="楷体_GB2312" pitchFamily="49" charset="-122"/>
                <a:ea typeface="楷体_GB2312" pitchFamily="49" charset="-122"/>
              </a:rPr>
              <a:t>σ</a:t>
            </a:r>
            <a:r>
              <a:rPr lang="en-US" altLang="zh-CN" baseline="-25000">
                <a:latin typeface="楷体_GB2312" pitchFamily="49" charset="-122"/>
                <a:ea typeface="楷体_GB2312" pitchFamily="49" charset="-122"/>
              </a:rPr>
              <a:t>1</a:t>
            </a:r>
            <a:r>
              <a:rPr lang="en-US" altLang="zh-CN">
                <a:latin typeface="楷体_GB2312" pitchFamily="49" charset="-122"/>
                <a:ea typeface="楷体_GB2312" pitchFamily="49" charset="-122"/>
              </a:rPr>
              <a:t>=(1),</a:t>
            </a:r>
            <a:r>
              <a:rPr lang="zh-CN" altLang="en-US">
                <a:latin typeface="楷体_GB2312" pitchFamily="49" charset="-122"/>
                <a:ea typeface="楷体_GB2312" pitchFamily="49" charset="-122"/>
              </a:rPr>
              <a:t>否则设</a:t>
            </a:r>
            <a:r>
              <a:rPr lang="el-GR" altLang="zh-CN" i="1">
                <a:latin typeface="楷体_GB2312" pitchFamily="49" charset="-122"/>
                <a:ea typeface="楷体_GB2312" pitchFamily="49" charset="-122"/>
              </a:rPr>
              <a:t>σ</a:t>
            </a:r>
            <a:r>
              <a:rPr lang="en-US" altLang="zh-CN">
                <a:latin typeface="楷体_GB2312" pitchFamily="49" charset="-122"/>
                <a:ea typeface="楷体_GB2312" pitchFamily="49" charset="-122"/>
              </a:rPr>
              <a:t>(1)=</a:t>
            </a:r>
            <a:r>
              <a:rPr lang="en-US" altLang="zh-CN" i="1">
                <a:latin typeface="楷体_GB2312" pitchFamily="49" charset="-122"/>
                <a:ea typeface="楷体_GB2312" pitchFamily="49" charset="-122"/>
              </a:rPr>
              <a:t>i</a:t>
            </a:r>
            <a:r>
              <a:rPr lang="en-US" altLang="zh-CN" baseline="-25000">
                <a:latin typeface="楷体_GB2312" pitchFamily="49" charset="-122"/>
                <a:ea typeface="楷体_GB2312" pitchFamily="49" charset="-122"/>
              </a:rPr>
              <a:t>1</a:t>
            </a:r>
            <a:r>
              <a:rPr lang="en-US" altLang="zh-CN">
                <a:latin typeface="楷体_GB2312" pitchFamily="49" charset="-122"/>
                <a:ea typeface="楷体_GB2312" pitchFamily="49" charset="-122"/>
              </a:rPr>
              <a:t>,</a:t>
            </a:r>
            <a:r>
              <a:rPr lang="el-GR" altLang="zh-CN" i="1">
                <a:latin typeface="楷体_GB2312" pitchFamily="49" charset="-122"/>
                <a:ea typeface="楷体_GB2312" pitchFamily="49" charset="-122"/>
              </a:rPr>
              <a:t>σ</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i</a:t>
            </a:r>
            <a:r>
              <a:rPr lang="en-US" altLang="zh-CN" baseline="-25000">
                <a:latin typeface="楷体_GB2312" pitchFamily="49" charset="-122"/>
                <a:ea typeface="楷体_GB2312" pitchFamily="49" charset="-122"/>
              </a:rPr>
              <a:t>1</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i</a:t>
            </a:r>
            <a:r>
              <a:rPr lang="en-US" altLang="zh-CN" baseline="-25000">
                <a:latin typeface="楷体_GB2312" pitchFamily="49" charset="-122"/>
                <a:ea typeface="楷体_GB2312" pitchFamily="49" charset="-122"/>
              </a:rPr>
              <a:t>2</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。因只有</a:t>
            </a:r>
            <a:r>
              <a:rPr lang="en-US" altLang="zh-CN" i="1">
                <a:latin typeface="楷体_GB2312" pitchFamily="49" charset="-122"/>
                <a:ea typeface="楷体_GB2312" pitchFamily="49" charset="-122"/>
              </a:rPr>
              <a:t>n</a:t>
            </a:r>
            <a:r>
              <a:rPr lang="zh-CN" altLang="en-US">
                <a:latin typeface="楷体_GB2312" pitchFamily="49" charset="-122"/>
                <a:ea typeface="楷体_GB2312" pitchFamily="49" charset="-122"/>
              </a:rPr>
              <a:t>个数，故</a:t>
            </a:r>
            <a:r>
              <a:rPr lang="en-US" altLang="zh-CN">
                <a:latin typeface="楷体_GB2312" pitchFamily="49" charset="-122"/>
                <a:ea typeface="楷体_GB2312" pitchFamily="49" charset="-122"/>
              </a:rPr>
              <a:t>1,</a:t>
            </a:r>
            <a:r>
              <a:rPr lang="en-US" altLang="zh-CN" i="1">
                <a:latin typeface="楷体_GB2312" pitchFamily="49" charset="-122"/>
                <a:ea typeface="楷体_GB2312" pitchFamily="49" charset="-122"/>
              </a:rPr>
              <a:t>i</a:t>
            </a:r>
            <a:r>
              <a:rPr lang="en-US" altLang="zh-CN" baseline="-25000">
                <a:latin typeface="楷体_GB2312" pitchFamily="49" charset="-122"/>
                <a:ea typeface="楷体_GB2312" pitchFamily="49" charset="-122"/>
              </a:rPr>
              <a:t>1</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不能都不相同，即必有</a:t>
            </a:r>
            <a:r>
              <a:rPr lang="en-US" altLang="zh-CN" i="1">
                <a:latin typeface="楷体_GB2312" pitchFamily="49" charset="-122"/>
                <a:ea typeface="楷体_GB2312" pitchFamily="49" charset="-122"/>
              </a:rPr>
              <a:t>k</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使得</a:t>
            </a:r>
            <a:r>
              <a:rPr lang="el-GR" altLang="zh-CN" i="1">
                <a:latin typeface="楷体_GB2312" pitchFamily="49" charset="-122"/>
                <a:ea typeface="楷体_GB2312" pitchFamily="49" charset="-122"/>
              </a:rPr>
              <a:t>σ</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i</a:t>
            </a:r>
            <a:r>
              <a:rPr lang="en-US" altLang="zh-CN" i="1" baseline="-25000">
                <a:latin typeface="楷体_GB2312" pitchFamily="49" charset="-122"/>
                <a:ea typeface="楷体_GB2312" pitchFamily="49" charset="-122"/>
              </a:rPr>
              <a:t>k</a:t>
            </a:r>
            <a:r>
              <a:rPr lang="en-US" altLang="zh-CN">
                <a:latin typeface="楷体_GB2312" pitchFamily="49" charset="-122"/>
                <a:ea typeface="楷体_GB2312" pitchFamily="49" charset="-122"/>
              </a:rPr>
              <a:t>)=</a:t>
            </a:r>
            <a:r>
              <a:rPr lang="en-US" altLang="zh-CN" b="1" i="1">
                <a:solidFill>
                  <a:srgbClr val="CC0099"/>
                </a:solidFill>
                <a:latin typeface="楷体_GB2312" pitchFamily="49" charset="-122"/>
                <a:ea typeface="楷体_GB2312" pitchFamily="49" charset="-122"/>
              </a:rPr>
              <a:t>i</a:t>
            </a:r>
            <a:r>
              <a:rPr lang="en-US" altLang="zh-CN" b="1" i="1" baseline="-25000">
                <a:solidFill>
                  <a:srgbClr val="CC0099"/>
                </a:solidFill>
                <a:latin typeface="楷体_GB2312" pitchFamily="49" charset="-122"/>
                <a:ea typeface="楷体_GB2312" pitchFamily="49" charset="-122"/>
              </a:rPr>
              <a:t>k</a:t>
            </a:r>
            <a:r>
              <a:rPr lang="en-US" altLang="zh-CN" b="1" baseline="-25000">
                <a:solidFill>
                  <a:srgbClr val="CC0099"/>
                </a:solidFill>
                <a:latin typeface="楷体_GB2312" pitchFamily="49" charset="-122"/>
                <a:ea typeface="楷体_GB2312" pitchFamily="49" charset="-122"/>
              </a:rPr>
              <a:t>+1</a:t>
            </a:r>
            <a:r>
              <a:rPr lang="zh-CN" altLang="en-US" b="1">
                <a:solidFill>
                  <a:srgbClr val="CC0099"/>
                </a:solidFill>
                <a:latin typeface="楷体_GB2312" pitchFamily="49" charset="-122"/>
                <a:ea typeface="楷体_GB2312" pitchFamily="49" charset="-122"/>
              </a:rPr>
              <a:t>是</a:t>
            </a:r>
            <a:r>
              <a:rPr lang="en-US" altLang="zh-CN" b="1">
                <a:solidFill>
                  <a:srgbClr val="0033CC"/>
                </a:solidFill>
                <a:latin typeface="楷体_GB2312" pitchFamily="49" charset="-122"/>
                <a:ea typeface="楷体_GB2312" pitchFamily="49" charset="-122"/>
              </a:rPr>
              <a:t>1,</a:t>
            </a:r>
            <a:r>
              <a:rPr lang="en-US" altLang="zh-CN" b="1" i="1">
                <a:solidFill>
                  <a:srgbClr val="0033CC"/>
                </a:solidFill>
                <a:latin typeface="楷体_GB2312" pitchFamily="49" charset="-122"/>
                <a:ea typeface="楷体_GB2312" pitchFamily="49" charset="-122"/>
              </a:rPr>
              <a:t>i</a:t>
            </a:r>
            <a:r>
              <a:rPr lang="en-US" altLang="zh-CN" b="1" baseline="-25000">
                <a:solidFill>
                  <a:srgbClr val="0033CC"/>
                </a:solidFill>
                <a:latin typeface="楷体_GB2312" pitchFamily="49" charset="-122"/>
                <a:ea typeface="楷体_GB2312" pitchFamily="49" charset="-122"/>
              </a:rPr>
              <a:t>1</a:t>
            </a:r>
            <a:r>
              <a:rPr lang="en-US" altLang="zh-CN" b="1">
                <a:solidFill>
                  <a:srgbClr val="0033CC"/>
                </a:solidFill>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i</a:t>
            </a:r>
            <a:r>
              <a:rPr lang="en-US" altLang="zh-CN" b="1" i="1" baseline="-25000">
                <a:solidFill>
                  <a:srgbClr val="0033CC"/>
                </a:solidFill>
                <a:latin typeface="楷体_GB2312" pitchFamily="49" charset="-122"/>
                <a:ea typeface="楷体_GB2312" pitchFamily="49" charset="-122"/>
              </a:rPr>
              <a:t>k</a:t>
            </a:r>
            <a:r>
              <a:rPr lang="zh-CN" altLang="en-US" b="1">
                <a:solidFill>
                  <a:srgbClr val="0033CC"/>
                </a:solidFill>
                <a:latin typeface="楷体_GB2312" pitchFamily="49" charset="-122"/>
                <a:ea typeface="楷体_GB2312" pitchFamily="49" charset="-122"/>
              </a:rPr>
              <a:t>中的某一个</a:t>
            </a:r>
            <a:r>
              <a:rPr lang="zh-CN" altLang="en-US">
                <a:latin typeface="楷体_GB2312" pitchFamily="49" charset="-122"/>
                <a:ea typeface="楷体_GB2312" pitchFamily="49" charset="-122"/>
              </a:rPr>
              <a:t>。</a:t>
            </a:r>
          </a:p>
          <a:p>
            <a:pPr marL="447675" indent="-447675" eaLnBrk="0" latinLnBrk="1" hangingPunct="0">
              <a:lnSpc>
                <a:spcPct val="95000"/>
              </a:lnSpc>
              <a:spcBef>
                <a:spcPct val="20000"/>
              </a:spcBef>
              <a:buClr>
                <a:srgbClr val="000099"/>
              </a:buClr>
              <a:buFont typeface="Wingdings" pitchFamily="2" charset="2"/>
              <a:buNone/>
            </a:pPr>
            <a:r>
              <a:rPr lang="zh-CN" altLang="en-US">
                <a:solidFill>
                  <a:srgbClr val="333399"/>
                </a:solidFill>
                <a:latin typeface="楷体_GB2312" pitchFamily="49" charset="-122"/>
                <a:ea typeface="楷体_GB2312" pitchFamily="49" charset="-122"/>
              </a:rPr>
              <a:t>     </a:t>
            </a:r>
            <a:r>
              <a:rPr lang="zh-CN" altLang="en-US">
                <a:latin typeface="楷体_GB2312" pitchFamily="49" charset="-122"/>
                <a:ea typeface="楷体_GB2312" pitchFamily="49" charset="-122"/>
              </a:rPr>
              <a:t>因</a:t>
            </a:r>
            <a:r>
              <a:rPr lang="el-GR" altLang="zh-CN" b="1" i="1">
                <a:solidFill>
                  <a:srgbClr val="0033CC"/>
                </a:solidFill>
                <a:latin typeface="楷体_GB2312" pitchFamily="49" charset="-122"/>
                <a:ea typeface="楷体_GB2312" pitchFamily="49" charset="-122"/>
              </a:rPr>
              <a:t>σ</a:t>
            </a:r>
            <a:r>
              <a:rPr lang="zh-CN" altLang="en-US" b="1">
                <a:solidFill>
                  <a:srgbClr val="0033CC"/>
                </a:solidFill>
                <a:latin typeface="楷体_GB2312" pitchFamily="49" charset="-122"/>
                <a:ea typeface="楷体_GB2312" pitchFamily="49" charset="-122"/>
              </a:rPr>
              <a:t>是双射，故</a:t>
            </a:r>
            <a:r>
              <a:rPr lang="en-US" altLang="zh-CN" b="1" i="1">
                <a:solidFill>
                  <a:srgbClr val="0033CC"/>
                </a:solidFill>
                <a:latin typeface="楷体_GB2312" pitchFamily="49" charset="-122"/>
                <a:ea typeface="楷体_GB2312" pitchFamily="49" charset="-122"/>
              </a:rPr>
              <a:t>i</a:t>
            </a:r>
            <a:r>
              <a:rPr lang="en-US" altLang="zh-CN" b="1" i="1" baseline="-25000">
                <a:solidFill>
                  <a:srgbClr val="0033CC"/>
                </a:solidFill>
                <a:latin typeface="楷体_GB2312" pitchFamily="49" charset="-122"/>
                <a:ea typeface="楷体_GB2312" pitchFamily="49" charset="-122"/>
              </a:rPr>
              <a:t>k</a:t>
            </a:r>
            <a:r>
              <a:rPr lang="en-US" altLang="zh-CN" b="1" baseline="-25000">
                <a:solidFill>
                  <a:srgbClr val="0033CC"/>
                </a:solidFill>
                <a:latin typeface="楷体_GB2312" pitchFamily="49" charset="-122"/>
                <a:ea typeface="楷体_GB2312" pitchFamily="49" charset="-122"/>
              </a:rPr>
              <a:t>+1</a:t>
            </a:r>
            <a:r>
              <a:rPr lang="en-US" altLang="zh-CN" b="1">
                <a:solidFill>
                  <a:srgbClr val="0033CC"/>
                </a:solidFill>
                <a:latin typeface="楷体_GB2312" pitchFamily="49" charset="-122"/>
                <a:ea typeface="楷体_GB2312" pitchFamily="49" charset="-122"/>
              </a:rPr>
              <a:t>=1</a:t>
            </a:r>
            <a:r>
              <a:rPr lang="zh-CN" altLang="en-US">
                <a:solidFill>
                  <a:srgbClr val="333399"/>
                </a:solidFill>
                <a:latin typeface="楷体_GB2312" pitchFamily="49" charset="-122"/>
                <a:ea typeface="楷体_GB2312" pitchFamily="49" charset="-122"/>
              </a:rPr>
              <a:t>。</a:t>
            </a:r>
            <a:r>
              <a:rPr lang="zh-CN" altLang="en-US">
                <a:latin typeface="楷体_GB2312" pitchFamily="49" charset="-122"/>
                <a:ea typeface="楷体_GB2312" pitchFamily="49" charset="-122"/>
              </a:rPr>
              <a:t>取</a:t>
            </a:r>
            <a:r>
              <a:rPr lang="el-GR" altLang="zh-CN" b="1" i="1">
                <a:solidFill>
                  <a:srgbClr val="CC0099"/>
                </a:solidFill>
                <a:latin typeface="楷体_GB2312" pitchFamily="49" charset="-122"/>
                <a:ea typeface="楷体_GB2312" pitchFamily="49" charset="-122"/>
              </a:rPr>
              <a:t>σ</a:t>
            </a:r>
            <a:r>
              <a:rPr lang="en-US" altLang="zh-CN" b="1" baseline="-25000">
                <a:solidFill>
                  <a:srgbClr val="CC0099"/>
                </a:solidFill>
                <a:latin typeface="楷体_GB2312" pitchFamily="49" charset="-122"/>
                <a:ea typeface="楷体_GB2312" pitchFamily="49" charset="-122"/>
              </a:rPr>
              <a:t>1</a:t>
            </a:r>
            <a:r>
              <a:rPr lang="en-US" altLang="zh-CN" b="1">
                <a:solidFill>
                  <a:srgbClr val="CC0099"/>
                </a:solidFill>
                <a:latin typeface="楷体_GB2312" pitchFamily="49" charset="-122"/>
                <a:ea typeface="楷体_GB2312" pitchFamily="49" charset="-122"/>
              </a:rPr>
              <a:t>=(1,</a:t>
            </a:r>
            <a:r>
              <a:rPr lang="en-US" altLang="zh-CN" b="1" i="1">
                <a:solidFill>
                  <a:srgbClr val="CC0099"/>
                </a:solidFill>
                <a:latin typeface="楷体_GB2312" pitchFamily="49" charset="-122"/>
                <a:ea typeface="楷体_GB2312" pitchFamily="49" charset="-122"/>
              </a:rPr>
              <a:t>i</a:t>
            </a:r>
            <a:r>
              <a:rPr lang="en-US" altLang="zh-CN" b="1" baseline="-25000">
                <a:solidFill>
                  <a:srgbClr val="CC0099"/>
                </a:solidFill>
                <a:latin typeface="楷体_GB2312" pitchFamily="49" charset="-122"/>
                <a:ea typeface="楷体_GB2312" pitchFamily="49" charset="-122"/>
              </a:rPr>
              <a:t>1</a:t>
            </a:r>
            <a:r>
              <a:rPr lang="en-US" altLang="zh-CN" b="1">
                <a:solidFill>
                  <a:srgbClr val="CC0099"/>
                </a:solidFill>
                <a:latin typeface="楷体_GB2312" pitchFamily="49" charset="-122"/>
                <a:ea typeface="楷体_GB2312" pitchFamily="49" charset="-122"/>
              </a:rPr>
              <a:t>,...,</a:t>
            </a:r>
            <a:r>
              <a:rPr lang="en-US" altLang="zh-CN" b="1" i="1">
                <a:solidFill>
                  <a:srgbClr val="CC0099"/>
                </a:solidFill>
                <a:latin typeface="楷体_GB2312" pitchFamily="49" charset="-122"/>
                <a:ea typeface="楷体_GB2312" pitchFamily="49" charset="-122"/>
              </a:rPr>
              <a:t>i</a:t>
            </a:r>
            <a:r>
              <a:rPr lang="en-US" altLang="zh-CN" b="1" i="1" baseline="-25000">
                <a:solidFill>
                  <a:srgbClr val="CC0099"/>
                </a:solidFill>
                <a:latin typeface="楷体_GB2312" pitchFamily="49" charset="-122"/>
                <a:ea typeface="楷体_GB2312" pitchFamily="49" charset="-122"/>
              </a:rPr>
              <a:t>k</a:t>
            </a:r>
            <a:r>
              <a:rPr lang="en-US" altLang="zh-CN" b="1">
                <a:solidFill>
                  <a:srgbClr val="CC0099"/>
                </a:solidFill>
                <a:latin typeface="楷体_GB2312" pitchFamily="49" charset="-122"/>
                <a:ea typeface="楷体_GB2312" pitchFamily="49" charset="-122"/>
              </a:rPr>
              <a:t>)</a:t>
            </a:r>
            <a:r>
              <a:rPr lang="zh-CN" altLang="en-US">
                <a:latin typeface="楷体_GB2312" pitchFamily="49" charset="-122"/>
                <a:ea typeface="楷体_GB2312" pitchFamily="49" charset="-122"/>
              </a:rPr>
              <a:t>是一个循环置换。</a:t>
            </a:r>
          </a:p>
          <a:p>
            <a:pPr marL="447675" indent="-447675" eaLnBrk="0" latinLnBrk="1" hangingPunct="0">
              <a:lnSpc>
                <a:spcPct val="90000"/>
              </a:lnSpc>
              <a:spcBef>
                <a:spcPct val="20000"/>
              </a:spcBef>
              <a:buClr>
                <a:srgbClr val="000099"/>
              </a:buClr>
              <a:buFont typeface="Wingdings" pitchFamily="2" charset="2"/>
              <a:buNone/>
            </a:pPr>
            <a:r>
              <a:rPr lang="zh-CN" altLang="en-US">
                <a:latin typeface="楷体_GB2312" pitchFamily="49" charset="-122"/>
                <a:ea typeface="楷体_GB2312" pitchFamily="49" charset="-122"/>
              </a:rPr>
              <a:t>     若</a:t>
            </a:r>
            <a:r>
              <a:rPr lang="en-US" altLang="zh-CN" i="1">
                <a:latin typeface="楷体_GB2312" pitchFamily="49" charset="-122"/>
                <a:ea typeface="楷体_GB2312" pitchFamily="49" charset="-122"/>
              </a:rPr>
              <a:t>k</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n</a:t>
            </a:r>
            <a:r>
              <a:rPr lang="en-US" altLang="zh-CN">
                <a:latin typeface="楷体_GB2312" pitchFamily="49" charset="-122"/>
                <a:ea typeface="楷体_GB2312" pitchFamily="49" charset="-122"/>
              </a:rPr>
              <a:t>-1,</a:t>
            </a:r>
            <a:r>
              <a:rPr lang="zh-CN" altLang="en-US">
                <a:latin typeface="楷体_GB2312" pitchFamily="49" charset="-122"/>
                <a:ea typeface="楷体_GB2312" pitchFamily="49" charset="-122"/>
              </a:rPr>
              <a:t>则</a:t>
            </a:r>
            <a:r>
              <a:rPr lang="el-GR" altLang="zh-CN" i="1">
                <a:latin typeface="楷体_GB2312" pitchFamily="49" charset="-122"/>
                <a:ea typeface="楷体_GB2312" pitchFamily="49" charset="-122"/>
              </a:rPr>
              <a:t>σ</a:t>
            </a:r>
            <a:r>
              <a:rPr lang="en-US" altLang="zh-CN" i="1">
                <a:latin typeface="楷体_GB2312" pitchFamily="49" charset="-122"/>
                <a:ea typeface="楷体_GB2312" pitchFamily="49" charset="-122"/>
              </a:rPr>
              <a:t>=</a:t>
            </a:r>
            <a:r>
              <a:rPr lang="el-GR" altLang="zh-CN" i="1">
                <a:latin typeface="楷体_GB2312" pitchFamily="49" charset="-122"/>
                <a:ea typeface="楷体_GB2312" pitchFamily="49" charset="-122"/>
              </a:rPr>
              <a:t>σ</a:t>
            </a:r>
            <a:r>
              <a:rPr lang="en-US" altLang="zh-CN" baseline="-25000">
                <a:latin typeface="楷体_GB2312" pitchFamily="49" charset="-122"/>
                <a:ea typeface="楷体_GB2312" pitchFamily="49" charset="-122"/>
              </a:rPr>
              <a:t>1</a:t>
            </a:r>
            <a:r>
              <a:rPr lang="zh-CN" altLang="en-US">
                <a:latin typeface="楷体_GB2312" pitchFamily="49" charset="-122"/>
                <a:ea typeface="楷体_GB2312" pitchFamily="49" charset="-122"/>
              </a:rPr>
              <a:t>。否则在剩下的数中取一个最小的，设为</a:t>
            </a:r>
            <a:r>
              <a:rPr lang="en-US" altLang="zh-CN" i="1">
                <a:latin typeface="楷体_GB2312" pitchFamily="49" charset="-122"/>
                <a:ea typeface="楷体_GB2312" pitchFamily="49" charset="-122"/>
              </a:rPr>
              <a:t>i</a:t>
            </a:r>
            <a:r>
              <a:rPr lang="en-US" altLang="zh-CN" i="1" baseline="-25000">
                <a:latin typeface="楷体_GB2312" pitchFamily="49" charset="-122"/>
                <a:ea typeface="楷体_GB2312" pitchFamily="49" charset="-122"/>
              </a:rPr>
              <a:t>k</a:t>
            </a:r>
            <a:r>
              <a:rPr lang="en-US" altLang="zh-CN" baseline="-25000">
                <a:latin typeface="楷体_GB2312" pitchFamily="49" charset="-122"/>
                <a:ea typeface="楷体_GB2312" pitchFamily="49" charset="-122"/>
              </a:rPr>
              <a:t>+1</a:t>
            </a:r>
            <a:r>
              <a:rPr lang="zh-CN" altLang="en-US">
                <a:latin typeface="楷体_GB2312" pitchFamily="49" charset="-122"/>
                <a:ea typeface="楷体_GB2312" pitchFamily="49" charset="-122"/>
              </a:rPr>
              <a:t>，同上述方法可得循环置换</a:t>
            </a:r>
            <a:r>
              <a:rPr lang="el-GR" altLang="zh-CN" i="1">
                <a:latin typeface="楷体_GB2312" pitchFamily="49" charset="-122"/>
                <a:ea typeface="楷体_GB2312" pitchFamily="49" charset="-122"/>
              </a:rPr>
              <a:t>σ</a:t>
            </a:r>
            <a:r>
              <a:rPr lang="en-US" altLang="zh-CN" baseline="-25000">
                <a:latin typeface="楷体_GB2312" pitchFamily="49" charset="-122"/>
                <a:ea typeface="楷体_GB2312" pitchFamily="49" charset="-122"/>
              </a:rPr>
              <a:t>2</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。设最终得到</a:t>
            </a:r>
            <a:r>
              <a:rPr lang="en-US" altLang="zh-CN" i="1">
                <a:latin typeface="楷体_GB2312" pitchFamily="49" charset="-122"/>
                <a:ea typeface="楷体_GB2312" pitchFamily="49" charset="-122"/>
              </a:rPr>
              <a:t>t</a:t>
            </a:r>
            <a:r>
              <a:rPr lang="zh-CN" altLang="en-US">
                <a:latin typeface="楷体_GB2312" pitchFamily="49" charset="-122"/>
                <a:ea typeface="楷体_GB2312" pitchFamily="49" charset="-122"/>
              </a:rPr>
              <a:t>个循环置换</a:t>
            </a:r>
            <a:r>
              <a:rPr lang="el-GR" altLang="zh-CN" i="1">
                <a:latin typeface="楷体_GB2312" pitchFamily="49" charset="-122"/>
                <a:ea typeface="楷体_GB2312" pitchFamily="49" charset="-122"/>
              </a:rPr>
              <a:t>σ</a:t>
            </a:r>
            <a:r>
              <a:rPr lang="en-US" altLang="zh-CN" baseline="-25000">
                <a:latin typeface="楷体_GB2312" pitchFamily="49" charset="-122"/>
                <a:ea typeface="楷体_GB2312" pitchFamily="49" charset="-122"/>
              </a:rPr>
              <a:t>1</a:t>
            </a:r>
            <a:r>
              <a:rPr lang="en-US" altLang="zh-CN">
                <a:latin typeface="楷体_GB2312" pitchFamily="49" charset="-122"/>
                <a:ea typeface="楷体_GB2312" pitchFamily="49" charset="-122"/>
              </a:rPr>
              <a:t>,...,</a:t>
            </a:r>
            <a:r>
              <a:rPr lang="el-GR" altLang="zh-CN" i="1">
                <a:latin typeface="楷体_GB2312" pitchFamily="49" charset="-122"/>
                <a:ea typeface="楷体_GB2312" pitchFamily="49" charset="-122"/>
              </a:rPr>
              <a:t>σ</a:t>
            </a:r>
            <a:r>
              <a:rPr lang="en-US" altLang="zh-CN" i="1" baseline="-25000">
                <a:latin typeface="楷体_GB2312" pitchFamily="49" charset="-122"/>
                <a:ea typeface="楷体_GB2312" pitchFamily="49" charset="-122"/>
              </a:rPr>
              <a:t>t</a:t>
            </a:r>
            <a:r>
              <a:rPr lang="zh-CN" altLang="en-US">
                <a:latin typeface="楷体_GB2312" pitchFamily="49" charset="-122"/>
                <a:ea typeface="楷体_GB2312" pitchFamily="49" charset="-122"/>
              </a:rPr>
              <a:t>。则</a:t>
            </a:r>
            <a:r>
              <a:rPr lang="el-GR" altLang="zh-CN" i="1">
                <a:latin typeface="楷体_GB2312" pitchFamily="49" charset="-122"/>
                <a:ea typeface="楷体_GB2312" pitchFamily="49" charset="-122"/>
              </a:rPr>
              <a:t>σ</a:t>
            </a:r>
            <a:r>
              <a:rPr lang="en-US" altLang="zh-CN" i="1">
                <a:latin typeface="楷体_GB2312" pitchFamily="49" charset="-122"/>
                <a:ea typeface="楷体_GB2312" pitchFamily="49" charset="-122"/>
              </a:rPr>
              <a:t>=</a:t>
            </a:r>
            <a:r>
              <a:rPr lang="el-GR" altLang="zh-CN" i="1">
                <a:latin typeface="楷体_GB2312" pitchFamily="49" charset="-122"/>
                <a:ea typeface="楷体_GB2312" pitchFamily="49" charset="-122"/>
              </a:rPr>
              <a:t>σ</a:t>
            </a:r>
            <a:r>
              <a:rPr lang="en-US" altLang="zh-CN" baseline="-25000">
                <a:latin typeface="楷体_GB2312" pitchFamily="49" charset="-122"/>
                <a:ea typeface="楷体_GB2312" pitchFamily="49" charset="-122"/>
              </a:rPr>
              <a:t>1</a:t>
            </a:r>
            <a:r>
              <a:rPr lang="en-US" altLang="zh-CN">
                <a:latin typeface="楷体_GB2312" pitchFamily="49" charset="-122"/>
                <a:ea typeface="楷体_GB2312" pitchFamily="49" charset="-122"/>
              </a:rPr>
              <a:t>...</a:t>
            </a:r>
            <a:r>
              <a:rPr lang="el-GR" altLang="zh-CN" i="1">
                <a:latin typeface="楷体_GB2312" pitchFamily="49" charset="-122"/>
                <a:ea typeface="楷体_GB2312" pitchFamily="49" charset="-122"/>
              </a:rPr>
              <a:t>σ</a:t>
            </a:r>
            <a:r>
              <a:rPr lang="en-US" altLang="zh-CN" i="1" baseline="-25000">
                <a:latin typeface="楷体_GB2312" pitchFamily="49" charset="-122"/>
                <a:ea typeface="楷体_GB2312" pitchFamily="49" charset="-122"/>
              </a:rPr>
              <a:t>t</a:t>
            </a:r>
            <a:r>
              <a:rPr lang="zh-CN" altLang="en-US" baseline="-25000">
                <a:latin typeface="楷体_GB2312" pitchFamily="49" charset="-122"/>
                <a:ea typeface="楷体_GB2312" pitchFamily="49" charset="-122"/>
              </a:rPr>
              <a:t>。</a:t>
            </a:r>
            <a:r>
              <a:rPr lang="zh-CN" altLang="en-US">
                <a:latin typeface="楷体_GB2312" pitchFamily="49" charset="-122"/>
                <a:ea typeface="楷体_GB2312" pitchFamily="49" charset="-122"/>
              </a:rPr>
              <a:t>且它们不相交。</a:t>
            </a:r>
            <a:endParaRPr lang="el-GR" altLang="zh-CN" i="1" baseline="-25000">
              <a:latin typeface="楷体_GB2312" pitchFamily="49" charset="-122"/>
              <a:ea typeface="楷体_GB2312" pitchFamily="49" charset="-122"/>
              <a:cs typeface="Times New Roman" pitchFamily="18" charset="0"/>
            </a:endParaRPr>
          </a:p>
        </p:txBody>
      </p:sp>
      <p:pic>
        <p:nvPicPr>
          <p:cNvPr id="967683" name="Picture 6"/>
          <p:cNvPicPr>
            <a:picLocks noChangeAspect="1" noChangeArrowheads="1"/>
          </p:cNvPicPr>
          <p:nvPr/>
        </p:nvPicPr>
        <p:blipFill>
          <a:blip r:embed="rId2"/>
          <a:srcRect/>
          <a:stretch>
            <a:fillRect/>
          </a:stretch>
        </p:blipFill>
        <p:spPr bwMode="auto">
          <a:xfrm>
            <a:off x="1331913" y="1989138"/>
            <a:ext cx="1584325" cy="468312"/>
          </a:xfrm>
          <a:prstGeom prst="rect">
            <a:avLst/>
          </a:prstGeom>
          <a:noFill/>
          <a:ln w="9525">
            <a:noFill/>
            <a:miter lim="800000"/>
            <a:headEnd/>
            <a:tailEnd/>
          </a:ln>
        </p:spPr>
      </p:pic>
      <p:sp>
        <p:nvSpPr>
          <p:cNvPr id="967684"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1.5.2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置换群</a:t>
            </a:r>
            <a:r>
              <a:rPr kumimoji="0" lang="en-US" altLang="zh-CN" sz="44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置换群元素表示</a:t>
            </a:r>
          </a:p>
        </p:txBody>
      </p:sp>
    </p:spTree>
  </p:cSld>
  <p:clrMapOvr>
    <a:masterClrMapping/>
  </p:clrMapOvr>
  <p:transition>
    <p:pull dir="ru"/>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5" name="Rectangle 4"/>
          <p:cNvSpPr>
            <a:spLocks noRot="1" noChangeArrowheads="1"/>
          </p:cNvSpPr>
          <p:nvPr/>
        </p:nvSpPr>
        <p:spPr bwMode="auto">
          <a:xfrm>
            <a:off x="304800" y="1268413"/>
            <a:ext cx="7867650" cy="4598987"/>
          </a:xfrm>
          <a:prstGeom prst="rect">
            <a:avLst/>
          </a:prstGeom>
          <a:noFill/>
          <a:ln w="9525">
            <a:noFill/>
            <a:miter lim="800000"/>
            <a:headEnd/>
            <a:tailEnd/>
          </a:ln>
        </p:spPr>
        <p:txBody>
          <a:bodyPr/>
          <a:lstStyle/>
          <a:p>
            <a:pPr marL="447675" indent="-447675" eaLnBrk="0" latinLnBrk="1" hangingPunct="0">
              <a:lnSpc>
                <a:spcPct val="120000"/>
              </a:lnSpc>
              <a:spcBef>
                <a:spcPct val="10000"/>
              </a:spcBef>
              <a:buClr>
                <a:srgbClr val="FF0000"/>
              </a:buClr>
              <a:buSzPct val="90000"/>
              <a:buFont typeface="Wingdings" pitchFamily="2" charset="2"/>
              <a:buChar char="Ø"/>
            </a:pPr>
            <a:r>
              <a:rPr lang="zh-CN" altLang="en-US" sz="3200" b="1">
                <a:solidFill>
                  <a:srgbClr val="FF0000"/>
                </a:solidFill>
                <a:latin typeface="楷体_GB2312" pitchFamily="49" charset="-122"/>
                <a:ea typeface="楷体_GB2312" pitchFamily="49" charset="-122"/>
              </a:rPr>
              <a:t>表示法的唯一性</a:t>
            </a:r>
            <a:r>
              <a:rPr lang="zh-CN" altLang="en-US" sz="3200" b="1">
                <a:latin typeface="楷体_GB2312" pitchFamily="49" charset="-122"/>
                <a:ea typeface="楷体_GB2312" pitchFamily="49" charset="-122"/>
              </a:rPr>
              <a:t>：</a:t>
            </a:r>
          </a:p>
          <a:p>
            <a:pPr marL="447675" indent="-447675" eaLnBrk="0" latinLnBrk="1" hangingPunct="0">
              <a:lnSpc>
                <a:spcPct val="120000"/>
              </a:lnSpc>
              <a:spcBef>
                <a:spcPct val="10000"/>
              </a:spcBef>
              <a:buClr>
                <a:srgbClr val="000099"/>
              </a:buClr>
              <a:buFont typeface="Wingdings" pitchFamily="2" charset="2"/>
              <a:buNone/>
            </a:pPr>
            <a:r>
              <a:rPr lang="zh-CN" altLang="en-US" sz="3200">
                <a:solidFill>
                  <a:srgbClr val="333399"/>
                </a:solidFill>
                <a:latin typeface="楷体_GB2312" pitchFamily="49" charset="-122"/>
                <a:ea typeface="楷体_GB2312" pitchFamily="49" charset="-122"/>
              </a:rPr>
              <a:t>    </a:t>
            </a:r>
            <a:r>
              <a:rPr lang="zh-CN" altLang="en-US" b="1">
                <a:latin typeface="楷体_GB2312" pitchFamily="49" charset="-122"/>
                <a:ea typeface="楷体_GB2312" pitchFamily="49" charset="-122"/>
              </a:rPr>
              <a:t>设</a:t>
            </a:r>
            <a:r>
              <a:rPr lang="el-GR" altLang="zh-CN" b="1" i="1">
                <a:latin typeface="楷体_GB2312" pitchFamily="49" charset="-122"/>
                <a:ea typeface="楷体_GB2312" pitchFamily="49" charset="-122"/>
              </a:rPr>
              <a:t>σ</a:t>
            </a:r>
            <a:r>
              <a:rPr lang="en-US" altLang="zh-CN" b="1" i="1">
                <a:latin typeface="楷体_GB2312" pitchFamily="49" charset="-122"/>
                <a:ea typeface="楷体_GB2312" pitchFamily="49" charset="-122"/>
              </a:rPr>
              <a:t>=</a:t>
            </a:r>
            <a:r>
              <a:rPr lang="el-GR" altLang="zh-CN" b="1" i="1">
                <a:latin typeface="楷体_GB2312" pitchFamily="49" charset="-122"/>
                <a:ea typeface="楷体_GB2312" pitchFamily="49" charset="-122"/>
              </a:rPr>
              <a:t>σ</a:t>
            </a:r>
            <a:r>
              <a:rPr lang="en-US" altLang="zh-CN" b="1" baseline="-25000">
                <a:latin typeface="楷体_GB2312" pitchFamily="49" charset="-122"/>
                <a:ea typeface="楷体_GB2312" pitchFamily="49" charset="-122"/>
              </a:rPr>
              <a:t>1</a:t>
            </a:r>
            <a:r>
              <a:rPr lang="en-US" altLang="zh-CN" b="1">
                <a:latin typeface="楷体_GB2312" pitchFamily="49" charset="-122"/>
                <a:ea typeface="楷体_GB2312" pitchFamily="49" charset="-122"/>
              </a:rPr>
              <a:t>...</a:t>
            </a:r>
            <a:r>
              <a:rPr lang="el-GR" altLang="zh-CN" b="1" i="1">
                <a:latin typeface="楷体_GB2312" pitchFamily="49" charset="-122"/>
                <a:ea typeface="楷体_GB2312" pitchFamily="49" charset="-122"/>
              </a:rPr>
              <a:t>σ</a:t>
            </a:r>
            <a:r>
              <a:rPr lang="en-US" altLang="zh-CN" b="1" i="1" baseline="-25000">
                <a:latin typeface="楷体_GB2312" pitchFamily="49" charset="-122"/>
                <a:ea typeface="楷体_GB2312" pitchFamily="49" charset="-122"/>
              </a:rPr>
              <a:t>t</a:t>
            </a:r>
            <a:r>
              <a:rPr lang="en-US" altLang="zh-CN" b="1" i="1">
                <a:latin typeface="楷体_GB2312" pitchFamily="49" charset="-122"/>
                <a:ea typeface="楷体_GB2312" pitchFamily="49" charset="-122"/>
              </a:rPr>
              <a:t>=</a:t>
            </a:r>
            <a:r>
              <a:rPr lang="el-GR" altLang="zh-CN" b="1" i="1">
                <a:latin typeface="楷体_GB2312" pitchFamily="49" charset="-122"/>
                <a:ea typeface="楷体_GB2312" pitchFamily="49" charset="-122"/>
                <a:cs typeface="Times New Roman" pitchFamily="18" charset="0"/>
              </a:rPr>
              <a:t>τ</a:t>
            </a:r>
            <a:r>
              <a:rPr lang="en-US" altLang="zh-CN" b="1" baseline="-25000">
                <a:latin typeface="楷体_GB2312" pitchFamily="49" charset="-122"/>
                <a:ea typeface="楷体_GB2312" pitchFamily="49" charset="-122"/>
                <a:cs typeface="Times New Roman" pitchFamily="18" charset="0"/>
              </a:rPr>
              <a:t>1</a:t>
            </a:r>
            <a:r>
              <a:rPr lang="en-US" altLang="zh-CN" b="1">
                <a:latin typeface="楷体_GB2312" pitchFamily="49" charset="-122"/>
                <a:ea typeface="楷体_GB2312" pitchFamily="49" charset="-122"/>
                <a:cs typeface="Times New Roman" pitchFamily="18" charset="0"/>
              </a:rPr>
              <a:t>...</a:t>
            </a:r>
            <a:r>
              <a:rPr lang="el-GR" altLang="zh-CN" b="1" i="1">
                <a:latin typeface="楷体_GB2312" pitchFamily="49" charset="-122"/>
                <a:ea typeface="楷体_GB2312" pitchFamily="49" charset="-122"/>
                <a:cs typeface="Times New Roman" pitchFamily="18" charset="0"/>
              </a:rPr>
              <a:t>τ</a:t>
            </a:r>
            <a:r>
              <a:rPr lang="en-US" altLang="zh-CN" b="1" i="1" baseline="-25000">
                <a:latin typeface="楷体_GB2312" pitchFamily="49" charset="-122"/>
                <a:ea typeface="楷体_GB2312" pitchFamily="49" charset="-122"/>
                <a:cs typeface="Times New Roman" pitchFamily="18" charset="0"/>
              </a:rPr>
              <a:t>s</a:t>
            </a:r>
            <a:r>
              <a:rPr lang="zh-CN" altLang="en-US" b="1" i="1">
                <a:latin typeface="楷体_GB2312" pitchFamily="49" charset="-122"/>
                <a:ea typeface="楷体_GB2312" pitchFamily="49" charset="-122"/>
                <a:cs typeface="Times New Roman" pitchFamily="18" charset="0"/>
              </a:rPr>
              <a:t>。 </a:t>
            </a:r>
            <a:r>
              <a:rPr lang="zh-CN" altLang="en-US" b="1">
                <a:latin typeface="楷体_GB2312" pitchFamily="49" charset="-122"/>
                <a:ea typeface="楷体_GB2312" pitchFamily="49" charset="-122"/>
                <a:cs typeface="Times New Roman" pitchFamily="18" charset="0"/>
              </a:rPr>
              <a:t>则</a:t>
            </a:r>
            <a:r>
              <a:rPr lang="en-US" altLang="zh-CN" b="1">
                <a:latin typeface="楷体_GB2312" pitchFamily="49" charset="-122"/>
                <a:ea typeface="楷体_GB2312" pitchFamily="49" charset="-122"/>
                <a:cs typeface="Times New Roman" pitchFamily="18" charset="0"/>
              </a:rPr>
              <a:t>1</a:t>
            </a:r>
            <a:r>
              <a:rPr lang="zh-CN" altLang="en-US" b="1">
                <a:latin typeface="楷体_GB2312" pitchFamily="49" charset="-122"/>
                <a:ea typeface="楷体_GB2312" pitchFamily="49" charset="-122"/>
                <a:cs typeface="Times New Roman" pitchFamily="18" charset="0"/>
              </a:rPr>
              <a:t>必在某</a:t>
            </a:r>
            <a:r>
              <a:rPr lang="el-GR" altLang="zh-CN" b="1" i="1">
                <a:latin typeface="楷体_GB2312" pitchFamily="49" charset="-122"/>
                <a:ea typeface="楷体_GB2312" pitchFamily="49" charset="-122"/>
                <a:cs typeface="Times New Roman" pitchFamily="18" charset="0"/>
              </a:rPr>
              <a:t>τ</a:t>
            </a:r>
            <a:r>
              <a:rPr lang="en-US" altLang="zh-CN" b="1" i="1" baseline="-25000">
                <a:latin typeface="楷体_GB2312" pitchFamily="49" charset="-122"/>
                <a:ea typeface="楷体_GB2312" pitchFamily="49" charset="-122"/>
                <a:cs typeface="Times New Roman" pitchFamily="18" charset="0"/>
              </a:rPr>
              <a:t>i</a:t>
            </a:r>
            <a:r>
              <a:rPr lang="zh-CN" altLang="en-US" b="1">
                <a:latin typeface="楷体_GB2312" pitchFamily="49" charset="-122"/>
                <a:ea typeface="楷体_GB2312" pitchFamily="49" charset="-122"/>
                <a:cs typeface="Times New Roman" pitchFamily="18" charset="0"/>
              </a:rPr>
              <a:t>中，不妨设在</a:t>
            </a:r>
            <a:r>
              <a:rPr lang="el-GR" altLang="zh-CN" b="1" i="1">
                <a:latin typeface="楷体_GB2312" pitchFamily="49" charset="-122"/>
                <a:ea typeface="楷体_GB2312" pitchFamily="49" charset="-122"/>
                <a:cs typeface="Times New Roman" pitchFamily="18" charset="0"/>
              </a:rPr>
              <a:t>τ</a:t>
            </a:r>
            <a:r>
              <a:rPr lang="en-US" altLang="zh-CN" b="1" baseline="-25000">
                <a:latin typeface="楷体_GB2312" pitchFamily="49" charset="-122"/>
                <a:ea typeface="楷体_GB2312" pitchFamily="49" charset="-122"/>
                <a:cs typeface="Times New Roman" pitchFamily="18" charset="0"/>
              </a:rPr>
              <a:t>1</a:t>
            </a:r>
            <a:r>
              <a:rPr lang="zh-CN" altLang="en-US" b="1">
                <a:latin typeface="楷体_GB2312" pitchFamily="49" charset="-122"/>
                <a:ea typeface="楷体_GB2312" pitchFamily="49" charset="-122"/>
                <a:cs typeface="Times New Roman" pitchFamily="18" charset="0"/>
              </a:rPr>
              <a:t>中，由</a:t>
            </a:r>
            <a:r>
              <a:rPr lang="el-GR" altLang="zh-CN" b="1" i="1">
                <a:latin typeface="楷体_GB2312" pitchFamily="49" charset="-122"/>
                <a:ea typeface="楷体_GB2312" pitchFamily="49" charset="-122"/>
              </a:rPr>
              <a:t>σ</a:t>
            </a:r>
            <a:r>
              <a:rPr lang="zh-CN" altLang="en-US" b="1">
                <a:latin typeface="楷体_GB2312" pitchFamily="49" charset="-122"/>
                <a:ea typeface="楷体_GB2312" pitchFamily="49" charset="-122"/>
              </a:rPr>
              <a:t>的作用知</a:t>
            </a:r>
            <a:r>
              <a:rPr lang="el-GR" altLang="zh-CN" b="1" i="1">
                <a:solidFill>
                  <a:srgbClr val="0033CC"/>
                </a:solidFill>
                <a:latin typeface="楷体_GB2312" pitchFamily="49" charset="-122"/>
                <a:ea typeface="楷体_GB2312" pitchFamily="49" charset="-122"/>
              </a:rPr>
              <a:t>τ</a:t>
            </a:r>
            <a:r>
              <a:rPr lang="en-US" altLang="zh-CN" b="1" baseline="-25000">
                <a:solidFill>
                  <a:srgbClr val="0033CC"/>
                </a:solidFill>
                <a:latin typeface="楷体_GB2312" pitchFamily="49" charset="-122"/>
                <a:ea typeface="楷体_GB2312" pitchFamily="49" charset="-122"/>
              </a:rPr>
              <a:t>1</a:t>
            </a:r>
            <a:r>
              <a:rPr lang="en-US" altLang="zh-CN" b="1">
                <a:solidFill>
                  <a:srgbClr val="0033CC"/>
                </a:solidFill>
                <a:latin typeface="楷体_GB2312" pitchFamily="49" charset="-122"/>
                <a:ea typeface="楷体_GB2312" pitchFamily="49" charset="-122"/>
              </a:rPr>
              <a:t>(1)=</a:t>
            </a:r>
            <a:r>
              <a:rPr lang="en-US" altLang="zh-CN" b="1" i="1">
                <a:solidFill>
                  <a:srgbClr val="0033CC"/>
                </a:solidFill>
                <a:latin typeface="楷体_GB2312" pitchFamily="49" charset="-122"/>
                <a:ea typeface="楷体_GB2312" pitchFamily="49" charset="-122"/>
              </a:rPr>
              <a:t>i</a:t>
            </a:r>
            <a:r>
              <a:rPr lang="en-US" altLang="zh-CN" b="1" baseline="-25000">
                <a:solidFill>
                  <a:srgbClr val="0033CC"/>
                </a:solidFill>
                <a:latin typeface="楷体_GB2312" pitchFamily="49" charset="-122"/>
                <a:ea typeface="楷体_GB2312" pitchFamily="49" charset="-122"/>
              </a:rPr>
              <a:t>1</a:t>
            </a:r>
            <a:r>
              <a:rPr lang="en-US" altLang="zh-CN" b="1">
                <a:solidFill>
                  <a:srgbClr val="0033CC"/>
                </a:solidFill>
                <a:latin typeface="楷体_GB2312" pitchFamily="49" charset="-122"/>
                <a:ea typeface="楷体_GB2312" pitchFamily="49" charset="-122"/>
              </a:rPr>
              <a:t>,</a:t>
            </a:r>
            <a:r>
              <a:rPr lang="el-GR" altLang="zh-CN" b="1" i="1">
                <a:solidFill>
                  <a:srgbClr val="0033CC"/>
                </a:solidFill>
                <a:latin typeface="楷体_GB2312" pitchFamily="49" charset="-122"/>
                <a:ea typeface="楷体_GB2312" pitchFamily="49" charset="-122"/>
              </a:rPr>
              <a:t>τ</a:t>
            </a:r>
            <a:r>
              <a:rPr lang="en-US" altLang="zh-CN" b="1" baseline="-25000">
                <a:solidFill>
                  <a:srgbClr val="0033CC"/>
                </a:solidFill>
                <a:latin typeface="楷体_GB2312" pitchFamily="49" charset="-122"/>
                <a:ea typeface="楷体_GB2312" pitchFamily="49" charset="-122"/>
              </a:rPr>
              <a:t>1</a:t>
            </a:r>
            <a:r>
              <a:rPr lang="en-US" altLang="zh-CN" b="1">
                <a:solidFill>
                  <a:srgbClr val="0033CC"/>
                </a:solidFill>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i</a:t>
            </a:r>
            <a:r>
              <a:rPr lang="en-US" altLang="zh-CN" b="1" baseline="-25000">
                <a:solidFill>
                  <a:srgbClr val="0033CC"/>
                </a:solidFill>
                <a:latin typeface="楷体_GB2312" pitchFamily="49" charset="-122"/>
                <a:ea typeface="楷体_GB2312" pitchFamily="49" charset="-122"/>
              </a:rPr>
              <a:t>1</a:t>
            </a:r>
            <a:r>
              <a:rPr lang="en-US" altLang="zh-CN" b="1">
                <a:solidFill>
                  <a:srgbClr val="0033CC"/>
                </a:solidFill>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i</a:t>
            </a:r>
            <a:r>
              <a:rPr lang="en-US" altLang="zh-CN" b="1" baseline="-25000">
                <a:solidFill>
                  <a:srgbClr val="0033CC"/>
                </a:solidFill>
                <a:latin typeface="楷体_GB2312" pitchFamily="49" charset="-122"/>
                <a:ea typeface="楷体_GB2312" pitchFamily="49" charset="-122"/>
              </a:rPr>
              <a:t>2</a:t>
            </a:r>
            <a:r>
              <a:rPr lang="en-US" altLang="zh-CN" b="1">
                <a:solidFill>
                  <a:srgbClr val="0033CC"/>
                </a:solidFill>
                <a:latin typeface="楷体_GB2312" pitchFamily="49" charset="-122"/>
                <a:ea typeface="楷体_GB2312" pitchFamily="49" charset="-122"/>
              </a:rPr>
              <a:t>,...,</a:t>
            </a:r>
            <a:r>
              <a:rPr lang="el-GR" altLang="zh-CN" b="1" i="1">
                <a:solidFill>
                  <a:srgbClr val="0033CC"/>
                </a:solidFill>
                <a:latin typeface="楷体_GB2312" pitchFamily="49" charset="-122"/>
                <a:ea typeface="楷体_GB2312" pitchFamily="49" charset="-122"/>
              </a:rPr>
              <a:t>τ</a:t>
            </a:r>
            <a:r>
              <a:rPr lang="en-US" altLang="zh-CN" b="1" baseline="-25000">
                <a:solidFill>
                  <a:srgbClr val="0033CC"/>
                </a:solidFill>
                <a:latin typeface="楷体_GB2312" pitchFamily="49" charset="-122"/>
                <a:ea typeface="楷体_GB2312" pitchFamily="49" charset="-122"/>
              </a:rPr>
              <a:t>1</a:t>
            </a:r>
            <a:r>
              <a:rPr lang="en-US" altLang="zh-CN" b="1">
                <a:solidFill>
                  <a:srgbClr val="0033CC"/>
                </a:solidFill>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i</a:t>
            </a:r>
            <a:r>
              <a:rPr lang="en-US" altLang="zh-CN" b="1" i="1" baseline="-25000">
                <a:solidFill>
                  <a:srgbClr val="0033CC"/>
                </a:solidFill>
                <a:latin typeface="楷体_GB2312" pitchFamily="49" charset="-122"/>
                <a:ea typeface="楷体_GB2312" pitchFamily="49" charset="-122"/>
              </a:rPr>
              <a:t>k</a:t>
            </a:r>
            <a:r>
              <a:rPr lang="en-US" altLang="zh-CN" b="1">
                <a:solidFill>
                  <a:srgbClr val="0033CC"/>
                </a:solidFill>
                <a:latin typeface="楷体_GB2312" pitchFamily="49" charset="-122"/>
                <a:ea typeface="楷体_GB2312" pitchFamily="49" charset="-122"/>
              </a:rPr>
              <a:t>)=1</a:t>
            </a:r>
            <a:r>
              <a:rPr lang="zh-CN" altLang="en-US" b="1">
                <a:latin typeface="楷体_GB2312" pitchFamily="49" charset="-122"/>
                <a:ea typeface="楷体_GB2312" pitchFamily="49" charset="-122"/>
              </a:rPr>
              <a:t>。故</a:t>
            </a:r>
            <a:r>
              <a:rPr lang="el-GR" altLang="zh-CN" b="1" i="1">
                <a:latin typeface="楷体_GB2312" pitchFamily="49" charset="-122"/>
                <a:ea typeface="楷体_GB2312" pitchFamily="49" charset="-122"/>
              </a:rPr>
              <a:t>τ</a:t>
            </a:r>
            <a:r>
              <a:rPr lang="en-US" altLang="zh-CN" b="1" baseline="-25000">
                <a:latin typeface="楷体_GB2312" pitchFamily="49" charset="-122"/>
                <a:ea typeface="楷体_GB2312" pitchFamily="49" charset="-122"/>
              </a:rPr>
              <a:t>1</a:t>
            </a:r>
            <a:r>
              <a:rPr lang="en-US" altLang="zh-CN" b="1">
                <a:latin typeface="楷体_GB2312" pitchFamily="49" charset="-122"/>
                <a:ea typeface="楷体_GB2312" pitchFamily="49" charset="-122"/>
              </a:rPr>
              <a:t>=</a:t>
            </a:r>
            <a:r>
              <a:rPr lang="el-GR" altLang="zh-CN" b="1" i="1">
                <a:latin typeface="楷体_GB2312" pitchFamily="49" charset="-122"/>
                <a:ea typeface="楷体_GB2312" pitchFamily="49" charset="-122"/>
              </a:rPr>
              <a:t>σ</a:t>
            </a:r>
            <a:r>
              <a:rPr lang="en-US" altLang="zh-CN" b="1" baseline="-25000">
                <a:latin typeface="楷体_GB2312" pitchFamily="49" charset="-122"/>
                <a:ea typeface="楷体_GB2312" pitchFamily="49" charset="-122"/>
              </a:rPr>
              <a:t>1</a:t>
            </a:r>
            <a:r>
              <a:rPr lang="zh-CN" altLang="en-US" b="1">
                <a:latin typeface="楷体_GB2312" pitchFamily="49" charset="-122"/>
                <a:ea typeface="楷体_GB2312" pitchFamily="49" charset="-122"/>
              </a:rPr>
              <a:t>。</a:t>
            </a:r>
          </a:p>
          <a:p>
            <a:pPr marL="447675" indent="-447675" eaLnBrk="0" latinLnBrk="1" hangingPunct="0">
              <a:lnSpc>
                <a:spcPct val="120000"/>
              </a:lnSpc>
              <a:spcBef>
                <a:spcPct val="10000"/>
              </a:spcBef>
              <a:buClr>
                <a:srgbClr val="000099"/>
              </a:buClr>
              <a:buFont typeface="Wingdings" pitchFamily="2" charset="2"/>
              <a:buNone/>
            </a:pP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同理</a:t>
            </a:r>
            <a:r>
              <a:rPr lang="el-GR" altLang="zh-CN" b="1" i="1">
                <a:latin typeface="楷体_GB2312" pitchFamily="49" charset="-122"/>
                <a:ea typeface="楷体_GB2312" pitchFamily="49" charset="-122"/>
              </a:rPr>
              <a:t>τ</a:t>
            </a:r>
            <a:r>
              <a:rPr lang="en-US" altLang="zh-CN" b="1" baseline="-25000">
                <a:latin typeface="楷体_GB2312" pitchFamily="49" charset="-122"/>
                <a:ea typeface="楷体_GB2312" pitchFamily="49" charset="-122"/>
              </a:rPr>
              <a:t>2</a:t>
            </a:r>
            <a:r>
              <a:rPr lang="en-US" altLang="zh-CN" b="1">
                <a:latin typeface="楷体_GB2312" pitchFamily="49" charset="-122"/>
                <a:ea typeface="楷体_GB2312" pitchFamily="49" charset="-122"/>
              </a:rPr>
              <a:t>,...,</a:t>
            </a:r>
            <a:r>
              <a:rPr lang="el-GR" altLang="zh-CN" b="1" i="1">
                <a:latin typeface="楷体_GB2312" pitchFamily="49" charset="-122"/>
                <a:ea typeface="楷体_GB2312" pitchFamily="49" charset="-122"/>
              </a:rPr>
              <a:t>τ</a:t>
            </a:r>
            <a:r>
              <a:rPr lang="en-US" altLang="zh-CN" b="1" i="1" baseline="-25000">
                <a:latin typeface="楷体_GB2312" pitchFamily="49" charset="-122"/>
                <a:ea typeface="楷体_GB2312" pitchFamily="49" charset="-122"/>
              </a:rPr>
              <a:t>s</a:t>
            </a:r>
            <a:r>
              <a:rPr lang="zh-CN" altLang="en-US" b="1">
                <a:latin typeface="楷体_GB2312" pitchFamily="49" charset="-122"/>
                <a:ea typeface="楷体_GB2312" pitchFamily="49" charset="-122"/>
              </a:rPr>
              <a:t>必是</a:t>
            </a:r>
            <a:r>
              <a:rPr lang="el-GR" altLang="zh-CN" b="1" i="1">
                <a:latin typeface="楷体_GB2312" pitchFamily="49" charset="-122"/>
                <a:ea typeface="楷体_GB2312" pitchFamily="49" charset="-122"/>
              </a:rPr>
              <a:t>σ</a:t>
            </a:r>
            <a:r>
              <a:rPr lang="en-US" altLang="zh-CN" b="1" baseline="-25000">
                <a:latin typeface="楷体_GB2312" pitchFamily="49" charset="-122"/>
                <a:ea typeface="楷体_GB2312" pitchFamily="49" charset="-122"/>
              </a:rPr>
              <a:t>2</a:t>
            </a:r>
            <a:r>
              <a:rPr lang="en-US" altLang="zh-CN" b="1">
                <a:latin typeface="楷体_GB2312" pitchFamily="49" charset="-122"/>
                <a:ea typeface="楷体_GB2312" pitchFamily="49" charset="-122"/>
              </a:rPr>
              <a:t>,...,</a:t>
            </a:r>
            <a:r>
              <a:rPr lang="el-GR" altLang="zh-CN" b="1" i="1">
                <a:latin typeface="楷体_GB2312" pitchFamily="49" charset="-122"/>
                <a:ea typeface="楷体_GB2312" pitchFamily="49" charset="-122"/>
              </a:rPr>
              <a:t>σ</a:t>
            </a:r>
            <a:r>
              <a:rPr lang="en-US" altLang="zh-CN" b="1" i="1" baseline="-25000">
                <a:latin typeface="楷体_GB2312" pitchFamily="49" charset="-122"/>
                <a:ea typeface="楷体_GB2312" pitchFamily="49" charset="-122"/>
              </a:rPr>
              <a:t>t</a:t>
            </a:r>
            <a:r>
              <a:rPr lang="en-US" altLang="zh-CN" b="1" baseline="-25000">
                <a:latin typeface="楷体_GB2312" pitchFamily="49" charset="-122"/>
                <a:ea typeface="楷体_GB2312" pitchFamily="49" charset="-122"/>
              </a:rPr>
              <a:t> </a:t>
            </a:r>
            <a:r>
              <a:rPr lang="zh-CN" altLang="en-US" b="1">
                <a:latin typeface="楷体_GB2312" pitchFamily="49" charset="-122"/>
                <a:ea typeface="楷体_GB2312" pitchFamily="49" charset="-122"/>
              </a:rPr>
              <a:t>中某一个，故</a:t>
            </a:r>
            <a:r>
              <a:rPr lang="en-US" altLang="zh-CN" b="1" i="1">
                <a:latin typeface="楷体_GB2312" pitchFamily="49" charset="-122"/>
                <a:ea typeface="楷体_GB2312" pitchFamily="49" charset="-122"/>
              </a:rPr>
              <a:t>s</a:t>
            </a:r>
            <a:r>
              <a:rPr lang="el-GR"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t</a:t>
            </a:r>
            <a:r>
              <a:rPr lang="zh-CN" altLang="en-US" b="1">
                <a:latin typeface="楷体_GB2312" pitchFamily="49" charset="-122"/>
                <a:ea typeface="楷体_GB2312" pitchFamily="49" charset="-122"/>
              </a:rPr>
              <a:t>。</a:t>
            </a:r>
          </a:p>
          <a:p>
            <a:pPr marL="447675" indent="-447675" eaLnBrk="0" latinLnBrk="1" hangingPunct="0">
              <a:lnSpc>
                <a:spcPct val="120000"/>
              </a:lnSpc>
              <a:spcBef>
                <a:spcPct val="10000"/>
              </a:spcBef>
              <a:buClr>
                <a:srgbClr val="000099"/>
              </a:buClr>
              <a:buFont typeface="Wingdings" pitchFamily="2" charset="2"/>
              <a:buNone/>
            </a:pP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因</a:t>
            </a:r>
            <a:r>
              <a:rPr lang="el-GR" altLang="zh-CN" b="1" i="1">
                <a:latin typeface="楷体_GB2312" pitchFamily="49" charset="-122"/>
                <a:ea typeface="楷体_GB2312" pitchFamily="49" charset="-122"/>
              </a:rPr>
              <a:t>τ</a:t>
            </a:r>
            <a:r>
              <a:rPr lang="en-US" altLang="zh-CN" b="1" baseline="-25000">
                <a:latin typeface="楷体_GB2312" pitchFamily="49" charset="-122"/>
                <a:ea typeface="楷体_GB2312" pitchFamily="49" charset="-122"/>
              </a:rPr>
              <a:t>1</a:t>
            </a:r>
            <a:r>
              <a:rPr lang="en-US" altLang="zh-CN" b="1">
                <a:latin typeface="楷体_GB2312" pitchFamily="49" charset="-122"/>
                <a:ea typeface="楷体_GB2312" pitchFamily="49" charset="-122"/>
              </a:rPr>
              <a:t>,...,</a:t>
            </a:r>
            <a:r>
              <a:rPr lang="el-GR" altLang="zh-CN" b="1" i="1">
                <a:latin typeface="楷体_GB2312" pitchFamily="49" charset="-122"/>
                <a:ea typeface="楷体_GB2312" pitchFamily="49" charset="-122"/>
              </a:rPr>
              <a:t>τ</a:t>
            </a:r>
            <a:r>
              <a:rPr lang="en-US" altLang="zh-CN" b="1" i="1" baseline="-25000">
                <a:latin typeface="楷体_GB2312" pitchFamily="49" charset="-122"/>
                <a:ea typeface="楷体_GB2312" pitchFamily="49" charset="-122"/>
              </a:rPr>
              <a:t>s</a:t>
            </a:r>
            <a:r>
              <a:rPr lang="zh-CN" altLang="en-US" b="1">
                <a:latin typeface="楷体_GB2312" pitchFamily="49" charset="-122"/>
                <a:ea typeface="楷体_GB2312" pitchFamily="49" charset="-122"/>
              </a:rPr>
              <a:t>包含所有</a:t>
            </a:r>
            <a:r>
              <a:rPr lang="en-US" altLang="zh-CN" b="1" i="1">
                <a:latin typeface="楷体_GB2312" pitchFamily="49" charset="-122"/>
                <a:ea typeface="楷体_GB2312" pitchFamily="49" charset="-122"/>
              </a:rPr>
              <a:t>n</a:t>
            </a:r>
            <a:r>
              <a:rPr lang="zh-CN" altLang="en-US" b="1">
                <a:latin typeface="楷体_GB2312" pitchFamily="49" charset="-122"/>
                <a:ea typeface="楷体_GB2312" pitchFamily="49" charset="-122"/>
              </a:rPr>
              <a:t>个数，故</a:t>
            </a:r>
            <a:r>
              <a:rPr lang="en-US" altLang="zh-CN" b="1" i="1">
                <a:latin typeface="楷体_GB2312" pitchFamily="49" charset="-122"/>
                <a:ea typeface="楷体_GB2312" pitchFamily="49" charset="-122"/>
              </a:rPr>
              <a:t>t=s</a:t>
            </a:r>
            <a:r>
              <a:rPr lang="zh-CN" altLang="en-US" b="1" i="1">
                <a:latin typeface="楷体_GB2312" pitchFamily="49" charset="-122"/>
                <a:ea typeface="楷体_GB2312" pitchFamily="49" charset="-122"/>
              </a:rPr>
              <a:t>。</a:t>
            </a:r>
          </a:p>
        </p:txBody>
      </p:sp>
      <p:sp>
        <p:nvSpPr>
          <p:cNvPr id="968706"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1.5.2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置换群</a:t>
            </a:r>
            <a:r>
              <a:rPr kumimoji="0" lang="en-US" altLang="zh-CN" sz="44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置换群元素表示</a:t>
            </a:r>
          </a:p>
        </p:txBody>
      </p:sp>
    </p:spTree>
  </p:cSld>
  <p:clrMapOvr>
    <a:masterClrMapping/>
  </p:clrMapOvr>
  <p:transition>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4"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代数运算</a:t>
            </a:r>
          </a:p>
        </p:txBody>
      </p:sp>
      <p:sp>
        <p:nvSpPr>
          <p:cNvPr id="169995" name="Rectangle 4"/>
          <p:cNvSpPr>
            <a:spLocks noChangeArrowheads="1"/>
          </p:cNvSpPr>
          <p:nvPr/>
        </p:nvSpPr>
        <p:spPr bwMode="auto">
          <a:xfrm>
            <a:off x="684213" y="1412875"/>
            <a:ext cx="8459787" cy="566738"/>
          </a:xfrm>
          <a:prstGeom prst="rect">
            <a:avLst/>
          </a:prstGeom>
          <a:noFill/>
          <a:ln w="9525">
            <a:noFill/>
            <a:miter lim="800000"/>
            <a:headEnd/>
            <a:tailEnd/>
          </a:ln>
        </p:spPr>
        <p:txBody>
          <a:bodyPr>
            <a:spAutoFit/>
          </a:bodyPr>
          <a:lstStyle/>
          <a:p>
            <a:pPr>
              <a:lnSpc>
                <a:spcPct val="130000"/>
              </a:lnSpc>
            </a:pPr>
            <a:endParaRPr lang="zh-CN" altLang="zh-CN" sz="2400"/>
          </a:p>
        </p:txBody>
      </p:sp>
      <p:sp>
        <p:nvSpPr>
          <p:cNvPr id="169996" name="Rectangle 6"/>
          <p:cNvSpPr>
            <a:spLocks noChangeArrowheads="1"/>
          </p:cNvSpPr>
          <p:nvPr/>
        </p:nvSpPr>
        <p:spPr bwMode="auto">
          <a:xfrm>
            <a:off x="571500" y="1438275"/>
            <a:ext cx="7858125" cy="1203325"/>
          </a:xfrm>
          <a:prstGeom prst="rect">
            <a:avLst/>
          </a:prstGeom>
          <a:noFill/>
          <a:ln w="9525">
            <a:noFill/>
            <a:miter lim="800000"/>
            <a:headEnd/>
            <a:tailEnd/>
          </a:ln>
        </p:spPr>
        <p:txBody>
          <a:bodyPr>
            <a:spAutoFit/>
          </a:bodyPr>
          <a:lstStyle/>
          <a:p>
            <a:pPr>
              <a:lnSpc>
                <a:spcPct val="130000"/>
              </a:lnSpc>
            </a:pPr>
            <a:r>
              <a:rPr kumimoji="0" lang="zh-CN" altLang="en-US" b="1">
                <a:solidFill>
                  <a:srgbClr val="C00000"/>
                </a:solidFill>
                <a:latin typeface="楷体_GB2312" pitchFamily="49" charset="-122"/>
                <a:ea typeface="楷体_GB2312" pitchFamily="49" charset="-122"/>
              </a:rPr>
              <a:t>定义</a:t>
            </a:r>
            <a:r>
              <a:rPr kumimoji="0" lang="en-US" altLang="zh-CN" b="1">
                <a:solidFill>
                  <a:srgbClr val="C00000"/>
                </a:solidFill>
                <a:latin typeface="楷体_GB2312" pitchFamily="49" charset="-122"/>
                <a:ea typeface="楷体_GB2312" pitchFamily="49" charset="-122"/>
              </a:rPr>
              <a:t>1.2 </a:t>
            </a:r>
            <a:r>
              <a:rPr lang="zh-CN" altLang="en-US" b="1">
                <a:latin typeface="楷体_GB2312" pitchFamily="49" charset="-122"/>
                <a:ea typeface="楷体_GB2312" pitchFamily="49" charset="-122"/>
              </a:rPr>
              <a:t>设  是大于</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的任意正整数，剩余类集 </a:t>
            </a:r>
          </a:p>
          <a:p>
            <a:pPr>
              <a:lnSpc>
                <a:spcPct val="130000"/>
              </a:lnSpc>
            </a:pPr>
            <a:r>
              <a:rPr lang="zh-CN" altLang="en-US" b="1">
                <a:latin typeface="楷体_GB2312" pitchFamily="49" charset="-122"/>
                <a:ea typeface="楷体_GB2312" pitchFamily="49" charset="-122"/>
              </a:rPr>
              <a:t>   定义为           </a:t>
            </a:r>
          </a:p>
        </p:txBody>
      </p:sp>
      <p:sp>
        <p:nvSpPr>
          <p:cNvPr id="169997" name="Rectangle 18"/>
          <p:cNvSpPr>
            <a:spLocks noChangeArrowheads="1"/>
          </p:cNvSpPr>
          <p:nvPr/>
        </p:nvSpPr>
        <p:spPr bwMode="auto">
          <a:xfrm>
            <a:off x="755650" y="2806700"/>
            <a:ext cx="7345363" cy="647700"/>
          </a:xfrm>
          <a:prstGeom prst="rect">
            <a:avLst/>
          </a:prstGeom>
          <a:noFill/>
          <a:ln w="9525">
            <a:noFill/>
            <a:miter lim="800000"/>
            <a:headEnd/>
            <a:tailEnd/>
          </a:ln>
        </p:spPr>
        <p:txBody>
          <a:bodyPr>
            <a:spAutoFit/>
          </a:bodyPr>
          <a:lstStyle/>
          <a:p>
            <a:pPr>
              <a:lnSpc>
                <a:spcPct val="130000"/>
              </a:lnSpc>
              <a:buClr>
                <a:srgbClr val="FF3300"/>
              </a:buClr>
              <a:buSzPct val="90000"/>
              <a:buFont typeface="Wingdings" pitchFamily="2" charset="2"/>
              <a:buChar char="Ø"/>
            </a:pPr>
            <a:r>
              <a:rPr lang="zh-CN" altLang="en-US" b="1">
                <a:latin typeface="楷体_GB2312" pitchFamily="49" charset="-122"/>
                <a:ea typeface="楷体_GB2312" pitchFamily="49" charset="-122"/>
              </a:rPr>
              <a:t>集合  中如下两种运算为</a:t>
            </a:r>
            <a:r>
              <a:rPr lang="zh-CN" altLang="en-US" b="1">
                <a:solidFill>
                  <a:srgbClr val="0033CC"/>
                </a:solidFill>
                <a:latin typeface="楷体_GB2312" pitchFamily="49" charset="-122"/>
                <a:ea typeface="楷体_GB2312" pitchFamily="49" charset="-122"/>
              </a:rPr>
              <a:t>代数运算</a:t>
            </a:r>
            <a:r>
              <a:rPr lang="zh-CN" altLang="en-US" b="1">
                <a:latin typeface="楷体_GB2312" pitchFamily="49" charset="-122"/>
                <a:ea typeface="楷体_GB2312" pitchFamily="49" charset="-122"/>
              </a:rPr>
              <a:t>：</a:t>
            </a:r>
            <a:r>
              <a:rPr lang="zh-CN" altLang="en-US" sz="1400" b="1">
                <a:latin typeface="楷体_GB2312" pitchFamily="49" charset="-122"/>
                <a:ea typeface="楷体_GB2312" pitchFamily="49" charset="-122"/>
              </a:rPr>
              <a:t> </a:t>
            </a:r>
          </a:p>
        </p:txBody>
      </p:sp>
      <p:graphicFrame>
        <p:nvGraphicFramePr>
          <p:cNvPr id="169986" name="Object 87"/>
          <p:cNvGraphicFramePr>
            <a:graphicFrameLocks noChangeAspect="1"/>
          </p:cNvGraphicFramePr>
          <p:nvPr/>
        </p:nvGraphicFramePr>
        <p:xfrm>
          <a:off x="2519363" y="1633538"/>
          <a:ext cx="323850" cy="355600"/>
        </p:xfrm>
        <a:graphic>
          <a:graphicData uri="http://schemas.openxmlformats.org/presentationml/2006/ole">
            <p:oleObj spid="_x0000_s169986" name="Equation" r:id="rId4" imgW="126720" imgH="139680" progId="">
              <p:embed/>
            </p:oleObj>
          </a:graphicData>
        </a:graphic>
      </p:graphicFrame>
      <p:graphicFrame>
        <p:nvGraphicFramePr>
          <p:cNvPr id="169987" name="Object 88"/>
          <p:cNvGraphicFramePr>
            <a:graphicFrameLocks noChangeAspect="1"/>
          </p:cNvGraphicFramePr>
          <p:nvPr/>
        </p:nvGraphicFramePr>
        <p:xfrm>
          <a:off x="2339975" y="2111375"/>
          <a:ext cx="3600450" cy="631825"/>
        </p:xfrm>
        <a:graphic>
          <a:graphicData uri="http://schemas.openxmlformats.org/presentationml/2006/ole">
            <p:oleObj spid="_x0000_s169987" name="Equation" r:id="rId5" imgW="1447560" imgH="253800" progId="">
              <p:embed/>
            </p:oleObj>
          </a:graphicData>
        </a:graphic>
      </p:graphicFrame>
      <p:graphicFrame>
        <p:nvGraphicFramePr>
          <p:cNvPr id="169988" name="Object 89"/>
          <p:cNvGraphicFramePr>
            <a:graphicFrameLocks noChangeAspect="1"/>
          </p:cNvGraphicFramePr>
          <p:nvPr/>
        </p:nvGraphicFramePr>
        <p:xfrm>
          <a:off x="1838325" y="2984500"/>
          <a:ext cx="430213" cy="515938"/>
        </p:xfrm>
        <a:graphic>
          <a:graphicData uri="http://schemas.openxmlformats.org/presentationml/2006/ole">
            <p:oleObj spid="_x0000_s169988" name="Equation" r:id="rId6" imgW="190440" imgH="228600" progId="">
              <p:embed/>
            </p:oleObj>
          </a:graphicData>
        </a:graphic>
      </p:graphicFrame>
      <p:grpSp>
        <p:nvGrpSpPr>
          <p:cNvPr id="170003" name="Group 19"/>
          <p:cNvGrpSpPr>
            <a:grpSpLocks/>
          </p:cNvGrpSpPr>
          <p:nvPr/>
        </p:nvGrpSpPr>
        <p:grpSpPr bwMode="auto">
          <a:xfrm>
            <a:off x="1044575" y="3500438"/>
            <a:ext cx="5832475" cy="534987"/>
            <a:chOff x="658" y="2222"/>
            <a:chExt cx="3674" cy="337"/>
          </a:xfrm>
        </p:grpSpPr>
        <p:sp>
          <p:nvSpPr>
            <p:cNvPr id="2" name="Text Box 90"/>
            <p:cNvSpPr txBox="1">
              <a:spLocks noChangeArrowheads="1"/>
            </p:cNvSpPr>
            <p:nvPr/>
          </p:nvSpPr>
          <p:spPr bwMode="auto">
            <a:xfrm>
              <a:off x="658" y="2222"/>
              <a:ext cx="1406" cy="327"/>
            </a:xfrm>
            <a:prstGeom prst="rect">
              <a:avLst/>
            </a:prstGeom>
            <a:noFill/>
            <a:ln w="9525">
              <a:noFill/>
              <a:miter lim="800000"/>
              <a:headEnd/>
              <a:tailEnd/>
            </a:ln>
          </p:spPr>
          <p:txBody>
            <a:bodyPr>
              <a:spAutoFit/>
            </a:bodyPr>
            <a:lstStyle/>
            <a:p>
              <a:pPr>
                <a:spcBef>
                  <a:spcPct val="50000"/>
                </a:spcBef>
              </a:pPr>
              <a:r>
                <a:rPr lang="zh-CN" altLang="en-US" b="1">
                  <a:solidFill>
                    <a:srgbClr val="FF3300"/>
                  </a:solidFill>
                  <a:latin typeface="楷体_GB2312" pitchFamily="49" charset="-122"/>
                  <a:ea typeface="楷体_GB2312" pitchFamily="49" charset="-122"/>
                </a:rPr>
                <a:t>模  的加法</a:t>
              </a:r>
              <a:r>
                <a:rPr lang="zh-CN" altLang="en-US" b="1">
                  <a:latin typeface="楷体_GB2312" pitchFamily="49" charset="-122"/>
                  <a:ea typeface="楷体_GB2312" pitchFamily="49" charset="-122"/>
                </a:rPr>
                <a:t>：</a:t>
              </a:r>
            </a:p>
          </p:txBody>
        </p:sp>
        <p:graphicFrame>
          <p:nvGraphicFramePr>
            <p:cNvPr id="169989" name="Object 91"/>
            <p:cNvGraphicFramePr>
              <a:graphicFrameLocks noChangeAspect="1"/>
            </p:cNvGraphicFramePr>
            <p:nvPr/>
          </p:nvGraphicFramePr>
          <p:xfrm>
            <a:off x="930" y="2267"/>
            <a:ext cx="248" cy="272"/>
          </p:xfrm>
          <a:graphic>
            <a:graphicData uri="http://schemas.openxmlformats.org/presentationml/2006/ole">
              <p:oleObj spid="_x0000_s169989" name="Equation" r:id="rId7" imgW="126720" imgH="139680" progId="">
                <p:embed/>
              </p:oleObj>
            </a:graphicData>
          </a:graphic>
        </p:graphicFrame>
        <p:graphicFrame>
          <p:nvGraphicFramePr>
            <p:cNvPr id="169990" name="Object 92"/>
            <p:cNvGraphicFramePr>
              <a:graphicFrameLocks noChangeAspect="1"/>
            </p:cNvGraphicFramePr>
            <p:nvPr/>
          </p:nvGraphicFramePr>
          <p:xfrm>
            <a:off x="2019" y="2251"/>
            <a:ext cx="2313" cy="308"/>
          </p:xfrm>
          <a:graphic>
            <a:graphicData uri="http://schemas.openxmlformats.org/presentationml/2006/ole">
              <p:oleObj spid="_x0000_s169990" name="Equation" r:id="rId8" imgW="1333440" imgH="177480" progId="">
                <p:embed/>
              </p:oleObj>
            </a:graphicData>
          </a:graphic>
        </p:graphicFrame>
      </p:grpSp>
      <p:grpSp>
        <p:nvGrpSpPr>
          <p:cNvPr id="170002" name="Group 18"/>
          <p:cNvGrpSpPr>
            <a:grpSpLocks/>
          </p:cNvGrpSpPr>
          <p:nvPr/>
        </p:nvGrpSpPr>
        <p:grpSpPr bwMode="auto">
          <a:xfrm>
            <a:off x="1074738" y="4241800"/>
            <a:ext cx="5568950" cy="555625"/>
            <a:chOff x="677" y="2672"/>
            <a:chExt cx="3508" cy="350"/>
          </a:xfrm>
        </p:grpSpPr>
        <p:sp>
          <p:nvSpPr>
            <p:cNvPr id="170001" name="Text Box 93"/>
            <p:cNvSpPr txBox="1">
              <a:spLocks noChangeArrowheads="1"/>
            </p:cNvSpPr>
            <p:nvPr/>
          </p:nvSpPr>
          <p:spPr bwMode="auto">
            <a:xfrm>
              <a:off x="677" y="2672"/>
              <a:ext cx="1542" cy="327"/>
            </a:xfrm>
            <a:prstGeom prst="rect">
              <a:avLst/>
            </a:prstGeom>
            <a:noFill/>
            <a:ln w="9525">
              <a:noFill/>
              <a:miter lim="800000"/>
              <a:headEnd/>
              <a:tailEnd/>
            </a:ln>
          </p:spPr>
          <p:txBody>
            <a:bodyPr>
              <a:spAutoFit/>
            </a:bodyPr>
            <a:lstStyle/>
            <a:p>
              <a:pPr>
                <a:spcBef>
                  <a:spcPct val="50000"/>
                </a:spcBef>
              </a:pPr>
              <a:r>
                <a:rPr lang="zh-CN" altLang="en-US" b="1">
                  <a:solidFill>
                    <a:srgbClr val="FF3300"/>
                  </a:solidFill>
                  <a:latin typeface="楷体_GB2312" pitchFamily="49" charset="-122"/>
                  <a:ea typeface="楷体_GB2312" pitchFamily="49" charset="-122"/>
                </a:rPr>
                <a:t>模  的乘法</a:t>
              </a:r>
              <a:r>
                <a:rPr lang="zh-CN" altLang="en-US" b="1">
                  <a:latin typeface="楷体_GB2312" pitchFamily="49" charset="-122"/>
                  <a:ea typeface="楷体_GB2312" pitchFamily="49" charset="-122"/>
                </a:rPr>
                <a:t>：</a:t>
              </a:r>
            </a:p>
          </p:txBody>
        </p:sp>
        <p:graphicFrame>
          <p:nvGraphicFramePr>
            <p:cNvPr id="169991" name="Object 94"/>
            <p:cNvGraphicFramePr>
              <a:graphicFrameLocks noChangeAspect="1"/>
            </p:cNvGraphicFramePr>
            <p:nvPr/>
          </p:nvGraphicFramePr>
          <p:xfrm>
            <a:off x="949" y="2763"/>
            <a:ext cx="204" cy="224"/>
          </p:xfrm>
          <a:graphic>
            <a:graphicData uri="http://schemas.openxmlformats.org/presentationml/2006/ole">
              <p:oleObj spid="_x0000_s169991" name="Equation" r:id="rId9" imgW="126720" imgH="139680" progId="">
                <p:embed/>
              </p:oleObj>
            </a:graphicData>
          </a:graphic>
        </p:graphicFrame>
        <p:graphicFrame>
          <p:nvGraphicFramePr>
            <p:cNvPr id="169992" name="Object 95"/>
            <p:cNvGraphicFramePr>
              <a:graphicFrameLocks noChangeAspect="1"/>
            </p:cNvGraphicFramePr>
            <p:nvPr/>
          </p:nvGraphicFramePr>
          <p:xfrm>
            <a:off x="2064" y="2725"/>
            <a:ext cx="2121" cy="297"/>
          </p:xfrm>
          <a:graphic>
            <a:graphicData uri="http://schemas.openxmlformats.org/presentationml/2006/ole">
              <p:oleObj spid="_x0000_s169992" name="Equation" r:id="rId10" imgW="1269720" imgH="177480" progId="">
                <p:embed/>
              </p:oleObj>
            </a:graphicData>
          </a:graphic>
        </p:graphicFrame>
      </p:grpSp>
      <p:graphicFrame>
        <p:nvGraphicFramePr>
          <p:cNvPr id="169993" name="Object 17"/>
          <p:cNvGraphicFramePr>
            <a:graphicFrameLocks noChangeAspect="1"/>
          </p:cNvGraphicFramePr>
          <p:nvPr/>
        </p:nvGraphicFramePr>
        <p:xfrm>
          <a:off x="785813" y="2165350"/>
          <a:ext cx="430212" cy="515938"/>
        </p:xfrm>
        <a:graphic>
          <a:graphicData uri="http://schemas.openxmlformats.org/presentationml/2006/ole">
            <p:oleObj spid="_x0000_s169993" name="Equation" r:id="rId11" imgW="190440" imgH="228600" progId="">
              <p:embed/>
            </p:oleObj>
          </a:graphicData>
        </a:graphic>
      </p:graphicFrame>
      <p:sp>
        <p:nvSpPr>
          <p:cNvPr id="16" name="灯片编号占位符 15"/>
          <p:cNvSpPr>
            <a:spLocks noGrp="1"/>
          </p:cNvSpPr>
          <p:nvPr>
            <p:ph type="sldNum" sz="quarter" idx="10"/>
          </p:nvPr>
        </p:nvSpPr>
        <p:spPr/>
        <p:txBody>
          <a:bodyPr/>
          <a:lstStyle/>
          <a:p>
            <a:pPr>
              <a:defRPr/>
            </a:pPr>
            <a:fld id="{F5FFE525-C5AC-4FD4-89FC-3EE302FB7B61}" type="slidenum">
              <a:rPr lang="en-US" altLang="zh-CN"/>
              <a:pPr>
                <a:defRPr/>
              </a:pPr>
              <a:t>12</a:t>
            </a:fld>
            <a:endParaRPr lang="en-US" altLang="zh-CN" dirty="0"/>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0003"/>
                                        </p:tgtEl>
                                        <p:attrNameLst>
                                          <p:attrName>style.visibility</p:attrName>
                                        </p:attrNameLst>
                                      </p:cBhvr>
                                      <p:to>
                                        <p:strVal val="visible"/>
                                      </p:to>
                                    </p:set>
                                    <p:animEffect transition="in" filter="blinds(horizontal)">
                                      <p:cBhvr>
                                        <p:cTn id="7" dur="500"/>
                                        <p:tgtEl>
                                          <p:spTgt spid="1700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0002"/>
                                        </p:tgtEl>
                                        <p:attrNameLst>
                                          <p:attrName>style.visibility</p:attrName>
                                        </p:attrNameLst>
                                      </p:cBhvr>
                                      <p:to>
                                        <p:strVal val="visible"/>
                                      </p:to>
                                    </p:set>
                                    <p:animEffect transition="in" filter="blinds(horizontal)">
                                      <p:cBhvr>
                                        <p:cTn id="12" dur="500"/>
                                        <p:tgtEl>
                                          <p:spTgt spid="170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9729" name="Picture 4"/>
          <p:cNvPicPr>
            <a:picLocks noChangeAspect="1" noChangeArrowheads="1"/>
          </p:cNvPicPr>
          <p:nvPr/>
        </p:nvPicPr>
        <p:blipFill>
          <a:blip r:embed="rId2"/>
          <a:srcRect/>
          <a:stretch>
            <a:fillRect/>
          </a:stretch>
        </p:blipFill>
        <p:spPr bwMode="auto">
          <a:xfrm>
            <a:off x="468313" y="1773238"/>
            <a:ext cx="8207375" cy="1295400"/>
          </a:xfrm>
          <a:prstGeom prst="rect">
            <a:avLst/>
          </a:prstGeom>
          <a:noFill/>
          <a:ln w="9525">
            <a:noFill/>
            <a:miter lim="800000"/>
            <a:headEnd/>
            <a:tailEnd/>
          </a:ln>
        </p:spPr>
      </p:pic>
      <p:pic>
        <p:nvPicPr>
          <p:cNvPr id="869378" name="Picture 5"/>
          <p:cNvPicPr>
            <a:picLocks noChangeAspect="1" noChangeArrowheads="1"/>
          </p:cNvPicPr>
          <p:nvPr/>
        </p:nvPicPr>
        <p:blipFill>
          <a:blip r:embed="rId3"/>
          <a:srcRect/>
          <a:stretch>
            <a:fillRect/>
          </a:stretch>
        </p:blipFill>
        <p:spPr bwMode="auto">
          <a:xfrm>
            <a:off x="539750" y="3860800"/>
            <a:ext cx="8135938" cy="1800225"/>
          </a:xfrm>
          <a:prstGeom prst="rect">
            <a:avLst/>
          </a:prstGeom>
          <a:noFill/>
          <a:ln w="9525">
            <a:noFill/>
            <a:miter lim="800000"/>
            <a:headEnd/>
            <a:tailEnd/>
          </a:ln>
        </p:spPr>
      </p:pic>
      <p:sp>
        <p:nvSpPr>
          <p:cNvPr id="969731" name="Text Box 6"/>
          <p:cNvSpPr txBox="1">
            <a:spLocks noChangeArrowheads="1"/>
          </p:cNvSpPr>
          <p:nvPr/>
        </p:nvSpPr>
        <p:spPr bwMode="auto">
          <a:xfrm>
            <a:off x="395288" y="3284538"/>
            <a:ext cx="1008062" cy="519112"/>
          </a:xfrm>
          <a:prstGeom prst="rect">
            <a:avLst/>
          </a:prstGeom>
          <a:noFill/>
          <a:ln w="9525">
            <a:noFill/>
            <a:miter lim="800000"/>
            <a:headEnd/>
            <a:tailEnd/>
          </a:ln>
        </p:spPr>
        <p:txBody>
          <a:bodyPr>
            <a:spAutoFit/>
          </a:bodyPr>
          <a:lstStyle/>
          <a:p>
            <a:pPr>
              <a:spcBef>
                <a:spcPct val="50000"/>
              </a:spcBef>
            </a:pPr>
            <a:r>
              <a:rPr kumimoji="0" lang="zh-CN" altLang="en-US" b="1">
                <a:solidFill>
                  <a:srgbClr val="FF0000"/>
                </a:solidFill>
                <a:latin typeface="Arial" charset="0"/>
                <a:ea typeface="楷体_GB2312" pitchFamily="49" charset="-122"/>
              </a:rPr>
              <a:t>解：</a:t>
            </a:r>
          </a:p>
        </p:txBody>
      </p:sp>
      <p:sp>
        <p:nvSpPr>
          <p:cNvPr id="969732"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1.5.2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置换群</a:t>
            </a:r>
            <a:r>
              <a:rPr kumimoji="0" lang="en-US" altLang="zh-CN" sz="44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置换群元素表示</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9378"/>
                                        </p:tgtEl>
                                        <p:attrNameLst>
                                          <p:attrName>style.visibility</p:attrName>
                                        </p:attrNameLst>
                                      </p:cBhvr>
                                      <p:to>
                                        <p:strVal val="visible"/>
                                      </p:to>
                                    </p:set>
                                    <p:animEffect transition="in" filter="blinds(horizontal)">
                                      <p:cBhvr>
                                        <p:cTn id="7" dur="500"/>
                                        <p:tgtEl>
                                          <p:spTgt spid="869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txBox="1">
            <a:spLocks noGrp="1"/>
          </p:cNvSpPr>
          <p:nvPr/>
        </p:nvSpPr>
        <p:spPr>
          <a:xfrm>
            <a:off x="8215313" y="6429375"/>
            <a:ext cx="928687" cy="428625"/>
          </a:xfrm>
          <a:prstGeom prst="rect">
            <a:avLst/>
          </a:prstGeom>
          <a:noFill/>
        </p:spPr>
        <p:txBody>
          <a:bodyPr/>
          <a:lstStyle/>
          <a:p>
            <a:pPr>
              <a:defRPr/>
            </a:pPr>
            <a:fld id="{9853813F-AFDA-4B33-B92F-6F159FB00354}" type="slidenum">
              <a:rPr lang="en-US" altLang="zh-CN" sz="2000">
                <a:solidFill>
                  <a:schemeClr val="bg1">
                    <a:lumMod val="50000"/>
                  </a:schemeClr>
                </a:solidFill>
                <a:ea typeface="宋体" pitchFamily="2" charset="-122"/>
              </a:rPr>
              <a:pPr>
                <a:defRPr/>
              </a:pPr>
              <a:t>121</a:t>
            </a:fld>
            <a:endParaRPr lang="en-US" altLang="zh-CN" sz="2000">
              <a:solidFill>
                <a:schemeClr val="bg1">
                  <a:lumMod val="50000"/>
                </a:schemeClr>
              </a:solidFill>
              <a:ea typeface="宋体" pitchFamily="2" charset="-122"/>
            </a:endParaRPr>
          </a:p>
        </p:txBody>
      </p:sp>
      <p:sp>
        <p:nvSpPr>
          <p:cNvPr id="970754" name="Text Box 25"/>
          <p:cNvSpPr txBox="1">
            <a:spLocks noChangeArrowheads="1"/>
          </p:cNvSpPr>
          <p:nvPr/>
        </p:nvSpPr>
        <p:spPr bwMode="auto">
          <a:xfrm>
            <a:off x="428625" y="1357313"/>
            <a:ext cx="8459788" cy="2743200"/>
          </a:xfrm>
          <a:prstGeom prst="rect">
            <a:avLst/>
          </a:prstGeom>
          <a:noFill/>
          <a:ln w="9525">
            <a:noFill/>
            <a:miter lim="800000"/>
            <a:headEnd/>
            <a:tailEnd/>
          </a:ln>
        </p:spPr>
        <p:txBody>
          <a:bodyPr>
            <a:spAutoFit/>
          </a:bodyPr>
          <a:lstStyle/>
          <a:p>
            <a:pPr>
              <a:lnSpc>
                <a:spcPct val="150000"/>
              </a:lnSpc>
              <a:spcBef>
                <a:spcPct val="20000"/>
              </a:spcBef>
            </a:pPr>
            <a:r>
              <a:rPr lang="zh-CN" altLang="en-US" b="1">
                <a:solidFill>
                  <a:srgbClr val="FF0000"/>
                </a:solidFill>
                <a:latin typeface="楷体_GB2312" pitchFamily="49" charset="-122"/>
                <a:ea typeface="楷体_GB2312" pitchFamily="49" charset="-122"/>
              </a:rPr>
              <a:t>习题</a:t>
            </a:r>
            <a:r>
              <a:rPr lang="zh-CN" altLang="en-US" b="1">
                <a:latin typeface="楷体_GB2312" pitchFamily="49" charset="-122"/>
                <a:ea typeface="楷体_GB2312" pitchFamily="49" charset="-122"/>
              </a:rPr>
              <a:t>：写出</a:t>
            </a:r>
            <a:r>
              <a:rPr lang="en-US" altLang="zh-CN" b="1">
                <a:latin typeface="楷体_GB2312" pitchFamily="49" charset="-122"/>
                <a:ea typeface="楷体_GB2312" pitchFamily="49" charset="-122"/>
              </a:rPr>
              <a:t>S</a:t>
            </a:r>
            <a:r>
              <a:rPr lang="en-US" altLang="zh-CN" b="1" baseline="-25000">
                <a:latin typeface="楷体_GB2312" pitchFamily="49" charset="-122"/>
                <a:ea typeface="楷体_GB2312" pitchFamily="49" charset="-122"/>
              </a:rPr>
              <a:t>4</a:t>
            </a:r>
            <a:r>
              <a:rPr lang="zh-CN" altLang="en-US" b="1">
                <a:latin typeface="楷体_GB2312" pitchFamily="49" charset="-122"/>
                <a:ea typeface="楷体_GB2312" pitchFamily="49" charset="-122"/>
              </a:rPr>
              <a:t>的</a:t>
            </a:r>
            <a:r>
              <a:rPr lang="zh-CN" altLang="en-US" b="1">
                <a:solidFill>
                  <a:srgbClr val="0033CC"/>
                </a:solidFill>
                <a:latin typeface="楷体_GB2312" pitchFamily="49" charset="-122"/>
                <a:ea typeface="楷体_GB2312" pitchFamily="49" charset="-122"/>
              </a:rPr>
              <a:t>所有轮换</a:t>
            </a:r>
            <a:r>
              <a:rPr lang="zh-CN" altLang="en-US" b="1">
                <a:latin typeface="楷体_GB2312" pitchFamily="49" charset="-122"/>
                <a:ea typeface="楷体_GB2312" pitchFamily="49" charset="-122"/>
              </a:rPr>
              <a:t>，并证明</a:t>
            </a:r>
            <a:r>
              <a:rPr lang="en-US" altLang="zh-CN" b="1">
                <a:solidFill>
                  <a:srgbClr val="0033CC"/>
                </a:solidFill>
                <a:latin typeface="楷体_GB2312" pitchFamily="49" charset="-122"/>
                <a:ea typeface="楷体_GB2312" pitchFamily="49" charset="-122"/>
              </a:rPr>
              <a:t>H={(1),(1,2)}</a:t>
            </a:r>
            <a:r>
              <a:rPr lang="zh-CN" altLang="en-US" b="1">
                <a:solidFill>
                  <a:srgbClr val="0033CC"/>
                </a:solidFill>
                <a:latin typeface="楷体_GB2312" pitchFamily="49" charset="-122"/>
                <a:ea typeface="楷体_GB2312" pitchFamily="49" charset="-122"/>
              </a:rPr>
              <a:t>是</a:t>
            </a:r>
            <a:r>
              <a:rPr lang="en-US" altLang="zh-CN" b="1">
                <a:solidFill>
                  <a:srgbClr val="0033CC"/>
                </a:solidFill>
                <a:latin typeface="楷体_GB2312" pitchFamily="49" charset="-122"/>
                <a:ea typeface="楷体_GB2312" pitchFamily="49" charset="-122"/>
              </a:rPr>
              <a:t>S</a:t>
            </a:r>
            <a:r>
              <a:rPr lang="en-US" altLang="zh-CN" b="1" baseline="-25000">
                <a:solidFill>
                  <a:srgbClr val="0033CC"/>
                </a:solidFill>
                <a:latin typeface="楷体_GB2312" pitchFamily="49" charset="-122"/>
                <a:ea typeface="楷体_GB2312" pitchFamily="49" charset="-122"/>
              </a:rPr>
              <a:t>4</a:t>
            </a:r>
            <a:r>
              <a:rPr lang="zh-CN" altLang="en-US" b="1">
                <a:solidFill>
                  <a:srgbClr val="0033CC"/>
                </a:solidFill>
                <a:latin typeface="楷体_GB2312" pitchFamily="49" charset="-122"/>
                <a:ea typeface="楷体_GB2312" pitchFamily="49" charset="-122"/>
              </a:rPr>
              <a:t>的子群</a:t>
            </a:r>
            <a:r>
              <a:rPr lang="zh-CN" altLang="en-US" b="1">
                <a:latin typeface="楷体_GB2312" pitchFamily="49" charset="-122"/>
                <a:ea typeface="楷体_GB2312" pitchFamily="49" charset="-122"/>
              </a:rPr>
              <a:t>，分别计算：</a:t>
            </a:r>
            <a:r>
              <a:rPr lang="en-US" altLang="zh-CN" b="1">
                <a:latin typeface="楷体_GB2312" pitchFamily="49" charset="-122"/>
                <a:ea typeface="楷体_GB2312" pitchFamily="49" charset="-122"/>
              </a:rPr>
              <a:t>H(2,3),H(2,4),H(1,2,3),H(1,2,4)</a:t>
            </a:r>
            <a:r>
              <a:rPr lang="zh-CN" altLang="en-US" b="1">
                <a:latin typeface="楷体_GB2312" pitchFamily="49" charset="-122"/>
                <a:ea typeface="楷体_GB2312" pitchFamily="49" charset="-122"/>
              </a:rPr>
              <a:t>，</a:t>
            </a:r>
            <a:endParaRPr lang="en-US" altLang="zh-CN" b="1">
              <a:latin typeface="楷体_GB2312" pitchFamily="49" charset="-122"/>
              <a:ea typeface="楷体_GB2312" pitchFamily="49" charset="-122"/>
            </a:endParaRPr>
          </a:p>
          <a:p>
            <a:pPr>
              <a:lnSpc>
                <a:spcPct val="150000"/>
              </a:lnSpc>
              <a:spcBef>
                <a:spcPct val="20000"/>
              </a:spcBef>
            </a:pPr>
            <a:r>
              <a:rPr lang="en-US" altLang="zh-CN" b="1">
                <a:latin typeface="楷体_GB2312" pitchFamily="49" charset="-122"/>
                <a:ea typeface="楷体_GB2312" pitchFamily="49" charset="-122"/>
              </a:rPr>
              <a:t>H(2,3)(2,4), H(1,2,3)(1,2,4)</a:t>
            </a:r>
          </a:p>
        </p:txBody>
      </p:sp>
      <p:sp>
        <p:nvSpPr>
          <p:cNvPr id="970755" name="Rectangle 86"/>
          <p:cNvSpPr>
            <a:spLocks noChangeArrowheads="1"/>
          </p:cNvSpPr>
          <p:nvPr/>
        </p:nvSpPr>
        <p:spPr bwMode="auto">
          <a:xfrm>
            <a:off x="214313" y="44450"/>
            <a:ext cx="7488237" cy="850900"/>
          </a:xfrm>
          <a:prstGeom prst="rect">
            <a:avLst/>
          </a:prstGeom>
          <a:noFill/>
          <a:ln w="9525">
            <a:noFill/>
            <a:miter lim="800000"/>
            <a:headEnd/>
            <a:tailEnd/>
          </a:ln>
        </p:spPr>
        <p:txBody>
          <a:bodyPr anchor="ctr"/>
          <a:lstStyle/>
          <a:p>
            <a:r>
              <a:rPr kumimoji="0" lang="zh-CN" altLang="en-US" sz="3600" b="1">
                <a:solidFill>
                  <a:schemeClr val="bg1"/>
                </a:solidFill>
                <a:latin typeface="楷体_GB2312" pitchFamily="49" charset="-122"/>
                <a:ea typeface="楷体_GB2312" pitchFamily="49" charset="-122"/>
              </a:rPr>
              <a:t>作业</a:t>
            </a:r>
            <a:r>
              <a:rPr kumimoji="0" lang="en-US" altLang="zh-CN" sz="3600" b="1">
                <a:solidFill>
                  <a:schemeClr val="bg1"/>
                </a:solidFill>
                <a:latin typeface="楷体_GB2312" pitchFamily="49" charset="-122"/>
                <a:ea typeface="楷体_GB2312" pitchFamily="49" charset="-122"/>
              </a:rPr>
              <a:t>4</a:t>
            </a:r>
          </a:p>
        </p:txBody>
      </p:sp>
    </p:spTree>
  </p:cSld>
  <p:clrMapOvr>
    <a:masterClrMapping/>
  </p:clrMapOvr>
  <p:transition>
    <p:pull dir="ru"/>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49" name="Rectangle 4"/>
          <p:cNvSpPr>
            <a:spLocks noRot="1" noChangeArrowheads="1"/>
          </p:cNvSpPr>
          <p:nvPr/>
        </p:nvSpPr>
        <p:spPr bwMode="auto">
          <a:xfrm>
            <a:off x="304800" y="1690688"/>
            <a:ext cx="8540750" cy="3609975"/>
          </a:xfrm>
          <a:prstGeom prst="rect">
            <a:avLst/>
          </a:prstGeom>
          <a:noFill/>
          <a:ln w="9525">
            <a:noFill/>
            <a:miter lim="800000"/>
            <a:headEnd/>
            <a:tailEnd/>
          </a:ln>
        </p:spPr>
        <p:txBody>
          <a:bodyPr/>
          <a:lstStyle/>
          <a:p>
            <a:pPr marL="363538" indent="-363538" eaLnBrk="0" latinLnBrk="1" hangingPunct="0">
              <a:lnSpc>
                <a:spcPct val="110000"/>
              </a:lnSpc>
              <a:buClr>
                <a:srgbClr val="FF0000"/>
              </a:buClr>
              <a:buSzPct val="90000"/>
              <a:buFont typeface="Wingdings" pitchFamily="2" charset="2"/>
              <a:buNone/>
            </a:pPr>
            <a:r>
              <a:rPr lang="zh-CN" altLang="en-US" b="1">
                <a:solidFill>
                  <a:srgbClr val="FF0000"/>
                </a:solidFill>
                <a:latin typeface="楷体_GB2312" pitchFamily="49" charset="-122"/>
                <a:ea typeface="楷体_GB2312" pitchFamily="49" charset="-122"/>
              </a:rPr>
              <a:t>定义：</a:t>
            </a:r>
            <a:r>
              <a:rPr lang="zh-CN" altLang="en-US">
                <a:solidFill>
                  <a:srgbClr val="080808"/>
                </a:solidFill>
                <a:latin typeface="楷体_GB2312" pitchFamily="49" charset="-122"/>
                <a:ea typeface="楷体_GB2312" pitchFamily="49" charset="-122"/>
              </a:rPr>
              <a:t>只含有两个元素的置换又称为</a:t>
            </a:r>
            <a:r>
              <a:rPr lang="zh-CN" altLang="en-US" b="1">
                <a:solidFill>
                  <a:srgbClr val="FF0000"/>
                </a:solidFill>
                <a:latin typeface="楷体_GB2312" pitchFamily="49" charset="-122"/>
                <a:ea typeface="楷体_GB2312" pitchFamily="49" charset="-122"/>
              </a:rPr>
              <a:t>对换</a:t>
            </a:r>
            <a:r>
              <a:rPr lang="zh-CN" altLang="en-US">
                <a:solidFill>
                  <a:srgbClr val="333399"/>
                </a:solidFill>
                <a:latin typeface="楷体_GB2312" pitchFamily="49" charset="-122"/>
                <a:ea typeface="楷体_GB2312" pitchFamily="49" charset="-122"/>
              </a:rPr>
              <a:t>。</a:t>
            </a:r>
            <a:endParaRPr lang="zh-CN" altLang="en-US" sz="3200" b="1">
              <a:solidFill>
                <a:schemeClr val="hlink"/>
              </a:solidFill>
              <a:latin typeface="楷体_GB2312" pitchFamily="49" charset="-122"/>
              <a:ea typeface="楷体_GB2312" pitchFamily="49" charset="-122"/>
            </a:endParaRPr>
          </a:p>
          <a:p>
            <a:pPr marL="363538" indent="-363538" eaLnBrk="0" latinLnBrk="1" hangingPunct="0">
              <a:lnSpc>
                <a:spcPct val="110000"/>
              </a:lnSpc>
              <a:buClr>
                <a:srgbClr val="FF0000"/>
              </a:buClr>
              <a:buSzPct val="90000"/>
              <a:buFont typeface="Wingdings" pitchFamily="2" charset="2"/>
              <a:buNone/>
            </a:pPr>
            <a:r>
              <a:rPr lang="zh-CN" altLang="en-US" b="1">
                <a:solidFill>
                  <a:srgbClr val="FF0000"/>
                </a:solidFill>
                <a:latin typeface="楷体_GB2312" pitchFamily="49" charset="-122"/>
                <a:ea typeface="楷体_GB2312" pitchFamily="49" charset="-122"/>
              </a:rPr>
              <a:t>定理</a:t>
            </a:r>
            <a:r>
              <a:rPr lang="en-US" altLang="zh-CN" b="1">
                <a:solidFill>
                  <a:srgbClr val="FF0000"/>
                </a:solidFill>
                <a:latin typeface="楷体_GB2312" pitchFamily="49" charset="-122"/>
                <a:ea typeface="楷体_GB2312" pitchFamily="49" charset="-122"/>
              </a:rPr>
              <a:t>1.28</a:t>
            </a:r>
            <a:r>
              <a:rPr lang="en-US" altLang="zh-CN" sz="3200">
                <a:solidFill>
                  <a:srgbClr val="333399"/>
                </a:solidFill>
                <a:latin typeface="楷体_GB2312" pitchFamily="49" charset="-122"/>
                <a:ea typeface="楷体_GB2312" pitchFamily="49" charset="-122"/>
              </a:rPr>
              <a:t> </a:t>
            </a:r>
            <a:r>
              <a:rPr lang="zh-CN" altLang="en-US" b="1">
                <a:solidFill>
                  <a:srgbClr val="0033CC"/>
                </a:solidFill>
                <a:latin typeface="楷体_GB2312" pitchFamily="49" charset="-122"/>
                <a:ea typeface="楷体_GB2312" pitchFamily="49" charset="-122"/>
              </a:rPr>
              <a:t>任一置换可表示为若干个对换的乘积</a:t>
            </a:r>
            <a:r>
              <a:rPr lang="zh-CN" altLang="en-US">
                <a:solidFill>
                  <a:srgbClr val="080808"/>
                </a:solidFill>
                <a:latin typeface="楷体_GB2312" pitchFamily="49" charset="-122"/>
                <a:ea typeface="楷体_GB2312" pitchFamily="49" charset="-122"/>
              </a:rPr>
              <a:t>。</a:t>
            </a:r>
            <a:endParaRPr lang="zh-CN" altLang="en-US" sz="1200">
              <a:solidFill>
                <a:srgbClr val="080808"/>
              </a:solidFill>
              <a:latin typeface="楷体_GB2312" pitchFamily="49" charset="-122"/>
              <a:ea typeface="楷体_GB2312" pitchFamily="49" charset="-122"/>
            </a:endParaRPr>
          </a:p>
          <a:p>
            <a:pPr marL="363538" indent="-363538" eaLnBrk="0" latinLnBrk="1" hangingPunct="0">
              <a:lnSpc>
                <a:spcPct val="110000"/>
              </a:lnSpc>
              <a:buClr>
                <a:srgbClr val="000099"/>
              </a:buClr>
              <a:buFont typeface="Wingdings" pitchFamily="2" charset="2"/>
              <a:buNone/>
            </a:pPr>
            <a:r>
              <a:rPr lang="zh-CN" altLang="en-US" b="1">
                <a:solidFill>
                  <a:srgbClr val="0033CC"/>
                </a:solidFill>
                <a:latin typeface="楷体_GB2312" pitchFamily="49" charset="-122"/>
                <a:ea typeface="楷体_GB2312" pitchFamily="49" charset="-122"/>
              </a:rPr>
              <a:t>证明</a:t>
            </a:r>
            <a:r>
              <a:rPr lang="zh-CN" altLang="en-US">
                <a:solidFill>
                  <a:srgbClr val="333399"/>
                </a:solidFill>
                <a:latin typeface="楷体_GB2312" pitchFamily="49" charset="-122"/>
                <a:ea typeface="楷体_GB2312" pitchFamily="49" charset="-122"/>
              </a:rPr>
              <a:t>：</a:t>
            </a:r>
            <a:r>
              <a:rPr lang="zh-CN" altLang="en-US">
                <a:latin typeface="楷体_GB2312" pitchFamily="49" charset="-122"/>
                <a:ea typeface="楷体_GB2312" pitchFamily="49" charset="-122"/>
              </a:rPr>
              <a:t>任一置换都可写成不相交循环置换的乘积，故只需对循环置换证明结论：</a:t>
            </a:r>
          </a:p>
          <a:p>
            <a:pPr marL="363538" indent="-363538" eaLnBrk="0" latinLnBrk="1" hangingPunct="0">
              <a:lnSpc>
                <a:spcPct val="110000"/>
              </a:lnSpc>
              <a:buClr>
                <a:srgbClr val="000099"/>
              </a:buClr>
              <a:buFont typeface="Wingdings" pitchFamily="2" charset="2"/>
              <a:buNone/>
            </a:pPr>
            <a:r>
              <a:rPr lang="zh-CN" altLang="en-US">
                <a:latin typeface="楷体_GB2312" pitchFamily="49" charset="-122"/>
                <a:ea typeface="楷体_GB2312" pitchFamily="49" charset="-122"/>
              </a:rPr>
              <a:t>     </a:t>
            </a:r>
            <a:r>
              <a:rPr lang="zh-CN" altLang="en-US" b="1">
                <a:solidFill>
                  <a:srgbClr val="0033CC"/>
                </a:solidFill>
                <a:latin typeface="楷体_GB2312" pitchFamily="49" charset="-122"/>
                <a:ea typeface="楷体_GB2312" pitchFamily="49" charset="-122"/>
              </a:rPr>
              <a:t>每个循环置换都可以写成若干个对换的乘积</a:t>
            </a:r>
            <a:r>
              <a:rPr lang="zh-CN" altLang="en-US" b="1">
                <a:solidFill>
                  <a:srgbClr val="FF0000"/>
                </a:solidFill>
                <a:latin typeface="楷体_GB2312" pitchFamily="49" charset="-122"/>
                <a:ea typeface="楷体_GB2312" pitchFamily="49" charset="-122"/>
              </a:rPr>
              <a:t>。</a:t>
            </a:r>
            <a:endParaRPr lang="zh-CN" altLang="en-US">
              <a:solidFill>
                <a:srgbClr val="333399"/>
              </a:solidFill>
              <a:latin typeface="楷体_GB2312" pitchFamily="49" charset="-122"/>
              <a:ea typeface="楷体_GB2312" pitchFamily="49" charset="-122"/>
            </a:endParaRPr>
          </a:p>
          <a:p>
            <a:pPr marL="363538" indent="-363538" eaLnBrk="0" latinLnBrk="1" hangingPunct="0">
              <a:lnSpc>
                <a:spcPct val="110000"/>
              </a:lnSpc>
              <a:buClr>
                <a:srgbClr val="000099"/>
              </a:buClr>
              <a:buFont typeface="Wingdings" pitchFamily="2" charset="2"/>
              <a:buNone/>
            </a:pPr>
            <a:r>
              <a:rPr lang="zh-CN" altLang="en-US">
                <a:solidFill>
                  <a:srgbClr val="333399"/>
                </a:solidFill>
                <a:latin typeface="楷体_GB2312" pitchFamily="49" charset="-122"/>
                <a:ea typeface="楷体_GB2312" pitchFamily="49" charset="-122"/>
              </a:rPr>
              <a:t>  </a:t>
            </a:r>
            <a:r>
              <a:rPr lang="zh-CN" altLang="en-US">
                <a:latin typeface="楷体_GB2312" pitchFamily="49" charset="-122"/>
                <a:ea typeface="楷体_GB2312" pitchFamily="49" charset="-122"/>
              </a:rPr>
              <a:t>不妨设</a:t>
            </a:r>
            <a:r>
              <a:rPr lang="el-GR" altLang="zh-CN" i="1">
                <a:latin typeface="楷体_GB2312" pitchFamily="49" charset="-122"/>
                <a:ea typeface="楷体_GB2312" pitchFamily="49" charset="-122"/>
              </a:rPr>
              <a:t>σ</a:t>
            </a:r>
            <a:r>
              <a:rPr lang="en-US" altLang="zh-CN">
                <a:latin typeface="楷体_GB2312" pitchFamily="49" charset="-122"/>
                <a:ea typeface="楷体_GB2312" pitchFamily="49" charset="-122"/>
              </a:rPr>
              <a:t>=(12</a:t>
            </a:r>
            <a:r>
              <a:rPr lang="en-US" altLang="zh-CN">
                <a:ea typeface="楷体_GB2312" pitchFamily="49" charset="-122"/>
              </a:rPr>
              <a:t>···</a:t>
            </a:r>
            <a:r>
              <a:rPr lang="en-US" altLang="zh-CN" i="1">
                <a:latin typeface="楷体_GB2312" pitchFamily="49" charset="-122"/>
                <a:ea typeface="楷体_GB2312" pitchFamily="49" charset="-122"/>
              </a:rPr>
              <a:t>r</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a:t>
            </a:r>
          </a:p>
          <a:p>
            <a:pPr marL="363538" indent="-363538" eaLnBrk="0" latinLnBrk="1" hangingPunct="0">
              <a:lnSpc>
                <a:spcPct val="110000"/>
              </a:lnSpc>
              <a:buClr>
                <a:srgbClr val="000099"/>
              </a:buClr>
              <a:buFont typeface="Wingdings" pitchFamily="2" charset="2"/>
              <a:buNone/>
            </a:pPr>
            <a:r>
              <a:rPr lang="zh-CN" altLang="en-US">
                <a:latin typeface="楷体_GB2312" pitchFamily="49" charset="-122"/>
                <a:ea typeface="楷体_GB2312" pitchFamily="49" charset="-122"/>
              </a:rPr>
              <a:t>     当</a:t>
            </a:r>
            <a:r>
              <a:rPr lang="en-US" altLang="zh-CN" i="1">
                <a:latin typeface="楷体_GB2312" pitchFamily="49" charset="-122"/>
                <a:ea typeface="楷体_GB2312" pitchFamily="49" charset="-122"/>
              </a:rPr>
              <a:t>r</a:t>
            </a:r>
            <a:r>
              <a:rPr lang="en-US" altLang="zh-CN">
                <a:latin typeface="楷体_GB2312" pitchFamily="49" charset="-122"/>
                <a:ea typeface="楷体_GB2312" pitchFamily="49" charset="-122"/>
              </a:rPr>
              <a:t>=1</a:t>
            </a:r>
            <a:r>
              <a:rPr lang="zh-CN" altLang="en-US">
                <a:latin typeface="楷体_GB2312" pitchFamily="49" charset="-122"/>
                <a:ea typeface="楷体_GB2312" pitchFamily="49" charset="-122"/>
              </a:rPr>
              <a:t>时，</a:t>
            </a:r>
            <a:r>
              <a:rPr lang="el-GR" altLang="zh-CN" i="1">
                <a:latin typeface="楷体_GB2312" pitchFamily="49" charset="-122"/>
                <a:ea typeface="楷体_GB2312" pitchFamily="49" charset="-122"/>
              </a:rPr>
              <a:t>σ</a:t>
            </a:r>
            <a:r>
              <a:rPr lang="en-US" altLang="zh-CN">
                <a:latin typeface="楷体_GB2312" pitchFamily="49" charset="-122"/>
                <a:ea typeface="楷体_GB2312" pitchFamily="49" charset="-122"/>
              </a:rPr>
              <a:t>=(1)=(12)(12)</a:t>
            </a:r>
            <a:r>
              <a:rPr lang="zh-CN" altLang="en-US">
                <a:latin typeface="楷体_GB2312" pitchFamily="49" charset="-122"/>
                <a:ea typeface="楷体_GB2312" pitchFamily="49" charset="-122"/>
              </a:rPr>
              <a:t>；</a:t>
            </a:r>
          </a:p>
          <a:p>
            <a:pPr marL="363538" indent="-363538" eaLnBrk="0" latinLnBrk="1" hangingPunct="0">
              <a:lnSpc>
                <a:spcPct val="110000"/>
              </a:lnSpc>
              <a:buClr>
                <a:srgbClr val="000099"/>
              </a:buClr>
              <a:buFont typeface="Wingdings" pitchFamily="2" charset="2"/>
              <a:buNone/>
            </a:pPr>
            <a:r>
              <a:rPr lang="zh-CN" altLang="en-US">
                <a:latin typeface="楷体_GB2312" pitchFamily="49" charset="-122"/>
                <a:ea typeface="楷体_GB2312" pitchFamily="49" charset="-122"/>
              </a:rPr>
              <a:t>     当</a:t>
            </a:r>
            <a:r>
              <a:rPr lang="en-US" altLang="zh-CN" i="1">
                <a:latin typeface="楷体_GB2312" pitchFamily="49" charset="-122"/>
                <a:ea typeface="楷体_GB2312" pitchFamily="49" charset="-122"/>
              </a:rPr>
              <a:t>r</a:t>
            </a:r>
            <a:r>
              <a:rPr lang="zh-CN" altLang="en-US">
                <a:latin typeface="楷体_GB2312" pitchFamily="49" charset="-122"/>
                <a:ea typeface="楷体_GB2312" pitchFamily="49" charset="-122"/>
              </a:rPr>
              <a:t>大于</a:t>
            </a:r>
            <a:r>
              <a:rPr lang="en-US" altLang="zh-CN">
                <a:latin typeface="楷体_GB2312" pitchFamily="49" charset="-122"/>
                <a:ea typeface="楷体_GB2312" pitchFamily="49" charset="-122"/>
              </a:rPr>
              <a:t>1</a:t>
            </a:r>
            <a:r>
              <a:rPr lang="zh-CN" altLang="en-US">
                <a:latin typeface="楷体_GB2312" pitchFamily="49" charset="-122"/>
                <a:ea typeface="楷体_GB2312" pitchFamily="49" charset="-122"/>
              </a:rPr>
              <a:t>时，</a:t>
            </a:r>
            <a:r>
              <a:rPr lang="el-GR" altLang="zh-CN" i="1">
                <a:latin typeface="楷体_GB2312" pitchFamily="49" charset="-122"/>
                <a:ea typeface="楷体_GB2312" pitchFamily="49" charset="-122"/>
              </a:rPr>
              <a:t>σ</a:t>
            </a:r>
            <a:r>
              <a:rPr lang="en-US" altLang="zh-CN">
                <a:latin typeface="楷体_GB2312" pitchFamily="49" charset="-122"/>
                <a:ea typeface="楷体_GB2312" pitchFamily="49" charset="-122"/>
              </a:rPr>
              <a:t>=(12</a:t>
            </a:r>
            <a:r>
              <a:rPr lang="en-US" altLang="zh-CN">
                <a:ea typeface="楷体_GB2312" pitchFamily="49" charset="-122"/>
              </a:rPr>
              <a:t>···</a:t>
            </a:r>
            <a:r>
              <a:rPr lang="en-US" altLang="zh-CN" i="1">
                <a:latin typeface="楷体_GB2312" pitchFamily="49" charset="-122"/>
                <a:ea typeface="楷体_GB2312" pitchFamily="49" charset="-122"/>
              </a:rPr>
              <a:t>r</a:t>
            </a:r>
            <a:r>
              <a:rPr lang="en-US" altLang="zh-CN">
                <a:latin typeface="楷体_GB2312" pitchFamily="49" charset="-122"/>
                <a:ea typeface="楷体_GB2312" pitchFamily="49" charset="-122"/>
              </a:rPr>
              <a:t>)=(1</a:t>
            </a:r>
            <a:r>
              <a:rPr lang="en-US" altLang="zh-CN" i="1">
                <a:latin typeface="楷体_GB2312" pitchFamily="49" charset="-122"/>
                <a:ea typeface="楷体_GB2312" pitchFamily="49" charset="-122"/>
              </a:rPr>
              <a:t>r</a:t>
            </a:r>
            <a:r>
              <a:rPr lang="en-US" altLang="zh-CN">
                <a:latin typeface="楷体_GB2312" pitchFamily="49" charset="-122"/>
                <a:ea typeface="楷体_GB2312" pitchFamily="49" charset="-122"/>
              </a:rPr>
              <a:t>)</a:t>
            </a:r>
            <a:r>
              <a:rPr lang="en-US" altLang="zh-CN">
                <a:ea typeface="楷体_GB2312" pitchFamily="49" charset="-122"/>
              </a:rPr>
              <a:t>···</a:t>
            </a:r>
            <a:r>
              <a:rPr lang="en-US" altLang="zh-CN">
                <a:latin typeface="楷体_GB2312" pitchFamily="49" charset="-122"/>
                <a:ea typeface="楷体_GB2312" pitchFamily="49" charset="-122"/>
              </a:rPr>
              <a:t>(13)(12)</a:t>
            </a:r>
            <a:r>
              <a:rPr lang="zh-CN" altLang="en-US">
                <a:latin typeface="楷体_GB2312" pitchFamily="49" charset="-122"/>
                <a:ea typeface="楷体_GB2312" pitchFamily="49" charset="-122"/>
              </a:rPr>
              <a:t>。</a:t>
            </a:r>
          </a:p>
        </p:txBody>
      </p:sp>
      <p:sp>
        <p:nvSpPr>
          <p:cNvPr id="872450" name="Rectangle 5"/>
          <p:cNvSpPr>
            <a:spLocks noChangeArrowheads="1"/>
          </p:cNvSpPr>
          <p:nvPr/>
        </p:nvSpPr>
        <p:spPr bwMode="auto">
          <a:xfrm>
            <a:off x="1082675" y="5624513"/>
            <a:ext cx="6729413" cy="1117600"/>
          </a:xfrm>
          <a:prstGeom prst="rect">
            <a:avLst/>
          </a:prstGeom>
          <a:noFill/>
          <a:ln w="9525">
            <a:noFill/>
            <a:miter lim="800000"/>
            <a:headEnd/>
            <a:tailEnd/>
          </a:ln>
        </p:spPr>
        <p:txBody>
          <a:bodyPr wrap="none">
            <a:spAutoFit/>
          </a:bodyPr>
          <a:lstStyle/>
          <a:p>
            <a:pPr>
              <a:lnSpc>
                <a:spcPct val="120000"/>
              </a:lnSpc>
            </a:pPr>
            <a:r>
              <a:rPr kumimoji="0" lang="zh-CN" altLang="en-US" b="1">
                <a:ea typeface="楷体_GB2312" pitchFamily="49" charset="-122"/>
              </a:rPr>
              <a:t>例子：</a:t>
            </a:r>
            <a:r>
              <a:rPr kumimoji="0" lang="en-US" altLang="zh-CN">
                <a:ea typeface="楷体_GB2312" pitchFamily="49" charset="-122"/>
              </a:rPr>
              <a:t>(12345) = (15)(1234) = (15)(14)(123) </a:t>
            </a:r>
          </a:p>
          <a:p>
            <a:pPr>
              <a:lnSpc>
                <a:spcPct val="120000"/>
              </a:lnSpc>
            </a:pPr>
            <a:r>
              <a:rPr kumimoji="0" lang="en-US" altLang="zh-CN">
                <a:ea typeface="楷体_GB2312" pitchFamily="49" charset="-122"/>
              </a:rPr>
              <a:t>                         = (15)(14)(13)(12)</a:t>
            </a:r>
          </a:p>
        </p:txBody>
      </p:sp>
      <p:sp>
        <p:nvSpPr>
          <p:cNvPr id="972803" name="Text Box 15"/>
          <p:cNvSpPr txBox="1">
            <a:spLocks noChangeArrowheads="1"/>
          </p:cNvSpPr>
          <p:nvPr/>
        </p:nvSpPr>
        <p:spPr bwMode="auto">
          <a:xfrm>
            <a:off x="250825" y="1125538"/>
            <a:ext cx="8569325" cy="519112"/>
          </a:xfrm>
          <a:prstGeom prst="rect">
            <a:avLst/>
          </a:prstGeom>
          <a:noFill/>
          <a:ln w="9525">
            <a:noFill/>
            <a:miter lim="800000"/>
            <a:headEnd/>
            <a:tailEnd/>
          </a:ln>
        </p:spPr>
        <p:txBody>
          <a:bodyPr>
            <a:spAutoFit/>
          </a:bodyPr>
          <a:lstStyle/>
          <a:p>
            <a:pPr>
              <a:spcBef>
                <a:spcPct val="50000"/>
              </a:spcBef>
            </a:pPr>
            <a:r>
              <a:rPr lang="zh-CN" altLang="en-US" b="1">
                <a:solidFill>
                  <a:srgbClr val="C00000"/>
                </a:solidFill>
                <a:latin typeface="楷体_GB2312" pitchFamily="49" charset="-122"/>
                <a:ea typeface="楷体_GB2312" pitchFamily="49" charset="-122"/>
              </a:rPr>
              <a:t>（</a:t>
            </a:r>
            <a:r>
              <a:rPr lang="en-US" altLang="zh-CN" b="1">
                <a:solidFill>
                  <a:srgbClr val="C00000"/>
                </a:solidFill>
                <a:latin typeface="楷体_GB2312" pitchFamily="49" charset="-122"/>
                <a:ea typeface="楷体_GB2312" pitchFamily="49" charset="-122"/>
              </a:rPr>
              <a:t>3</a:t>
            </a:r>
            <a:r>
              <a:rPr lang="zh-CN" altLang="en-US" b="1">
                <a:solidFill>
                  <a:srgbClr val="C00000"/>
                </a:solidFill>
                <a:latin typeface="楷体_GB2312" pitchFamily="49" charset="-122"/>
                <a:ea typeface="楷体_GB2312" pitchFamily="49" charset="-122"/>
              </a:rPr>
              <a:t>）对换表示</a:t>
            </a:r>
            <a:endParaRPr lang="zh-CN" altLang="en-US" b="1">
              <a:latin typeface="楷体_GB2312" pitchFamily="49" charset="-122"/>
              <a:ea typeface="楷体_GB2312" pitchFamily="49" charset="-122"/>
            </a:endParaRPr>
          </a:p>
        </p:txBody>
      </p:sp>
      <p:sp>
        <p:nvSpPr>
          <p:cNvPr id="972804"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1.5.2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置换群</a:t>
            </a:r>
            <a:r>
              <a:rPr kumimoji="0" lang="en-US" altLang="zh-CN" sz="44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置换群元素表示</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2449">
                                            <p:txEl>
                                              <p:pRg st="4" end="4"/>
                                            </p:txEl>
                                          </p:spTgt>
                                        </p:tgtEl>
                                        <p:attrNameLst>
                                          <p:attrName>style.visibility</p:attrName>
                                        </p:attrNameLst>
                                      </p:cBhvr>
                                      <p:to>
                                        <p:strVal val="visible"/>
                                      </p:to>
                                    </p:set>
                                    <p:animEffect transition="in" filter="blinds(horizontal)">
                                      <p:cBhvr>
                                        <p:cTn id="7" dur="500"/>
                                        <p:tgtEl>
                                          <p:spTgt spid="872449">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2449">
                                            <p:txEl>
                                              <p:pRg st="5" end="5"/>
                                            </p:txEl>
                                          </p:spTgt>
                                        </p:tgtEl>
                                        <p:attrNameLst>
                                          <p:attrName>style.visibility</p:attrName>
                                        </p:attrNameLst>
                                      </p:cBhvr>
                                      <p:to>
                                        <p:strVal val="visible"/>
                                      </p:to>
                                    </p:set>
                                    <p:animEffect transition="in" filter="blinds(horizontal)">
                                      <p:cBhvr>
                                        <p:cTn id="12" dur="500"/>
                                        <p:tgtEl>
                                          <p:spTgt spid="872449">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72449">
                                            <p:txEl>
                                              <p:pRg st="6" end="6"/>
                                            </p:txEl>
                                          </p:spTgt>
                                        </p:tgtEl>
                                        <p:attrNameLst>
                                          <p:attrName>style.visibility</p:attrName>
                                        </p:attrNameLst>
                                      </p:cBhvr>
                                      <p:to>
                                        <p:strVal val="visible"/>
                                      </p:to>
                                    </p:set>
                                    <p:animEffect transition="in" filter="blinds(horizontal)">
                                      <p:cBhvr>
                                        <p:cTn id="17" dur="500"/>
                                        <p:tgtEl>
                                          <p:spTgt spid="87244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72450"/>
                                        </p:tgtEl>
                                        <p:attrNameLst>
                                          <p:attrName>style.visibility</p:attrName>
                                        </p:attrNameLst>
                                      </p:cBhvr>
                                      <p:to>
                                        <p:strVal val="visible"/>
                                      </p:to>
                                    </p:set>
                                    <p:anim calcmode="lin" valueType="num">
                                      <p:cBhvr additive="base">
                                        <p:cTn id="22" dur="500" fill="hold"/>
                                        <p:tgtEl>
                                          <p:spTgt spid="872450"/>
                                        </p:tgtEl>
                                        <p:attrNameLst>
                                          <p:attrName>ppt_x</p:attrName>
                                        </p:attrNameLst>
                                      </p:cBhvr>
                                      <p:tavLst>
                                        <p:tav tm="0">
                                          <p:val>
                                            <p:strVal val="#ppt_x"/>
                                          </p:val>
                                        </p:tav>
                                        <p:tav tm="100000">
                                          <p:val>
                                            <p:strVal val="#ppt_x"/>
                                          </p:val>
                                        </p:tav>
                                      </p:tavLst>
                                    </p:anim>
                                    <p:anim calcmode="lin" valueType="num">
                                      <p:cBhvr additive="base">
                                        <p:cTn id="23" dur="500" fill="hold"/>
                                        <p:tgtEl>
                                          <p:spTgt spid="8724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0"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3825" name="Picture 4"/>
          <p:cNvPicPr>
            <a:picLocks noChangeAspect="1" noChangeArrowheads="1"/>
          </p:cNvPicPr>
          <p:nvPr/>
        </p:nvPicPr>
        <p:blipFill>
          <a:blip r:embed="rId2"/>
          <a:srcRect/>
          <a:stretch>
            <a:fillRect/>
          </a:stretch>
        </p:blipFill>
        <p:spPr bwMode="auto">
          <a:xfrm>
            <a:off x="468313" y="2276475"/>
            <a:ext cx="8207375" cy="1368425"/>
          </a:xfrm>
          <a:prstGeom prst="rect">
            <a:avLst/>
          </a:prstGeom>
          <a:noFill/>
          <a:ln w="9525">
            <a:noFill/>
            <a:miter lim="800000"/>
            <a:headEnd/>
            <a:tailEnd/>
          </a:ln>
        </p:spPr>
      </p:pic>
      <p:pic>
        <p:nvPicPr>
          <p:cNvPr id="873474" name="Picture 5"/>
          <p:cNvPicPr>
            <a:picLocks noChangeAspect="1" noChangeArrowheads="1"/>
          </p:cNvPicPr>
          <p:nvPr/>
        </p:nvPicPr>
        <p:blipFill>
          <a:blip r:embed="rId3"/>
          <a:srcRect/>
          <a:stretch>
            <a:fillRect/>
          </a:stretch>
        </p:blipFill>
        <p:spPr bwMode="auto">
          <a:xfrm>
            <a:off x="1619250" y="4292600"/>
            <a:ext cx="5113338" cy="1152525"/>
          </a:xfrm>
          <a:prstGeom prst="rect">
            <a:avLst/>
          </a:prstGeom>
          <a:noFill/>
          <a:ln w="9525">
            <a:noFill/>
            <a:miter lim="800000"/>
            <a:headEnd/>
            <a:tailEnd/>
          </a:ln>
        </p:spPr>
      </p:pic>
      <p:sp>
        <p:nvSpPr>
          <p:cNvPr id="973827" name="Text Box 6"/>
          <p:cNvSpPr txBox="1">
            <a:spLocks noChangeArrowheads="1"/>
          </p:cNvSpPr>
          <p:nvPr/>
        </p:nvSpPr>
        <p:spPr bwMode="auto">
          <a:xfrm>
            <a:off x="395288" y="3716338"/>
            <a:ext cx="1008062" cy="519112"/>
          </a:xfrm>
          <a:prstGeom prst="rect">
            <a:avLst/>
          </a:prstGeom>
          <a:noFill/>
          <a:ln w="9525">
            <a:noFill/>
            <a:miter lim="800000"/>
            <a:headEnd/>
            <a:tailEnd/>
          </a:ln>
        </p:spPr>
        <p:txBody>
          <a:bodyPr>
            <a:spAutoFit/>
          </a:bodyPr>
          <a:lstStyle/>
          <a:p>
            <a:pPr>
              <a:spcBef>
                <a:spcPct val="50000"/>
              </a:spcBef>
            </a:pPr>
            <a:r>
              <a:rPr kumimoji="0" lang="zh-CN" altLang="en-US" b="1">
                <a:solidFill>
                  <a:srgbClr val="FF0000"/>
                </a:solidFill>
                <a:latin typeface="Arial" charset="0"/>
                <a:ea typeface="楷体_GB2312" pitchFamily="49" charset="-122"/>
              </a:rPr>
              <a:t>解：</a:t>
            </a:r>
          </a:p>
        </p:txBody>
      </p:sp>
      <p:sp>
        <p:nvSpPr>
          <p:cNvPr id="973828"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1.5.2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置换群</a:t>
            </a:r>
            <a:r>
              <a:rPr kumimoji="0" lang="en-US" altLang="zh-CN" sz="44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置换群元素表示</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3474"/>
                                        </p:tgtEl>
                                        <p:attrNameLst>
                                          <p:attrName>style.visibility</p:attrName>
                                        </p:attrNameLst>
                                      </p:cBhvr>
                                      <p:to>
                                        <p:strVal val="visible"/>
                                      </p:to>
                                    </p:set>
                                    <p:animEffect transition="in" filter="blinds(horizontal)">
                                      <p:cBhvr>
                                        <p:cTn id="7" dur="500"/>
                                        <p:tgtEl>
                                          <p:spTgt spid="873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49" name="Rectangle 4"/>
          <p:cNvSpPr>
            <a:spLocks noRot="1" noChangeArrowheads="1"/>
          </p:cNvSpPr>
          <p:nvPr/>
        </p:nvSpPr>
        <p:spPr bwMode="auto">
          <a:xfrm>
            <a:off x="119063" y="1135063"/>
            <a:ext cx="8845550" cy="565150"/>
          </a:xfrm>
          <a:prstGeom prst="rect">
            <a:avLst/>
          </a:prstGeom>
          <a:noFill/>
          <a:ln w="9525">
            <a:noFill/>
            <a:miter lim="800000"/>
            <a:headEnd/>
            <a:tailEnd/>
          </a:ln>
        </p:spPr>
        <p:txBody>
          <a:bodyPr/>
          <a:lstStyle/>
          <a:p>
            <a:pPr marL="363538" indent="-363538" eaLnBrk="0" latinLnBrk="1" hangingPunct="0">
              <a:spcBef>
                <a:spcPct val="20000"/>
              </a:spcBef>
              <a:buClr>
                <a:srgbClr val="FF0000"/>
              </a:buClr>
              <a:buSzPct val="90000"/>
              <a:buFont typeface="Wingdings" pitchFamily="2" charset="2"/>
              <a:buChar char="Ø"/>
            </a:pPr>
            <a:r>
              <a:rPr lang="zh-CN" altLang="en-US" b="1">
                <a:solidFill>
                  <a:srgbClr val="FF0000"/>
                </a:solidFill>
                <a:latin typeface="楷体_GB2312" pitchFamily="49" charset="-122"/>
                <a:ea typeface="楷体_GB2312" pitchFamily="49" charset="-122"/>
              </a:rPr>
              <a:t>定理（</a:t>
            </a:r>
            <a:r>
              <a:rPr lang="en-US" altLang="zh-CN" b="1">
                <a:solidFill>
                  <a:srgbClr val="FF0000"/>
                </a:solidFill>
                <a:latin typeface="楷体_GB2312" pitchFamily="49" charset="-122"/>
                <a:ea typeface="楷体_GB2312" pitchFamily="49" charset="-122"/>
              </a:rPr>
              <a:t>Cayley</a:t>
            </a:r>
            <a:r>
              <a:rPr lang="zh-CN" altLang="en-US" b="1">
                <a:solidFill>
                  <a:srgbClr val="FF0000"/>
                </a:solidFill>
                <a:latin typeface="楷体_GB2312" pitchFamily="49" charset="-122"/>
                <a:ea typeface="楷体_GB2312" pitchFamily="49" charset="-122"/>
              </a:rPr>
              <a:t>定理）</a:t>
            </a:r>
            <a:r>
              <a:rPr lang="zh-CN" altLang="en-US" b="1">
                <a:solidFill>
                  <a:srgbClr val="333399"/>
                </a:solidFill>
                <a:latin typeface="楷体_GB2312" pitchFamily="49" charset="-122"/>
                <a:ea typeface="楷体_GB2312" pitchFamily="49" charset="-122"/>
              </a:rPr>
              <a:t>任一群都与某一变换群同构</a:t>
            </a:r>
            <a:r>
              <a:rPr lang="zh-CN" altLang="en-US">
                <a:solidFill>
                  <a:srgbClr val="333399"/>
                </a:solidFill>
                <a:latin typeface="楷体_GB2312" pitchFamily="49" charset="-122"/>
                <a:ea typeface="楷体_GB2312" pitchFamily="49" charset="-122"/>
              </a:rPr>
              <a:t>。</a:t>
            </a:r>
            <a:endParaRPr lang="zh-CN" altLang="en-US">
              <a:solidFill>
                <a:srgbClr val="333399"/>
              </a:solidFill>
              <a:latin typeface="楷体_GB2312" pitchFamily="49" charset="-122"/>
              <a:ea typeface="楷体_GB2312" pitchFamily="49" charset="-122"/>
              <a:cs typeface="Arial Unicode MS"/>
            </a:endParaRPr>
          </a:p>
        </p:txBody>
      </p:sp>
      <p:pic>
        <p:nvPicPr>
          <p:cNvPr id="874498" name="Picture 5"/>
          <p:cNvPicPr>
            <a:picLocks noChangeAspect="1" noChangeArrowheads="1"/>
          </p:cNvPicPr>
          <p:nvPr/>
        </p:nvPicPr>
        <p:blipFill>
          <a:blip r:embed="rId2"/>
          <a:srcRect/>
          <a:stretch>
            <a:fillRect/>
          </a:stretch>
        </p:blipFill>
        <p:spPr bwMode="auto">
          <a:xfrm>
            <a:off x="684213" y="2046288"/>
            <a:ext cx="7272337" cy="3133725"/>
          </a:xfrm>
          <a:prstGeom prst="rect">
            <a:avLst/>
          </a:prstGeom>
          <a:noFill/>
          <a:ln w="9525">
            <a:noFill/>
            <a:miter lim="800000"/>
            <a:headEnd/>
            <a:tailEnd/>
          </a:ln>
        </p:spPr>
      </p:pic>
      <p:sp>
        <p:nvSpPr>
          <p:cNvPr id="974851" name="Text Box 6"/>
          <p:cNvSpPr txBox="1">
            <a:spLocks noChangeArrowheads="1"/>
          </p:cNvSpPr>
          <p:nvPr/>
        </p:nvSpPr>
        <p:spPr bwMode="auto">
          <a:xfrm>
            <a:off x="396875" y="1541463"/>
            <a:ext cx="1944688" cy="519112"/>
          </a:xfrm>
          <a:prstGeom prst="rect">
            <a:avLst/>
          </a:prstGeom>
          <a:noFill/>
          <a:ln w="9525">
            <a:noFill/>
            <a:miter lim="800000"/>
            <a:headEnd/>
            <a:tailEnd/>
          </a:ln>
        </p:spPr>
        <p:txBody>
          <a:bodyPr>
            <a:spAutoFit/>
          </a:bodyPr>
          <a:lstStyle/>
          <a:p>
            <a:pPr>
              <a:spcBef>
                <a:spcPct val="50000"/>
              </a:spcBef>
            </a:pPr>
            <a:r>
              <a:rPr kumimoji="0" lang="zh-CN" altLang="en-US" b="1">
                <a:solidFill>
                  <a:srgbClr val="0033CC"/>
                </a:solidFill>
                <a:latin typeface="Arial" charset="0"/>
                <a:ea typeface="楷体_GB2312" pitchFamily="49" charset="-122"/>
              </a:rPr>
              <a:t>证明要点：</a:t>
            </a:r>
          </a:p>
        </p:txBody>
      </p:sp>
      <p:sp>
        <p:nvSpPr>
          <p:cNvPr id="874500" name="Text Box 7"/>
          <p:cNvSpPr txBox="1">
            <a:spLocks noChangeArrowheads="1"/>
          </p:cNvSpPr>
          <p:nvPr/>
        </p:nvSpPr>
        <p:spPr bwMode="auto">
          <a:xfrm>
            <a:off x="684213" y="5229225"/>
            <a:ext cx="7920037" cy="946150"/>
          </a:xfrm>
          <a:prstGeom prst="rect">
            <a:avLst/>
          </a:prstGeom>
          <a:noFill/>
          <a:ln w="9525">
            <a:noFill/>
            <a:miter lim="800000"/>
            <a:headEnd/>
            <a:tailEnd/>
          </a:ln>
        </p:spPr>
        <p:txBody>
          <a:bodyPr>
            <a:spAutoFit/>
          </a:bodyPr>
          <a:lstStyle/>
          <a:p>
            <a:pPr>
              <a:spcBef>
                <a:spcPct val="50000"/>
              </a:spcBef>
            </a:pPr>
            <a:r>
              <a:rPr kumimoji="0" lang="zh-CN" altLang="en-US" b="1">
                <a:latin typeface="楷体_GB2312" pitchFamily="49" charset="-122"/>
                <a:ea typeface="楷体_GB2312" pitchFamily="49" charset="-122"/>
              </a:rPr>
              <a:t>   </a:t>
            </a:r>
            <a:r>
              <a:rPr kumimoji="0" lang="zh-CN" altLang="en-US" b="1">
                <a:solidFill>
                  <a:srgbClr val="0033CC"/>
                </a:solidFill>
                <a:latin typeface="楷体_GB2312" pitchFamily="49" charset="-122"/>
                <a:ea typeface="楷体_GB2312" pitchFamily="49" charset="-122"/>
              </a:rPr>
              <a:t>验证</a:t>
            </a:r>
            <a:r>
              <a:rPr kumimoji="0" lang="en-US" altLang="zh-CN" b="1" i="1">
                <a:solidFill>
                  <a:srgbClr val="0033CC"/>
                </a:solidFill>
                <a:latin typeface="楷体_GB2312" pitchFamily="49" charset="-122"/>
                <a:ea typeface="楷体_GB2312" pitchFamily="49" charset="-122"/>
              </a:rPr>
              <a:t>f</a:t>
            </a:r>
            <a:r>
              <a:rPr kumimoji="0" lang="zh-CN" altLang="en-US" b="1">
                <a:solidFill>
                  <a:srgbClr val="0033CC"/>
                </a:solidFill>
                <a:latin typeface="楷体_GB2312" pitchFamily="49" charset="-122"/>
                <a:ea typeface="楷体_GB2312" pitchFamily="49" charset="-122"/>
              </a:rPr>
              <a:t>是双射，且是同态；</a:t>
            </a:r>
            <a:r>
              <a:rPr kumimoji="0" lang="en-US" altLang="zh-CN" b="1" i="1">
                <a:solidFill>
                  <a:srgbClr val="0033CC"/>
                </a:solidFill>
                <a:latin typeface="楷体_GB2312" pitchFamily="49" charset="-122"/>
                <a:ea typeface="楷体_GB2312" pitchFamily="49" charset="-122"/>
              </a:rPr>
              <a:t>L</a:t>
            </a:r>
            <a:r>
              <a:rPr kumimoji="0" lang="zh-CN" altLang="en-US" b="1">
                <a:solidFill>
                  <a:srgbClr val="0033CC"/>
                </a:solidFill>
                <a:latin typeface="楷体_GB2312" pitchFamily="49" charset="-122"/>
                <a:ea typeface="楷体_GB2312" pitchFamily="49" charset="-122"/>
              </a:rPr>
              <a:t>是</a:t>
            </a:r>
            <a:r>
              <a:rPr kumimoji="0" lang="zh-CN" altLang="en-US" b="1" i="1">
                <a:solidFill>
                  <a:srgbClr val="0033CC"/>
                </a:solidFill>
                <a:latin typeface="楷体_GB2312" pitchFamily="49" charset="-122"/>
                <a:ea typeface="楷体_GB2312" pitchFamily="49" charset="-122"/>
              </a:rPr>
              <a:t>Ｔ</a:t>
            </a:r>
            <a:r>
              <a:rPr kumimoji="0" lang="en-US" altLang="zh-CN" b="1">
                <a:solidFill>
                  <a:srgbClr val="0033CC"/>
                </a:solidFill>
                <a:latin typeface="楷体_GB2312" pitchFamily="49" charset="-122"/>
                <a:ea typeface="楷体_GB2312" pitchFamily="49" charset="-122"/>
              </a:rPr>
              <a:t>(</a:t>
            </a:r>
            <a:r>
              <a:rPr kumimoji="0" lang="zh-CN" altLang="en-US" b="1" i="1">
                <a:solidFill>
                  <a:srgbClr val="0033CC"/>
                </a:solidFill>
                <a:latin typeface="楷体_GB2312" pitchFamily="49" charset="-122"/>
                <a:ea typeface="楷体_GB2312" pitchFamily="49" charset="-122"/>
              </a:rPr>
              <a:t>Ｇ</a:t>
            </a:r>
            <a:r>
              <a:rPr kumimoji="0" lang="en-US" altLang="zh-CN" b="1">
                <a:solidFill>
                  <a:srgbClr val="0033CC"/>
                </a:solidFill>
                <a:latin typeface="楷体_GB2312" pitchFamily="49" charset="-122"/>
                <a:ea typeface="楷体_GB2312" pitchFamily="49" charset="-122"/>
              </a:rPr>
              <a:t>)</a:t>
            </a:r>
            <a:r>
              <a:rPr kumimoji="0" lang="zh-CN" altLang="en-US" b="1">
                <a:solidFill>
                  <a:srgbClr val="0033CC"/>
                </a:solidFill>
                <a:latin typeface="楷体_GB2312" pitchFamily="49" charset="-122"/>
                <a:ea typeface="楷体_GB2312" pitchFamily="49" charset="-122"/>
              </a:rPr>
              <a:t>的子群；</a:t>
            </a:r>
            <a:r>
              <a:rPr kumimoji="0" lang="el-GR" altLang="zh-CN" b="1" i="1">
                <a:solidFill>
                  <a:srgbClr val="0033CC"/>
                </a:solidFill>
                <a:latin typeface="楷体_GB2312" pitchFamily="49" charset="-122"/>
                <a:ea typeface="楷体_GB2312" pitchFamily="49" charset="-122"/>
              </a:rPr>
              <a:t>τ</a:t>
            </a:r>
            <a:r>
              <a:rPr kumimoji="0" lang="en-US" altLang="zh-CN" b="1" i="1" baseline="-25000">
                <a:solidFill>
                  <a:srgbClr val="0033CC"/>
                </a:solidFill>
                <a:latin typeface="楷体_GB2312" pitchFamily="49" charset="-122"/>
                <a:ea typeface="楷体_GB2312" pitchFamily="49" charset="-122"/>
              </a:rPr>
              <a:t>a</a:t>
            </a:r>
            <a:r>
              <a:rPr kumimoji="0" lang="zh-CN" altLang="en-US" b="1">
                <a:solidFill>
                  <a:srgbClr val="0033CC"/>
                </a:solidFill>
                <a:latin typeface="楷体_GB2312" pitchFamily="49" charset="-122"/>
                <a:ea typeface="楷体_GB2312" pitchFamily="49" charset="-122"/>
              </a:rPr>
              <a:t>是双射变换。</a:t>
            </a:r>
          </a:p>
        </p:txBody>
      </p:sp>
      <p:sp>
        <p:nvSpPr>
          <p:cNvPr id="909320" name="Text Box 8"/>
          <p:cNvSpPr txBox="1">
            <a:spLocks noChangeArrowheads="1"/>
          </p:cNvSpPr>
          <p:nvPr/>
        </p:nvSpPr>
        <p:spPr bwMode="auto">
          <a:xfrm>
            <a:off x="828675" y="6223000"/>
            <a:ext cx="7345363" cy="519113"/>
          </a:xfrm>
          <a:prstGeom prst="rect">
            <a:avLst/>
          </a:prstGeom>
          <a:noFill/>
          <a:ln w="9525">
            <a:noFill/>
            <a:miter lim="800000"/>
            <a:headEnd/>
            <a:tailEnd/>
          </a:ln>
        </p:spPr>
        <p:txBody>
          <a:bodyPr>
            <a:spAutoFit/>
          </a:bodyPr>
          <a:lstStyle/>
          <a:p>
            <a:pPr>
              <a:spcBef>
                <a:spcPct val="50000"/>
              </a:spcBef>
            </a:pPr>
            <a:r>
              <a:rPr kumimoji="0" lang="zh-CN" altLang="en-US" b="1">
                <a:solidFill>
                  <a:srgbClr val="FF0000"/>
                </a:solidFill>
                <a:latin typeface="Arial" charset="0"/>
                <a:ea typeface="楷体_GB2312" pitchFamily="49" charset="-122"/>
              </a:rPr>
              <a:t>任何一个抽象的群都可以看成一个具体的群！</a:t>
            </a:r>
          </a:p>
        </p:txBody>
      </p:sp>
      <p:sp>
        <p:nvSpPr>
          <p:cNvPr id="974854"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1.5.2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置换群</a:t>
            </a:r>
            <a:endParaRPr kumimoji="0" lang="zh-CN" altLang="en-US" sz="3200" b="1">
              <a:solidFill>
                <a:schemeClr val="bg1"/>
              </a:solidFill>
              <a:latin typeface="黑体" pitchFamily="2" charset="-122"/>
              <a:ea typeface="黑体" pitchFamily="2"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4498"/>
                                        </p:tgtEl>
                                        <p:attrNameLst>
                                          <p:attrName>style.visibility</p:attrName>
                                        </p:attrNameLst>
                                      </p:cBhvr>
                                      <p:to>
                                        <p:strVal val="visible"/>
                                      </p:to>
                                    </p:set>
                                    <p:animEffect transition="in" filter="blinds(horizontal)">
                                      <p:cBhvr>
                                        <p:cTn id="7" dur="500"/>
                                        <p:tgtEl>
                                          <p:spTgt spid="8744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4500"/>
                                        </p:tgtEl>
                                        <p:attrNameLst>
                                          <p:attrName>style.visibility</p:attrName>
                                        </p:attrNameLst>
                                      </p:cBhvr>
                                      <p:to>
                                        <p:strVal val="visible"/>
                                      </p:to>
                                    </p:set>
                                    <p:animEffect transition="in" filter="blinds(horizontal)">
                                      <p:cBhvr>
                                        <p:cTn id="12" dur="500"/>
                                        <p:tgtEl>
                                          <p:spTgt spid="87450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09320"/>
                                        </p:tgtEl>
                                        <p:attrNameLst>
                                          <p:attrName>style.visibility</p:attrName>
                                        </p:attrNameLst>
                                      </p:cBhvr>
                                      <p:to>
                                        <p:strVal val="visible"/>
                                      </p:to>
                                    </p:set>
                                    <p:anim calcmode="lin" valueType="num">
                                      <p:cBhvr additive="base">
                                        <p:cTn id="17" dur="500" fill="hold"/>
                                        <p:tgtEl>
                                          <p:spTgt spid="909320"/>
                                        </p:tgtEl>
                                        <p:attrNameLst>
                                          <p:attrName>ppt_x</p:attrName>
                                        </p:attrNameLst>
                                      </p:cBhvr>
                                      <p:tavLst>
                                        <p:tav tm="0">
                                          <p:val>
                                            <p:strVal val="#ppt_x"/>
                                          </p:val>
                                        </p:tav>
                                        <p:tav tm="100000">
                                          <p:val>
                                            <p:strVal val="#ppt_x"/>
                                          </p:val>
                                        </p:tav>
                                      </p:tavLst>
                                    </p:anim>
                                    <p:anim calcmode="lin" valueType="num">
                                      <p:cBhvr additive="base">
                                        <p:cTn id="18" dur="500" fill="hold"/>
                                        <p:tgtEl>
                                          <p:spTgt spid="9093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500" grpId="0"/>
      <p:bldP spid="909320"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2"/>
          <p:cNvSpPr txBox="1">
            <a:spLocks noGrp="1"/>
          </p:cNvSpPr>
          <p:nvPr/>
        </p:nvSpPr>
        <p:spPr>
          <a:xfrm>
            <a:off x="8215313" y="6429375"/>
            <a:ext cx="928687" cy="428625"/>
          </a:xfrm>
          <a:prstGeom prst="rect">
            <a:avLst/>
          </a:prstGeom>
          <a:noFill/>
        </p:spPr>
        <p:txBody>
          <a:bodyPr/>
          <a:lstStyle/>
          <a:p>
            <a:pPr>
              <a:defRPr/>
            </a:pPr>
            <a:fld id="{8355DED9-A922-493E-9C9E-E0EFDB97BE77}" type="slidenum">
              <a:rPr lang="en-US" altLang="zh-CN" sz="2000">
                <a:solidFill>
                  <a:schemeClr val="bg1">
                    <a:lumMod val="50000"/>
                  </a:schemeClr>
                </a:solidFill>
                <a:ea typeface="宋体" pitchFamily="2" charset="-122"/>
              </a:rPr>
              <a:pPr>
                <a:defRPr/>
              </a:pPr>
              <a:t>125</a:t>
            </a:fld>
            <a:endParaRPr lang="en-US" altLang="zh-CN" sz="2000">
              <a:solidFill>
                <a:schemeClr val="bg1">
                  <a:lumMod val="50000"/>
                </a:schemeClr>
              </a:solidFill>
              <a:ea typeface="宋体" pitchFamily="2" charset="-122"/>
            </a:endParaRPr>
          </a:p>
        </p:txBody>
      </p:sp>
      <p:sp>
        <p:nvSpPr>
          <p:cNvPr id="735240" name="矩形 15"/>
          <p:cNvSpPr>
            <a:spLocks noChangeArrowheads="1"/>
          </p:cNvSpPr>
          <p:nvPr/>
        </p:nvSpPr>
        <p:spPr bwMode="auto">
          <a:xfrm>
            <a:off x="500063" y="1257300"/>
            <a:ext cx="7646987" cy="2443163"/>
          </a:xfrm>
          <a:prstGeom prst="rect">
            <a:avLst/>
          </a:prstGeom>
          <a:noFill/>
          <a:ln w="9525">
            <a:noFill/>
            <a:miter lim="800000"/>
            <a:headEnd/>
            <a:tailEnd/>
          </a:ln>
        </p:spPr>
        <p:txBody>
          <a:bodyPr>
            <a:spAutoFit/>
          </a:bodyPr>
          <a:lstStyle/>
          <a:p>
            <a:pPr>
              <a:spcBef>
                <a:spcPct val="50000"/>
              </a:spcBef>
            </a:pPr>
            <a:r>
              <a:rPr lang="zh-CN" altLang="en-US" b="1">
                <a:solidFill>
                  <a:srgbClr val="FF0000"/>
                </a:solidFill>
                <a:latin typeface="楷体_GB2312" pitchFamily="49" charset="-122"/>
                <a:ea typeface="楷体_GB2312" pitchFamily="49" charset="-122"/>
              </a:rPr>
              <a:t>习题</a:t>
            </a:r>
            <a:r>
              <a:rPr lang="zh-CN" altLang="en-US" b="1">
                <a:latin typeface="楷体_GB2312" pitchFamily="49" charset="-122"/>
                <a:ea typeface="楷体_GB2312" pitchFamily="49" charset="-122"/>
              </a:rPr>
              <a:t>：在</a:t>
            </a:r>
            <a:r>
              <a:rPr lang="en-US" altLang="zh-CN" b="1">
                <a:latin typeface="楷体_GB2312" pitchFamily="49" charset="-122"/>
                <a:ea typeface="楷体_GB2312" pitchFamily="49" charset="-122"/>
              </a:rPr>
              <a:t>4</a:t>
            </a:r>
            <a:r>
              <a:rPr lang="zh-CN" altLang="en-US" b="1">
                <a:latin typeface="楷体_GB2312" pitchFamily="49" charset="-122"/>
                <a:ea typeface="楷体_GB2312" pitchFamily="49" charset="-122"/>
              </a:rPr>
              <a:t>次置换群中，令</a:t>
            </a:r>
          </a:p>
          <a:p>
            <a:pPr>
              <a:spcBef>
                <a:spcPct val="50000"/>
              </a:spcBef>
            </a:pPr>
            <a:endParaRPr lang="zh-CN" altLang="en-US" b="1">
              <a:latin typeface="楷体_GB2312" pitchFamily="49" charset="-122"/>
              <a:ea typeface="楷体_GB2312" pitchFamily="49" charset="-122"/>
            </a:endParaRPr>
          </a:p>
          <a:p>
            <a:pPr>
              <a:spcBef>
                <a:spcPct val="50000"/>
              </a:spcBef>
            </a:pPr>
            <a:endParaRPr lang="en-US" altLang="zh-CN" b="1">
              <a:latin typeface="楷体_GB2312" pitchFamily="49" charset="-122"/>
              <a:ea typeface="楷体_GB2312" pitchFamily="49" charset="-122"/>
            </a:endParaRPr>
          </a:p>
          <a:p>
            <a:pPr>
              <a:spcBef>
                <a:spcPct val="50000"/>
              </a:spcBef>
            </a:pPr>
            <a:r>
              <a:rPr lang="zh-CN" altLang="en-US" b="1">
                <a:latin typeface="楷体_GB2312" pitchFamily="49" charset="-122"/>
                <a:ea typeface="楷体_GB2312" pitchFamily="49" charset="-122"/>
              </a:rPr>
              <a:t>证明：      </a:t>
            </a:r>
          </a:p>
        </p:txBody>
      </p:sp>
      <p:graphicFrame>
        <p:nvGraphicFramePr>
          <p:cNvPr id="735236" name="Object 4"/>
          <p:cNvGraphicFramePr>
            <a:graphicFrameLocks noChangeAspect="1"/>
          </p:cNvGraphicFramePr>
          <p:nvPr/>
        </p:nvGraphicFramePr>
        <p:xfrm>
          <a:off x="635000" y="1758950"/>
          <a:ext cx="7399338" cy="965200"/>
        </p:xfrm>
        <a:graphic>
          <a:graphicData uri="http://schemas.openxmlformats.org/presentationml/2006/ole">
            <p:oleObj spid="_x0000_s735236" name="Equation" r:id="rId3" imgW="2921000" imgH="381000" progId="">
              <p:embed/>
            </p:oleObj>
          </a:graphicData>
        </a:graphic>
      </p:graphicFrame>
      <p:graphicFrame>
        <p:nvGraphicFramePr>
          <p:cNvPr id="735237" name="Object 5"/>
          <p:cNvGraphicFramePr>
            <a:graphicFrameLocks noChangeAspect="1"/>
          </p:cNvGraphicFramePr>
          <p:nvPr/>
        </p:nvGraphicFramePr>
        <p:xfrm>
          <a:off x="539750" y="2687638"/>
          <a:ext cx="6049963" cy="579437"/>
        </p:xfrm>
        <a:graphic>
          <a:graphicData uri="http://schemas.openxmlformats.org/presentationml/2006/ole">
            <p:oleObj spid="_x0000_s735237" name="Equation" r:id="rId4" imgW="2387600" imgH="228600" progId="">
              <p:embed/>
            </p:oleObj>
          </a:graphicData>
        </a:graphic>
      </p:graphicFrame>
      <p:graphicFrame>
        <p:nvGraphicFramePr>
          <p:cNvPr id="735238" name="Object 6"/>
          <p:cNvGraphicFramePr>
            <a:graphicFrameLocks noChangeAspect="1"/>
          </p:cNvGraphicFramePr>
          <p:nvPr/>
        </p:nvGraphicFramePr>
        <p:xfrm>
          <a:off x="1516063" y="3213100"/>
          <a:ext cx="1255712" cy="579438"/>
        </p:xfrm>
        <a:graphic>
          <a:graphicData uri="http://schemas.openxmlformats.org/presentationml/2006/ole">
            <p:oleObj spid="_x0000_s735238" name="Equation" r:id="rId5" imgW="495085" imgH="228501" progId="">
              <p:embed/>
            </p:oleObj>
          </a:graphicData>
        </a:graphic>
      </p:graphicFrame>
      <p:sp>
        <p:nvSpPr>
          <p:cNvPr id="735241" name="Rectangle 86"/>
          <p:cNvSpPr>
            <a:spLocks noChangeArrowheads="1"/>
          </p:cNvSpPr>
          <p:nvPr/>
        </p:nvSpPr>
        <p:spPr bwMode="auto">
          <a:xfrm>
            <a:off x="214313" y="44450"/>
            <a:ext cx="7488237" cy="850900"/>
          </a:xfrm>
          <a:prstGeom prst="rect">
            <a:avLst/>
          </a:prstGeom>
          <a:noFill/>
          <a:ln w="9525">
            <a:noFill/>
            <a:miter lim="800000"/>
            <a:headEnd/>
            <a:tailEnd/>
          </a:ln>
        </p:spPr>
        <p:txBody>
          <a:bodyPr anchor="ctr"/>
          <a:lstStyle/>
          <a:p>
            <a:r>
              <a:rPr kumimoji="0" lang="zh-CN" altLang="en-US" sz="3600" b="1">
                <a:solidFill>
                  <a:schemeClr val="bg1"/>
                </a:solidFill>
                <a:latin typeface="楷体_GB2312" pitchFamily="49" charset="-122"/>
                <a:ea typeface="楷体_GB2312" pitchFamily="49" charset="-122"/>
              </a:rPr>
              <a:t>作业</a:t>
            </a:r>
            <a:r>
              <a:rPr kumimoji="0" lang="en-US" altLang="zh-CN" sz="3600" b="1">
                <a:solidFill>
                  <a:schemeClr val="bg1"/>
                </a:solidFill>
                <a:latin typeface="楷体_GB2312" pitchFamily="49" charset="-122"/>
                <a:ea typeface="楷体_GB2312" pitchFamily="49" charset="-122"/>
              </a:rPr>
              <a:t>5</a:t>
            </a:r>
          </a:p>
        </p:txBody>
      </p:sp>
    </p:spTree>
  </p:cSld>
  <p:clrMapOvr>
    <a:masterClrMapping/>
  </p:clrMapOvr>
  <p:transition>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1" name="Rectangle 3">
            <a:hlinkClick r:id="rId3" action="ppaction://hlinksldjump"/>
          </p:cNvPr>
          <p:cNvSpPr>
            <a:spLocks noChangeArrowheads="1"/>
          </p:cNvSpPr>
          <p:nvPr/>
        </p:nvSpPr>
        <p:spPr bwMode="auto">
          <a:xfrm>
            <a:off x="357188" y="1571625"/>
            <a:ext cx="8072437" cy="2016125"/>
          </a:xfrm>
          <a:prstGeom prst="rect">
            <a:avLst/>
          </a:prstGeom>
          <a:noFill/>
          <a:ln w="9525">
            <a:noFill/>
            <a:miter lim="800000"/>
            <a:headEnd/>
            <a:tailEnd/>
          </a:ln>
        </p:spPr>
        <p:txBody>
          <a:bodyPr>
            <a:spAutoFit/>
          </a:bodyPr>
          <a:lstStyle/>
          <a:p>
            <a:pPr>
              <a:lnSpc>
                <a:spcPct val="150000"/>
              </a:lnSpc>
              <a:buClr>
                <a:srgbClr val="FF3300"/>
              </a:buClr>
              <a:buSzPct val="90000"/>
              <a:buFont typeface="Wingdings" pitchFamily="2" charset="2"/>
              <a:buChar char="Ø"/>
            </a:pPr>
            <a:r>
              <a:rPr kumimoji="0" lang="zh-CN" altLang="en-US" b="1">
                <a:latin typeface="楷体_GB2312" pitchFamily="49" charset="-122"/>
                <a:ea typeface="楷体_GB2312" pitchFamily="49" charset="-122"/>
              </a:rPr>
              <a:t>能描述</a:t>
            </a:r>
            <a:r>
              <a:rPr kumimoji="0" lang="zh-CN" altLang="en-US" b="1">
                <a:solidFill>
                  <a:srgbClr val="FF3300"/>
                </a:solidFill>
                <a:latin typeface="楷体_GB2312" pitchFamily="49" charset="-122"/>
                <a:ea typeface="楷体_GB2312" pitchFamily="49" charset="-122"/>
              </a:rPr>
              <a:t>群</a:t>
            </a:r>
            <a:r>
              <a:rPr kumimoji="0" lang="zh-CN" altLang="en-US" b="1">
                <a:latin typeface="楷体_GB2312" pitchFamily="49" charset="-122"/>
                <a:ea typeface="楷体_GB2312" pitchFamily="49" charset="-122"/>
              </a:rPr>
              <a:t>的定义</a:t>
            </a:r>
          </a:p>
          <a:p>
            <a:pPr>
              <a:lnSpc>
                <a:spcPct val="150000"/>
              </a:lnSpc>
              <a:buClr>
                <a:srgbClr val="FF3300"/>
              </a:buClr>
              <a:buSzPct val="90000"/>
              <a:buFont typeface="Wingdings" pitchFamily="2" charset="2"/>
              <a:buChar char="Ø"/>
            </a:pPr>
            <a:r>
              <a:rPr kumimoji="0" lang="zh-CN" altLang="en-US" b="1">
                <a:latin typeface="楷体_GB2312" pitchFamily="49" charset="-122"/>
                <a:ea typeface="楷体_GB2312" pitchFamily="49" charset="-122"/>
              </a:rPr>
              <a:t>能判断</a:t>
            </a:r>
            <a:r>
              <a:rPr kumimoji="0" lang="en-US" altLang="zh-CN" b="1">
                <a:latin typeface="楷体_GB2312" pitchFamily="49" charset="-122"/>
                <a:ea typeface="楷体_GB2312" pitchFamily="49" charset="-122"/>
              </a:rPr>
              <a:t>(</a:t>
            </a:r>
            <a:r>
              <a:rPr kumimoji="0" lang="zh-CN" altLang="en-US" b="1">
                <a:latin typeface="楷体_GB2312" pitchFamily="49" charset="-122"/>
                <a:ea typeface="楷体_GB2312" pitchFamily="49" charset="-122"/>
              </a:rPr>
              <a:t>并证明</a:t>
            </a:r>
            <a:r>
              <a:rPr kumimoji="0" lang="en-US" altLang="zh-CN" b="1">
                <a:latin typeface="楷体_GB2312" pitchFamily="49" charset="-122"/>
                <a:ea typeface="楷体_GB2312" pitchFamily="49" charset="-122"/>
              </a:rPr>
              <a:t>)</a:t>
            </a:r>
            <a:r>
              <a:rPr kumimoji="0" lang="zh-CN" altLang="en-US" b="1">
                <a:latin typeface="楷体_GB2312" pitchFamily="49" charset="-122"/>
                <a:ea typeface="楷体_GB2312" pitchFamily="49" charset="-122"/>
              </a:rPr>
              <a:t>集合关于某运算是否构成群</a:t>
            </a:r>
          </a:p>
          <a:p>
            <a:pPr>
              <a:lnSpc>
                <a:spcPct val="150000"/>
              </a:lnSpc>
              <a:buClr>
                <a:srgbClr val="FF3300"/>
              </a:buClr>
              <a:buSzPct val="90000"/>
              <a:buFont typeface="Wingdings" pitchFamily="2" charset="2"/>
              <a:buChar char="Ø"/>
            </a:pPr>
            <a:r>
              <a:rPr kumimoji="0" lang="zh-CN" altLang="en-US" b="1">
                <a:latin typeface="楷体_GB2312" pitchFamily="49" charset="-122"/>
                <a:ea typeface="楷体_GB2312" pitchFamily="49" charset="-122"/>
              </a:rPr>
              <a:t>能列出几种最常见的群</a:t>
            </a:r>
          </a:p>
        </p:txBody>
      </p:sp>
      <p:sp>
        <p:nvSpPr>
          <p:cNvPr id="419842"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第二阶段学习目标</a:t>
            </a:r>
          </a:p>
        </p:txBody>
      </p:sp>
      <p:sp>
        <p:nvSpPr>
          <p:cNvPr id="12" name="灯片编号占位符 11"/>
          <p:cNvSpPr>
            <a:spLocks noGrp="1"/>
          </p:cNvSpPr>
          <p:nvPr>
            <p:ph type="sldNum" sz="quarter" idx="10"/>
          </p:nvPr>
        </p:nvSpPr>
        <p:spPr/>
        <p:txBody>
          <a:bodyPr/>
          <a:lstStyle/>
          <a:p>
            <a:pPr>
              <a:defRPr/>
            </a:pPr>
            <a:fld id="{8ADCD718-8ECE-400D-A7DC-D0E17E6C4633}" type="slidenum">
              <a:rPr lang="en-US" altLang="zh-CN"/>
              <a:pPr>
                <a:defRPr/>
              </a:pPr>
              <a:t>13</a:t>
            </a:fld>
            <a:endParaRPr lang="en-US" altLang="zh-CN" dirty="0"/>
          </a:p>
        </p:txBody>
      </p:sp>
      <p:sp>
        <p:nvSpPr>
          <p:cNvPr id="419844" name="Text Box 5"/>
          <p:cNvSpPr txBox="1">
            <a:spLocks noChangeArrowheads="1"/>
          </p:cNvSpPr>
          <p:nvPr/>
        </p:nvSpPr>
        <p:spPr bwMode="auto">
          <a:xfrm>
            <a:off x="1619250" y="4005263"/>
            <a:ext cx="2684463" cy="433387"/>
          </a:xfrm>
          <a:prstGeom prst="rect">
            <a:avLst/>
          </a:prstGeom>
          <a:noFill/>
          <a:ln w="9525" algn="ctr">
            <a:noFill/>
            <a:miter lim="800000"/>
            <a:headEnd/>
            <a:tailEnd/>
          </a:ln>
        </p:spPr>
        <p:txBody>
          <a:bodyPr wrap="none">
            <a:spAutoFit/>
          </a:bodyPr>
          <a:lstStyle/>
          <a:p>
            <a:pPr marL="342900" indent="-342900">
              <a:lnSpc>
                <a:spcPct val="80000"/>
              </a:lnSpc>
              <a:spcBef>
                <a:spcPct val="20000"/>
              </a:spcBef>
              <a:buClr>
                <a:schemeClr val="hlink"/>
              </a:buClr>
              <a:buSzPct val="70000"/>
              <a:buFont typeface="Wingdings" pitchFamily="2" charset="2"/>
              <a:buNone/>
            </a:pPr>
            <a:r>
              <a:rPr kumimoji="0" lang="zh-CN" altLang="en-US" b="1">
                <a:solidFill>
                  <a:srgbClr val="FF3300"/>
                </a:solidFill>
                <a:ea typeface="楷体_GB2312" pitchFamily="49" charset="-122"/>
              </a:rPr>
              <a:t>群是数系的抽象</a:t>
            </a:r>
          </a:p>
        </p:txBody>
      </p:sp>
      <p:sp>
        <p:nvSpPr>
          <p:cNvPr id="419845" name="Text Box 6"/>
          <p:cNvSpPr txBox="1">
            <a:spLocks noChangeArrowheads="1"/>
          </p:cNvSpPr>
          <p:nvPr/>
        </p:nvSpPr>
        <p:spPr bwMode="auto">
          <a:xfrm>
            <a:off x="1619250" y="4651375"/>
            <a:ext cx="3398838" cy="433388"/>
          </a:xfrm>
          <a:prstGeom prst="rect">
            <a:avLst/>
          </a:prstGeom>
          <a:noFill/>
          <a:ln w="9525" algn="ctr">
            <a:noFill/>
            <a:miter lim="800000"/>
            <a:headEnd/>
            <a:tailEnd/>
          </a:ln>
        </p:spPr>
        <p:txBody>
          <a:bodyPr wrap="none">
            <a:spAutoFit/>
          </a:bodyPr>
          <a:lstStyle/>
          <a:p>
            <a:pPr marL="342900" indent="-342900">
              <a:lnSpc>
                <a:spcPct val="80000"/>
              </a:lnSpc>
              <a:spcBef>
                <a:spcPct val="20000"/>
              </a:spcBef>
              <a:buClr>
                <a:schemeClr val="hlink"/>
              </a:buClr>
              <a:buSzPct val="70000"/>
              <a:buFont typeface="Wingdings" pitchFamily="2" charset="2"/>
              <a:buNone/>
            </a:pPr>
            <a:r>
              <a:rPr kumimoji="0" lang="zh-CN" altLang="en-US" b="1">
                <a:solidFill>
                  <a:srgbClr val="0033CC"/>
                </a:solidFill>
                <a:ea typeface="楷体_GB2312" pitchFamily="49" charset="-122"/>
              </a:rPr>
              <a:t>群的性质具有一般性</a:t>
            </a:r>
          </a:p>
        </p:txBody>
      </p:sp>
    </p:spTree>
  </p:cSld>
  <p:clrMapOvr>
    <a:masterClrMapping/>
  </p:clrMapOvr>
  <p:transition>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7" name="Rectangle 13"/>
          <p:cNvSpPr>
            <a:spLocks noChangeArrowheads="1"/>
          </p:cNvSpPr>
          <p:nvPr/>
        </p:nvSpPr>
        <p:spPr bwMode="auto">
          <a:xfrm>
            <a:off x="395288" y="1428750"/>
            <a:ext cx="7777162" cy="1203325"/>
          </a:xfrm>
          <a:prstGeom prst="rect">
            <a:avLst/>
          </a:prstGeom>
          <a:noFill/>
          <a:ln w="9525">
            <a:noFill/>
            <a:miter lim="800000"/>
            <a:headEnd/>
            <a:tailEnd/>
          </a:ln>
        </p:spPr>
        <p:txBody>
          <a:bodyPr>
            <a:spAutoFit/>
          </a:bodyPr>
          <a:lstStyle/>
          <a:p>
            <a:pPr>
              <a:lnSpc>
                <a:spcPct val="130000"/>
              </a:lnSpc>
            </a:pPr>
            <a:r>
              <a:rPr kumimoji="0" lang="zh-CN" altLang="en-US" b="1">
                <a:solidFill>
                  <a:srgbClr val="C00000"/>
                </a:solidFill>
                <a:latin typeface="楷体_GB2312" pitchFamily="49" charset="-122"/>
                <a:ea typeface="楷体_GB2312" pitchFamily="49" charset="-122"/>
              </a:rPr>
              <a:t>定义</a:t>
            </a:r>
            <a:r>
              <a:rPr kumimoji="0" lang="en-US" altLang="zh-CN" b="1">
                <a:solidFill>
                  <a:srgbClr val="C00000"/>
                </a:solidFill>
                <a:latin typeface="楷体_GB2312" pitchFamily="49" charset="-122"/>
                <a:ea typeface="楷体_GB2312" pitchFamily="49" charset="-122"/>
              </a:rPr>
              <a:t>1.3 </a:t>
            </a:r>
            <a:r>
              <a:rPr lang="zh-CN" altLang="en-US" b="1">
                <a:latin typeface="楷体_GB2312" pitchFamily="49" charset="-122"/>
                <a:ea typeface="楷体_GB2312" pitchFamily="49" charset="-122"/>
              </a:rPr>
              <a:t>设  是一个非空集合， 是  上的一个代数运算，如果该运算满足如下三条性质：</a:t>
            </a:r>
          </a:p>
        </p:txBody>
      </p:sp>
      <p:graphicFrame>
        <p:nvGraphicFramePr>
          <p:cNvPr id="3083" name="Object 2133"/>
          <p:cNvGraphicFramePr>
            <a:graphicFrameLocks noChangeAspect="1"/>
          </p:cNvGraphicFramePr>
          <p:nvPr/>
        </p:nvGraphicFramePr>
        <p:xfrm>
          <a:off x="2276475" y="1628775"/>
          <a:ext cx="350838" cy="377825"/>
        </p:xfrm>
        <a:graphic>
          <a:graphicData uri="http://schemas.openxmlformats.org/presentationml/2006/ole">
            <p:oleObj spid="_x0000_s3083" name="Equation" r:id="rId4" imgW="164880" imgH="177480" progId="">
              <p:embed/>
            </p:oleObj>
          </a:graphicData>
        </a:graphic>
      </p:graphicFrame>
      <p:graphicFrame>
        <p:nvGraphicFramePr>
          <p:cNvPr id="3085" name="Object 2135"/>
          <p:cNvGraphicFramePr>
            <a:graphicFrameLocks noChangeAspect="1"/>
          </p:cNvGraphicFramePr>
          <p:nvPr/>
        </p:nvGraphicFramePr>
        <p:xfrm>
          <a:off x="6021388" y="1628775"/>
          <a:ext cx="350837" cy="377825"/>
        </p:xfrm>
        <a:graphic>
          <a:graphicData uri="http://schemas.openxmlformats.org/presentationml/2006/ole">
            <p:oleObj spid="_x0000_s3085" name="Equation" r:id="rId5" imgW="164880" imgH="177480" progId="">
              <p:embed/>
            </p:oleObj>
          </a:graphicData>
        </a:graphic>
      </p:graphicFrame>
      <p:sp>
        <p:nvSpPr>
          <p:cNvPr id="3088" name="Text Box 2132"/>
          <p:cNvSpPr txBox="1">
            <a:spLocks noChangeArrowheads="1"/>
          </p:cNvSpPr>
          <p:nvPr/>
        </p:nvSpPr>
        <p:spPr bwMode="auto">
          <a:xfrm>
            <a:off x="214313" y="2641600"/>
            <a:ext cx="8353425" cy="1801813"/>
          </a:xfrm>
          <a:prstGeom prst="rect">
            <a:avLst/>
          </a:prstGeom>
          <a:noFill/>
          <a:ln w="9525">
            <a:noFill/>
            <a:miter lim="800000"/>
            <a:headEnd/>
            <a:tailEnd/>
          </a:ln>
        </p:spPr>
        <p:txBody>
          <a:bodyPr>
            <a:spAutoFit/>
          </a:bodyPr>
          <a:lstStyle/>
          <a:p>
            <a:pPr>
              <a:spcBef>
                <a:spcPct val="50000"/>
              </a:spcBef>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a:t>
            </a:r>
            <a:r>
              <a:rPr lang="zh-CN" altLang="en-US" b="1">
                <a:solidFill>
                  <a:srgbClr val="0033CC"/>
                </a:solidFill>
                <a:latin typeface="楷体_GB2312" pitchFamily="49" charset="-122"/>
                <a:ea typeface="楷体_GB2312" pitchFamily="49" charset="-122"/>
              </a:rPr>
              <a:t>结合律</a:t>
            </a:r>
            <a:r>
              <a:rPr lang="zh-CN" altLang="en-US" b="1">
                <a:latin typeface="楷体_GB2312" pitchFamily="49" charset="-122"/>
                <a:ea typeface="楷体_GB2312" pitchFamily="49" charset="-122"/>
              </a:rPr>
              <a:t>：                                                            </a:t>
            </a:r>
          </a:p>
          <a:p>
            <a:pPr>
              <a:spcBef>
                <a:spcPct val="50000"/>
              </a:spcBef>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a:t>
            </a:r>
            <a:r>
              <a:rPr lang="zh-CN" altLang="en-US" b="1">
                <a:solidFill>
                  <a:srgbClr val="0033CC"/>
                </a:solidFill>
                <a:latin typeface="楷体_GB2312" pitchFamily="49" charset="-122"/>
                <a:ea typeface="楷体_GB2312" pitchFamily="49" charset="-122"/>
              </a:rPr>
              <a:t>有单位元</a:t>
            </a:r>
            <a:r>
              <a:rPr lang="zh-CN" altLang="en-US" b="1">
                <a:latin typeface="楷体_GB2312" pitchFamily="49" charset="-122"/>
                <a:ea typeface="楷体_GB2312" pitchFamily="49" charset="-122"/>
              </a:rPr>
              <a:t>：              </a:t>
            </a:r>
          </a:p>
          <a:p>
            <a:pPr>
              <a:spcBef>
                <a:spcPct val="50000"/>
              </a:spcBef>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a:t>
            </a:r>
            <a:r>
              <a:rPr lang="zh-CN" altLang="en-US" b="1">
                <a:solidFill>
                  <a:srgbClr val="0033CC"/>
                </a:solidFill>
                <a:latin typeface="楷体_GB2312" pitchFamily="49" charset="-122"/>
                <a:ea typeface="楷体_GB2312" pitchFamily="49" charset="-122"/>
              </a:rPr>
              <a:t>有逆元</a:t>
            </a:r>
            <a:r>
              <a:rPr lang="zh-CN" altLang="en-US" b="1">
                <a:latin typeface="楷体_GB2312" pitchFamily="49" charset="-122"/>
                <a:ea typeface="楷体_GB2312" pitchFamily="49" charset="-122"/>
              </a:rPr>
              <a:t>：对        存在      使得</a:t>
            </a:r>
            <a:endParaRPr lang="en-US" altLang="zh-CN" b="1">
              <a:latin typeface="楷体_GB2312" pitchFamily="49" charset="-122"/>
              <a:ea typeface="楷体_GB2312" pitchFamily="49" charset="-122"/>
            </a:endParaRPr>
          </a:p>
        </p:txBody>
      </p:sp>
      <p:graphicFrame>
        <p:nvGraphicFramePr>
          <p:cNvPr id="3074" name="Object 2136"/>
          <p:cNvGraphicFramePr>
            <a:graphicFrameLocks noChangeAspect="1"/>
          </p:cNvGraphicFramePr>
          <p:nvPr/>
        </p:nvGraphicFramePr>
        <p:xfrm>
          <a:off x="4351338" y="2397125"/>
          <a:ext cx="293687" cy="455613"/>
        </p:xfrm>
        <a:graphic>
          <a:graphicData uri="http://schemas.openxmlformats.org/presentationml/2006/ole">
            <p:oleObj spid="_x0000_s3074" name="Equation" r:id="rId6" imgW="114120" imgH="177480" progId="">
              <p:embed/>
            </p:oleObj>
          </a:graphicData>
        </a:graphic>
      </p:graphicFrame>
      <p:graphicFrame>
        <p:nvGraphicFramePr>
          <p:cNvPr id="3075" name="Object 2137"/>
          <p:cNvGraphicFramePr>
            <a:graphicFrameLocks noChangeAspect="1"/>
          </p:cNvGraphicFramePr>
          <p:nvPr/>
        </p:nvGraphicFramePr>
        <p:xfrm>
          <a:off x="2597150" y="2714625"/>
          <a:ext cx="5746750" cy="546100"/>
        </p:xfrm>
        <a:graphic>
          <a:graphicData uri="http://schemas.openxmlformats.org/presentationml/2006/ole">
            <p:oleObj spid="_x0000_s3075" name="Equation" r:id="rId7" imgW="2133360" imgH="203040" progId="">
              <p:embed/>
            </p:oleObj>
          </a:graphicData>
        </a:graphic>
      </p:graphicFrame>
      <p:graphicFrame>
        <p:nvGraphicFramePr>
          <p:cNvPr id="3076" name="Object 2138"/>
          <p:cNvGraphicFramePr>
            <a:graphicFrameLocks noChangeAspect="1"/>
          </p:cNvGraphicFramePr>
          <p:nvPr/>
        </p:nvGraphicFramePr>
        <p:xfrm>
          <a:off x="2863850" y="3363913"/>
          <a:ext cx="1179513" cy="460375"/>
        </p:xfrm>
        <a:graphic>
          <a:graphicData uri="http://schemas.openxmlformats.org/presentationml/2006/ole">
            <p:oleObj spid="_x0000_s3076" name="Equation" r:id="rId8" imgW="520560" imgH="203040" progId="">
              <p:embed/>
            </p:oleObj>
          </a:graphicData>
        </a:graphic>
      </p:graphicFrame>
      <p:graphicFrame>
        <p:nvGraphicFramePr>
          <p:cNvPr id="3077" name="Object 2139"/>
          <p:cNvGraphicFramePr>
            <a:graphicFrameLocks noChangeAspect="1"/>
          </p:cNvGraphicFramePr>
          <p:nvPr/>
        </p:nvGraphicFramePr>
        <p:xfrm>
          <a:off x="4030663" y="3322638"/>
          <a:ext cx="4138612" cy="534987"/>
        </p:xfrm>
        <a:graphic>
          <a:graphicData uri="http://schemas.openxmlformats.org/presentationml/2006/ole">
            <p:oleObj spid="_x0000_s3077" name="Equation" r:id="rId9" imgW="1371600" imgH="177480" progId="">
              <p:embed/>
            </p:oleObj>
          </a:graphicData>
        </a:graphic>
      </p:graphicFrame>
      <p:graphicFrame>
        <p:nvGraphicFramePr>
          <p:cNvPr id="3078" name="Object 2140"/>
          <p:cNvGraphicFramePr>
            <a:graphicFrameLocks noChangeAspect="1"/>
          </p:cNvGraphicFramePr>
          <p:nvPr/>
        </p:nvGraphicFramePr>
        <p:xfrm>
          <a:off x="3022600" y="3997325"/>
          <a:ext cx="1296988" cy="504825"/>
        </p:xfrm>
        <a:graphic>
          <a:graphicData uri="http://schemas.openxmlformats.org/presentationml/2006/ole">
            <p:oleObj spid="_x0000_s3078" name="Equation" r:id="rId10" imgW="520560" imgH="203040" progId="">
              <p:embed/>
            </p:oleObj>
          </a:graphicData>
        </a:graphic>
      </p:graphicFrame>
      <p:graphicFrame>
        <p:nvGraphicFramePr>
          <p:cNvPr id="3079" name="Object 2141"/>
          <p:cNvGraphicFramePr>
            <a:graphicFrameLocks noChangeAspect="1"/>
          </p:cNvGraphicFramePr>
          <p:nvPr/>
        </p:nvGraphicFramePr>
        <p:xfrm>
          <a:off x="5148263" y="3902075"/>
          <a:ext cx="1068387" cy="534988"/>
        </p:xfrm>
        <a:graphic>
          <a:graphicData uri="http://schemas.openxmlformats.org/presentationml/2006/ole">
            <p:oleObj spid="_x0000_s3079" name="Equation" r:id="rId11" imgW="457200" imgH="228600" progId="">
              <p:embed/>
            </p:oleObj>
          </a:graphicData>
        </a:graphic>
      </p:graphicFrame>
      <p:graphicFrame>
        <p:nvGraphicFramePr>
          <p:cNvPr id="3080" name="Object 2142"/>
          <p:cNvGraphicFramePr>
            <a:graphicFrameLocks noChangeAspect="1"/>
          </p:cNvGraphicFramePr>
          <p:nvPr/>
        </p:nvGraphicFramePr>
        <p:xfrm>
          <a:off x="2819400" y="4400550"/>
          <a:ext cx="3036888" cy="673100"/>
        </p:xfrm>
        <a:graphic>
          <a:graphicData uri="http://schemas.openxmlformats.org/presentationml/2006/ole">
            <p:oleObj spid="_x0000_s3080" name="Equation" r:id="rId12" imgW="914400" imgH="203040" progId="">
              <p:embed/>
            </p:oleObj>
          </a:graphicData>
        </a:graphic>
      </p:graphicFrame>
      <p:grpSp>
        <p:nvGrpSpPr>
          <p:cNvPr id="3089" name="Group 2150"/>
          <p:cNvGrpSpPr>
            <a:grpSpLocks/>
          </p:cNvGrpSpPr>
          <p:nvPr/>
        </p:nvGrpSpPr>
        <p:grpSpPr bwMode="auto">
          <a:xfrm>
            <a:off x="428625" y="5130800"/>
            <a:ext cx="8358188" cy="1250950"/>
            <a:chOff x="521" y="3612"/>
            <a:chExt cx="3085" cy="788"/>
          </a:xfrm>
        </p:grpSpPr>
        <p:sp>
          <p:nvSpPr>
            <p:cNvPr id="3092" name="Text Box 2147"/>
            <p:cNvSpPr txBox="1">
              <a:spLocks noChangeArrowheads="1"/>
            </p:cNvSpPr>
            <p:nvPr/>
          </p:nvSpPr>
          <p:spPr bwMode="auto">
            <a:xfrm>
              <a:off x="521" y="3612"/>
              <a:ext cx="3085" cy="788"/>
            </a:xfrm>
            <a:prstGeom prst="rect">
              <a:avLst/>
            </a:prstGeom>
            <a:noFill/>
            <a:ln w="9525">
              <a:noFill/>
              <a:miter lim="800000"/>
              <a:headEnd/>
              <a:tailEnd/>
            </a:ln>
          </p:spPr>
          <p:txBody>
            <a:bodyPr>
              <a:spAutoFit/>
            </a:bodyPr>
            <a:lstStyle/>
            <a:p>
              <a:pPr>
                <a:spcBef>
                  <a:spcPts val="600"/>
                </a:spcBef>
              </a:pPr>
              <a:r>
                <a:rPr lang="zh-CN" altLang="en-US" b="1">
                  <a:latin typeface="楷体_GB2312" pitchFamily="49" charset="-122"/>
                  <a:ea typeface="楷体_GB2312" pitchFamily="49" charset="-122"/>
                </a:rPr>
                <a:t>则称        为一个</a:t>
              </a:r>
              <a:r>
                <a:rPr lang="zh-CN" altLang="en-US" b="1">
                  <a:solidFill>
                    <a:srgbClr val="C00000"/>
                  </a:solidFill>
                  <a:latin typeface="楷体_GB2312" pitchFamily="49" charset="-122"/>
                  <a:ea typeface="楷体_GB2312" pitchFamily="49" charset="-122"/>
                </a:rPr>
                <a:t>群（</a:t>
              </a:r>
              <a:r>
                <a:rPr lang="en-US" altLang="zh-CN" b="1">
                  <a:solidFill>
                    <a:srgbClr val="C00000"/>
                  </a:solidFill>
                  <a:latin typeface="楷体_GB2312" pitchFamily="49" charset="-122"/>
                  <a:ea typeface="楷体_GB2312" pitchFamily="49" charset="-122"/>
                </a:rPr>
                <a:t>Group</a:t>
              </a:r>
              <a:r>
                <a:rPr lang="zh-CN" altLang="en-US" b="1">
                  <a:solidFill>
                    <a:srgbClr val="C00000"/>
                  </a:solidFill>
                  <a:latin typeface="楷体_GB2312" pitchFamily="49" charset="-122"/>
                  <a:ea typeface="楷体_GB2312" pitchFamily="49" charset="-122"/>
                </a:rPr>
                <a:t>）。</a:t>
              </a:r>
              <a:endParaRPr lang="en-US" altLang="zh-CN" b="1">
                <a:solidFill>
                  <a:srgbClr val="C00000"/>
                </a:solidFill>
                <a:latin typeface="楷体_GB2312" pitchFamily="49" charset="-122"/>
                <a:ea typeface="楷体_GB2312" pitchFamily="49" charset="-122"/>
              </a:endParaRPr>
            </a:p>
            <a:p>
              <a:pPr>
                <a:spcBef>
                  <a:spcPts val="2400"/>
                </a:spcBef>
              </a:pPr>
              <a:r>
                <a:rPr lang="zh-CN" altLang="en-US" b="1">
                  <a:solidFill>
                    <a:srgbClr val="FF3300"/>
                  </a:solidFill>
                  <a:latin typeface="楷体_GB2312" pitchFamily="49" charset="-122"/>
                  <a:ea typeface="楷体_GB2312" pitchFamily="49" charset="-122"/>
                </a:rPr>
                <a:t>注</a:t>
              </a:r>
              <a:r>
                <a:rPr lang="zh-CN" altLang="en-US" b="1">
                  <a:latin typeface="楷体_GB2312" pitchFamily="49" charset="-122"/>
                  <a:ea typeface="楷体_GB2312" pitchFamily="49" charset="-122"/>
                </a:rPr>
                <a:t>：群只有一个运算，可简称</a:t>
              </a:r>
              <a:r>
                <a:rPr lang="en-US" altLang="zh-CN" b="1">
                  <a:latin typeface="楷体_GB2312" pitchFamily="49" charset="-122"/>
                  <a:ea typeface="楷体_GB2312" pitchFamily="49" charset="-122"/>
                </a:rPr>
                <a:t>G</a:t>
              </a:r>
              <a:r>
                <a:rPr lang="zh-CN" altLang="en-US" b="1">
                  <a:latin typeface="楷体_GB2312" pitchFamily="49" charset="-122"/>
                  <a:ea typeface="楷体_GB2312" pitchFamily="49" charset="-122"/>
                </a:rPr>
                <a:t>为一个群。</a:t>
              </a:r>
            </a:p>
          </p:txBody>
        </p:sp>
        <p:graphicFrame>
          <p:nvGraphicFramePr>
            <p:cNvPr id="3081" name="Object 2148"/>
            <p:cNvGraphicFramePr>
              <a:graphicFrameLocks noChangeAspect="1"/>
            </p:cNvGraphicFramePr>
            <p:nvPr/>
          </p:nvGraphicFramePr>
          <p:xfrm>
            <a:off x="819" y="3657"/>
            <a:ext cx="554" cy="286"/>
          </p:xfrm>
          <a:graphic>
            <a:graphicData uri="http://schemas.openxmlformats.org/presentationml/2006/ole">
              <p:oleObj spid="_x0000_s3081" name="Equation" r:id="rId13" imgW="393480" imgH="203040" progId="">
                <p:embed/>
              </p:oleObj>
            </a:graphicData>
          </a:graphic>
        </p:graphicFrame>
      </p:grpSp>
      <p:sp>
        <p:nvSpPr>
          <p:cNvPr id="3090"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1.1.2</a:t>
            </a:r>
            <a:r>
              <a:rPr kumimoji="0" lang="zh-CN" altLang="en-US"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群的定义</a:t>
            </a:r>
          </a:p>
        </p:txBody>
      </p:sp>
      <p:sp>
        <p:nvSpPr>
          <p:cNvPr id="19" name="灯片编号占位符 18"/>
          <p:cNvSpPr>
            <a:spLocks noGrp="1"/>
          </p:cNvSpPr>
          <p:nvPr>
            <p:ph type="sldNum" sz="quarter" idx="10"/>
          </p:nvPr>
        </p:nvSpPr>
        <p:spPr/>
        <p:txBody>
          <a:bodyPr/>
          <a:lstStyle/>
          <a:p>
            <a:pPr>
              <a:defRPr/>
            </a:pPr>
            <a:fld id="{D5B01237-13DA-417A-8D74-378A5081574C}" type="slidenum">
              <a:rPr lang="en-US" altLang="zh-CN"/>
              <a:pPr>
                <a:defRPr/>
              </a:pPr>
              <a:t>14</a:t>
            </a:fld>
            <a:endParaRPr lang="en-US" altLang="zh-CN" dirty="0"/>
          </a:p>
        </p:txBody>
      </p:sp>
      <p:graphicFrame>
        <p:nvGraphicFramePr>
          <p:cNvPr id="3086" name="Object 14"/>
          <p:cNvGraphicFramePr>
            <a:graphicFrameLocks noChangeAspect="1"/>
          </p:cNvGraphicFramePr>
          <p:nvPr/>
        </p:nvGraphicFramePr>
        <p:xfrm>
          <a:off x="5399088" y="1724025"/>
          <a:ext cx="252412" cy="336550"/>
        </p:xfrm>
        <a:graphic>
          <a:graphicData uri="http://schemas.openxmlformats.org/presentationml/2006/ole">
            <p:oleObj spid="_x0000_s3086" name="Equation" r:id="rId14" imgW="75960" imgH="101520" progId="">
              <p:embed/>
            </p:oleObj>
          </a:graphicData>
        </a:graphic>
      </p:graphicFrame>
    </p:spTree>
  </p:cSld>
  <p:clrMapOvr>
    <a:masterClrMapping/>
  </p:clrMapOvr>
  <p:transition>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1"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群的定义</a:t>
            </a:r>
          </a:p>
        </p:txBody>
      </p:sp>
      <p:sp>
        <p:nvSpPr>
          <p:cNvPr id="16" name="灯片编号占位符 15"/>
          <p:cNvSpPr>
            <a:spLocks noGrp="1"/>
          </p:cNvSpPr>
          <p:nvPr>
            <p:ph type="sldNum" sz="quarter" idx="10"/>
          </p:nvPr>
        </p:nvSpPr>
        <p:spPr/>
        <p:txBody>
          <a:bodyPr/>
          <a:lstStyle/>
          <a:p>
            <a:pPr>
              <a:defRPr/>
            </a:pPr>
            <a:fld id="{91FD240F-179D-4ACE-98E5-965B2DB52DA5}" type="slidenum">
              <a:rPr lang="en-US" altLang="zh-CN"/>
              <a:pPr>
                <a:defRPr/>
              </a:pPr>
              <a:t>15</a:t>
            </a:fld>
            <a:endParaRPr lang="en-US" altLang="zh-CN" dirty="0"/>
          </a:p>
        </p:txBody>
      </p:sp>
      <p:grpSp>
        <p:nvGrpSpPr>
          <p:cNvPr id="424968" name="Group 8"/>
          <p:cNvGrpSpPr>
            <a:grpSpLocks/>
          </p:cNvGrpSpPr>
          <p:nvPr/>
        </p:nvGrpSpPr>
        <p:grpSpPr bwMode="auto">
          <a:xfrm>
            <a:off x="468313" y="4371975"/>
            <a:ext cx="7416800" cy="641350"/>
            <a:chOff x="295" y="2754"/>
            <a:chExt cx="4672" cy="404"/>
          </a:xfrm>
        </p:grpSpPr>
        <p:sp>
          <p:nvSpPr>
            <p:cNvPr id="17" name="圆角矩形 16"/>
            <p:cNvSpPr/>
            <p:nvPr/>
          </p:nvSpPr>
          <p:spPr>
            <a:xfrm>
              <a:off x="295" y="2754"/>
              <a:ext cx="4535" cy="404"/>
            </a:xfrm>
            <a:prstGeom prst="round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 name="Rectangle 3">
              <a:hlinkClick r:id="rId3" action="ppaction://hlinksldjump"/>
            </p:cNvPr>
            <p:cNvSpPr>
              <a:spLocks noChangeArrowheads="1"/>
            </p:cNvSpPr>
            <p:nvPr/>
          </p:nvSpPr>
          <p:spPr bwMode="auto">
            <a:xfrm>
              <a:off x="340" y="2799"/>
              <a:ext cx="4627" cy="327"/>
            </a:xfrm>
            <a:prstGeom prst="rect">
              <a:avLst/>
            </a:prstGeom>
            <a:noFill/>
            <a:ln w="9525">
              <a:noFill/>
              <a:miter lim="800000"/>
              <a:headEnd/>
              <a:tailEnd/>
            </a:ln>
          </p:spPr>
          <p:txBody>
            <a:bodyPr>
              <a:spAutoFit/>
            </a:bodyPr>
            <a:lstStyle/>
            <a:p>
              <a:pPr>
                <a:defRPr/>
              </a:pPr>
              <a:r>
                <a:rPr kumimoji="0" lang="zh-CN" altLang="en-US" b="1">
                  <a:solidFill>
                    <a:srgbClr val="0033CC"/>
                  </a:solidFill>
                  <a:latin typeface="楷体_GB2312" pitchFamily="49" charset="-122"/>
                  <a:ea typeface="楷体_GB2312" pitchFamily="49" charset="-122"/>
                </a:rPr>
                <a:t>如何判断集合</a:t>
              </a:r>
              <a:r>
                <a:rPr kumimoji="0" lang="en-US" altLang="zh-CN" b="1">
                  <a:solidFill>
                    <a:srgbClr val="0033CC"/>
                  </a:solidFill>
                  <a:latin typeface="楷体_GB2312" pitchFamily="49" charset="-122"/>
                  <a:ea typeface="楷体_GB2312" pitchFamily="49" charset="-122"/>
                  <a:cs typeface="Times New Roman" pitchFamily="18" charset="0"/>
                </a:rPr>
                <a:t>G</a:t>
              </a:r>
              <a:r>
                <a:rPr kumimoji="0" lang="zh-CN" altLang="en-US" b="1">
                  <a:solidFill>
                    <a:srgbClr val="0033CC"/>
                  </a:solidFill>
                  <a:latin typeface="楷体_GB2312" pitchFamily="49" charset="-122"/>
                  <a:ea typeface="楷体_GB2312" pitchFamily="49" charset="-122"/>
                </a:rPr>
                <a:t>关于某个运算是否构成群？？</a:t>
              </a:r>
              <a:endParaRPr kumimoji="0" lang="zh-CN" altLang="en-US" b="1">
                <a:solidFill>
                  <a:srgbClr val="0033CC"/>
                </a:solidFill>
                <a:effectLst>
                  <a:outerShdw blurRad="38100" dist="38100" dir="2700000" algn="tl">
                    <a:srgbClr val="C0C0C0"/>
                  </a:outerShdw>
                </a:effectLst>
                <a:latin typeface="楷体_GB2312" pitchFamily="49" charset="-122"/>
                <a:ea typeface="楷体_GB2312" pitchFamily="49" charset="-122"/>
              </a:endParaRPr>
            </a:p>
          </p:txBody>
        </p:sp>
      </p:grpSp>
      <p:pic>
        <p:nvPicPr>
          <p:cNvPr id="424964" name="Picture 9"/>
          <p:cNvPicPr>
            <a:picLocks noChangeAspect="1" noChangeArrowheads="1"/>
          </p:cNvPicPr>
          <p:nvPr/>
        </p:nvPicPr>
        <p:blipFill>
          <a:blip r:embed="rId4"/>
          <a:srcRect/>
          <a:stretch>
            <a:fillRect/>
          </a:stretch>
        </p:blipFill>
        <p:spPr bwMode="auto">
          <a:xfrm>
            <a:off x="611188" y="1917700"/>
            <a:ext cx="7921625" cy="2016125"/>
          </a:xfrm>
          <a:prstGeom prst="rect">
            <a:avLst/>
          </a:prstGeom>
          <a:noFill/>
          <a:ln w="9525">
            <a:noFill/>
            <a:miter lim="800000"/>
            <a:headEnd/>
            <a:tailEnd/>
          </a:ln>
        </p:spPr>
      </p:pic>
      <p:sp>
        <p:nvSpPr>
          <p:cNvPr id="424965" name="Text Box 10"/>
          <p:cNvSpPr txBox="1">
            <a:spLocks noChangeArrowheads="1"/>
          </p:cNvSpPr>
          <p:nvPr/>
        </p:nvSpPr>
        <p:spPr bwMode="auto">
          <a:xfrm>
            <a:off x="468313" y="1196975"/>
            <a:ext cx="4751387" cy="519113"/>
          </a:xfrm>
          <a:prstGeom prst="rect">
            <a:avLst/>
          </a:prstGeom>
          <a:noFill/>
          <a:ln w="9525">
            <a:noFill/>
            <a:miter lim="800000"/>
            <a:headEnd/>
            <a:tailEnd/>
          </a:ln>
        </p:spPr>
        <p:txBody>
          <a:bodyPr>
            <a:spAutoFit/>
          </a:bodyPr>
          <a:lstStyle/>
          <a:p>
            <a:pPr>
              <a:spcBef>
                <a:spcPct val="50000"/>
              </a:spcBef>
            </a:pPr>
            <a:r>
              <a:rPr kumimoji="0" lang="zh-CN" altLang="en-US" b="1">
                <a:latin typeface="Arial" charset="0"/>
                <a:ea typeface="楷体_GB2312" pitchFamily="49" charset="-122"/>
              </a:rPr>
              <a:t>下面例子中哪些是</a:t>
            </a:r>
            <a:r>
              <a:rPr kumimoji="0" lang="zh-CN" altLang="en-US" b="1">
                <a:solidFill>
                  <a:srgbClr val="FF0000"/>
                </a:solidFill>
                <a:latin typeface="Arial" charset="0"/>
                <a:ea typeface="楷体_GB2312" pitchFamily="49" charset="-122"/>
              </a:rPr>
              <a:t>群</a:t>
            </a:r>
            <a:r>
              <a:rPr kumimoji="0" lang="zh-CN" altLang="en-US" b="1">
                <a:latin typeface="Arial" charset="0"/>
                <a:ea typeface="楷体_GB2312" pitchFamily="49" charset="-122"/>
              </a:rPr>
              <a:t>？</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4968"/>
                                        </p:tgtEl>
                                        <p:attrNameLst>
                                          <p:attrName>style.visibility</p:attrName>
                                        </p:attrNameLst>
                                      </p:cBhvr>
                                      <p:to>
                                        <p:strVal val="visible"/>
                                      </p:to>
                                    </p:set>
                                    <p:anim calcmode="lin" valueType="num">
                                      <p:cBhvr additive="base">
                                        <p:cTn id="7" dur="500" fill="hold"/>
                                        <p:tgtEl>
                                          <p:spTgt spid="424968"/>
                                        </p:tgtEl>
                                        <p:attrNameLst>
                                          <p:attrName>ppt_x</p:attrName>
                                        </p:attrNameLst>
                                      </p:cBhvr>
                                      <p:tavLst>
                                        <p:tav tm="0">
                                          <p:val>
                                            <p:strVal val="#ppt_x"/>
                                          </p:val>
                                        </p:tav>
                                        <p:tav tm="100000">
                                          <p:val>
                                            <p:strVal val="#ppt_x"/>
                                          </p:val>
                                        </p:tav>
                                      </p:tavLst>
                                    </p:anim>
                                    <p:anim calcmode="lin" valueType="num">
                                      <p:cBhvr additive="base">
                                        <p:cTn id="8" dur="500" fill="hold"/>
                                        <p:tgtEl>
                                          <p:spTgt spid="4249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09" name="Rectangle 4"/>
          <p:cNvSpPr>
            <a:spLocks noChangeArrowheads="1"/>
          </p:cNvSpPr>
          <p:nvPr/>
        </p:nvSpPr>
        <p:spPr bwMode="auto">
          <a:xfrm>
            <a:off x="684213" y="1412875"/>
            <a:ext cx="8459787" cy="566738"/>
          </a:xfrm>
          <a:prstGeom prst="rect">
            <a:avLst/>
          </a:prstGeom>
          <a:noFill/>
          <a:ln w="9525">
            <a:noFill/>
            <a:miter lim="800000"/>
            <a:headEnd/>
            <a:tailEnd/>
          </a:ln>
        </p:spPr>
        <p:txBody>
          <a:bodyPr>
            <a:spAutoFit/>
          </a:bodyPr>
          <a:lstStyle/>
          <a:p>
            <a:pPr>
              <a:lnSpc>
                <a:spcPct val="130000"/>
              </a:lnSpc>
            </a:pPr>
            <a:endParaRPr lang="zh-CN" altLang="zh-CN" sz="2400"/>
          </a:p>
        </p:txBody>
      </p:sp>
      <p:sp>
        <p:nvSpPr>
          <p:cNvPr id="16" name="灯片编号占位符 15"/>
          <p:cNvSpPr>
            <a:spLocks noGrp="1"/>
          </p:cNvSpPr>
          <p:nvPr>
            <p:ph type="sldNum" sz="quarter" idx="10"/>
          </p:nvPr>
        </p:nvSpPr>
        <p:spPr/>
        <p:txBody>
          <a:bodyPr/>
          <a:lstStyle/>
          <a:p>
            <a:pPr>
              <a:defRPr/>
            </a:pPr>
            <a:fld id="{4FE6AEF5-1852-471C-9815-8AA7D4B9E7AE}" type="slidenum">
              <a:rPr lang="en-US" altLang="zh-CN"/>
              <a:pPr>
                <a:defRPr/>
              </a:pPr>
              <a:t>16</a:t>
            </a:fld>
            <a:endParaRPr lang="en-US" altLang="zh-CN" dirty="0"/>
          </a:p>
        </p:txBody>
      </p:sp>
      <p:sp>
        <p:nvSpPr>
          <p:cNvPr id="14" name="Rectangle 3">
            <a:hlinkClick r:id="rId3" action="ppaction://hlinksldjump"/>
          </p:cNvPr>
          <p:cNvSpPr>
            <a:spLocks noChangeArrowheads="1"/>
          </p:cNvSpPr>
          <p:nvPr/>
        </p:nvSpPr>
        <p:spPr bwMode="auto">
          <a:xfrm>
            <a:off x="571500" y="1500188"/>
            <a:ext cx="7786688" cy="1098550"/>
          </a:xfrm>
          <a:prstGeom prst="rect">
            <a:avLst/>
          </a:prstGeom>
          <a:noFill/>
          <a:ln w="9525">
            <a:noFill/>
            <a:miter lim="800000"/>
            <a:headEnd/>
            <a:tailEnd/>
          </a:ln>
          <a:effectLst/>
        </p:spPr>
        <p:txBody>
          <a:bodyPr>
            <a:spAutoFit/>
          </a:bodyPr>
          <a:lstStyle/>
          <a:p>
            <a:pPr>
              <a:defRPr/>
            </a:pPr>
            <a:r>
              <a:rPr kumimoji="0" lang="zh-CN" altLang="en-US" b="1">
                <a:solidFill>
                  <a:srgbClr val="0033CC"/>
                </a:solidFill>
                <a:latin typeface="楷体_GB2312" pitchFamily="49" charset="-122"/>
                <a:ea typeface="楷体_GB2312" pitchFamily="49" charset="-122"/>
              </a:rPr>
              <a:t>例</a:t>
            </a:r>
            <a:r>
              <a:rPr kumimoji="0" lang="en-US" altLang="zh-CN" b="1">
                <a:solidFill>
                  <a:srgbClr val="0033CC"/>
                </a:solidFill>
                <a:latin typeface="楷体_GB2312" pitchFamily="49" charset="-122"/>
                <a:ea typeface="楷体_GB2312" pitchFamily="49" charset="-122"/>
              </a:rPr>
              <a:t>1</a:t>
            </a:r>
            <a:r>
              <a:rPr kumimoji="0" lang="zh-CN" altLang="en-US" b="1">
                <a:latin typeface="楷体_GB2312" pitchFamily="49" charset="-122"/>
                <a:ea typeface="楷体_GB2312" pitchFamily="49" charset="-122"/>
              </a:rPr>
              <a:t>：全体整数关于如下</a:t>
            </a:r>
            <a:r>
              <a:rPr kumimoji="0" lang="zh-CN" altLang="en-US" b="1">
                <a:solidFill>
                  <a:srgbClr val="0033CC"/>
                </a:solidFill>
                <a:latin typeface="楷体_GB2312" pitchFamily="49" charset="-122"/>
                <a:ea typeface="楷体_GB2312" pitchFamily="49" charset="-122"/>
              </a:rPr>
              <a:t>运算</a:t>
            </a:r>
            <a:r>
              <a:rPr kumimoji="0" lang="en-US" altLang="zh-CN" b="1">
                <a:solidFill>
                  <a:srgbClr val="0033CC"/>
                </a:solidFill>
                <a:latin typeface="楷体_GB2312" pitchFamily="49" charset="-122"/>
                <a:ea typeface="楷体_GB2312" pitchFamily="49" charset="-122"/>
              </a:rPr>
              <a:t>@</a:t>
            </a:r>
            <a:r>
              <a:rPr kumimoji="0" lang="zh-CN" altLang="en-US" b="1">
                <a:latin typeface="楷体_GB2312" pitchFamily="49" charset="-122"/>
                <a:ea typeface="楷体_GB2312" pitchFamily="49" charset="-122"/>
              </a:rPr>
              <a:t>构成群</a:t>
            </a:r>
            <a:endParaRPr kumimoji="0" lang="en-US" altLang="zh-CN" b="1">
              <a:latin typeface="楷体_GB2312" pitchFamily="49" charset="-122"/>
              <a:ea typeface="楷体_GB2312" pitchFamily="49" charset="-122"/>
            </a:endParaRPr>
          </a:p>
          <a:p>
            <a:pPr>
              <a:spcBef>
                <a:spcPts val="1200"/>
              </a:spcBef>
              <a:defRPr/>
            </a:pPr>
            <a:r>
              <a:rPr kumimoji="0" lang="en-US" altLang="zh-CN" b="1">
                <a:latin typeface="楷体_GB2312" pitchFamily="49" charset="-122"/>
                <a:ea typeface="楷体_GB2312" pitchFamily="49" charset="-122"/>
              </a:rPr>
              <a:t>               a</a:t>
            </a:r>
            <a:r>
              <a:rPr kumimoji="0" lang="en-US" altLang="zh-CN" b="1">
                <a:solidFill>
                  <a:srgbClr val="0033CC"/>
                </a:solidFill>
                <a:latin typeface="楷体_GB2312" pitchFamily="49" charset="-122"/>
                <a:ea typeface="楷体_GB2312" pitchFamily="49" charset="-122"/>
              </a:rPr>
              <a:t>@</a:t>
            </a:r>
            <a:r>
              <a:rPr kumimoji="0" lang="en-US" altLang="zh-CN" b="1">
                <a:latin typeface="楷体_GB2312" pitchFamily="49" charset="-122"/>
                <a:ea typeface="楷体_GB2312" pitchFamily="49" charset="-122"/>
              </a:rPr>
              <a:t>b=a+b-1</a:t>
            </a:r>
            <a:endParaRPr kumimoji="0" lang="zh-CN" altLang="en-US" b="1">
              <a:effectLst>
                <a:outerShdw blurRad="38100" dist="38100" dir="2700000" algn="tl">
                  <a:srgbClr val="C0C0C0"/>
                </a:outerShdw>
              </a:effectLst>
              <a:latin typeface="楷体_GB2312" pitchFamily="49" charset="-122"/>
              <a:ea typeface="楷体_GB2312" pitchFamily="49" charset="-122"/>
            </a:endParaRPr>
          </a:p>
        </p:txBody>
      </p:sp>
      <p:sp>
        <p:nvSpPr>
          <p:cNvPr id="427012"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群的定义</a:t>
            </a:r>
            <a:endParaRPr kumimoji="0" lang="en-US" altLang="zh-CN" sz="3200" b="1">
              <a:solidFill>
                <a:schemeClr val="bg1"/>
              </a:solidFill>
              <a:latin typeface="黑体" pitchFamily="2" charset="-122"/>
              <a:ea typeface="黑体" pitchFamily="2" charset="-122"/>
            </a:endParaRPr>
          </a:p>
        </p:txBody>
      </p:sp>
      <p:sp>
        <p:nvSpPr>
          <p:cNvPr id="427014" name="Text Box 6"/>
          <p:cNvSpPr txBox="1">
            <a:spLocks noChangeArrowheads="1"/>
          </p:cNvSpPr>
          <p:nvPr/>
        </p:nvSpPr>
        <p:spPr bwMode="auto">
          <a:xfrm>
            <a:off x="1763713" y="3630613"/>
            <a:ext cx="3221037" cy="519112"/>
          </a:xfrm>
          <a:prstGeom prst="rect">
            <a:avLst/>
          </a:prstGeom>
          <a:noFill/>
          <a:ln w="9525">
            <a:noFill/>
            <a:miter lim="800000"/>
            <a:headEnd/>
            <a:tailEnd/>
          </a:ln>
        </p:spPr>
        <p:txBody>
          <a:bodyPr wrap="none">
            <a:spAutoFit/>
          </a:bodyPr>
          <a:lstStyle/>
          <a:p>
            <a:r>
              <a:rPr lang="zh-CN" altLang="en-US" b="1">
                <a:solidFill>
                  <a:srgbClr val="0033CC"/>
                </a:solidFill>
                <a:latin typeface="楷体_GB2312" pitchFamily="49" charset="-122"/>
                <a:ea typeface="楷体_GB2312" pitchFamily="49" charset="-122"/>
              </a:rPr>
              <a:t>（</a:t>
            </a:r>
            <a:r>
              <a:rPr lang="en-US" altLang="zh-CN" b="1">
                <a:solidFill>
                  <a:srgbClr val="0033CC"/>
                </a:solidFill>
                <a:latin typeface="楷体_GB2312" pitchFamily="49" charset="-122"/>
                <a:ea typeface="楷体_GB2312" pitchFamily="49" charset="-122"/>
              </a:rPr>
              <a:t>2</a:t>
            </a:r>
            <a:r>
              <a:rPr lang="zh-CN" altLang="en-US" b="1">
                <a:solidFill>
                  <a:srgbClr val="0033CC"/>
                </a:solidFill>
                <a:latin typeface="楷体_GB2312" pitchFamily="49" charset="-122"/>
                <a:ea typeface="楷体_GB2312" pitchFamily="49" charset="-122"/>
              </a:rPr>
              <a:t>）满足结合律：</a:t>
            </a:r>
          </a:p>
        </p:txBody>
      </p:sp>
      <p:sp>
        <p:nvSpPr>
          <p:cNvPr id="2" name="Text Box 7"/>
          <p:cNvSpPr txBox="1">
            <a:spLocks noChangeArrowheads="1"/>
          </p:cNvSpPr>
          <p:nvPr/>
        </p:nvSpPr>
        <p:spPr bwMode="auto">
          <a:xfrm>
            <a:off x="684213" y="2924175"/>
            <a:ext cx="1255712" cy="519113"/>
          </a:xfrm>
          <a:prstGeom prst="rect">
            <a:avLst/>
          </a:prstGeom>
          <a:noFill/>
          <a:ln w="9525">
            <a:noFill/>
            <a:miter lim="800000"/>
            <a:headEnd/>
            <a:tailEnd/>
          </a:ln>
        </p:spPr>
        <p:txBody>
          <a:bodyPr wrap="none">
            <a:spAutoFit/>
          </a:bodyPr>
          <a:lstStyle/>
          <a:p>
            <a:r>
              <a:rPr lang="zh-CN" altLang="en-US" b="1">
                <a:solidFill>
                  <a:srgbClr val="FF0000"/>
                </a:solidFill>
                <a:ea typeface="楷体_GB2312" pitchFamily="49" charset="-122"/>
              </a:rPr>
              <a:t>证明：</a:t>
            </a:r>
          </a:p>
        </p:txBody>
      </p:sp>
      <p:sp>
        <p:nvSpPr>
          <p:cNvPr id="427016" name="Text Box 8"/>
          <p:cNvSpPr txBox="1">
            <a:spLocks noChangeArrowheads="1"/>
          </p:cNvSpPr>
          <p:nvPr/>
        </p:nvSpPr>
        <p:spPr bwMode="auto">
          <a:xfrm>
            <a:off x="1763713" y="4351338"/>
            <a:ext cx="2863850" cy="519112"/>
          </a:xfrm>
          <a:prstGeom prst="rect">
            <a:avLst/>
          </a:prstGeom>
          <a:noFill/>
          <a:ln w="9525">
            <a:noFill/>
            <a:miter lim="800000"/>
            <a:headEnd/>
            <a:tailEnd/>
          </a:ln>
        </p:spPr>
        <p:txBody>
          <a:bodyPr wrap="none">
            <a:spAutoFit/>
          </a:bodyPr>
          <a:lstStyle/>
          <a:p>
            <a:r>
              <a:rPr lang="zh-CN" altLang="en-US" b="1">
                <a:solidFill>
                  <a:srgbClr val="0033CC"/>
                </a:solidFill>
                <a:latin typeface="楷体_GB2312" pitchFamily="49" charset="-122"/>
                <a:ea typeface="楷体_GB2312" pitchFamily="49" charset="-122"/>
              </a:rPr>
              <a:t>（</a:t>
            </a:r>
            <a:r>
              <a:rPr lang="en-US" altLang="zh-CN" b="1">
                <a:solidFill>
                  <a:srgbClr val="0033CC"/>
                </a:solidFill>
                <a:latin typeface="楷体_GB2312" pitchFamily="49" charset="-122"/>
                <a:ea typeface="楷体_GB2312" pitchFamily="49" charset="-122"/>
              </a:rPr>
              <a:t>3</a:t>
            </a:r>
            <a:r>
              <a:rPr lang="zh-CN" altLang="en-US" b="1">
                <a:solidFill>
                  <a:srgbClr val="0033CC"/>
                </a:solidFill>
                <a:latin typeface="楷体_GB2312" pitchFamily="49" charset="-122"/>
                <a:ea typeface="楷体_GB2312" pitchFamily="49" charset="-122"/>
              </a:rPr>
              <a:t>）有单位元：</a:t>
            </a:r>
          </a:p>
        </p:txBody>
      </p:sp>
      <p:sp>
        <p:nvSpPr>
          <p:cNvPr id="427017" name="Text Box 9"/>
          <p:cNvSpPr txBox="1">
            <a:spLocks noChangeArrowheads="1"/>
          </p:cNvSpPr>
          <p:nvPr/>
        </p:nvSpPr>
        <p:spPr bwMode="auto">
          <a:xfrm>
            <a:off x="1789113" y="5070475"/>
            <a:ext cx="3935412" cy="519113"/>
          </a:xfrm>
          <a:prstGeom prst="rect">
            <a:avLst/>
          </a:prstGeom>
          <a:noFill/>
          <a:ln w="9525">
            <a:noFill/>
            <a:miter lim="800000"/>
            <a:headEnd/>
            <a:tailEnd/>
          </a:ln>
        </p:spPr>
        <p:txBody>
          <a:bodyPr wrap="none">
            <a:spAutoFit/>
          </a:bodyPr>
          <a:lstStyle/>
          <a:p>
            <a:r>
              <a:rPr lang="zh-CN" altLang="en-US" b="1">
                <a:solidFill>
                  <a:srgbClr val="0033CC"/>
                </a:solidFill>
                <a:latin typeface="楷体_GB2312" pitchFamily="49" charset="-122"/>
                <a:ea typeface="楷体_GB2312" pitchFamily="49" charset="-122"/>
              </a:rPr>
              <a:t>（</a:t>
            </a:r>
            <a:r>
              <a:rPr lang="en-US" altLang="zh-CN" b="1">
                <a:solidFill>
                  <a:srgbClr val="0033CC"/>
                </a:solidFill>
                <a:latin typeface="楷体_GB2312" pitchFamily="49" charset="-122"/>
                <a:ea typeface="楷体_GB2312" pitchFamily="49" charset="-122"/>
              </a:rPr>
              <a:t>4</a:t>
            </a:r>
            <a:r>
              <a:rPr lang="zh-CN" altLang="en-US" b="1">
                <a:solidFill>
                  <a:srgbClr val="0033CC"/>
                </a:solidFill>
                <a:latin typeface="楷体_GB2312" pitchFamily="49" charset="-122"/>
                <a:ea typeface="楷体_GB2312" pitchFamily="49" charset="-122"/>
              </a:rPr>
              <a:t>）每个元素的逆元：</a:t>
            </a:r>
          </a:p>
        </p:txBody>
      </p:sp>
      <p:sp>
        <p:nvSpPr>
          <p:cNvPr id="3" name="Text Box 6"/>
          <p:cNvSpPr txBox="1">
            <a:spLocks noChangeArrowheads="1"/>
          </p:cNvSpPr>
          <p:nvPr/>
        </p:nvSpPr>
        <p:spPr bwMode="auto">
          <a:xfrm>
            <a:off x="1744663" y="2981325"/>
            <a:ext cx="3043237" cy="519113"/>
          </a:xfrm>
          <a:prstGeom prst="rect">
            <a:avLst/>
          </a:prstGeom>
          <a:noFill/>
          <a:ln w="9525">
            <a:noFill/>
            <a:miter lim="800000"/>
            <a:headEnd/>
            <a:tailEnd/>
          </a:ln>
        </p:spPr>
        <p:txBody>
          <a:bodyPr wrap="none">
            <a:spAutoFit/>
          </a:bodyPr>
          <a:lstStyle/>
          <a:p>
            <a:r>
              <a:rPr lang="zh-CN" altLang="en-US" b="1">
                <a:solidFill>
                  <a:srgbClr val="0033CC"/>
                </a:solidFill>
                <a:latin typeface="楷体_GB2312" pitchFamily="49" charset="-122"/>
                <a:ea typeface="楷体_GB2312" pitchFamily="49" charset="-122"/>
              </a:rPr>
              <a:t>（</a:t>
            </a:r>
            <a:r>
              <a:rPr lang="en-US" altLang="zh-CN" b="1">
                <a:solidFill>
                  <a:srgbClr val="0033CC"/>
                </a:solidFill>
                <a:latin typeface="楷体_GB2312" pitchFamily="49" charset="-122"/>
                <a:ea typeface="楷体_GB2312" pitchFamily="49" charset="-122"/>
              </a:rPr>
              <a:t>1</a:t>
            </a:r>
            <a:r>
              <a:rPr lang="zh-CN" altLang="en-US" b="1">
                <a:solidFill>
                  <a:srgbClr val="0033CC"/>
                </a:solidFill>
                <a:latin typeface="楷体_GB2312" pitchFamily="49" charset="-122"/>
                <a:ea typeface="楷体_GB2312" pitchFamily="49" charset="-122"/>
              </a:rPr>
              <a:t>）</a:t>
            </a:r>
            <a:r>
              <a:rPr kumimoji="0" lang="zh-CN" altLang="en-US" b="1">
                <a:solidFill>
                  <a:srgbClr val="0033CC"/>
                </a:solidFill>
                <a:latin typeface="楷体_GB2312" pitchFamily="49" charset="-122"/>
                <a:ea typeface="楷体_GB2312" pitchFamily="49" charset="-122"/>
              </a:rPr>
              <a:t>运算</a:t>
            </a:r>
            <a:r>
              <a:rPr kumimoji="0" lang="en-US" altLang="zh-CN" b="1">
                <a:solidFill>
                  <a:srgbClr val="0033CC"/>
                </a:solidFill>
                <a:latin typeface="楷体_GB2312" pitchFamily="49" charset="-122"/>
                <a:ea typeface="楷体_GB2312" pitchFamily="49" charset="-122"/>
              </a:rPr>
              <a:t>@</a:t>
            </a:r>
            <a:r>
              <a:rPr kumimoji="0" lang="zh-CN" altLang="en-US" b="1">
                <a:solidFill>
                  <a:srgbClr val="0033CC"/>
                </a:solidFill>
                <a:latin typeface="楷体_GB2312" pitchFamily="49" charset="-122"/>
                <a:ea typeface="楷体_GB2312" pitchFamily="49" charset="-122"/>
              </a:rPr>
              <a:t>封闭</a:t>
            </a:r>
            <a:r>
              <a:rPr lang="zh-CN" altLang="en-US" b="1">
                <a:solidFill>
                  <a:srgbClr val="0033CC"/>
                </a:solidFill>
                <a:latin typeface="楷体_GB2312" pitchFamily="49" charset="-122"/>
                <a:ea typeface="楷体_GB2312" pitchFamily="49" charset="-122"/>
              </a:rPr>
              <a:t>：</a:t>
            </a:r>
          </a:p>
        </p:txBody>
      </p:sp>
      <p:sp>
        <p:nvSpPr>
          <p:cNvPr id="4" name="Text Box 6"/>
          <p:cNvSpPr txBox="1">
            <a:spLocks noChangeArrowheads="1"/>
          </p:cNvSpPr>
          <p:nvPr/>
        </p:nvSpPr>
        <p:spPr bwMode="auto">
          <a:xfrm>
            <a:off x="5076825" y="2997200"/>
            <a:ext cx="3221038" cy="519113"/>
          </a:xfrm>
          <a:prstGeom prst="rect">
            <a:avLst/>
          </a:prstGeom>
          <a:noFill/>
          <a:ln w="9525">
            <a:noFill/>
            <a:miter lim="800000"/>
            <a:headEnd/>
            <a:tailEnd/>
          </a:ln>
        </p:spPr>
        <p:txBody>
          <a:bodyPr wrap="none">
            <a:spAutoFit/>
          </a:bodyPr>
          <a:lstStyle/>
          <a:p>
            <a:r>
              <a:rPr kumimoji="0" lang="zh-CN" altLang="en-US" b="1">
                <a:solidFill>
                  <a:srgbClr val="0033CC"/>
                </a:solidFill>
                <a:latin typeface="楷体_GB2312" pitchFamily="49" charset="-122"/>
                <a:ea typeface="楷体_GB2312" pitchFamily="49" charset="-122"/>
              </a:rPr>
              <a:t>运算</a:t>
            </a:r>
            <a:r>
              <a:rPr kumimoji="0" lang="en-US" altLang="zh-CN" b="1">
                <a:solidFill>
                  <a:srgbClr val="0033CC"/>
                </a:solidFill>
                <a:latin typeface="楷体_GB2312" pitchFamily="49" charset="-122"/>
                <a:ea typeface="楷体_GB2312" pitchFamily="49" charset="-122"/>
              </a:rPr>
              <a:t>@</a:t>
            </a:r>
            <a:r>
              <a:rPr kumimoji="0" lang="zh-CN" altLang="en-US" b="1">
                <a:solidFill>
                  <a:srgbClr val="0033CC"/>
                </a:solidFill>
                <a:latin typeface="楷体_GB2312" pitchFamily="49" charset="-122"/>
                <a:ea typeface="楷体_GB2312" pitchFamily="49" charset="-122"/>
              </a:rPr>
              <a:t>是</a:t>
            </a:r>
            <a:r>
              <a:rPr lang="zh-CN" altLang="en-US" b="1">
                <a:solidFill>
                  <a:srgbClr val="FF0000"/>
                </a:solidFill>
                <a:latin typeface="楷体_GB2312" pitchFamily="49" charset="-122"/>
                <a:ea typeface="楷体_GB2312" pitchFamily="49" charset="-122"/>
              </a:rPr>
              <a:t>代数运算！</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7014"/>
                                        </p:tgtEl>
                                        <p:attrNameLst>
                                          <p:attrName>style.visibility</p:attrName>
                                        </p:attrNameLst>
                                      </p:cBhvr>
                                      <p:to>
                                        <p:strVal val="visible"/>
                                      </p:to>
                                    </p:set>
                                    <p:animEffect transition="in" filter="blinds(horizontal)">
                                      <p:cBhvr>
                                        <p:cTn id="17" dur="500"/>
                                        <p:tgtEl>
                                          <p:spTgt spid="4270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7016"/>
                                        </p:tgtEl>
                                        <p:attrNameLst>
                                          <p:attrName>style.visibility</p:attrName>
                                        </p:attrNameLst>
                                      </p:cBhvr>
                                      <p:to>
                                        <p:strVal val="visible"/>
                                      </p:to>
                                    </p:set>
                                    <p:animEffect transition="in" filter="blinds(horizontal)">
                                      <p:cBhvr>
                                        <p:cTn id="22" dur="500"/>
                                        <p:tgtEl>
                                          <p:spTgt spid="4270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7017"/>
                                        </p:tgtEl>
                                        <p:attrNameLst>
                                          <p:attrName>style.visibility</p:attrName>
                                        </p:attrNameLst>
                                      </p:cBhvr>
                                      <p:to>
                                        <p:strVal val="visible"/>
                                      </p:to>
                                    </p:set>
                                    <p:animEffect transition="in" filter="blinds(horizontal)">
                                      <p:cBhvr>
                                        <p:cTn id="27" dur="500"/>
                                        <p:tgtEl>
                                          <p:spTgt spid="427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4" grpId="0"/>
      <p:bldP spid="427016" grpId="0"/>
      <p:bldP spid="427017" grpId="0"/>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7" name="Text Box 5"/>
          <p:cNvSpPr txBox="1">
            <a:spLocks noChangeArrowheads="1"/>
          </p:cNvSpPr>
          <p:nvPr/>
        </p:nvSpPr>
        <p:spPr bwMode="auto">
          <a:xfrm>
            <a:off x="500063" y="1633538"/>
            <a:ext cx="6951662" cy="519112"/>
          </a:xfrm>
          <a:prstGeom prst="rect">
            <a:avLst/>
          </a:prstGeom>
          <a:noFill/>
          <a:ln w="9525">
            <a:noFill/>
            <a:miter lim="800000"/>
            <a:headEnd/>
            <a:tailEnd/>
          </a:ln>
        </p:spPr>
        <p:txBody>
          <a:bodyPr>
            <a:spAutoFit/>
          </a:bodyPr>
          <a:lstStyle/>
          <a:p>
            <a:pPr>
              <a:spcBef>
                <a:spcPct val="50000"/>
              </a:spcBef>
            </a:pPr>
            <a:r>
              <a:rPr lang="zh-CN" altLang="en-US" b="1">
                <a:solidFill>
                  <a:srgbClr val="0033CC"/>
                </a:solidFill>
                <a:latin typeface="楷体_GB2312" pitchFamily="49" charset="-122"/>
                <a:ea typeface="楷体_GB2312" pitchFamily="49" charset="-122"/>
              </a:rPr>
              <a:t>例</a:t>
            </a:r>
            <a:r>
              <a:rPr lang="en-US" altLang="zh-CN" b="1">
                <a:solidFill>
                  <a:srgbClr val="0033CC"/>
                </a:solidFill>
                <a:latin typeface="楷体_GB2312" pitchFamily="49" charset="-122"/>
                <a:ea typeface="楷体_GB2312" pitchFamily="49" charset="-122"/>
              </a:rPr>
              <a:t>2</a:t>
            </a:r>
            <a:r>
              <a:rPr lang="zh-CN" altLang="en-US" b="1">
                <a:latin typeface="楷体_GB2312" pitchFamily="49" charset="-122"/>
                <a:ea typeface="楷体_GB2312" pitchFamily="49" charset="-122"/>
              </a:rPr>
              <a:t>：整数加群，有理数加群，实数加群。</a:t>
            </a:r>
          </a:p>
        </p:txBody>
      </p:sp>
      <p:sp>
        <p:nvSpPr>
          <p:cNvPr id="429058" name="Text Box 6"/>
          <p:cNvSpPr txBox="1">
            <a:spLocks noChangeArrowheads="1"/>
          </p:cNvSpPr>
          <p:nvPr/>
        </p:nvSpPr>
        <p:spPr bwMode="auto">
          <a:xfrm>
            <a:off x="500063" y="2624138"/>
            <a:ext cx="7312025" cy="1117600"/>
          </a:xfrm>
          <a:prstGeom prst="rect">
            <a:avLst/>
          </a:prstGeom>
          <a:noFill/>
          <a:ln w="9525">
            <a:noFill/>
            <a:miter lim="800000"/>
            <a:headEnd/>
            <a:tailEnd/>
          </a:ln>
        </p:spPr>
        <p:txBody>
          <a:bodyPr>
            <a:spAutoFit/>
          </a:bodyPr>
          <a:lstStyle/>
          <a:p>
            <a:pPr>
              <a:lnSpc>
                <a:spcPct val="120000"/>
              </a:lnSpc>
              <a:spcBef>
                <a:spcPct val="50000"/>
              </a:spcBef>
            </a:pPr>
            <a:r>
              <a:rPr lang="zh-CN" altLang="en-US" b="1">
                <a:solidFill>
                  <a:srgbClr val="0033CC"/>
                </a:solidFill>
                <a:latin typeface="楷体_GB2312" pitchFamily="49" charset="-122"/>
                <a:ea typeface="楷体_GB2312" pitchFamily="49" charset="-122"/>
              </a:rPr>
              <a:t>例</a:t>
            </a:r>
            <a:r>
              <a:rPr lang="en-US" altLang="zh-CN" b="1">
                <a:solidFill>
                  <a:srgbClr val="0033CC"/>
                </a:solidFill>
                <a:latin typeface="楷体_GB2312" pitchFamily="49" charset="-122"/>
                <a:ea typeface="楷体_GB2312" pitchFamily="49" charset="-122"/>
              </a:rPr>
              <a:t>3</a:t>
            </a:r>
            <a:r>
              <a:rPr lang="zh-CN" altLang="en-US" b="1">
                <a:latin typeface="楷体_GB2312" pitchFamily="49" charset="-122"/>
                <a:ea typeface="楷体_GB2312" pitchFamily="49" charset="-122"/>
              </a:rPr>
              <a:t>：</a:t>
            </a:r>
            <a:r>
              <a:rPr lang="zh-CN" altLang="en-US" b="1">
                <a:solidFill>
                  <a:srgbClr val="FF3300"/>
                </a:solidFill>
                <a:latin typeface="楷体_GB2312" pitchFamily="49" charset="-122"/>
                <a:ea typeface="楷体_GB2312" pitchFamily="49" charset="-122"/>
              </a:rPr>
              <a:t>非零</a:t>
            </a:r>
            <a:r>
              <a:rPr lang="zh-CN" altLang="en-US" b="1">
                <a:latin typeface="楷体_GB2312" pitchFamily="49" charset="-122"/>
                <a:ea typeface="楷体_GB2312" pitchFamily="49" charset="-122"/>
              </a:rPr>
              <a:t>有理数关于</a:t>
            </a:r>
            <a:r>
              <a:rPr lang="zh-CN" altLang="en-US" b="1">
                <a:solidFill>
                  <a:srgbClr val="0033CC"/>
                </a:solidFill>
                <a:latin typeface="楷体_GB2312" pitchFamily="49" charset="-122"/>
                <a:ea typeface="楷体_GB2312" pitchFamily="49" charset="-122"/>
              </a:rPr>
              <a:t>乘法</a:t>
            </a:r>
            <a:r>
              <a:rPr lang="zh-CN" altLang="en-US" b="1">
                <a:latin typeface="楷体_GB2312" pitchFamily="49" charset="-122"/>
                <a:ea typeface="楷体_GB2312" pitchFamily="49" charset="-122"/>
              </a:rPr>
              <a:t>构成群，</a:t>
            </a:r>
            <a:r>
              <a:rPr lang="zh-CN" altLang="en-US" b="1">
                <a:solidFill>
                  <a:srgbClr val="FF3300"/>
                </a:solidFill>
                <a:latin typeface="楷体_GB2312" pitchFamily="49" charset="-122"/>
                <a:ea typeface="楷体_GB2312" pitchFamily="49" charset="-122"/>
              </a:rPr>
              <a:t>非零</a:t>
            </a:r>
            <a:r>
              <a:rPr lang="zh-CN" altLang="en-US" b="1">
                <a:latin typeface="楷体_GB2312" pitchFamily="49" charset="-122"/>
                <a:ea typeface="楷体_GB2312" pitchFamily="49" charset="-122"/>
              </a:rPr>
              <a:t>实数关于</a:t>
            </a:r>
            <a:r>
              <a:rPr lang="zh-CN" altLang="en-US" b="1">
                <a:solidFill>
                  <a:srgbClr val="0033CC"/>
                </a:solidFill>
                <a:latin typeface="楷体_GB2312" pitchFamily="49" charset="-122"/>
                <a:ea typeface="楷体_GB2312" pitchFamily="49" charset="-122"/>
              </a:rPr>
              <a:t>乘法</a:t>
            </a:r>
            <a:r>
              <a:rPr lang="zh-CN" altLang="en-US" b="1">
                <a:latin typeface="楷体_GB2312" pitchFamily="49" charset="-122"/>
                <a:ea typeface="楷体_GB2312" pitchFamily="49" charset="-122"/>
              </a:rPr>
              <a:t>构成群。</a:t>
            </a:r>
          </a:p>
        </p:txBody>
      </p:sp>
      <p:sp>
        <p:nvSpPr>
          <p:cNvPr id="429059" name="Rectangle 13"/>
          <p:cNvSpPr>
            <a:spLocks noChangeArrowheads="1"/>
          </p:cNvSpPr>
          <p:nvPr/>
        </p:nvSpPr>
        <p:spPr bwMode="auto">
          <a:xfrm>
            <a:off x="571500" y="4119563"/>
            <a:ext cx="7169150" cy="1117600"/>
          </a:xfrm>
          <a:prstGeom prst="rect">
            <a:avLst/>
          </a:prstGeom>
          <a:noFill/>
          <a:ln w="9525">
            <a:noFill/>
            <a:miter lim="800000"/>
            <a:headEnd/>
            <a:tailEnd/>
          </a:ln>
        </p:spPr>
        <p:txBody>
          <a:bodyPr>
            <a:spAutoFit/>
          </a:bodyPr>
          <a:lstStyle/>
          <a:p>
            <a:pPr>
              <a:lnSpc>
                <a:spcPct val="120000"/>
              </a:lnSpc>
            </a:pPr>
            <a:r>
              <a:rPr lang="zh-CN" altLang="en-US" b="1">
                <a:solidFill>
                  <a:srgbClr val="0033CC"/>
                </a:solidFill>
                <a:latin typeface="楷体_GB2312" pitchFamily="49" charset="-122"/>
                <a:ea typeface="楷体_GB2312" pitchFamily="49" charset="-122"/>
              </a:rPr>
              <a:t>例</a:t>
            </a:r>
            <a:r>
              <a:rPr lang="en-US" altLang="zh-CN" b="1">
                <a:solidFill>
                  <a:srgbClr val="0033CC"/>
                </a:solidFill>
                <a:latin typeface="楷体_GB2312" pitchFamily="49" charset="-122"/>
                <a:ea typeface="楷体_GB2312" pitchFamily="49" charset="-122"/>
              </a:rPr>
              <a:t>4</a:t>
            </a:r>
            <a:r>
              <a:rPr lang="zh-CN" altLang="en-US" b="1">
                <a:latin typeface="楷体_GB2312" pitchFamily="49" charset="-122"/>
                <a:ea typeface="楷体_GB2312" pitchFamily="49" charset="-122"/>
              </a:rPr>
              <a:t>：整数、有理数、实数上</a:t>
            </a:r>
            <a:r>
              <a:rPr lang="en-US" altLang="zh-CN" b="1">
                <a:solidFill>
                  <a:srgbClr val="CC0099"/>
                </a:solidFill>
                <a:latin typeface="楷体_GB2312" pitchFamily="49" charset="-122"/>
                <a:ea typeface="楷体_GB2312" pitchFamily="49" charset="-122"/>
              </a:rPr>
              <a:t>n</a:t>
            </a:r>
            <a:r>
              <a:rPr lang="zh-CN" altLang="en-US" b="1">
                <a:solidFill>
                  <a:srgbClr val="CC0099"/>
                </a:solidFill>
                <a:latin typeface="楷体_GB2312" pitchFamily="49" charset="-122"/>
                <a:ea typeface="楷体_GB2312" pitchFamily="49" charset="-122"/>
              </a:rPr>
              <a:t>阶方阵</a:t>
            </a:r>
            <a:r>
              <a:rPr lang="zh-CN" altLang="en-US" b="1">
                <a:solidFill>
                  <a:srgbClr val="0033CC"/>
                </a:solidFill>
                <a:latin typeface="楷体_GB2312" pitchFamily="49" charset="-122"/>
                <a:ea typeface="楷体_GB2312" pitchFamily="49" charset="-122"/>
              </a:rPr>
              <a:t>加群</a:t>
            </a:r>
            <a:r>
              <a:rPr kumimoji="0" lang="zh-CN" altLang="en-US" b="1">
                <a:latin typeface="楷体_GB2312" pitchFamily="49" charset="-122"/>
                <a:ea typeface="楷体_GB2312" pitchFamily="49" charset="-122"/>
              </a:rPr>
              <a:t>。</a:t>
            </a:r>
            <a:r>
              <a:rPr lang="zh-CN" altLang="en-US" b="1">
                <a:latin typeface="楷体_GB2312" pitchFamily="49" charset="-122"/>
                <a:ea typeface="楷体_GB2312" pitchFamily="49" charset="-122"/>
              </a:rPr>
              <a:t>有理数、实数上</a:t>
            </a:r>
            <a:r>
              <a:rPr lang="en-US" altLang="zh-CN" b="1">
                <a:solidFill>
                  <a:srgbClr val="FF0000"/>
                </a:solidFill>
                <a:latin typeface="楷体_GB2312" pitchFamily="49" charset="-122"/>
                <a:ea typeface="楷体_GB2312" pitchFamily="49" charset="-122"/>
              </a:rPr>
              <a:t>n</a:t>
            </a:r>
            <a:r>
              <a:rPr lang="zh-CN" altLang="en-US" b="1">
                <a:solidFill>
                  <a:srgbClr val="FF0000"/>
                </a:solidFill>
                <a:latin typeface="楷体_GB2312" pitchFamily="49" charset="-122"/>
                <a:ea typeface="楷体_GB2312" pitchFamily="49" charset="-122"/>
              </a:rPr>
              <a:t>阶可逆方阵</a:t>
            </a:r>
            <a:r>
              <a:rPr lang="zh-CN" altLang="en-US" b="1">
                <a:solidFill>
                  <a:srgbClr val="0033CC"/>
                </a:solidFill>
                <a:latin typeface="楷体_GB2312" pitchFamily="49" charset="-122"/>
                <a:ea typeface="楷体_GB2312" pitchFamily="49" charset="-122"/>
              </a:rPr>
              <a:t>乘法</a:t>
            </a:r>
            <a:r>
              <a:rPr lang="zh-CN" altLang="en-US" b="1">
                <a:latin typeface="楷体_GB2312" pitchFamily="49" charset="-122"/>
                <a:ea typeface="楷体_GB2312" pitchFamily="49" charset="-122"/>
              </a:rPr>
              <a:t>群</a:t>
            </a:r>
            <a:r>
              <a:rPr kumimoji="0" lang="zh-CN" altLang="en-US" b="1">
                <a:latin typeface="楷体_GB2312" pitchFamily="49" charset="-122"/>
                <a:ea typeface="楷体_GB2312" pitchFamily="49" charset="-122"/>
              </a:rPr>
              <a:t>。</a:t>
            </a:r>
            <a:endParaRPr kumimoji="0" lang="en-US" altLang="zh-CN" b="1">
              <a:latin typeface="楷体_GB2312" pitchFamily="49" charset="-122"/>
              <a:ea typeface="楷体_GB2312" pitchFamily="49" charset="-122"/>
            </a:endParaRPr>
          </a:p>
        </p:txBody>
      </p:sp>
      <p:sp>
        <p:nvSpPr>
          <p:cNvPr id="429060"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常见群的例子</a:t>
            </a:r>
          </a:p>
        </p:txBody>
      </p:sp>
      <p:sp>
        <p:nvSpPr>
          <p:cNvPr id="6" name="灯片编号占位符 5"/>
          <p:cNvSpPr>
            <a:spLocks noGrp="1"/>
          </p:cNvSpPr>
          <p:nvPr>
            <p:ph type="sldNum" sz="quarter" idx="10"/>
          </p:nvPr>
        </p:nvSpPr>
        <p:spPr/>
        <p:txBody>
          <a:bodyPr/>
          <a:lstStyle/>
          <a:p>
            <a:pPr>
              <a:defRPr/>
            </a:pPr>
            <a:fld id="{BAE08F08-DDCA-4477-8E02-4B2554B8F75F}" type="slidenum">
              <a:rPr lang="en-US" altLang="zh-CN"/>
              <a:pPr>
                <a:defRPr/>
              </a:pPr>
              <a:t>17</a:t>
            </a:fld>
            <a:endParaRPr lang="en-US" altLang="zh-CN" dirty="0"/>
          </a:p>
        </p:txBody>
      </p:sp>
    </p:spTree>
  </p:cSld>
  <p:clrMapOvr>
    <a:masterClrMapping/>
  </p:clrMapOvr>
  <p:transition>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4" name="Text Box 5"/>
          <p:cNvSpPr txBox="1">
            <a:spLocks noChangeArrowheads="1"/>
          </p:cNvSpPr>
          <p:nvPr/>
        </p:nvSpPr>
        <p:spPr bwMode="auto">
          <a:xfrm>
            <a:off x="428625" y="1412875"/>
            <a:ext cx="8031163" cy="2613025"/>
          </a:xfrm>
          <a:prstGeom prst="rect">
            <a:avLst/>
          </a:prstGeom>
          <a:noFill/>
          <a:ln w="9525">
            <a:noFill/>
            <a:miter lim="800000"/>
            <a:headEnd/>
            <a:tailEnd/>
          </a:ln>
        </p:spPr>
        <p:txBody>
          <a:bodyPr>
            <a:spAutoFit/>
          </a:bodyPr>
          <a:lstStyle/>
          <a:p>
            <a:pPr marL="903288" indent="-903288">
              <a:spcBef>
                <a:spcPct val="50000"/>
              </a:spcBef>
            </a:pPr>
            <a:r>
              <a:rPr lang="zh-CN" altLang="en-US" b="1">
                <a:solidFill>
                  <a:srgbClr val="0033CC"/>
                </a:solidFill>
                <a:latin typeface="楷体_GB2312" pitchFamily="49" charset="-122"/>
                <a:ea typeface="楷体_GB2312" pitchFamily="49" charset="-122"/>
              </a:rPr>
              <a:t>例</a:t>
            </a:r>
            <a:r>
              <a:rPr lang="en-US" altLang="zh-CN" b="1">
                <a:solidFill>
                  <a:srgbClr val="0033CC"/>
                </a:solidFill>
                <a:latin typeface="楷体_GB2312" pitchFamily="49" charset="-122"/>
                <a:ea typeface="楷体_GB2312" pitchFamily="49" charset="-122"/>
              </a:rPr>
              <a:t>5</a:t>
            </a:r>
            <a:r>
              <a:rPr lang="zh-CN" altLang="en-US" b="1">
                <a:solidFill>
                  <a:srgbClr val="0033CC"/>
                </a:solidFill>
                <a:latin typeface="楷体_GB2312" pitchFamily="49" charset="-122"/>
                <a:ea typeface="楷体_GB2312" pitchFamily="49" charset="-122"/>
              </a:rPr>
              <a:t>：</a:t>
            </a:r>
            <a:r>
              <a:rPr kumimoji="0" lang="zh-CN" altLang="en-US" b="1">
                <a:latin typeface="楷体_GB2312" pitchFamily="49" charset="-122"/>
                <a:ea typeface="楷体_GB2312" pitchFamily="49" charset="-122"/>
              </a:rPr>
              <a:t>集合的元素不一定是数，下面是集合元素为二阶方阵的例子： </a:t>
            </a:r>
            <a:endParaRPr lang="zh-CN" altLang="en-US" b="1">
              <a:latin typeface="楷体_GB2312" pitchFamily="49" charset="-122"/>
              <a:ea typeface="楷体_GB2312" pitchFamily="49" charset="-122"/>
            </a:endParaRPr>
          </a:p>
          <a:p>
            <a:pPr marL="903288" indent="-903288">
              <a:spcBef>
                <a:spcPct val="50000"/>
              </a:spcBef>
            </a:pPr>
            <a:endParaRPr lang="zh-CN" altLang="en-US" b="1">
              <a:latin typeface="楷体_GB2312" pitchFamily="49" charset="-122"/>
              <a:ea typeface="楷体_GB2312" pitchFamily="49" charset="-122"/>
            </a:endParaRPr>
          </a:p>
          <a:p>
            <a:pPr marL="903288" indent="-903288">
              <a:spcBef>
                <a:spcPct val="20000"/>
              </a:spcBef>
            </a:pPr>
            <a:endParaRPr kumimoji="0" lang="zh-CN" altLang="en-US" b="1">
              <a:latin typeface="楷体_GB2312" pitchFamily="49" charset="-122"/>
              <a:ea typeface="楷体_GB2312" pitchFamily="49" charset="-122"/>
            </a:endParaRPr>
          </a:p>
          <a:p>
            <a:pPr marL="903288" indent="-903288">
              <a:spcBef>
                <a:spcPct val="20000"/>
              </a:spcBef>
            </a:pPr>
            <a:r>
              <a:rPr kumimoji="0" lang="zh-CN" altLang="en-US" b="1">
                <a:latin typeface="楷体_GB2312" pitchFamily="49" charset="-122"/>
                <a:ea typeface="楷体_GB2312" pitchFamily="49" charset="-122"/>
              </a:rPr>
              <a:t>该集合对于</a:t>
            </a:r>
            <a:r>
              <a:rPr kumimoji="0" lang="zh-CN" altLang="en-US" b="1">
                <a:solidFill>
                  <a:srgbClr val="0033CC"/>
                </a:solidFill>
                <a:latin typeface="楷体_GB2312" pitchFamily="49" charset="-122"/>
                <a:ea typeface="楷体_GB2312" pitchFamily="49" charset="-122"/>
              </a:rPr>
              <a:t>矩阵的普通乘法</a:t>
            </a:r>
            <a:r>
              <a:rPr kumimoji="0" lang="zh-CN" altLang="en-US" b="1">
                <a:latin typeface="楷体_GB2312" pitchFamily="49" charset="-122"/>
                <a:ea typeface="楷体_GB2312" pitchFamily="49" charset="-122"/>
              </a:rPr>
              <a:t>是一个群，</a:t>
            </a:r>
            <a:r>
              <a:rPr kumimoji="0" lang="zh-CN" altLang="en-US" b="1">
                <a:solidFill>
                  <a:srgbClr val="FF0000"/>
                </a:solidFill>
                <a:latin typeface="楷体_GB2312" pitchFamily="49" charset="-122"/>
                <a:ea typeface="楷体_GB2312" pitchFamily="49" charset="-122"/>
              </a:rPr>
              <a:t>单位元</a:t>
            </a:r>
            <a:r>
              <a:rPr kumimoji="0" lang="zh-CN" altLang="en-US" b="1">
                <a:latin typeface="楷体_GB2312" pitchFamily="49" charset="-122"/>
                <a:ea typeface="楷体_GB2312" pitchFamily="49" charset="-122"/>
              </a:rPr>
              <a:t>是：</a:t>
            </a:r>
            <a:r>
              <a:rPr kumimoji="0" lang="en-US" altLang="zh-CN">
                <a:latin typeface="楷体_GB2312" pitchFamily="49" charset="-122"/>
                <a:ea typeface="楷体_GB2312" pitchFamily="49" charset="-122"/>
              </a:rPr>
              <a:t> </a:t>
            </a:r>
            <a:endParaRPr lang="en-US" altLang="zh-CN" b="1">
              <a:latin typeface="楷体_GB2312" pitchFamily="49" charset="-122"/>
              <a:ea typeface="楷体_GB2312" pitchFamily="49" charset="-122"/>
            </a:endParaRPr>
          </a:p>
        </p:txBody>
      </p:sp>
      <p:graphicFrame>
        <p:nvGraphicFramePr>
          <p:cNvPr id="399362" name="Object 13"/>
          <p:cNvGraphicFramePr>
            <a:graphicFrameLocks noChangeAspect="1"/>
          </p:cNvGraphicFramePr>
          <p:nvPr/>
        </p:nvGraphicFramePr>
        <p:xfrm>
          <a:off x="2051050" y="2378075"/>
          <a:ext cx="5762625" cy="1122363"/>
        </p:xfrm>
        <a:graphic>
          <a:graphicData uri="http://schemas.openxmlformats.org/presentationml/2006/ole">
            <p:oleObj spid="_x0000_s399362" name="Equation" r:id="rId3" imgW="2476440" imgH="482400" progId="">
              <p:embed/>
            </p:oleObj>
          </a:graphicData>
        </a:graphic>
      </p:graphicFrame>
      <p:graphicFrame>
        <p:nvGraphicFramePr>
          <p:cNvPr id="399363" name="Object 14"/>
          <p:cNvGraphicFramePr>
            <a:graphicFrameLocks noChangeAspect="1"/>
          </p:cNvGraphicFramePr>
          <p:nvPr/>
        </p:nvGraphicFramePr>
        <p:xfrm>
          <a:off x="3419475" y="4221163"/>
          <a:ext cx="1219200" cy="1155700"/>
        </p:xfrm>
        <a:graphic>
          <a:graphicData uri="http://schemas.openxmlformats.org/presentationml/2006/ole">
            <p:oleObj spid="_x0000_s399363" name="Equation" r:id="rId4" imgW="482400" imgH="457200" progId="">
              <p:embed/>
            </p:oleObj>
          </a:graphicData>
        </a:graphic>
      </p:graphicFrame>
      <p:sp>
        <p:nvSpPr>
          <p:cNvPr id="399365"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常见群的例子</a:t>
            </a:r>
          </a:p>
        </p:txBody>
      </p:sp>
      <p:sp>
        <p:nvSpPr>
          <p:cNvPr id="6" name="灯片编号占位符 5"/>
          <p:cNvSpPr>
            <a:spLocks noGrp="1"/>
          </p:cNvSpPr>
          <p:nvPr>
            <p:ph type="sldNum" sz="quarter" idx="10"/>
          </p:nvPr>
        </p:nvSpPr>
        <p:spPr/>
        <p:txBody>
          <a:bodyPr/>
          <a:lstStyle/>
          <a:p>
            <a:pPr>
              <a:defRPr/>
            </a:pPr>
            <a:fld id="{3CD2796F-E64D-4B45-ADD2-E84B8A87C572}" type="slidenum">
              <a:rPr lang="en-US" altLang="zh-CN"/>
              <a:pPr>
                <a:defRPr/>
              </a:pPr>
              <a:t>18</a:t>
            </a:fld>
            <a:endParaRPr lang="en-US" altLang="zh-CN" dirty="0"/>
          </a:p>
        </p:txBody>
      </p:sp>
      <p:sp>
        <p:nvSpPr>
          <p:cNvPr id="399368" name="Text Box 8"/>
          <p:cNvSpPr txBox="1">
            <a:spLocks noChangeArrowheads="1"/>
          </p:cNvSpPr>
          <p:nvPr/>
        </p:nvSpPr>
        <p:spPr bwMode="auto">
          <a:xfrm>
            <a:off x="1331913" y="5589588"/>
            <a:ext cx="3041650" cy="519112"/>
          </a:xfrm>
          <a:prstGeom prst="rect">
            <a:avLst/>
          </a:prstGeom>
          <a:noFill/>
          <a:ln w="9525">
            <a:noFill/>
            <a:miter lim="800000"/>
            <a:headEnd/>
            <a:tailEnd/>
          </a:ln>
        </p:spPr>
        <p:txBody>
          <a:bodyPr wrap="none">
            <a:spAutoFit/>
          </a:bodyPr>
          <a:lstStyle/>
          <a:p>
            <a:r>
              <a:rPr lang="zh-CN" altLang="en-US" b="1">
                <a:solidFill>
                  <a:srgbClr val="FF0000"/>
                </a:solidFill>
                <a:ea typeface="楷体_GB2312" pitchFamily="49" charset="-122"/>
              </a:rPr>
              <a:t>每个元素的逆元？</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68"/>
                                        </p:tgtEl>
                                        <p:attrNameLst>
                                          <p:attrName>style.visibility</p:attrName>
                                        </p:attrNameLst>
                                      </p:cBhvr>
                                      <p:to>
                                        <p:strVal val="visible"/>
                                      </p:to>
                                    </p:set>
                                    <p:animEffect transition="in" filter="blinds(horizontal)">
                                      <p:cBhvr>
                                        <p:cTn id="7" dur="500"/>
                                        <p:tgtEl>
                                          <p:spTgt spid="399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7" name="Rectangle 4"/>
          <p:cNvSpPr>
            <a:spLocks noChangeArrowheads="1"/>
          </p:cNvSpPr>
          <p:nvPr/>
        </p:nvSpPr>
        <p:spPr bwMode="auto">
          <a:xfrm>
            <a:off x="684213" y="1412875"/>
            <a:ext cx="8459787" cy="566738"/>
          </a:xfrm>
          <a:prstGeom prst="rect">
            <a:avLst/>
          </a:prstGeom>
          <a:noFill/>
          <a:ln w="9525">
            <a:noFill/>
            <a:miter lim="800000"/>
            <a:headEnd/>
            <a:tailEnd/>
          </a:ln>
        </p:spPr>
        <p:txBody>
          <a:bodyPr>
            <a:spAutoFit/>
          </a:bodyPr>
          <a:lstStyle/>
          <a:p>
            <a:pPr>
              <a:lnSpc>
                <a:spcPct val="130000"/>
              </a:lnSpc>
            </a:pPr>
            <a:endParaRPr lang="zh-CN" altLang="zh-CN" sz="2400"/>
          </a:p>
        </p:txBody>
      </p:sp>
      <p:sp>
        <p:nvSpPr>
          <p:cNvPr id="378888" name="Rectangle 6"/>
          <p:cNvSpPr>
            <a:spLocks noChangeArrowheads="1"/>
          </p:cNvSpPr>
          <p:nvPr/>
        </p:nvSpPr>
        <p:spPr bwMode="auto">
          <a:xfrm>
            <a:off x="571500" y="1438275"/>
            <a:ext cx="7858125" cy="647700"/>
          </a:xfrm>
          <a:prstGeom prst="rect">
            <a:avLst/>
          </a:prstGeom>
          <a:noFill/>
          <a:ln w="9525">
            <a:noFill/>
            <a:miter lim="800000"/>
            <a:headEnd/>
            <a:tailEnd/>
          </a:ln>
        </p:spPr>
        <p:txBody>
          <a:bodyPr>
            <a:spAutoFit/>
          </a:bodyPr>
          <a:lstStyle/>
          <a:p>
            <a:pPr>
              <a:lnSpc>
                <a:spcPct val="130000"/>
              </a:lnSpc>
            </a:pPr>
            <a:r>
              <a:rPr lang="zh-CN" altLang="en-US" b="1">
                <a:solidFill>
                  <a:srgbClr val="0033CC"/>
                </a:solidFill>
                <a:latin typeface="楷体_GB2312" pitchFamily="49" charset="-122"/>
                <a:ea typeface="楷体_GB2312" pitchFamily="49" charset="-122"/>
              </a:rPr>
              <a:t>例</a:t>
            </a:r>
            <a:r>
              <a:rPr lang="en-US" altLang="zh-CN" b="1">
                <a:solidFill>
                  <a:srgbClr val="0033CC"/>
                </a:solidFill>
                <a:latin typeface="楷体_GB2312" pitchFamily="49" charset="-122"/>
                <a:ea typeface="楷体_GB2312" pitchFamily="49" charset="-122"/>
              </a:rPr>
              <a:t>6</a:t>
            </a:r>
            <a:r>
              <a:rPr lang="zh-CN" altLang="en-US" b="1">
                <a:solidFill>
                  <a:srgbClr val="0033CC"/>
                </a:solidFill>
                <a:latin typeface="楷体_GB2312" pitchFamily="49" charset="-122"/>
                <a:ea typeface="楷体_GB2312" pitchFamily="49" charset="-122"/>
              </a:rPr>
              <a:t>：</a:t>
            </a:r>
            <a:r>
              <a:rPr lang="zh-CN" altLang="en-US" b="1">
                <a:latin typeface="楷体_GB2312" pitchFamily="49" charset="-122"/>
                <a:ea typeface="楷体_GB2312" pitchFamily="49" charset="-122"/>
              </a:rPr>
              <a:t>设  是大于</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的任意正整数，</a:t>
            </a:r>
            <a:r>
              <a:rPr lang="zh-CN" altLang="en-US" b="1">
                <a:solidFill>
                  <a:srgbClr val="0033CC"/>
                </a:solidFill>
                <a:latin typeface="楷体_GB2312" pitchFamily="49" charset="-122"/>
                <a:ea typeface="楷体_GB2312" pitchFamily="49" charset="-122"/>
              </a:rPr>
              <a:t>剩余类集</a:t>
            </a:r>
            <a:r>
              <a:rPr lang="en-US" altLang="zh-CN" b="1">
                <a:latin typeface="楷体_GB2312" pitchFamily="49" charset="-122"/>
                <a:ea typeface="楷体_GB2312" pitchFamily="49" charset="-122"/>
              </a:rPr>
              <a:t>:</a:t>
            </a:r>
          </a:p>
        </p:txBody>
      </p:sp>
      <p:sp>
        <p:nvSpPr>
          <p:cNvPr id="378889" name="Rectangle 18"/>
          <p:cNvSpPr>
            <a:spLocks noChangeArrowheads="1"/>
          </p:cNvSpPr>
          <p:nvPr/>
        </p:nvSpPr>
        <p:spPr bwMode="auto">
          <a:xfrm>
            <a:off x="755650" y="2806700"/>
            <a:ext cx="7345363" cy="647700"/>
          </a:xfrm>
          <a:prstGeom prst="rect">
            <a:avLst/>
          </a:prstGeom>
          <a:noFill/>
          <a:ln w="9525">
            <a:noFill/>
            <a:miter lim="800000"/>
            <a:headEnd/>
            <a:tailEnd/>
          </a:ln>
        </p:spPr>
        <p:txBody>
          <a:bodyPr>
            <a:spAutoFit/>
          </a:bodyPr>
          <a:lstStyle/>
          <a:p>
            <a:pPr>
              <a:lnSpc>
                <a:spcPct val="130000"/>
              </a:lnSpc>
            </a:pPr>
            <a:r>
              <a:rPr lang="zh-CN" altLang="en-US" b="1">
                <a:latin typeface="楷体_GB2312" pitchFamily="49" charset="-122"/>
                <a:ea typeface="楷体_GB2312" pitchFamily="49" charset="-122"/>
              </a:rPr>
              <a:t>关于</a:t>
            </a:r>
            <a:r>
              <a:rPr lang="zh-CN" altLang="en-US" b="1">
                <a:solidFill>
                  <a:srgbClr val="CC0099"/>
                </a:solidFill>
                <a:latin typeface="楷体_GB2312" pitchFamily="49" charset="-122"/>
                <a:ea typeface="楷体_GB2312" pitchFamily="49" charset="-122"/>
              </a:rPr>
              <a:t>模</a:t>
            </a:r>
            <a:r>
              <a:rPr lang="en-US" altLang="zh-CN" b="1">
                <a:solidFill>
                  <a:srgbClr val="CC0099"/>
                </a:solidFill>
                <a:latin typeface="楷体_GB2312" pitchFamily="49" charset="-122"/>
                <a:ea typeface="楷体_GB2312" pitchFamily="49" charset="-122"/>
              </a:rPr>
              <a:t>n</a:t>
            </a:r>
            <a:r>
              <a:rPr lang="zh-CN" altLang="en-US" b="1">
                <a:solidFill>
                  <a:srgbClr val="CC0099"/>
                </a:solidFill>
                <a:latin typeface="楷体_GB2312" pitchFamily="49" charset="-122"/>
                <a:ea typeface="楷体_GB2312" pitchFamily="49" charset="-122"/>
              </a:rPr>
              <a:t>的加法</a:t>
            </a:r>
            <a:r>
              <a:rPr lang="zh-CN" altLang="en-US" b="1">
                <a:latin typeface="楷体_GB2312" pitchFamily="49" charset="-122"/>
                <a:ea typeface="楷体_GB2312" pitchFamily="49" charset="-122"/>
              </a:rPr>
              <a:t>运算为群</a:t>
            </a:r>
            <a:r>
              <a:rPr lang="en-US" altLang="zh-CN" b="1">
                <a:latin typeface="楷体_GB2312" pitchFamily="49" charset="-122"/>
                <a:ea typeface="楷体_GB2312" pitchFamily="49" charset="-122"/>
              </a:rPr>
              <a:t>(</a:t>
            </a:r>
            <a:r>
              <a:rPr lang="zh-CN" altLang="en-US" b="1">
                <a:solidFill>
                  <a:srgbClr val="FF3300"/>
                </a:solidFill>
                <a:latin typeface="楷体_GB2312" pitchFamily="49" charset="-122"/>
                <a:ea typeface="楷体_GB2312" pitchFamily="49" charset="-122"/>
              </a:rPr>
              <a:t>模</a:t>
            </a:r>
            <a:r>
              <a:rPr lang="en-US" altLang="zh-CN" b="1">
                <a:solidFill>
                  <a:srgbClr val="FF3300"/>
                </a:solidFill>
                <a:latin typeface="楷体_GB2312" pitchFamily="49" charset="-122"/>
                <a:ea typeface="楷体_GB2312" pitchFamily="49" charset="-122"/>
              </a:rPr>
              <a:t>n</a:t>
            </a:r>
            <a:r>
              <a:rPr lang="zh-CN" altLang="en-US" b="1">
                <a:solidFill>
                  <a:srgbClr val="FF3300"/>
                </a:solidFill>
                <a:latin typeface="楷体_GB2312" pitchFamily="49" charset="-122"/>
                <a:ea typeface="楷体_GB2312" pitchFamily="49" charset="-122"/>
              </a:rPr>
              <a:t>加法群</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a:t>
            </a:r>
            <a:r>
              <a:rPr lang="zh-CN" altLang="en-US" sz="1400" b="1">
                <a:latin typeface="楷体_GB2312" pitchFamily="49" charset="-122"/>
                <a:ea typeface="楷体_GB2312" pitchFamily="49" charset="-122"/>
              </a:rPr>
              <a:t> </a:t>
            </a:r>
          </a:p>
        </p:txBody>
      </p:sp>
      <p:graphicFrame>
        <p:nvGraphicFramePr>
          <p:cNvPr id="378882" name="Object 87"/>
          <p:cNvGraphicFramePr>
            <a:graphicFrameLocks noChangeAspect="1"/>
          </p:cNvGraphicFramePr>
          <p:nvPr/>
        </p:nvGraphicFramePr>
        <p:xfrm>
          <a:off x="1979613" y="1633538"/>
          <a:ext cx="323850" cy="355600"/>
        </p:xfrm>
        <a:graphic>
          <a:graphicData uri="http://schemas.openxmlformats.org/presentationml/2006/ole">
            <p:oleObj spid="_x0000_s378882" name="Equation" r:id="rId4" imgW="126720" imgH="139680" progId="">
              <p:embed/>
            </p:oleObj>
          </a:graphicData>
        </a:graphic>
      </p:graphicFrame>
      <p:graphicFrame>
        <p:nvGraphicFramePr>
          <p:cNvPr id="378883" name="Object 88"/>
          <p:cNvGraphicFramePr>
            <a:graphicFrameLocks noChangeAspect="1"/>
          </p:cNvGraphicFramePr>
          <p:nvPr/>
        </p:nvGraphicFramePr>
        <p:xfrm>
          <a:off x="2428875" y="2143125"/>
          <a:ext cx="3600450" cy="631825"/>
        </p:xfrm>
        <a:graphic>
          <a:graphicData uri="http://schemas.openxmlformats.org/presentationml/2006/ole">
            <p:oleObj spid="_x0000_s378883" name="Equation" r:id="rId5" imgW="1447560" imgH="253800" progId="">
              <p:embed/>
            </p:oleObj>
          </a:graphicData>
        </a:graphic>
      </p:graphicFrame>
      <p:graphicFrame>
        <p:nvGraphicFramePr>
          <p:cNvPr id="378886" name="Object 92"/>
          <p:cNvGraphicFramePr>
            <a:graphicFrameLocks noChangeAspect="1"/>
          </p:cNvGraphicFramePr>
          <p:nvPr/>
        </p:nvGraphicFramePr>
        <p:xfrm>
          <a:off x="2143125" y="3571875"/>
          <a:ext cx="3671888" cy="488950"/>
        </p:xfrm>
        <a:graphic>
          <a:graphicData uri="http://schemas.openxmlformats.org/presentationml/2006/ole">
            <p:oleObj spid="_x0000_s378886" name="Equation" r:id="rId6" imgW="1333440" imgH="177480" progId="">
              <p:embed/>
            </p:oleObj>
          </a:graphicData>
        </a:graphic>
      </p:graphicFrame>
      <p:sp>
        <p:nvSpPr>
          <p:cNvPr id="16" name="灯片编号占位符 15"/>
          <p:cNvSpPr>
            <a:spLocks noGrp="1"/>
          </p:cNvSpPr>
          <p:nvPr>
            <p:ph type="sldNum" sz="quarter" idx="10"/>
          </p:nvPr>
        </p:nvSpPr>
        <p:spPr/>
        <p:txBody>
          <a:bodyPr/>
          <a:lstStyle/>
          <a:p>
            <a:pPr>
              <a:defRPr/>
            </a:pPr>
            <a:fld id="{4E952DE1-17A5-4423-B79A-B4FB5E3275E0}" type="slidenum">
              <a:rPr lang="en-US" altLang="zh-CN"/>
              <a:pPr>
                <a:defRPr/>
              </a:pPr>
              <a:t>19</a:t>
            </a:fld>
            <a:endParaRPr lang="en-US" altLang="zh-CN" dirty="0"/>
          </a:p>
        </p:txBody>
      </p:sp>
      <p:sp>
        <p:nvSpPr>
          <p:cNvPr id="378891"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常见群的例子</a:t>
            </a:r>
          </a:p>
        </p:txBody>
      </p:sp>
      <p:sp>
        <p:nvSpPr>
          <p:cNvPr id="378893" name="Text Box 13"/>
          <p:cNvSpPr txBox="1">
            <a:spLocks noChangeArrowheads="1"/>
          </p:cNvSpPr>
          <p:nvPr/>
        </p:nvSpPr>
        <p:spPr bwMode="auto">
          <a:xfrm>
            <a:off x="1835150" y="4868863"/>
            <a:ext cx="3221038" cy="519112"/>
          </a:xfrm>
          <a:prstGeom prst="rect">
            <a:avLst/>
          </a:prstGeom>
          <a:noFill/>
          <a:ln w="9525">
            <a:noFill/>
            <a:miter lim="800000"/>
            <a:headEnd/>
            <a:tailEnd/>
          </a:ln>
        </p:spPr>
        <p:txBody>
          <a:bodyPr wrap="none">
            <a:spAutoFit/>
          </a:bodyPr>
          <a:lstStyle/>
          <a:p>
            <a:r>
              <a:rPr lang="zh-CN" altLang="en-US" b="1">
                <a:solidFill>
                  <a:srgbClr val="0033CC"/>
                </a:solidFill>
                <a:latin typeface="楷体_GB2312" pitchFamily="49" charset="-122"/>
                <a:ea typeface="楷体_GB2312" pitchFamily="49" charset="-122"/>
              </a:rPr>
              <a:t>（</a:t>
            </a:r>
            <a:r>
              <a:rPr lang="en-US" altLang="zh-CN" b="1">
                <a:solidFill>
                  <a:srgbClr val="0033CC"/>
                </a:solidFill>
                <a:latin typeface="楷体_GB2312" pitchFamily="49" charset="-122"/>
                <a:ea typeface="楷体_GB2312" pitchFamily="49" charset="-122"/>
              </a:rPr>
              <a:t>2</a:t>
            </a:r>
            <a:r>
              <a:rPr lang="zh-CN" altLang="en-US" b="1">
                <a:solidFill>
                  <a:srgbClr val="0033CC"/>
                </a:solidFill>
                <a:latin typeface="楷体_GB2312" pitchFamily="49" charset="-122"/>
                <a:ea typeface="楷体_GB2312" pitchFamily="49" charset="-122"/>
              </a:rPr>
              <a:t>）满足结合律：</a:t>
            </a:r>
          </a:p>
        </p:txBody>
      </p:sp>
      <p:sp>
        <p:nvSpPr>
          <p:cNvPr id="2" name="Text Box 14"/>
          <p:cNvSpPr txBox="1">
            <a:spLocks noChangeArrowheads="1"/>
          </p:cNvSpPr>
          <p:nvPr/>
        </p:nvSpPr>
        <p:spPr bwMode="auto">
          <a:xfrm>
            <a:off x="795338" y="4292600"/>
            <a:ext cx="1255712" cy="519113"/>
          </a:xfrm>
          <a:prstGeom prst="rect">
            <a:avLst/>
          </a:prstGeom>
          <a:noFill/>
          <a:ln w="9525">
            <a:noFill/>
            <a:miter lim="800000"/>
            <a:headEnd/>
            <a:tailEnd/>
          </a:ln>
        </p:spPr>
        <p:txBody>
          <a:bodyPr wrap="none">
            <a:spAutoFit/>
          </a:bodyPr>
          <a:lstStyle/>
          <a:p>
            <a:r>
              <a:rPr lang="zh-CN" altLang="en-US" b="1">
                <a:solidFill>
                  <a:srgbClr val="FF0000"/>
                </a:solidFill>
                <a:ea typeface="楷体_GB2312" pitchFamily="49" charset="-122"/>
              </a:rPr>
              <a:t>证明：</a:t>
            </a:r>
          </a:p>
        </p:txBody>
      </p:sp>
      <p:sp>
        <p:nvSpPr>
          <p:cNvPr id="378895" name="Text Box 15"/>
          <p:cNvSpPr txBox="1">
            <a:spLocks noChangeArrowheads="1"/>
          </p:cNvSpPr>
          <p:nvPr/>
        </p:nvSpPr>
        <p:spPr bwMode="auto">
          <a:xfrm>
            <a:off x="1835150" y="5373688"/>
            <a:ext cx="2863850" cy="519112"/>
          </a:xfrm>
          <a:prstGeom prst="rect">
            <a:avLst/>
          </a:prstGeom>
          <a:noFill/>
          <a:ln w="9525">
            <a:noFill/>
            <a:miter lim="800000"/>
            <a:headEnd/>
            <a:tailEnd/>
          </a:ln>
        </p:spPr>
        <p:txBody>
          <a:bodyPr wrap="none">
            <a:spAutoFit/>
          </a:bodyPr>
          <a:lstStyle/>
          <a:p>
            <a:r>
              <a:rPr lang="zh-CN" altLang="en-US" b="1">
                <a:solidFill>
                  <a:srgbClr val="0033CC"/>
                </a:solidFill>
                <a:latin typeface="楷体_GB2312" pitchFamily="49" charset="-122"/>
                <a:ea typeface="楷体_GB2312" pitchFamily="49" charset="-122"/>
              </a:rPr>
              <a:t>（</a:t>
            </a:r>
            <a:r>
              <a:rPr lang="en-US" altLang="zh-CN" b="1">
                <a:solidFill>
                  <a:srgbClr val="0033CC"/>
                </a:solidFill>
                <a:latin typeface="楷体_GB2312" pitchFamily="49" charset="-122"/>
                <a:ea typeface="楷体_GB2312" pitchFamily="49" charset="-122"/>
              </a:rPr>
              <a:t>3</a:t>
            </a:r>
            <a:r>
              <a:rPr lang="zh-CN" altLang="en-US" b="1">
                <a:solidFill>
                  <a:srgbClr val="0033CC"/>
                </a:solidFill>
                <a:latin typeface="楷体_GB2312" pitchFamily="49" charset="-122"/>
                <a:ea typeface="楷体_GB2312" pitchFamily="49" charset="-122"/>
              </a:rPr>
              <a:t>）有单位元：</a:t>
            </a:r>
          </a:p>
        </p:txBody>
      </p:sp>
      <p:sp>
        <p:nvSpPr>
          <p:cNvPr id="378896" name="Text Box 16"/>
          <p:cNvSpPr txBox="1">
            <a:spLocks noChangeArrowheads="1"/>
          </p:cNvSpPr>
          <p:nvPr/>
        </p:nvSpPr>
        <p:spPr bwMode="auto">
          <a:xfrm>
            <a:off x="1860550" y="5878513"/>
            <a:ext cx="3935413" cy="519112"/>
          </a:xfrm>
          <a:prstGeom prst="rect">
            <a:avLst/>
          </a:prstGeom>
          <a:noFill/>
          <a:ln w="9525">
            <a:noFill/>
            <a:miter lim="800000"/>
            <a:headEnd/>
            <a:tailEnd/>
          </a:ln>
        </p:spPr>
        <p:txBody>
          <a:bodyPr wrap="none">
            <a:spAutoFit/>
          </a:bodyPr>
          <a:lstStyle/>
          <a:p>
            <a:r>
              <a:rPr lang="zh-CN" altLang="en-US" b="1">
                <a:solidFill>
                  <a:srgbClr val="0033CC"/>
                </a:solidFill>
                <a:latin typeface="楷体_GB2312" pitchFamily="49" charset="-122"/>
                <a:ea typeface="楷体_GB2312" pitchFamily="49" charset="-122"/>
              </a:rPr>
              <a:t>（</a:t>
            </a:r>
            <a:r>
              <a:rPr lang="en-US" altLang="zh-CN" b="1">
                <a:solidFill>
                  <a:srgbClr val="0033CC"/>
                </a:solidFill>
                <a:latin typeface="楷体_GB2312" pitchFamily="49" charset="-122"/>
                <a:ea typeface="楷体_GB2312" pitchFamily="49" charset="-122"/>
              </a:rPr>
              <a:t>4</a:t>
            </a:r>
            <a:r>
              <a:rPr lang="zh-CN" altLang="en-US" b="1">
                <a:solidFill>
                  <a:srgbClr val="0033CC"/>
                </a:solidFill>
                <a:latin typeface="楷体_GB2312" pitchFamily="49" charset="-122"/>
                <a:ea typeface="楷体_GB2312" pitchFamily="49" charset="-122"/>
              </a:rPr>
              <a:t>）每个元素的逆元：</a:t>
            </a:r>
          </a:p>
        </p:txBody>
      </p:sp>
      <p:sp>
        <p:nvSpPr>
          <p:cNvPr id="378897" name="Rectangle 17"/>
          <p:cNvSpPr>
            <a:spLocks noChangeArrowheads="1"/>
          </p:cNvSpPr>
          <p:nvPr/>
        </p:nvSpPr>
        <p:spPr bwMode="auto">
          <a:xfrm>
            <a:off x="1835150" y="4292600"/>
            <a:ext cx="3400425" cy="519113"/>
          </a:xfrm>
          <a:prstGeom prst="rect">
            <a:avLst/>
          </a:prstGeom>
          <a:noFill/>
          <a:ln w="9525">
            <a:noFill/>
            <a:miter lim="800000"/>
            <a:headEnd/>
            <a:tailEnd/>
          </a:ln>
        </p:spPr>
        <p:txBody>
          <a:bodyPr wrap="none">
            <a:spAutoFit/>
          </a:bodyPr>
          <a:lstStyle/>
          <a:p>
            <a:r>
              <a:rPr lang="zh-CN" altLang="en-US" b="1">
                <a:solidFill>
                  <a:srgbClr val="CC0099"/>
                </a:solidFill>
                <a:latin typeface="楷体_GB2312" pitchFamily="49" charset="-122"/>
                <a:ea typeface="楷体_GB2312" pitchFamily="49" charset="-122"/>
              </a:rPr>
              <a:t>（</a:t>
            </a:r>
            <a:r>
              <a:rPr lang="en-US" altLang="zh-CN" b="1">
                <a:solidFill>
                  <a:srgbClr val="CC0099"/>
                </a:solidFill>
                <a:latin typeface="楷体_GB2312" pitchFamily="49" charset="-122"/>
                <a:ea typeface="楷体_GB2312" pitchFamily="49" charset="-122"/>
              </a:rPr>
              <a:t>1</a:t>
            </a:r>
            <a:r>
              <a:rPr lang="zh-CN" altLang="en-US" b="1">
                <a:solidFill>
                  <a:srgbClr val="CC0099"/>
                </a:solidFill>
                <a:latin typeface="楷体_GB2312" pitchFamily="49" charset="-122"/>
                <a:ea typeface="楷体_GB2312" pitchFamily="49" charset="-122"/>
              </a:rPr>
              <a:t>）模</a:t>
            </a:r>
            <a:r>
              <a:rPr lang="en-US" altLang="zh-CN" b="1">
                <a:solidFill>
                  <a:srgbClr val="CC0099"/>
                </a:solidFill>
                <a:latin typeface="楷体_GB2312" pitchFamily="49" charset="-122"/>
                <a:ea typeface="楷体_GB2312" pitchFamily="49" charset="-122"/>
              </a:rPr>
              <a:t>n</a:t>
            </a:r>
            <a:r>
              <a:rPr lang="zh-CN" altLang="en-US" b="1">
                <a:solidFill>
                  <a:srgbClr val="CC0099"/>
                </a:solidFill>
                <a:latin typeface="楷体_GB2312" pitchFamily="49" charset="-122"/>
                <a:ea typeface="楷体_GB2312" pitchFamily="49" charset="-122"/>
              </a:rPr>
              <a:t>的加法封闭</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897"/>
                                        </p:tgtEl>
                                        <p:attrNameLst>
                                          <p:attrName>style.visibility</p:attrName>
                                        </p:attrNameLst>
                                      </p:cBhvr>
                                      <p:to>
                                        <p:strVal val="visible"/>
                                      </p:to>
                                    </p:set>
                                    <p:animEffect transition="in" filter="blinds(horizontal)">
                                      <p:cBhvr>
                                        <p:cTn id="7" dur="500"/>
                                        <p:tgtEl>
                                          <p:spTgt spid="3788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8893"/>
                                        </p:tgtEl>
                                        <p:attrNameLst>
                                          <p:attrName>style.visibility</p:attrName>
                                        </p:attrNameLst>
                                      </p:cBhvr>
                                      <p:to>
                                        <p:strVal val="visible"/>
                                      </p:to>
                                    </p:set>
                                    <p:animEffect transition="in" filter="blinds(horizontal)">
                                      <p:cBhvr>
                                        <p:cTn id="12" dur="500"/>
                                        <p:tgtEl>
                                          <p:spTgt spid="3788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8895"/>
                                        </p:tgtEl>
                                        <p:attrNameLst>
                                          <p:attrName>style.visibility</p:attrName>
                                        </p:attrNameLst>
                                      </p:cBhvr>
                                      <p:to>
                                        <p:strVal val="visible"/>
                                      </p:to>
                                    </p:set>
                                    <p:animEffect transition="in" filter="blinds(horizontal)">
                                      <p:cBhvr>
                                        <p:cTn id="17" dur="500"/>
                                        <p:tgtEl>
                                          <p:spTgt spid="37889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8896"/>
                                        </p:tgtEl>
                                        <p:attrNameLst>
                                          <p:attrName>style.visibility</p:attrName>
                                        </p:attrNameLst>
                                      </p:cBhvr>
                                      <p:to>
                                        <p:strVal val="visible"/>
                                      </p:to>
                                    </p:set>
                                    <p:animEffect transition="in" filter="blinds(horizontal)">
                                      <p:cBhvr>
                                        <p:cTn id="22" dur="500"/>
                                        <p:tgtEl>
                                          <p:spTgt spid="378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3" grpId="0"/>
      <p:bldP spid="378895" grpId="0"/>
      <p:bldP spid="378896" grpId="0"/>
      <p:bldP spid="378897"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3" name="Rectangle 5"/>
          <p:cNvSpPr>
            <a:spLocks noGrp="1" noChangeArrowheads="1"/>
          </p:cNvSpPr>
          <p:nvPr>
            <p:ph type="title" idx="4294967295"/>
          </p:nvPr>
        </p:nvSpPr>
        <p:spPr>
          <a:xfrm>
            <a:off x="1908175" y="260350"/>
            <a:ext cx="5868988" cy="563563"/>
          </a:xfrm>
        </p:spPr>
        <p:txBody>
          <a:bodyPr/>
          <a:lstStyle/>
          <a:p>
            <a:r>
              <a:rPr lang="zh-CN" altLang="en-US" smtClean="0">
                <a:solidFill>
                  <a:schemeClr val="tx1"/>
                </a:solidFill>
                <a:latin typeface="楷体_GB2312" pitchFamily="49" charset="-122"/>
                <a:ea typeface="楷体_GB2312" pitchFamily="49" charset="-122"/>
              </a:rPr>
              <a:t>第二章 代数基础</a:t>
            </a:r>
          </a:p>
        </p:txBody>
      </p:sp>
      <p:sp>
        <p:nvSpPr>
          <p:cNvPr id="74754" name="Rectangle 6"/>
          <p:cNvSpPr>
            <a:spLocks noGrp="1" noChangeArrowheads="1"/>
          </p:cNvSpPr>
          <p:nvPr>
            <p:ph type="body" idx="4294967295"/>
          </p:nvPr>
        </p:nvSpPr>
        <p:spPr>
          <a:xfrm>
            <a:off x="179388" y="863600"/>
            <a:ext cx="8640762" cy="5949950"/>
          </a:xfrm>
        </p:spPr>
        <p:txBody>
          <a:bodyPr/>
          <a:lstStyle/>
          <a:p>
            <a:pPr marL="0" indent="0">
              <a:lnSpc>
                <a:spcPct val="120000"/>
              </a:lnSpc>
              <a:spcBef>
                <a:spcPct val="10000"/>
              </a:spcBef>
              <a:buClr>
                <a:srgbClr val="0033CC"/>
              </a:buClr>
              <a:buSzPct val="80000"/>
              <a:buFont typeface="Wingdings" pitchFamily="2" charset="2"/>
              <a:buNone/>
              <a:tabLst>
                <a:tab pos="809625" algn="l"/>
              </a:tabLst>
            </a:pPr>
            <a:r>
              <a:rPr lang="zh-CN" altLang="en-US" sz="3200" smtClean="0">
                <a:latin typeface="楷体_GB2312" pitchFamily="49" charset="-122"/>
                <a:ea typeface="楷体_GB2312" pitchFamily="49" charset="-122"/>
              </a:rPr>
              <a:t>   </a:t>
            </a:r>
            <a:r>
              <a:rPr lang="zh-CN" altLang="en-US" sz="2800" smtClean="0">
                <a:latin typeface="楷体_GB2312" pitchFamily="49" charset="-122"/>
                <a:ea typeface="楷体_GB2312" pitchFamily="49" charset="-122"/>
              </a:rPr>
              <a:t>代数是研究</a:t>
            </a:r>
            <a:r>
              <a:rPr lang="zh-CN" altLang="en-US" sz="2800" smtClean="0">
                <a:solidFill>
                  <a:srgbClr val="FF3300"/>
                </a:solidFill>
                <a:latin typeface="楷体_GB2312" pitchFamily="49" charset="-122"/>
                <a:ea typeface="楷体_GB2312" pitchFamily="49" charset="-122"/>
              </a:rPr>
              <a:t>代数结构</a:t>
            </a:r>
            <a:r>
              <a:rPr lang="zh-CN" altLang="en-US" sz="2800" smtClean="0">
                <a:latin typeface="楷体_GB2312" pitchFamily="49" charset="-122"/>
                <a:ea typeface="楷体_GB2312" pitchFamily="49" charset="-122"/>
              </a:rPr>
              <a:t>的数学分支。</a:t>
            </a:r>
            <a:r>
              <a:rPr lang="zh-CN" altLang="en-US" sz="2800" smtClean="0">
                <a:solidFill>
                  <a:srgbClr val="FF0000"/>
                </a:solidFill>
                <a:latin typeface="楷体_GB2312" pitchFamily="49" charset="-122"/>
                <a:ea typeface="楷体_GB2312" pitchFamily="49" charset="-122"/>
              </a:rPr>
              <a:t>代数结构</a:t>
            </a:r>
            <a:r>
              <a:rPr lang="zh-CN" altLang="en-US" sz="2800" smtClean="0">
                <a:latin typeface="楷体_GB2312" pitchFamily="49" charset="-122"/>
                <a:ea typeface="楷体_GB2312" pitchFamily="49" charset="-122"/>
              </a:rPr>
              <a:t>是有一个或多个</a:t>
            </a:r>
            <a:r>
              <a:rPr lang="zh-CN" altLang="en-US" sz="2800" smtClean="0">
                <a:solidFill>
                  <a:srgbClr val="0033CC"/>
                </a:solidFill>
                <a:latin typeface="楷体_GB2312" pitchFamily="49" charset="-122"/>
                <a:ea typeface="楷体_GB2312" pitchFamily="49" charset="-122"/>
              </a:rPr>
              <a:t>代数运算</a:t>
            </a:r>
            <a:r>
              <a:rPr lang="zh-CN" altLang="en-US" sz="2800" smtClean="0">
                <a:latin typeface="楷体_GB2312" pitchFamily="49" charset="-122"/>
                <a:ea typeface="楷体_GB2312" pitchFamily="49" charset="-122"/>
              </a:rPr>
              <a:t>，且满足</a:t>
            </a:r>
            <a:r>
              <a:rPr lang="zh-CN" altLang="en-US" sz="2800" smtClean="0">
                <a:solidFill>
                  <a:srgbClr val="0033CC"/>
                </a:solidFill>
                <a:latin typeface="楷体_GB2312" pitchFamily="49" charset="-122"/>
                <a:ea typeface="楷体_GB2312" pitchFamily="49" charset="-122"/>
              </a:rPr>
              <a:t>一定规则</a:t>
            </a:r>
            <a:r>
              <a:rPr lang="zh-CN" altLang="en-US" sz="2800" smtClean="0">
                <a:latin typeface="楷体_GB2312" pitchFamily="49" charset="-122"/>
                <a:ea typeface="楷体_GB2312" pitchFamily="49" charset="-122"/>
              </a:rPr>
              <a:t>的</a:t>
            </a:r>
            <a:r>
              <a:rPr lang="zh-CN" altLang="en-US" sz="2800" smtClean="0">
                <a:solidFill>
                  <a:srgbClr val="FF0000"/>
                </a:solidFill>
                <a:latin typeface="楷体_GB2312" pitchFamily="49" charset="-122"/>
                <a:ea typeface="楷体_GB2312" pitchFamily="49" charset="-122"/>
              </a:rPr>
              <a:t>非空</a:t>
            </a:r>
            <a:r>
              <a:rPr lang="zh-CN" altLang="en-US" sz="2800" smtClean="0">
                <a:solidFill>
                  <a:srgbClr val="FF3300"/>
                </a:solidFill>
                <a:latin typeface="楷体_GB2312" pitchFamily="49" charset="-122"/>
                <a:ea typeface="楷体_GB2312" pitchFamily="49" charset="-122"/>
              </a:rPr>
              <a:t>集合</a:t>
            </a:r>
            <a:r>
              <a:rPr lang="zh-CN" altLang="en-US" sz="2800" smtClean="0">
                <a:latin typeface="楷体_GB2312" pitchFamily="49" charset="-122"/>
                <a:ea typeface="楷体_GB2312" pitchFamily="49" charset="-122"/>
              </a:rPr>
              <a:t>。基本的代数结构有：</a:t>
            </a:r>
          </a:p>
          <a:p>
            <a:pPr marL="531813" lvl="1" indent="3175">
              <a:lnSpc>
                <a:spcPct val="120000"/>
              </a:lnSpc>
              <a:spcBef>
                <a:spcPct val="10000"/>
              </a:spcBef>
              <a:buClr>
                <a:srgbClr val="0033CC"/>
              </a:buClr>
              <a:buSzPct val="80000"/>
              <a:buFont typeface="Wingdings" pitchFamily="2" charset="2"/>
              <a:buChar char="p"/>
              <a:tabLst>
                <a:tab pos="809625" algn="l"/>
              </a:tabLst>
            </a:pPr>
            <a:r>
              <a:rPr lang="zh-CN" altLang="en-US" sz="2800" smtClean="0">
                <a:solidFill>
                  <a:srgbClr val="0033CC"/>
                </a:solidFill>
                <a:latin typeface="楷体_GB2312" pitchFamily="49" charset="-122"/>
                <a:ea typeface="楷体_GB2312" pitchFamily="49" charset="-122"/>
              </a:rPr>
              <a:t>群</a:t>
            </a:r>
          </a:p>
          <a:p>
            <a:pPr marL="1347788" lvl="2" indent="-269875">
              <a:lnSpc>
                <a:spcPct val="120000"/>
              </a:lnSpc>
              <a:spcBef>
                <a:spcPct val="10000"/>
              </a:spcBef>
              <a:buClr>
                <a:srgbClr val="FF3300"/>
              </a:buClr>
              <a:buSzPct val="90000"/>
              <a:buFont typeface="Wingdings" pitchFamily="2" charset="2"/>
              <a:buChar char="Ø"/>
              <a:tabLst>
                <a:tab pos="809625" algn="l"/>
              </a:tabLst>
            </a:pPr>
            <a:r>
              <a:rPr lang="zh-CN" altLang="en-US" sz="2400" smtClean="0">
                <a:latin typeface="楷体_GB2312" pitchFamily="49" charset="-122"/>
                <a:ea typeface="楷体_GB2312" pitchFamily="49" charset="-122"/>
              </a:rPr>
              <a:t>群是具有</a:t>
            </a:r>
            <a:r>
              <a:rPr lang="zh-CN" altLang="en-US" sz="2400" smtClean="0">
                <a:solidFill>
                  <a:srgbClr val="CC0099"/>
                </a:solidFill>
                <a:latin typeface="楷体_GB2312" pitchFamily="49" charset="-122"/>
                <a:ea typeface="楷体_GB2312" pitchFamily="49" charset="-122"/>
              </a:rPr>
              <a:t>一个代数运算</a:t>
            </a:r>
            <a:r>
              <a:rPr lang="zh-CN" altLang="en-US" sz="2400" smtClean="0">
                <a:latin typeface="楷体_GB2312" pitchFamily="49" charset="-122"/>
                <a:ea typeface="楷体_GB2312" pitchFamily="49" charset="-122"/>
              </a:rPr>
              <a:t>（加法）的代数结构。</a:t>
            </a:r>
            <a:endParaRPr lang="zh-CN" altLang="en-US" smtClean="0">
              <a:latin typeface="楷体_GB2312" pitchFamily="49" charset="-122"/>
              <a:ea typeface="楷体_GB2312" pitchFamily="49" charset="-122"/>
            </a:endParaRPr>
          </a:p>
          <a:p>
            <a:pPr marL="531813" lvl="1" indent="3175">
              <a:lnSpc>
                <a:spcPct val="120000"/>
              </a:lnSpc>
              <a:spcBef>
                <a:spcPct val="10000"/>
              </a:spcBef>
              <a:buClr>
                <a:srgbClr val="0033CC"/>
              </a:buClr>
              <a:buSzPct val="80000"/>
              <a:buFont typeface="Wingdings" pitchFamily="2" charset="2"/>
              <a:buChar char="p"/>
              <a:tabLst>
                <a:tab pos="809625" algn="l"/>
              </a:tabLst>
            </a:pPr>
            <a:r>
              <a:rPr lang="zh-CN" altLang="en-US" sz="2800" smtClean="0">
                <a:solidFill>
                  <a:srgbClr val="0033CC"/>
                </a:solidFill>
                <a:latin typeface="楷体_GB2312" pitchFamily="49" charset="-122"/>
                <a:ea typeface="楷体_GB2312" pitchFamily="49" charset="-122"/>
              </a:rPr>
              <a:t>环</a:t>
            </a:r>
          </a:p>
          <a:p>
            <a:pPr marL="1347788" lvl="2" indent="-269875">
              <a:lnSpc>
                <a:spcPct val="120000"/>
              </a:lnSpc>
              <a:spcBef>
                <a:spcPct val="10000"/>
              </a:spcBef>
              <a:buClr>
                <a:srgbClr val="FF3300"/>
              </a:buClr>
              <a:buSzPct val="80000"/>
              <a:buFont typeface="Wingdings" pitchFamily="2" charset="2"/>
              <a:buChar char="Ø"/>
              <a:tabLst>
                <a:tab pos="809625" algn="l"/>
              </a:tabLst>
            </a:pPr>
            <a:r>
              <a:rPr lang="zh-CN" altLang="en-US" sz="2400" smtClean="0">
                <a:latin typeface="楷体_GB2312" pitchFamily="49" charset="-122"/>
                <a:ea typeface="楷体_GB2312" pitchFamily="49" charset="-122"/>
              </a:rPr>
              <a:t>环是具有</a:t>
            </a:r>
            <a:r>
              <a:rPr lang="zh-CN" altLang="en-US" sz="2400" smtClean="0">
                <a:solidFill>
                  <a:srgbClr val="CC0099"/>
                </a:solidFill>
                <a:latin typeface="楷体_GB2312" pitchFamily="49" charset="-122"/>
                <a:ea typeface="楷体_GB2312" pitchFamily="49" charset="-122"/>
              </a:rPr>
              <a:t>二个代数运算</a:t>
            </a:r>
            <a:r>
              <a:rPr lang="zh-CN" altLang="en-US" sz="2400" smtClean="0">
                <a:latin typeface="楷体_GB2312" pitchFamily="49" charset="-122"/>
                <a:ea typeface="楷体_GB2312" pitchFamily="49" charset="-122"/>
              </a:rPr>
              <a:t>（加法、乘法）的代数结构。</a:t>
            </a:r>
            <a:endParaRPr lang="zh-CN" altLang="en-US" smtClean="0">
              <a:latin typeface="楷体_GB2312" pitchFamily="49" charset="-122"/>
              <a:ea typeface="楷体_GB2312" pitchFamily="49" charset="-122"/>
            </a:endParaRPr>
          </a:p>
          <a:p>
            <a:pPr marL="531813" lvl="1" indent="3175">
              <a:lnSpc>
                <a:spcPct val="120000"/>
              </a:lnSpc>
              <a:spcBef>
                <a:spcPct val="10000"/>
              </a:spcBef>
              <a:buClr>
                <a:srgbClr val="0033CC"/>
              </a:buClr>
              <a:buSzPct val="80000"/>
              <a:buFont typeface="Wingdings" pitchFamily="2" charset="2"/>
              <a:buChar char="p"/>
              <a:tabLst>
                <a:tab pos="809625" algn="l"/>
              </a:tabLst>
            </a:pPr>
            <a:r>
              <a:rPr lang="zh-CN" altLang="en-US" sz="2800" smtClean="0">
                <a:solidFill>
                  <a:srgbClr val="0033CC"/>
                </a:solidFill>
                <a:latin typeface="楷体_GB2312" pitchFamily="49" charset="-122"/>
                <a:ea typeface="楷体_GB2312" pitchFamily="49" charset="-122"/>
              </a:rPr>
              <a:t>域</a:t>
            </a:r>
          </a:p>
          <a:p>
            <a:pPr marL="1347788" lvl="2" indent="-269875">
              <a:lnSpc>
                <a:spcPct val="120000"/>
              </a:lnSpc>
              <a:spcBef>
                <a:spcPct val="10000"/>
              </a:spcBef>
              <a:buClr>
                <a:srgbClr val="FF3300"/>
              </a:buClr>
              <a:buSzPct val="90000"/>
              <a:buFont typeface="Wingdings" pitchFamily="2" charset="2"/>
              <a:buChar char="Ø"/>
              <a:tabLst>
                <a:tab pos="809625" algn="l"/>
              </a:tabLst>
            </a:pPr>
            <a:r>
              <a:rPr lang="zh-CN" altLang="en-US" sz="2400" smtClean="0">
                <a:latin typeface="楷体_GB2312" pitchFamily="49" charset="-122"/>
                <a:ea typeface="楷体_GB2312" pitchFamily="49" charset="-122"/>
              </a:rPr>
              <a:t>在域上不仅可以进行</a:t>
            </a:r>
            <a:r>
              <a:rPr lang="zh-CN" altLang="en-US" sz="2400" smtClean="0">
                <a:solidFill>
                  <a:srgbClr val="CC0099"/>
                </a:solidFill>
                <a:latin typeface="楷体_GB2312" pitchFamily="49" charset="-122"/>
                <a:ea typeface="楷体_GB2312" pitchFamily="49" charset="-122"/>
              </a:rPr>
              <a:t>加、减、乘法</a:t>
            </a:r>
            <a:r>
              <a:rPr lang="zh-CN" altLang="en-US" sz="2400" smtClean="0">
                <a:latin typeface="楷体_GB2312" pitchFamily="49" charset="-122"/>
                <a:ea typeface="楷体_GB2312" pitchFamily="49" charset="-122"/>
              </a:rPr>
              <a:t>运算，而且可以进行</a:t>
            </a:r>
            <a:r>
              <a:rPr lang="zh-CN" altLang="en-US" sz="2400" smtClean="0">
                <a:solidFill>
                  <a:srgbClr val="CC0099"/>
                </a:solidFill>
                <a:latin typeface="楷体_GB2312" pitchFamily="49" charset="-122"/>
                <a:ea typeface="楷体_GB2312" pitchFamily="49" charset="-122"/>
              </a:rPr>
              <a:t>除法</a:t>
            </a:r>
            <a:r>
              <a:rPr lang="zh-CN" altLang="en-US" sz="2400" smtClean="0">
                <a:latin typeface="楷体_GB2312" pitchFamily="49" charset="-122"/>
                <a:ea typeface="楷体_GB2312" pitchFamily="49" charset="-122"/>
              </a:rPr>
              <a:t>运算，因此域的应用比环更为广泛。</a:t>
            </a:r>
          </a:p>
          <a:p>
            <a:pPr marL="1347788" lvl="2" indent="-269875">
              <a:lnSpc>
                <a:spcPct val="120000"/>
              </a:lnSpc>
              <a:spcBef>
                <a:spcPct val="10000"/>
              </a:spcBef>
              <a:buClr>
                <a:srgbClr val="FF3300"/>
              </a:buClr>
              <a:buSzPct val="90000"/>
              <a:buFont typeface="Wingdings" pitchFamily="2" charset="2"/>
              <a:buChar char="Ø"/>
              <a:tabLst>
                <a:tab pos="809625" algn="l"/>
              </a:tabLst>
            </a:pPr>
            <a:r>
              <a:rPr lang="zh-CN" altLang="en-US" smtClean="0">
                <a:solidFill>
                  <a:srgbClr val="FF0000"/>
                </a:solidFill>
                <a:latin typeface="楷体_GB2312" pitchFamily="49" charset="-122"/>
                <a:ea typeface="楷体_GB2312" pitchFamily="49" charset="-122"/>
              </a:rPr>
              <a:t>有限域</a:t>
            </a:r>
            <a:r>
              <a:rPr lang="zh-CN" altLang="en-US" sz="2400" smtClean="0">
                <a:latin typeface="楷体_GB2312" pitchFamily="49" charset="-122"/>
                <a:ea typeface="楷体_GB2312" pitchFamily="49" charset="-122"/>
              </a:rPr>
              <a:t>：元素的个数有限。</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28" name="Rectangle 4"/>
          <p:cNvSpPr>
            <a:spLocks noChangeArrowheads="1"/>
          </p:cNvSpPr>
          <p:nvPr/>
        </p:nvSpPr>
        <p:spPr bwMode="auto">
          <a:xfrm>
            <a:off x="684213" y="1412875"/>
            <a:ext cx="8459787" cy="566738"/>
          </a:xfrm>
          <a:prstGeom prst="rect">
            <a:avLst/>
          </a:prstGeom>
          <a:noFill/>
          <a:ln w="9525">
            <a:noFill/>
            <a:miter lim="800000"/>
            <a:headEnd/>
            <a:tailEnd/>
          </a:ln>
        </p:spPr>
        <p:txBody>
          <a:bodyPr>
            <a:spAutoFit/>
          </a:bodyPr>
          <a:lstStyle/>
          <a:p>
            <a:pPr>
              <a:lnSpc>
                <a:spcPct val="130000"/>
              </a:lnSpc>
            </a:pPr>
            <a:endParaRPr lang="zh-CN" altLang="zh-CN" sz="2400"/>
          </a:p>
        </p:txBody>
      </p:sp>
      <p:sp>
        <p:nvSpPr>
          <p:cNvPr id="397329" name="Rectangle 6"/>
          <p:cNvSpPr>
            <a:spLocks noChangeArrowheads="1"/>
          </p:cNvSpPr>
          <p:nvPr/>
        </p:nvSpPr>
        <p:spPr bwMode="auto">
          <a:xfrm>
            <a:off x="571500" y="1196975"/>
            <a:ext cx="6448425" cy="647700"/>
          </a:xfrm>
          <a:prstGeom prst="rect">
            <a:avLst/>
          </a:prstGeom>
          <a:noFill/>
          <a:ln w="9525">
            <a:noFill/>
            <a:miter lim="800000"/>
            <a:headEnd/>
            <a:tailEnd/>
          </a:ln>
        </p:spPr>
        <p:txBody>
          <a:bodyPr>
            <a:spAutoFit/>
          </a:bodyPr>
          <a:lstStyle/>
          <a:p>
            <a:pPr>
              <a:lnSpc>
                <a:spcPct val="130000"/>
              </a:lnSpc>
            </a:pPr>
            <a:r>
              <a:rPr lang="zh-CN" altLang="en-US" b="1">
                <a:solidFill>
                  <a:srgbClr val="0033CC"/>
                </a:solidFill>
                <a:latin typeface="楷体_GB2312" pitchFamily="49" charset="-122"/>
                <a:ea typeface="楷体_GB2312" pitchFamily="49" charset="-122"/>
              </a:rPr>
              <a:t>例</a:t>
            </a:r>
            <a:r>
              <a:rPr lang="en-US" altLang="zh-CN" b="1">
                <a:solidFill>
                  <a:srgbClr val="0033CC"/>
                </a:solidFill>
                <a:latin typeface="楷体_GB2312" pitchFamily="49" charset="-122"/>
                <a:ea typeface="楷体_GB2312" pitchFamily="49" charset="-122"/>
              </a:rPr>
              <a:t>7</a:t>
            </a:r>
            <a:r>
              <a:rPr lang="zh-CN" altLang="en-US" b="1">
                <a:solidFill>
                  <a:srgbClr val="0033CC"/>
                </a:solidFill>
                <a:latin typeface="楷体_GB2312" pitchFamily="49" charset="-122"/>
                <a:ea typeface="楷体_GB2312" pitchFamily="49" charset="-122"/>
              </a:rPr>
              <a:t>：</a:t>
            </a:r>
            <a:r>
              <a:rPr lang="zh-CN" altLang="en-US" b="1">
                <a:latin typeface="楷体_GB2312" pitchFamily="49" charset="-122"/>
                <a:ea typeface="楷体_GB2312" pitchFamily="49" charset="-122"/>
              </a:rPr>
              <a:t>设  是大于</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的任意正整数，</a:t>
            </a:r>
            <a:r>
              <a:rPr lang="zh-CN" altLang="en-US" b="1">
                <a:solidFill>
                  <a:srgbClr val="0033CC"/>
                </a:solidFill>
                <a:latin typeface="楷体_GB2312" pitchFamily="49" charset="-122"/>
                <a:ea typeface="楷体_GB2312" pitchFamily="49" charset="-122"/>
              </a:rPr>
              <a:t>集合</a:t>
            </a:r>
            <a:r>
              <a:rPr lang="en-US" altLang="zh-CN" b="1">
                <a:latin typeface="楷体_GB2312" pitchFamily="49" charset="-122"/>
                <a:ea typeface="楷体_GB2312" pitchFamily="49" charset="-122"/>
              </a:rPr>
              <a:t>:</a:t>
            </a:r>
          </a:p>
        </p:txBody>
      </p:sp>
      <p:sp>
        <p:nvSpPr>
          <p:cNvPr id="397330" name="Rectangle 18"/>
          <p:cNvSpPr>
            <a:spLocks noChangeArrowheads="1"/>
          </p:cNvSpPr>
          <p:nvPr/>
        </p:nvSpPr>
        <p:spPr bwMode="auto">
          <a:xfrm>
            <a:off x="755650" y="2395538"/>
            <a:ext cx="7345363" cy="647700"/>
          </a:xfrm>
          <a:prstGeom prst="rect">
            <a:avLst/>
          </a:prstGeom>
          <a:noFill/>
          <a:ln w="9525">
            <a:noFill/>
            <a:miter lim="800000"/>
            <a:headEnd/>
            <a:tailEnd/>
          </a:ln>
        </p:spPr>
        <p:txBody>
          <a:bodyPr>
            <a:spAutoFit/>
          </a:bodyPr>
          <a:lstStyle/>
          <a:p>
            <a:pPr>
              <a:lnSpc>
                <a:spcPct val="130000"/>
              </a:lnSpc>
            </a:pPr>
            <a:r>
              <a:rPr lang="zh-CN" altLang="en-US" b="1">
                <a:latin typeface="楷体_GB2312" pitchFamily="49" charset="-122"/>
                <a:ea typeface="楷体_GB2312" pitchFamily="49" charset="-122"/>
              </a:rPr>
              <a:t>关于</a:t>
            </a:r>
            <a:r>
              <a:rPr lang="zh-CN" altLang="en-US" b="1">
                <a:solidFill>
                  <a:srgbClr val="CC0099"/>
                </a:solidFill>
                <a:latin typeface="楷体_GB2312" pitchFamily="49" charset="-122"/>
                <a:ea typeface="楷体_GB2312" pitchFamily="49" charset="-122"/>
              </a:rPr>
              <a:t>模</a:t>
            </a:r>
            <a:r>
              <a:rPr lang="en-US" altLang="zh-CN" b="1">
                <a:solidFill>
                  <a:srgbClr val="CC0099"/>
                </a:solidFill>
                <a:latin typeface="楷体_GB2312" pitchFamily="49" charset="-122"/>
                <a:ea typeface="楷体_GB2312" pitchFamily="49" charset="-122"/>
              </a:rPr>
              <a:t>n</a:t>
            </a:r>
            <a:r>
              <a:rPr lang="zh-CN" altLang="en-US" b="1">
                <a:solidFill>
                  <a:srgbClr val="CC0099"/>
                </a:solidFill>
                <a:latin typeface="楷体_GB2312" pitchFamily="49" charset="-122"/>
                <a:ea typeface="楷体_GB2312" pitchFamily="49" charset="-122"/>
              </a:rPr>
              <a:t>的乘法</a:t>
            </a:r>
            <a:r>
              <a:rPr lang="zh-CN" altLang="en-US" b="1">
                <a:latin typeface="楷体_GB2312" pitchFamily="49" charset="-122"/>
                <a:ea typeface="楷体_GB2312" pitchFamily="49" charset="-122"/>
              </a:rPr>
              <a:t>运算为群：</a:t>
            </a:r>
            <a:r>
              <a:rPr lang="zh-CN" altLang="en-US" sz="1400" b="1">
                <a:latin typeface="楷体_GB2312" pitchFamily="49" charset="-122"/>
                <a:ea typeface="楷体_GB2312" pitchFamily="49" charset="-122"/>
              </a:rPr>
              <a:t> </a:t>
            </a:r>
          </a:p>
        </p:txBody>
      </p:sp>
      <p:graphicFrame>
        <p:nvGraphicFramePr>
          <p:cNvPr id="397314" name="Object 87"/>
          <p:cNvGraphicFramePr>
            <a:graphicFrameLocks noChangeAspect="1"/>
          </p:cNvGraphicFramePr>
          <p:nvPr/>
        </p:nvGraphicFramePr>
        <p:xfrm>
          <a:off x="1979613" y="1409700"/>
          <a:ext cx="323850" cy="355600"/>
        </p:xfrm>
        <a:graphic>
          <a:graphicData uri="http://schemas.openxmlformats.org/presentationml/2006/ole">
            <p:oleObj spid="_x0000_s397314" name="Equation" r:id="rId4" imgW="126720" imgH="139680" progId="">
              <p:embed/>
            </p:oleObj>
          </a:graphicData>
        </a:graphic>
      </p:graphicFrame>
      <p:graphicFrame>
        <p:nvGraphicFramePr>
          <p:cNvPr id="397316" name="Object 92"/>
          <p:cNvGraphicFramePr>
            <a:graphicFrameLocks noChangeAspect="1"/>
          </p:cNvGraphicFramePr>
          <p:nvPr/>
        </p:nvGraphicFramePr>
        <p:xfrm>
          <a:off x="2143125" y="3043238"/>
          <a:ext cx="3671888" cy="488950"/>
        </p:xfrm>
        <a:graphic>
          <a:graphicData uri="http://schemas.openxmlformats.org/presentationml/2006/ole">
            <p:oleObj spid="_x0000_s397316" name="Equation" r:id="rId5" imgW="1333440" imgH="177480" progId="">
              <p:embed/>
            </p:oleObj>
          </a:graphicData>
        </a:graphic>
      </p:graphicFrame>
      <p:sp>
        <p:nvSpPr>
          <p:cNvPr id="16" name="灯片编号占位符 15"/>
          <p:cNvSpPr>
            <a:spLocks noGrp="1"/>
          </p:cNvSpPr>
          <p:nvPr>
            <p:ph type="sldNum" sz="quarter" idx="10"/>
          </p:nvPr>
        </p:nvSpPr>
        <p:spPr/>
        <p:txBody>
          <a:bodyPr/>
          <a:lstStyle/>
          <a:p>
            <a:pPr>
              <a:defRPr/>
            </a:pPr>
            <a:fld id="{80B4F3E7-F1E3-4415-B705-7A3E282CA4D1}" type="slidenum">
              <a:rPr lang="en-US" altLang="zh-CN"/>
              <a:pPr>
                <a:defRPr/>
              </a:pPr>
              <a:t>20</a:t>
            </a:fld>
            <a:endParaRPr lang="en-US" altLang="zh-CN" dirty="0"/>
          </a:p>
        </p:txBody>
      </p:sp>
      <p:sp>
        <p:nvSpPr>
          <p:cNvPr id="397332"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常见群的例子</a:t>
            </a:r>
          </a:p>
        </p:txBody>
      </p:sp>
      <p:graphicFrame>
        <p:nvGraphicFramePr>
          <p:cNvPr id="397317" name="Object 12"/>
          <p:cNvGraphicFramePr>
            <a:graphicFrameLocks noChangeAspect="1"/>
          </p:cNvGraphicFramePr>
          <p:nvPr/>
        </p:nvGraphicFramePr>
        <p:xfrm>
          <a:off x="2357438" y="1830388"/>
          <a:ext cx="3919537" cy="673100"/>
        </p:xfrm>
        <a:graphic>
          <a:graphicData uri="http://schemas.openxmlformats.org/presentationml/2006/ole">
            <p:oleObj spid="_x0000_s397317" name="Equation" r:id="rId6" imgW="1625400" imgH="279360" progId="">
              <p:embed/>
            </p:oleObj>
          </a:graphicData>
        </a:graphic>
      </p:graphicFrame>
      <p:sp>
        <p:nvSpPr>
          <p:cNvPr id="397333" name="Rectangle 3">
            <a:hlinkClick r:id="rId7" action="ppaction://hlinksldjump"/>
          </p:cNvPr>
          <p:cNvSpPr>
            <a:spLocks noChangeArrowheads="1"/>
          </p:cNvSpPr>
          <p:nvPr/>
        </p:nvSpPr>
        <p:spPr bwMode="auto">
          <a:xfrm>
            <a:off x="603250" y="3627438"/>
            <a:ext cx="8001000" cy="519112"/>
          </a:xfrm>
          <a:prstGeom prst="rect">
            <a:avLst/>
          </a:prstGeom>
          <a:noFill/>
          <a:ln w="9525">
            <a:noFill/>
            <a:miter lim="800000"/>
            <a:headEnd/>
            <a:tailEnd/>
          </a:ln>
        </p:spPr>
        <p:txBody>
          <a:bodyPr>
            <a:spAutoFit/>
          </a:bodyPr>
          <a:lstStyle/>
          <a:p>
            <a:r>
              <a:rPr kumimoji="0" lang="zh-CN" altLang="en-US" b="1">
                <a:latin typeface="楷体_GB2312" pitchFamily="49" charset="-122"/>
                <a:ea typeface="楷体_GB2312" pitchFamily="49" charset="-122"/>
              </a:rPr>
              <a:t>当</a:t>
            </a:r>
            <a:r>
              <a:rPr kumimoji="0" lang="en-US" altLang="zh-CN" b="1" i="1">
                <a:latin typeface="楷体_GB2312" pitchFamily="49" charset="-122"/>
                <a:ea typeface="楷体_GB2312" pitchFamily="49" charset="-122"/>
                <a:cs typeface="Times New Roman" pitchFamily="18" charset="0"/>
              </a:rPr>
              <a:t>n</a:t>
            </a:r>
            <a:r>
              <a:rPr kumimoji="0" lang="zh-CN" altLang="en-US" b="1">
                <a:latin typeface="楷体_GB2312" pitchFamily="49" charset="-122"/>
                <a:ea typeface="楷体_GB2312" pitchFamily="49" charset="-122"/>
              </a:rPr>
              <a:t>为素数时，            称为</a:t>
            </a:r>
            <a:r>
              <a:rPr kumimoji="0" lang="zh-CN" altLang="en-US" b="1">
                <a:solidFill>
                  <a:srgbClr val="FF3300"/>
                </a:solidFill>
                <a:latin typeface="楷体_GB2312" pitchFamily="49" charset="-122"/>
                <a:ea typeface="楷体_GB2312" pitchFamily="49" charset="-122"/>
              </a:rPr>
              <a:t>素数模乘法群</a:t>
            </a:r>
            <a:endParaRPr kumimoji="0" lang="zh-CN" altLang="en-US" b="1">
              <a:latin typeface="楷体_GB2312" pitchFamily="49" charset="-122"/>
              <a:ea typeface="楷体_GB2312" pitchFamily="49" charset="-122"/>
            </a:endParaRPr>
          </a:p>
        </p:txBody>
      </p:sp>
      <p:sp>
        <p:nvSpPr>
          <p:cNvPr id="11" name="圆角矩形 10"/>
          <p:cNvSpPr/>
          <p:nvPr/>
        </p:nvSpPr>
        <p:spPr>
          <a:xfrm>
            <a:off x="603250" y="3573463"/>
            <a:ext cx="7672388" cy="714375"/>
          </a:xfrm>
          <a:prstGeom prst="round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graphicFrame>
        <p:nvGraphicFramePr>
          <p:cNvPr id="397327" name="Object 15"/>
          <p:cNvGraphicFramePr>
            <a:graphicFrameLocks noChangeAspect="1"/>
          </p:cNvGraphicFramePr>
          <p:nvPr/>
        </p:nvGraphicFramePr>
        <p:xfrm>
          <a:off x="2946400" y="3656013"/>
          <a:ext cx="2232025" cy="487362"/>
        </p:xfrm>
        <a:graphic>
          <a:graphicData uri="http://schemas.openxmlformats.org/presentationml/2006/ole">
            <p:oleObj spid="_x0000_s397327" name="公式" r:id="rId8" imgW="1104840" imgH="241200" progId="Equation.3">
              <p:embed/>
            </p:oleObj>
          </a:graphicData>
        </a:graphic>
      </p:graphicFrame>
      <p:sp>
        <p:nvSpPr>
          <p:cNvPr id="397336" name="Text Box 24"/>
          <p:cNvSpPr txBox="1">
            <a:spLocks noChangeArrowheads="1"/>
          </p:cNvSpPr>
          <p:nvPr/>
        </p:nvSpPr>
        <p:spPr bwMode="auto">
          <a:xfrm>
            <a:off x="2339975" y="4997450"/>
            <a:ext cx="3221038" cy="519113"/>
          </a:xfrm>
          <a:prstGeom prst="rect">
            <a:avLst/>
          </a:prstGeom>
          <a:noFill/>
          <a:ln w="9525">
            <a:noFill/>
            <a:miter lim="800000"/>
            <a:headEnd/>
            <a:tailEnd/>
          </a:ln>
        </p:spPr>
        <p:txBody>
          <a:bodyPr wrap="none">
            <a:spAutoFit/>
          </a:bodyPr>
          <a:lstStyle/>
          <a:p>
            <a:r>
              <a:rPr lang="zh-CN" altLang="en-US" b="1">
                <a:solidFill>
                  <a:srgbClr val="0033CC"/>
                </a:solidFill>
                <a:latin typeface="楷体_GB2312" pitchFamily="49" charset="-122"/>
                <a:ea typeface="楷体_GB2312" pitchFamily="49" charset="-122"/>
              </a:rPr>
              <a:t>（</a:t>
            </a:r>
            <a:r>
              <a:rPr lang="en-US" altLang="zh-CN" b="1">
                <a:solidFill>
                  <a:srgbClr val="0033CC"/>
                </a:solidFill>
                <a:latin typeface="楷体_GB2312" pitchFamily="49" charset="-122"/>
                <a:ea typeface="楷体_GB2312" pitchFamily="49" charset="-122"/>
              </a:rPr>
              <a:t>2</a:t>
            </a:r>
            <a:r>
              <a:rPr lang="zh-CN" altLang="en-US" b="1">
                <a:solidFill>
                  <a:srgbClr val="0033CC"/>
                </a:solidFill>
                <a:latin typeface="楷体_GB2312" pitchFamily="49" charset="-122"/>
                <a:ea typeface="楷体_GB2312" pitchFamily="49" charset="-122"/>
              </a:rPr>
              <a:t>）满足结合律：</a:t>
            </a:r>
          </a:p>
        </p:txBody>
      </p:sp>
      <p:sp>
        <p:nvSpPr>
          <p:cNvPr id="2" name="Text Box 25"/>
          <p:cNvSpPr txBox="1">
            <a:spLocks noChangeArrowheads="1"/>
          </p:cNvSpPr>
          <p:nvPr/>
        </p:nvSpPr>
        <p:spPr bwMode="auto">
          <a:xfrm>
            <a:off x="1300163" y="4494213"/>
            <a:ext cx="1255712" cy="519112"/>
          </a:xfrm>
          <a:prstGeom prst="rect">
            <a:avLst/>
          </a:prstGeom>
          <a:noFill/>
          <a:ln w="9525">
            <a:noFill/>
            <a:miter lim="800000"/>
            <a:headEnd/>
            <a:tailEnd/>
          </a:ln>
        </p:spPr>
        <p:txBody>
          <a:bodyPr wrap="none">
            <a:spAutoFit/>
          </a:bodyPr>
          <a:lstStyle/>
          <a:p>
            <a:r>
              <a:rPr lang="zh-CN" altLang="en-US" b="1">
                <a:solidFill>
                  <a:srgbClr val="FF0000"/>
                </a:solidFill>
                <a:ea typeface="楷体_GB2312" pitchFamily="49" charset="-122"/>
              </a:rPr>
              <a:t>证明：</a:t>
            </a:r>
          </a:p>
        </p:txBody>
      </p:sp>
      <p:sp>
        <p:nvSpPr>
          <p:cNvPr id="397338" name="Text Box 26"/>
          <p:cNvSpPr txBox="1">
            <a:spLocks noChangeArrowheads="1"/>
          </p:cNvSpPr>
          <p:nvPr/>
        </p:nvSpPr>
        <p:spPr bwMode="auto">
          <a:xfrm>
            <a:off x="2339975" y="5502275"/>
            <a:ext cx="2863850" cy="519113"/>
          </a:xfrm>
          <a:prstGeom prst="rect">
            <a:avLst/>
          </a:prstGeom>
          <a:noFill/>
          <a:ln w="9525">
            <a:noFill/>
            <a:miter lim="800000"/>
            <a:headEnd/>
            <a:tailEnd/>
          </a:ln>
        </p:spPr>
        <p:txBody>
          <a:bodyPr wrap="none">
            <a:spAutoFit/>
          </a:bodyPr>
          <a:lstStyle/>
          <a:p>
            <a:r>
              <a:rPr lang="zh-CN" altLang="en-US" b="1">
                <a:solidFill>
                  <a:srgbClr val="0033CC"/>
                </a:solidFill>
                <a:latin typeface="楷体_GB2312" pitchFamily="49" charset="-122"/>
                <a:ea typeface="楷体_GB2312" pitchFamily="49" charset="-122"/>
              </a:rPr>
              <a:t>（</a:t>
            </a:r>
            <a:r>
              <a:rPr lang="en-US" altLang="zh-CN" b="1">
                <a:solidFill>
                  <a:srgbClr val="0033CC"/>
                </a:solidFill>
                <a:latin typeface="楷体_GB2312" pitchFamily="49" charset="-122"/>
                <a:ea typeface="楷体_GB2312" pitchFamily="49" charset="-122"/>
              </a:rPr>
              <a:t>3</a:t>
            </a:r>
            <a:r>
              <a:rPr lang="zh-CN" altLang="en-US" b="1">
                <a:solidFill>
                  <a:srgbClr val="0033CC"/>
                </a:solidFill>
                <a:latin typeface="楷体_GB2312" pitchFamily="49" charset="-122"/>
                <a:ea typeface="楷体_GB2312" pitchFamily="49" charset="-122"/>
              </a:rPr>
              <a:t>）有单位元：</a:t>
            </a:r>
          </a:p>
        </p:txBody>
      </p:sp>
      <p:sp>
        <p:nvSpPr>
          <p:cNvPr id="397339" name="Text Box 27"/>
          <p:cNvSpPr txBox="1">
            <a:spLocks noChangeArrowheads="1"/>
          </p:cNvSpPr>
          <p:nvPr/>
        </p:nvSpPr>
        <p:spPr bwMode="auto">
          <a:xfrm>
            <a:off x="2365375" y="6005513"/>
            <a:ext cx="3935413" cy="519112"/>
          </a:xfrm>
          <a:prstGeom prst="rect">
            <a:avLst/>
          </a:prstGeom>
          <a:noFill/>
          <a:ln w="9525">
            <a:noFill/>
            <a:miter lim="800000"/>
            <a:headEnd/>
            <a:tailEnd/>
          </a:ln>
        </p:spPr>
        <p:txBody>
          <a:bodyPr wrap="none">
            <a:spAutoFit/>
          </a:bodyPr>
          <a:lstStyle/>
          <a:p>
            <a:r>
              <a:rPr lang="zh-CN" altLang="en-US" b="1">
                <a:solidFill>
                  <a:srgbClr val="0033CC"/>
                </a:solidFill>
                <a:latin typeface="楷体_GB2312" pitchFamily="49" charset="-122"/>
                <a:ea typeface="楷体_GB2312" pitchFamily="49" charset="-122"/>
              </a:rPr>
              <a:t>（</a:t>
            </a:r>
            <a:r>
              <a:rPr lang="en-US" altLang="zh-CN" b="1">
                <a:solidFill>
                  <a:srgbClr val="0033CC"/>
                </a:solidFill>
                <a:latin typeface="楷体_GB2312" pitchFamily="49" charset="-122"/>
                <a:ea typeface="楷体_GB2312" pitchFamily="49" charset="-122"/>
              </a:rPr>
              <a:t>4</a:t>
            </a:r>
            <a:r>
              <a:rPr lang="zh-CN" altLang="en-US" b="1">
                <a:solidFill>
                  <a:srgbClr val="0033CC"/>
                </a:solidFill>
                <a:latin typeface="楷体_GB2312" pitchFamily="49" charset="-122"/>
                <a:ea typeface="楷体_GB2312" pitchFamily="49" charset="-122"/>
              </a:rPr>
              <a:t>）每个元素的逆元：</a:t>
            </a:r>
          </a:p>
        </p:txBody>
      </p:sp>
      <p:sp>
        <p:nvSpPr>
          <p:cNvPr id="397340" name="Rectangle 28"/>
          <p:cNvSpPr>
            <a:spLocks noChangeArrowheads="1"/>
          </p:cNvSpPr>
          <p:nvPr/>
        </p:nvSpPr>
        <p:spPr bwMode="auto">
          <a:xfrm>
            <a:off x="2339975" y="4494213"/>
            <a:ext cx="3400425" cy="519112"/>
          </a:xfrm>
          <a:prstGeom prst="rect">
            <a:avLst/>
          </a:prstGeom>
          <a:noFill/>
          <a:ln w="9525">
            <a:noFill/>
            <a:miter lim="800000"/>
            <a:headEnd/>
            <a:tailEnd/>
          </a:ln>
        </p:spPr>
        <p:txBody>
          <a:bodyPr wrap="none">
            <a:spAutoFit/>
          </a:bodyPr>
          <a:lstStyle/>
          <a:p>
            <a:r>
              <a:rPr lang="zh-CN" altLang="en-US" b="1">
                <a:solidFill>
                  <a:srgbClr val="CC0099"/>
                </a:solidFill>
                <a:latin typeface="楷体_GB2312" pitchFamily="49" charset="-122"/>
                <a:ea typeface="楷体_GB2312" pitchFamily="49" charset="-122"/>
              </a:rPr>
              <a:t>（</a:t>
            </a:r>
            <a:r>
              <a:rPr lang="en-US" altLang="zh-CN" b="1">
                <a:solidFill>
                  <a:srgbClr val="CC0099"/>
                </a:solidFill>
                <a:latin typeface="楷体_GB2312" pitchFamily="49" charset="-122"/>
                <a:ea typeface="楷体_GB2312" pitchFamily="49" charset="-122"/>
              </a:rPr>
              <a:t>1</a:t>
            </a:r>
            <a:r>
              <a:rPr lang="zh-CN" altLang="en-US" b="1">
                <a:solidFill>
                  <a:srgbClr val="CC0099"/>
                </a:solidFill>
                <a:latin typeface="楷体_GB2312" pitchFamily="49" charset="-122"/>
                <a:ea typeface="楷体_GB2312" pitchFamily="49" charset="-122"/>
              </a:rPr>
              <a:t>）模</a:t>
            </a:r>
            <a:r>
              <a:rPr lang="en-US" altLang="zh-CN" b="1">
                <a:solidFill>
                  <a:srgbClr val="CC0099"/>
                </a:solidFill>
                <a:latin typeface="楷体_GB2312" pitchFamily="49" charset="-122"/>
                <a:ea typeface="楷体_GB2312" pitchFamily="49" charset="-122"/>
              </a:rPr>
              <a:t>n</a:t>
            </a:r>
            <a:r>
              <a:rPr lang="zh-CN" altLang="en-US" b="1">
                <a:solidFill>
                  <a:srgbClr val="CC0099"/>
                </a:solidFill>
                <a:latin typeface="楷体_GB2312" pitchFamily="49" charset="-122"/>
                <a:ea typeface="楷体_GB2312" pitchFamily="49" charset="-122"/>
              </a:rPr>
              <a:t>的乘法封闭</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7340"/>
                                        </p:tgtEl>
                                        <p:attrNameLst>
                                          <p:attrName>style.visibility</p:attrName>
                                        </p:attrNameLst>
                                      </p:cBhvr>
                                      <p:to>
                                        <p:strVal val="visible"/>
                                      </p:to>
                                    </p:set>
                                    <p:animEffect transition="in" filter="blinds(horizontal)">
                                      <p:cBhvr>
                                        <p:cTn id="7" dur="500"/>
                                        <p:tgtEl>
                                          <p:spTgt spid="3973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7336"/>
                                        </p:tgtEl>
                                        <p:attrNameLst>
                                          <p:attrName>style.visibility</p:attrName>
                                        </p:attrNameLst>
                                      </p:cBhvr>
                                      <p:to>
                                        <p:strVal val="visible"/>
                                      </p:to>
                                    </p:set>
                                    <p:animEffect transition="in" filter="blinds(horizontal)">
                                      <p:cBhvr>
                                        <p:cTn id="12" dur="500"/>
                                        <p:tgtEl>
                                          <p:spTgt spid="3973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7338"/>
                                        </p:tgtEl>
                                        <p:attrNameLst>
                                          <p:attrName>style.visibility</p:attrName>
                                        </p:attrNameLst>
                                      </p:cBhvr>
                                      <p:to>
                                        <p:strVal val="visible"/>
                                      </p:to>
                                    </p:set>
                                    <p:animEffect transition="in" filter="blinds(horizontal)">
                                      <p:cBhvr>
                                        <p:cTn id="17" dur="500"/>
                                        <p:tgtEl>
                                          <p:spTgt spid="3973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7339"/>
                                        </p:tgtEl>
                                        <p:attrNameLst>
                                          <p:attrName>style.visibility</p:attrName>
                                        </p:attrNameLst>
                                      </p:cBhvr>
                                      <p:to>
                                        <p:strVal val="visible"/>
                                      </p:to>
                                    </p:set>
                                    <p:animEffect transition="in" filter="blinds(horizontal)">
                                      <p:cBhvr>
                                        <p:cTn id="22" dur="500"/>
                                        <p:tgtEl>
                                          <p:spTgt spid="397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39" grpId="0"/>
      <p:bldP spid="3973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0"/>
          <p:cNvSpPr>
            <a:spLocks noChangeArrowheads="1"/>
          </p:cNvSpPr>
          <p:nvPr/>
        </p:nvSpPr>
        <p:spPr bwMode="auto">
          <a:xfrm>
            <a:off x="428625" y="1643063"/>
            <a:ext cx="8175625" cy="3825875"/>
          </a:xfrm>
          <a:prstGeom prst="rect">
            <a:avLst/>
          </a:prstGeom>
          <a:noFill/>
          <a:ln w="9525">
            <a:noFill/>
            <a:miter lim="800000"/>
            <a:headEnd/>
            <a:tailEnd/>
          </a:ln>
        </p:spPr>
        <p:txBody>
          <a:bodyPr>
            <a:spAutoFit/>
          </a:bodyPr>
          <a:lstStyle/>
          <a:p>
            <a:pPr marL="269875" indent="-269875">
              <a:lnSpc>
                <a:spcPct val="125000"/>
              </a:lnSpc>
              <a:buClr>
                <a:srgbClr val="FF3300"/>
              </a:buClr>
              <a:buSzPct val="90000"/>
              <a:buFont typeface="Wingdings" pitchFamily="2" charset="2"/>
              <a:buChar char="Ø"/>
            </a:pPr>
            <a:r>
              <a:rPr lang="zh-CN" altLang="en-US" b="1">
                <a:latin typeface="楷体_GB2312" pitchFamily="49" charset="-122"/>
                <a:ea typeface="楷体_GB2312" pitchFamily="49" charset="-122"/>
              </a:rPr>
              <a:t>当</a:t>
            </a:r>
            <a:r>
              <a:rPr lang="en-US" altLang="zh-CN" b="1" i="1">
                <a:latin typeface="楷体_GB2312" pitchFamily="49" charset="-122"/>
                <a:ea typeface="楷体_GB2312" pitchFamily="49" charset="-122"/>
              </a:rPr>
              <a:t>n</a:t>
            </a:r>
            <a:r>
              <a:rPr lang="zh-CN" altLang="en-US" b="1">
                <a:latin typeface="楷体_GB2312" pitchFamily="49" charset="-122"/>
                <a:ea typeface="楷体_GB2312" pitchFamily="49" charset="-122"/>
              </a:rPr>
              <a:t>为素数时，则               。对已知的</a:t>
            </a:r>
          </a:p>
          <a:p>
            <a:pPr marL="269875" indent="-269875">
              <a:lnSpc>
                <a:spcPct val="125000"/>
              </a:lnSpc>
            </a:pPr>
            <a:r>
              <a:rPr lang="zh-CN" altLang="en-US" b="1">
                <a:latin typeface="楷体_GB2312" pitchFamily="49" charset="-122"/>
                <a:ea typeface="楷体_GB2312" pitchFamily="49" charset="-122"/>
              </a:rPr>
              <a:t>         ，求整数</a:t>
            </a:r>
            <a:r>
              <a:rPr lang="en-US" altLang="zh-CN" b="1" i="1">
                <a:latin typeface="楷体_GB2312" pitchFamily="49" charset="-122"/>
                <a:ea typeface="楷体_GB2312" pitchFamily="49" charset="-122"/>
              </a:rPr>
              <a:t>x</a:t>
            </a:r>
            <a:r>
              <a:rPr lang="zh-CN" altLang="en-US" b="1">
                <a:latin typeface="楷体_GB2312" pitchFamily="49" charset="-122"/>
                <a:ea typeface="楷体_GB2312" pitchFamily="49" charset="-122"/>
              </a:rPr>
              <a:t>，使：</a:t>
            </a:r>
            <a:endParaRPr lang="en-US" altLang="zh-CN" b="1">
              <a:latin typeface="楷体_GB2312" pitchFamily="49" charset="-122"/>
              <a:ea typeface="楷体_GB2312" pitchFamily="49" charset="-122"/>
            </a:endParaRPr>
          </a:p>
          <a:p>
            <a:pPr marL="269875" indent="-269875">
              <a:lnSpc>
                <a:spcPct val="125000"/>
              </a:lnSpc>
            </a:pPr>
            <a:endParaRPr lang="zh-CN" altLang="en-US" b="1">
              <a:latin typeface="楷体_GB2312" pitchFamily="49" charset="-122"/>
              <a:ea typeface="楷体_GB2312" pitchFamily="49" charset="-122"/>
            </a:endParaRPr>
          </a:p>
          <a:p>
            <a:pPr marL="269875" indent="-269875">
              <a:lnSpc>
                <a:spcPct val="125000"/>
              </a:lnSpc>
            </a:pPr>
            <a:r>
              <a:rPr lang="zh-CN" altLang="en-US" b="1">
                <a:latin typeface="楷体_GB2312" pitchFamily="49" charset="-122"/>
                <a:ea typeface="楷体_GB2312" pitchFamily="49" charset="-122"/>
              </a:rPr>
              <a:t> 成立的问题为</a:t>
            </a:r>
            <a:r>
              <a:rPr lang="zh-CN" altLang="en-US" b="1">
                <a:solidFill>
                  <a:srgbClr val="C00000"/>
                </a:solidFill>
                <a:latin typeface="楷体_GB2312" pitchFamily="49" charset="-122"/>
                <a:ea typeface="楷体_GB2312" pitchFamily="49" charset="-122"/>
              </a:rPr>
              <a:t>离散对数问题</a:t>
            </a:r>
            <a:r>
              <a:rPr lang="zh-CN" altLang="en-US" b="1">
                <a:latin typeface="楷体_GB2312" pitchFamily="49" charset="-122"/>
                <a:ea typeface="楷体_GB2312" pitchFamily="49" charset="-122"/>
              </a:rPr>
              <a:t>。</a:t>
            </a:r>
            <a:endParaRPr lang="en-US" altLang="zh-CN" b="1">
              <a:latin typeface="楷体_GB2312" pitchFamily="49" charset="-122"/>
              <a:ea typeface="楷体_GB2312" pitchFamily="49" charset="-122"/>
            </a:endParaRPr>
          </a:p>
          <a:p>
            <a:pPr marL="269875" indent="-269875">
              <a:lnSpc>
                <a:spcPct val="125000"/>
              </a:lnSpc>
            </a:pPr>
            <a:endParaRPr lang="en-US" altLang="zh-CN" b="1">
              <a:latin typeface="楷体_GB2312" pitchFamily="49" charset="-122"/>
              <a:ea typeface="楷体_GB2312" pitchFamily="49" charset="-122"/>
            </a:endParaRPr>
          </a:p>
          <a:p>
            <a:pPr marL="269875" indent="-269875">
              <a:lnSpc>
                <a:spcPct val="125000"/>
              </a:lnSpc>
              <a:buClr>
                <a:srgbClr val="FF3300"/>
              </a:buClr>
              <a:buSzPct val="90000"/>
              <a:buFont typeface="Wingdings" pitchFamily="2" charset="2"/>
              <a:buChar char="Ø"/>
            </a:pPr>
            <a:r>
              <a:rPr lang="zh-CN" altLang="en-US" b="1">
                <a:latin typeface="楷体_GB2312" pitchFamily="49" charset="-122"/>
                <a:ea typeface="楷体_GB2312" pitchFamily="49" charset="-122"/>
              </a:rPr>
              <a:t>该问题被应用于：</a:t>
            </a:r>
            <a:r>
              <a:rPr lang="en-US" altLang="zh-CN" b="1">
                <a:solidFill>
                  <a:srgbClr val="0033CC"/>
                </a:solidFill>
                <a:latin typeface="楷体_GB2312" pitchFamily="49" charset="-122"/>
                <a:ea typeface="楷体_GB2312" pitchFamily="49" charset="-122"/>
              </a:rPr>
              <a:t>DH</a:t>
            </a:r>
            <a:r>
              <a:rPr lang="zh-CN" altLang="en-US" b="1">
                <a:solidFill>
                  <a:srgbClr val="0033CC"/>
                </a:solidFill>
                <a:latin typeface="楷体_GB2312" pitchFamily="49" charset="-122"/>
                <a:ea typeface="楷体_GB2312" pitchFamily="49" charset="-122"/>
              </a:rPr>
              <a:t>密钥交换协议</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ElGamal</a:t>
            </a:r>
            <a:r>
              <a:rPr lang="zh-CN" altLang="en-US" b="1">
                <a:latin typeface="楷体_GB2312" pitchFamily="49" charset="-122"/>
                <a:ea typeface="楷体_GB2312" pitchFamily="49" charset="-122"/>
              </a:rPr>
              <a:t>公钥密码算法、</a:t>
            </a:r>
            <a:r>
              <a:rPr lang="en-US" altLang="zh-CN" b="1">
                <a:solidFill>
                  <a:srgbClr val="0033CC"/>
                </a:solidFill>
                <a:latin typeface="楷体_GB2312" pitchFamily="49" charset="-122"/>
                <a:ea typeface="楷体_GB2312" pitchFamily="49" charset="-122"/>
              </a:rPr>
              <a:t>DSA</a:t>
            </a:r>
            <a:r>
              <a:rPr lang="zh-CN" altLang="en-US" b="1">
                <a:solidFill>
                  <a:srgbClr val="0033CC"/>
                </a:solidFill>
                <a:latin typeface="楷体_GB2312" pitchFamily="49" charset="-122"/>
                <a:ea typeface="楷体_GB2312" pitchFamily="49" charset="-122"/>
              </a:rPr>
              <a:t>数字签名算法</a:t>
            </a:r>
            <a:r>
              <a:rPr lang="zh-CN" altLang="en-US" b="1">
                <a:latin typeface="楷体_GB2312" pitchFamily="49" charset="-122"/>
                <a:ea typeface="楷体_GB2312" pitchFamily="49" charset="-122"/>
              </a:rPr>
              <a:t>等</a:t>
            </a:r>
          </a:p>
        </p:txBody>
      </p:sp>
      <p:graphicFrame>
        <p:nvGraphicFramePr>
          <p:cNvPr id="5122" name="Object 21"/>
          <p:cNvGraphicFramePr>
            <a:graphicFrameLocks noChangeAspect="1"/>
          </p:cNvGraphicFramePr>
          <p:nvPr/>
        </p:nvGraphicFramePr>
        <p:xfrm>
          <a:off x="3563938" y="1773238"/>
          <a:ext cx="2314575" cy="500062"/>
        </p:xfrm>
        <a:graphic>
          <a:graphicData uri="http://schemas.openxmlformats.org/presentationml/2006/ole">
            <p:oleObj spid="_x0000_s5122" name="Equation" r:id="rId4" imgW="1117440" imgH="241200" progId="">
              <p:embed/>
            </p:oleObj>
          </a:graphicData>
        </a:graphic>
      </p:graphicFrame>
      <p:graphicFrame>
        <p:nvGraphicFramePr>
          <p:cNvPr id="5123" name="Object 23"/>
          <p:cNvGraphicFramePr>
            <a:graphicFrameLocks noChangeAspect="1"/>
          </p:cNvGraphicFramePr>
          <p:nvPr/>
        </p:nvGraphicFramePr>
        <p:xfrm>
          <a:off x="2497138" y="2713038"/>
          <a:ext cx="2517775" cy="558800"/>
        </p:xfrm>
        <a:graphic>
          <a:graphicData uri="http://schemas.openxmlformats.org/presentationml/2006/ole">
            <p:oleObj spid="_x0000_s5123" name="Equation" r:id="rId5" imgW="914400" imgH="203040" progId="">
              <p:embed/>
            </p:oleObj>
          </a:graphicData>
        </a:graphic>
      </p:graphicFrame>
      <p:graphicFrame>
        <p:nvGraphicFramePr>
          <p:cNvPr id="5124" name="Object 25"/>
          <p:cNvGraphicFramePr>
            <a:graphicFrameLocks noChangeAspect="1"/>
          </p:cNvGraphicFramePr>
          <p:nvPr/>
        </p:nvGraphicFramePr>
        <p:xfrm>
          <a:off x="755650" y="2205038"/>
          <a:ext cx="1357313" cy="600075"/>
        </p:xfrm>
        <a:graphic>
          <a:graphicData uri="http://schemas.openxmlformats.org/presentationml/2006/ole">
            <p:oleObj spid="_x0000_s5124" name="Equation" r:id="rId6" imgW="545760" imgH="241200" progId="">
              <p:embed/>
            </p:oleObj>
          </a:graphicData>
        </a:graphic>
      </p:graphicFrame>
      <p:sp>
        <p:nvSpPr>
          <p:cNvPr id="5126"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常见群的例子</a:t>
            </a:r>
          </a:p>
        </p:txBody>
      </p:sp>
      <p:sp>
        <p:nvSpPr>
          <p:cNvPr id="15" name="灯片编号占位符 14"/>
          <p:cNvSpPr>
            <a:spLocks noGrp="1"/>
          </p:cNvSpPr>
          <p:nvPr>
            <p:ph type="sldNum" sz="quarter" idx="10"/>
          </p:nvPr>
        </p:nvSpPr>
        <p:spPr/>
        <p:txBody>
          <a:bodyPr/>
          <a:lstStyle/>
          <a:p>
            <a:pPr>
              <a:defRPr/>
            </a:pPr>
            <a:fld id="{3D35B2DC-25FA-4F89-84F9-C9FE7BE875CF}" type="slidenum">
              <a:rPr lang="en-US" altLang="zh-CN"/>
              <a:pPr>
                <a:defRPr/>
              </a:pPr>
              <a:t>21</a:t>
            </a:fld>
            <a:endParaRPr lang="en-US" altLang="zh-CN" dirty="0"/>
          </a:p>
        </p:txBody>
      </p:sp>
    </p:spTree>
  </p:cSld>
  <p:clrMapOvr>
    <a:masterClrMapping/>
  </p:clrMapOvr>
  <p:transition>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Text Box 4"/>
          <p:cNvSpPr txBox="1">
            <a:spLocks noChangeArrowheads="1"/>
          </p:cNvSpPr>
          <p:nvPr/>
        </p:nvSpPr>
        <p:spPr bwMode="auto">
          <a:xfrm>
            <a:off x="684213" y="1627188"/>
            <a:ext cx="7632700" cy="519112"/>
          </a:xfrm>
          <a:prstGeom prst="rect">
            <a:avLst/>
          </a:prstGeom>
          <a:noFill/>
          <a:ln w="9525">
            <a:noFill/>
            <a:miter lim="800000"/>
            <a:headEnd/>
            <a:tailEnd/>
          </a:ln>
        </p:spPr>
        <p:txBody>
          <a:bodyPr>
            <a:spAutoFit/>
          </a:bodyPr>
          <a:lstStyle/>
          <a:p>
            <a:pPr>
              <a:spcBef>
                <a:spcPct val="50000"/>
              </a:spcBef>
            </a:pPr>
            <a:r>
              <a:rPr lang="zh-CN" altLang="en-US" b="1">
                <a:solidFill>
                  <a:srgbClr val="0033CC"/>
                </a:solidFill>
                <a:latin typeface="楷体_GB2312" pitchFamily="49" charset="-122"/>
                <a:ea typeface="楷体_GB2312" pitchFamily="49" charset="-122"/>
              </a:rPr>
              <a:t>例</a:t>
            </a:r>
            <a:r>
              <a:rPr lang="en-US" altLang="zh-CN" b="1">
                <a:solidFill>
                  <a:srgbClr val="0033CC"/>
                </a:solidFill>
                <a:latin typeface="楷体_GB2312" pitchFamily="49" charset="-122"/>
                <a:ea typeface="楷体_GB2312" pitchFamily="49" charset="-122"/>
              </a:rPr>
              <a:t>8:</a:t>
            </a:r>
            <a:r>
              <a:rPr lang="zh-CN" altLang="en-US" b="1">
                <a:solidFill>
                  <a:srgbClr val="0033CC"/>
                </a:solidFill>
                <a:latin typeface="楷体_GB2312" pitchFamily="49" charset="-122"/>
                <a:ea typeface="楷体_GB2312" pitchFamily="49" charset="-122"/>
              </a:rPr>
              <a:t>一般线性群</a:t>
            </a:r>
            <a:r>
              <a:rPr lang="zh-CN" altLang="en-US" b="1">
                <a:latin typeface="楷体_GB2312" pitchFamily="49" charset="-122"/>
                <a:ea typeface="楷体_GB2312" pitchFamily="49" charset="-122"/>
              </a:rPr>
              <a:t>：</a:t>
            </a:r>
            <a:endParaRPr lang="zh-CN" altLang="en-US" b="1">
              <a:ea typeface="楷体_GB2312" pitchFamily="49" charset="-122"/>
            </a:endParaRPr>
          </a:p>
        </p:txBody>
      </p:sp>
      <p:graphicFrame>
        <p:nvGraphicFramePr>
          <p:cNvPr id="7173" name="Object 5"/>
          <p:cNvGraphicFramePr>
            <a:graphicFrameLocks noChangeAspect="1"/>
          </p:cNvGraphicFramePr>
          <p:nvPr/>
        </p:nvGraphicFramePr>
        <p:xfrm>
          <a:off x="3563938" y="1628775"/>
          <a:ext cx="3959225" cy="569913"/>
        </p:xfrm>
        <a:graphic>
          <a:graphicData uri="http://schemas.openxmlformats.org/presentationml/2006/ole">
            <p:oleObj spid="_x0000_s7173" name="Equation" r:id="rId4" imgW="1942920" imgH="279360" progId="">
              <p:embed/>
            </p:oleObj>
          </a:graphicData>
        </a:graphic>
      </p:graphicFrame>
      <p:sp>
        <p:nvSpPr>
          <p:cNvPr id="7176"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常见群的例子</a:t>
            </a:r>
          </a:p>
        </p:txBody>
      </p:sp>
      <p:sp>
        <p:nvSpPr>
          <p:cNvPr id="12" name="灯片编号占位符 11"/>
          <p:cNvSpPr>
            <a:spLocks noGrp="1"/>
          </p:cNvSpPr>
          <p:nvPr>
            <p:ph type="sldNum" sz="quarter" idx="10"/>
          </p:nvPr>
        </p:nvSpPr>
        <p:spPr/>
        <p:txBody>
          <a:bodyPr/>
          <a:lstStyle/>
          <a:p>
            <a:pPr>
              <a:defRPr/>
            </a:pPr>
            <a:fld id="{443774AA-C4A8-4D45-ACE6-DA5A27EA203A}" type="slidenum">
              <a:rPr lang="en-US" altLang="zh-CN"/>
              <a:pPr>
                <a:defRPr/>
              </a:pPr>
              <a:t>22</a:t>
            </a:fld>
            <a:endParaRPr lang="en-US" altLang="zh-CN" dirty="0"/>
          </a:p>
        </p:txBody>
      </p:sp>
      <p:pic>
        <p:nvPicPr>
          <p:cNvPr id="7178" name="Picture 12"/>
          <p:cNvPicPr>
            <a:picLocks noChangeAspect="1" noChangeArrowheads="1"/>
          </p:cNvPicPr>
          <p:nvPr/>
        </p:nvPicPr>
        <p:blipFill>
          <a:blip r:embed="rId5"/>
          <a:srcRect/>
          <a:stretch>
            <a:fillRect/>
          </a:stretch>
        </p:blipFill>
        <p:spPr bwMode="auto">
          <a:xfrm>
            <a:off x="611188" y="2349500"/>
            <a:ext cx="7921625" cy="1295400"/>
          </a:xfrm>
          <a:prstGeom prst="rect">
            <a:avLst/>
          </a:prstGeom>
          <a:noFill/>
          <a:ln w="9525">
            <a:noFill/>
            <a:miter lim="800000"/>
            <a:headEnd/>
            <a:tailEnd/>
          </a:ln>
        </p:spPr>
      </p:pic>
      <p:grpSp>
        <p:nvGrpSpPr>
          <p:cNvPr id="7181" name="Group 13"/>
          <p:cNvGrpSpPr>
            <a:grpSpLocks/>
          </p:cNvGrpSpPr>
          <p:nvPr/>
        </p:nvGrpSpPr>
        <p:grpSpPr bwMode="auto">
          <a:xfrm>
            <a:off x="1331913" y="3860800"/>
            <a:ext cx="6337300" cy="650875"/>
            <a:chOff x="839" y="2432"/>
            <a:chExt cx="3992" cy="410"/>
          </a:xfrm>
        </p:grpSpPr>
        <p:graphicFrame>
          <p:nvGraphicFramePr>
            <p:cNvPr id="7174" name="Object 6"/>
            <p:cNvGraphicFramePr>
              <a:graphicFrameLocks noChangeAspect="1"/>
            </p:cNvGraphicFramePr>
            <p:nvPr/>
          </p:nvGraphicFramePr>
          <p:xfrm>
            <a:off x="2200" y="2432"/>
            <a:ext cx="2631" cy="410"/>
          </p:xfrm>
          <a:graphic>
            <a:graphicData uri="http://schemas.openxmlformats.org/presentationml/2006/ole">
              <p:oleObj spid="_x0000_s7174" name="Equation" r:id="rId6" imgW="1955520" imgH="304560" progId="">
                <p:embed/>
              </p:oleObj>
            </a:graphicData>
          </a:graphic>
        </p:graphicFrame>
        <p:sp>
          <p:nvSpPr>
            <p:cNvPr id="7180" name="Rectangle 13"/>
            <p:cNvSpPr>
              <a:spLocks noChangeArrowheads="1"/>
            </p:cNvSpPr>
            <p:nvPr/>
          </p:nvSpPr>
          <p:spPr bwMode="auto">
            <a:xfrm>
              <a:off x="839" y="2432"/>
              <a:ext cx="1466" cy="327"/>
            </a:xfrm>
            <a:prstGeom prst="rect">
              <a:avLst/>
            </a:prstGeom>
            <a:noFill/>
            <a:ln w="9525">
              <a:noFill/>
              <a:miter lim="800000"/>
              <a:headEnd/>
              <a:tailEnd/>
            </a:ln>
          </p:spPr>
          <p:txBody>
            <a:bodyPr wrap="none">
              <a:spAutoFit/>
            </a:bodyPr>
            <a:lstStyle/>
            <a:p>
              <a:pPr>
                <a:spcBef>
                  <a:spcPct val="50000"/>
                </a:spcBef>
              </a:pPr>
              <a:r>
                <a:rPr lang="zh-CN" altLang="en-US" b="1">
                  <a:solidFill>
                    <a:srgbClr val="0033CC"/>
                  </a:solidFill>
                  <a:ea typeface="楷体_GB2312" pitchFamily="49" charset="-122"/>
                </a:rPr>
                <a:t>特殊线性群</a:t>
              </a:r>
              <a:r>
                <a:rPr lang="zh-CN" altLang="en-US" b="1">
                  <a:ea typeface="楷体_GB2312" pitchFamily="49" charset="-122"/>
                </a:rPr>
                <a:t>：</a:t>
              </a: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81"/>
                                        </p:tgtEl>
                                        <p:attrNameLst>
                                          <p:attrName>style.visibility</p:attrName>
                                        </p:attrNameLst>
                                      </p:cBhvr>
                                      <p:to>
                                        <p:strVal val="visible"/>
                                      </p:to>
                                    </p:set>
                                    <p:animEffect transition="in" filter="blinds(horizontal)">
                                      <p:cBhvr>
                                        <p:cTn id="7" dur="500"/>
                                        <p:tgtEl>
                                          <p:spTgt spid="7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1"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常见群的例子</a:t>
            </a:r>
          </a:p>
        </p:txBody>
      </p:sp>
      <p:sp>
        <p:nvSpPr>
          <p:cNvPr id="6" name="灯片编号占位符 5"/>
          <p:cNvSpPr>
            <a:spLocks noGrp="1"/>
          </p:cNvSpPr>
          <p:nvPr>
            <p:ph type="sldNum" sz="quarter" idx="10"/>
          </p:nvPr>
        </p:nvSpPr>
        <p:spPr/>
        <p:txBody>
          <a:bodyPr/>
          <a:lstStyle/>
          <a:p>
            <a:pPr>
              <a:defRPr/>
            </a:pPr>
            <a:fld id="{7481FBE1-CDFE-480E-8042-FBAC7CBADA9A}" type="slidenum">
              <a:rPr lang="en-US" altLang="zh-CN"/>
              <a:pPr>
                <a:defRPr/>
              </a:pPr>
              <a:t>23</a:t>
            </a:fld>
            <a:endParaRPr lang="en-US" altLang="zh-CN" dirty="0"/>
          </a:p>
        </p:txBody>
      </p:sp>
      <p:sp>
        <p:nvSpPr>
          <p:cNvPr id="398343" name="Text Box 8"/>
          <p:cNvSpPr txBox="1">
            <a:spLocks noChangeArrowheads="1"/>
          </p:cNvSpPr>
          <p:nvPr/>
        </p:nvSpPr>
        <p:spPr bwMode="auto">
          <a:xfrm>
            <a:off x="357188" y="1217613"/>
            <a:ext cx="7775575" cy="1203325"/>
          </a:xfrm>
          <a:prstGeom prst="rect">
            <a:avLst/>
          </a:prstGeom>
          <a:noFill/>
          <a:ln w="9525">
            <a:noFill/>
            <a:miter lim="800000"/>
            <a:headEnd/>
            <a:tailEnd/>
          </a:ln>
        </p:spPr>
        <p:txBody>
          <a:bodyPr>
            <a:spAutoFit/>
          </a:bodyPr>
          <a:lstStyle/>
          <a:p>
            <a:pPr marL="620713" indent="-620713">
              <a:lnSpc>
                <a:spcPct val="130000"/>
              </a:lnSpc>
              <a:spcBef>
                <a:spcPct val="50000"/>
              </a:spcBef>
            </a:pPr>
            <a:r>
              <a:rPr lang="zh-CN" altLang="en-US" b="1">
                <a:solidFill>
                  <a:srgbClr val="0033CC"/>
                </a:solidFill>
                <a:latin typeface="楷体_GB2312" pitchFamily="49" charset="-122"/>
                <a:ea typeface="楷体_GB2312" pitchFamily="49" charset="-122"/>
              </a:rPr>
              <a:t>例</a:t>
            </a:r>
            <a:r>
              <a:rPr lang="en-US" altLang="zh-CN" b="1">
                <a:solidFill>
                  <a:srgbClr val="0033CC"/>
                </a:solidFill>
                <a:latin typeface="楷体_GB2312" pitchFamily="49" charset="-122"/>
                <a:ea typeface="楷体_GB2312" pitchFamily="49" charset="-122"/>
              </a:rPr>
              <a:t>9:</a:t>
            </a: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次对称群  ：集合                    上</a:t>
            </a:r>
            <a:r>
              <a:rPr lang="zh-CN" altLang="en-US" b="1">
                <a:solidFill>
                  <a:srgbClr val="0033CC"/>
                </a:solidFill>
                <a:latin typeface="楷体_GB2312" pitchFamily="49" charset="-122"/>
                <a:ea typeface="楷体_GB2312" pitchFamily="49" charset="-122"/>
              </a:rPr>
              <a:t>全体</a:t>
            </a:r>
            <a:r>
              <a:rPr lang="zh-CN" altLang="en-US" b="1">
                <a:solidFill>
                  <a:srgbClr val="FF3300"/>
                </a:solidFill>
                <a:latin typeface="楷体_GB2312" pitchFamily="49" charset="-122"/>
                <a:ea typeface="楷体_GB2312" pitchFamily="49" charset="-122"/>
              </a:rPr>
              <a:t>置换</a:t>
            </a:r>
            <a:r>
              <a:rPr lang="zh-CN" altLang="en-US" b="1">
                <a:latin typeface="楷体_GB2312" pitchFamily="49" charset="-122"/>
                <a:ea typeface="楷体_GB2312" pitchFamily="49" charset="-122"/>
              </a:rPr>
              <a:t>关于</a:t>
            </a:r>
            <a:r>
              <a:rPr lang="zh-CN" altLang="en-US" b="1">
                <a:solidFill>
                  <a:srgbClr val="CC0099"/>
                </a:solidFill>
                <a:latin typeface="楷体_GB2312" pitchFamily="49" charset="-122"/>
                <a:ea typeface="楷体_GB2312" pitchFamily="49" charset="-122"/>
              </a:rPr>
              <a:t>置换的合成</a:t>
            </a:r>
            <a:r>
              <a:rPr lang="zh-CN" altLang="en-US" b="1">
                <a:latin typeface="楷体_GB2312" pitchFamily="49" charset="-122"/>
                <a:ea typeface="楷体_GB2312" pitchFamily="49" charset="-122"/>
              </a:rPr>
              <a:t>运算构成的群。</a:t>
            </a:r>
          </a:p>
        </p:txBody>
      </p:sp>
      <p:graphicFrame>
        <p:nvGraphicFramePr>
          <p:cNvPr id="398338" name="Object 9"/>
          <p:cNvGraphicFramePr>
            <a:graphicFrameLocks noChangeAspect="1"/>
          </p:cNvGraphicFramePr>
          <p:nvPr/>
        </p:nvGraphicFramePr>
        <p:xfrm>
          <a:off x="1296988" y="1438275"/>
          <a:ext cx="322262" cy="355600"/>
        </p:xfrm>
        <a:graphic>
          <a:graphicData uri="http://schemas.openxmlformats.org/presentationml/2006/ole">
            <p:oleObj spid="_x0000_s398338" name="Equation" r:id="rId4" imgW="126720" imgH="139680" progId="">
              <p:embed/>
            </p:oleObj>
          </a:graphicData>
        </a:graphic>
      </p:graphicFrame>
      <p:graphicFrame>
        <p:nvGraphicFramePr>
          <p:cNvPr id="398339" name="Object 10"/>
          <p:cNvGraphicFramePr>
            <a:graphicFrameLocks noChangeAspect="1"/>
          </p:cNvGraphicFramePr>
          <p:nvPr/>
        </p:nvGraphicFramePr>
        <p:xfrm>
          <a:off x="3132138" y="1362075"/>
          <a:ext cx="401637" cy="515938"/>
        </p:xfrm>
        <a:graphic>
          <a:graphicData uri="http://schemas.openxmlformats.org/presentationml/2006/ole">
            <p:oleObj spid="_x0000_s398339" name="Equation" r:id="rId5" imgW="177480" imgH="228600" progId="">
              <p:embed/>
            </p:oleObj>
          </a:graphicData>
        </a:graphic>
      </p:graphicFrame>
      <p:graphicFrame>
        <p:nvGraphicFramePr>
          <p:cNvPr id="398340" name="Object 11"/>
          <p:cNvGraphicFramePr>
            <a:graphicFrameLocks noChangeAspect="1"/>
          </p:cNvGraphicFramePr>
          <p:nvPr/>
        </p:nvGraphicFramePr>
        <p:xfrm>
          <a:off x="4570413" y="1343025"/>
          <a:ext cx="1873250" cy="595313"/>
        </p:xfrm>
        <a:graphic>
          <a:graphicData uri="http://schemas.openxmlformats.org/presentationml/2006/ole">
            <p:oleObj spid="_x0000_s398340" name="Equation" r:id="rId6" imgW="799920" imgH="253800" progId="">
              <p:embed/>
            </p:oleObj>
          </a:graphicData>
        </a:graphic>
      </p:graphicFrame>
      <p:sp>
        <p:nvSpPr>
          <p:cNvPr id="398345" name="Text Box 9"/>
          <p:cNvSpPr txBox="1">
            <a:spLocks noChangeArrowheads="1"/>
          </p:cNvSpPr>
          <p:nvPr/>
        </p:nvSpPr>
        <p:spPr bwMode="auto">
          <a:xfrm>
            <a:off x="1692275" y="3341688"/>
            <a:ext cx="5006975" cy="519112"/>
          </a:xfrm>
          <a:prstGeom prst="rect">
            <a:avLst/>
          </a:prstGeom>
          <a:noFill/>
          <a:ln w="9525">
            <a:noFill/>
            <a:miter lim="800000"/>
            <a:headEnd/>
            <a:tailEnd/>
          </a:ln>
        </p:spPr>
        <p:txBody>
          <a:bodyPr wrap="none">
            <a:spAutoFit/>
          </a:bodyPr>
          <a:lstStyle/>
          <a:p>
            <a:r>
              <a:rPr lang="zh-CN" altLang="en-US" b="1">
                <a:solidFill>
                  <a:srgbClr val="0033CC"/>
                </a:solidFill>
                <a:latin typeface="楷体_GB2312" pitchFamily="49" charset="-122"/>
                <a:ea typeface="楷体_GB2312" pitchFamily="49" charset="-122"/>
              </a:rPr>
              <a:t>（</a:t>
            </a:r>
            <a:r>
              <a:rPr lang="en-US" altLang="zh-CN" b="1">
                <a:solidFill>
                  <a:srgbClr val="0033CC"/>
                </a:solidFill>
                <a:latin typeface="楷体_GB2312" pitchFamily="49" charset="-122"/>
                <a:ea typeface="楷体_GB2312" pitchFamily="49" charset="-122"/>
              </a:rPr>
              <a:t>2</a:t>
            </a:r>
            <a:r>
              <a:rPr lang="zh-CN" altLang="en-US" b="1">
                <a:solidFill>
                  <a:srgbClr val="0033CC"/>
                </a:solidFill>
                <a:latin typeface="楷体_GB2312" pitchFamily="49" charset="-122"/>
                <a:ea typeface="楷体_GB2312" pitchFamily="49" charset="-122"/>
              </a:rPr>
              <a:t>）置换的合成满足结合律：</a:t>
            </a:r>
          </a:p>
        </p:txBody>
      </p:sp>
      <p:sp>
        <p:nvSpPr>
          <p:cNvPr id="2" name="Text Box 10"/>
          <p:cNvSpPr txBox="1">
            <a:spLocks noChangeArrowheads="1"/>
          </p:cNvSpPr>
          <p:nvPr/>
        </p:nvSpPr>
        <p:spPr bwMode="auto">
          <a:xfrm>
            <a:off x="795338" y="2598738"/>
            <a:ext cx="1255712" cy="519112"/>
          </a:xfrm>
          <a:prstGeom prst="rect">
            <a:avLst/>
          </a:prstGeom>
          <a:noFill/>
          <a:ln w="9525">
            <a:noFill/>
            <a:miter lim="800000"/>
            <a:headEnd/>
            <a:tailEnd/>
          </a:ln>
        </p:spPr>
        <p:txBody>
          <a:bodyPr wrap="none">
            <a:spAutoFit/>
          </a:bodyPr>
          <a:lstStyle/>
          <a:p>
            <a:r>
              <a:rPr lang="zh-CN" altLang="en-US" b="1">
                <a:solidFill>
                  <a:srgbClr val="FF0000"/>
                </a:solidFill>
                <a:ea typeface="楷体_GB2312" pitchFamily="49" charset="-122"/>
              </a:rPr>
              <a:t>证明：</a:t>
            </a:r>
          </a:p>
        </p:txBody>
      </p:sp>
      <p:sp>
        <p:nvSpPr>
          <p:cNvPr id="398347" name="Text Box 11"/>
          <p:cNvSpPr txBox="1">
            <a:spLocks noChangeArrowheads="1"/>
          </p:cNvSpPr>
          <p:nvPr/>
        </p:nvSpPr>
        <p:spPr bwMode="auto">
          <a:xfrm>
            <a:off x="1708150" y="4062413"/>
            <a:ext cx="2863850" cy="519112"/>
          </a:xfrm>
          <a:prstGeom prst="rect">
            <a:avLst/>
          </a:prstGeom>
          <a:noFill/>
          <a:ln w="9525">
            <a:noFill/>
            <a:miter lim="800000"/>
            <a:headEnd/>
            <a:tailEnd/>
          </a:ln>
        </p:spPr>
        <p:txBody>
          <a:bodyPr wrap="none">
            <a:spAutoFit/>
          </a:bodyPr>
          <a:lstStyle/>
          <a:p>
            <a:r>
              <a:rPr lang="zh-CN" altLang="en-US" b="1">
                <a:solidFill>
                  <a:srgbClr val="0033CC"/>
                </a:solidFill>
                <a:latin typeface="楷体_GB2312" pitchFamily="49" charset="-122"/>
                <a:ea typeface="楷体_GB2312" pitchFamily="49" charset="-122"/>
              </a:rPr>
              <a:t>（</a:t>
            </a:r>
            <a:r>
              <a:rPr lang="en-US" altLang="zh-CN" b="1">
                <a:solidFill>
                  <a:srgbClr val="0033CC"/>
                </a:solidFill>
                <a:latin typeface="楷体_GB2312" pitchFamily="49" charset="-122"/>
                <a:ea typeface="楷体_GB2312" pitchFamily="49" charset="-122"/>
              </a:rPr>
              <a:t>3</a:t>
            </a:r>
            <a:r>
              <a:rPr lang="zh-CN" altLang="en-US" b="1">
                <a:solidFill>
                  <a:srgbClr val="0033CC"/>
                </a:solidFill>
                <a:latin typeface="楷体_GB2312" pitchFamily="49" charset="-122"/>
                <a:ea typeface="楷体_GB2312" pitchFamily="49" charset="-122"/>
              </a:rPr>
              <a:t>）有单位元：</a:t>
            </a:r>
          </a:p>
        </p:txBody>
      </p:sp>
      <p:sp>
        <p:nvSpPr>
          <p:cNvPr id="398348" name="Text Box 12"/>
          <p:cNvSpPr txBox="1">
            <a:spLocks noChangeArrowheads="1"/>
          </p:cNvSpPr>
          <p:nvPr/>
        </p:nvSpPr>
        <p:spPr bwMode="auto">
          <a:xfrm>
            <a:off x="1716088" y="4724400"/>
            <a:ext cx="3935412" cy="519113"/>
          </a:xfrm>
          <a:prstGeom prst="rect">
            <a:avLst/>
          </a:prstGeom>
          <a:noFill/>
          <a:ln w="9525">
            <a:noFill/>
            <a:miter lim="800000"/>
            <a:headEnd/>
            <a:tailEnd/>
          </a:ln>
        </p:spPr>
        <p:txBody>
          <a:bodyPr wrap="none">
            <a:spAutoFit/>
          </a:bodyPr>
          <a:lstStyle/>
          <a:p>
            <a:r>
              <a:rPr lang="zh-CN" altLang="en-US" b="1">
                <a:solidFill>
                  <a:srgbClr val="0033CC"/>
                </a:solidFill>
                <a:latin typeface="楷体_GB2312" pitchFamily="49" charset="-122"/>
                <a:ea typeface="楷体_GB2312" pitchFamily="49" charset="-122"/>
              </a:rPr>
              <a:t>（</a:t>
            </a:r>
            <a:r>
              <a:rPr lang="en-US" altLang="zh-CN" b="1">
                <a:solidFill>
                  <a:srgbClr val="0033CC"/>
                </a:solidFill>
                <a:latin typeface="楷体_GB2312" pitchFamily="49" charset="-122"/>
                <a:ea typeface="楷体_GB2312" pitchFamily="49" charset="-122"/>
              </a:rPr>
              <a:t>4</a:t>
            </a:r>
            <a:r>
              <a:rPr lang="zh-CN" altLang="en-US" b="1">
                <a:solidFill>
                  <a:srgbClr val="0033CC"/>
                </a:solidFill>
                <a:latin typeface="楷体_GB2312" pitchFamily="49" charset="-122"/>
                <a:ea typeface="楷体_GB2312" pitchFamily="49" charset="-122"/>
              </a:rPr>
              <a:t>）每个元素的逆元：</a:t>
            </a:r>
          </a:p>
        </p:txBody>
      </p:sp>
      <p:sp>
        <p:nvSpPr>
          <p:cNvPr id="3" name="Text Box 9"/>
          <p:cNvSpPr txBox="1">
            <a:spLocks noChangeArrowheads="1"/>
          </p:cNvSpPr>
          <p:nvPr/>
        </p:nvSpPr>
        <p:spPr bwMode="auto">
          <a:xfrm>
            <a:off x="1692275" y="2636838"/>
            <a:ext cx="4649788" cy="519112"/>
          </a:xfrm>
          <a:prstGeom prst="rect">
            <a:avLst/>
          </a:prstGeom>
          <a:noFill/>
          <a:ln w="9525">
            <a:noFill/>
            <a:miter lim="800000"/>
            <a:headEnd/>
            <a:tailEnd/>
          </a:ln>
        </p:spPr>
        <p:txBody>
          <a:bodyPr wrap="none">
            <a:spAutoFit/>
          </a:bodyPr>
          <a:lstStyle/>
          <a:p>
            <a:r>
              <a:rPr lang="zh-CN" altLang="en-US" b="1">
                <a:solidFill>
                  <a:srgbClr val="0033CC"/>
                </a:solidFill>
                <a:latin typeface="楷体_GB2312" pitchFamily="49" charset="-122"/>
                <a:ea typeface="楷体_GB2312" pitchFamily="49" charset="-122"/>
              </a:rPr>
              <a:t>（</a:t>
            </a:r>
            <a:r>
              <a:rPr lang="en-US" altLang="zh-CN" b="1">
                <a:solidFill>
                  <a:srgbClr val="0033CC"/>
                </a:solidFill>
                <a:latin typeface="楷体_GB2312" pitchFamily="49" charset="-122"/>
                <a:ea typeface="楷体_GB2312" pitchFamily="49" charset="-122"/>
              </a:rPr>
              <a:t>1</a:t>
            </a:r>
            <a:r>
              <a:rPr lang="zh-CN" altLang="en-US" b="1">
                <a:solidFill>
                  <a:srgbClr val="0033CC"/>
                </a:solidFill>
                <a:latin typeface="楷体_GB2312" pitchFamily="49" charset="-122"/>
                <a:ea typeface="楷体_GB2312" pitchFamily="49" charset="-122"/>
              </a:rPr>
              <a:t>）置换的合成还是置换：</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8345"/>
                                        </p:tgtEl>
                                        <p:attrNameLst>
                                          <p:attrName>style.visibility</p:attrName>
                                        </p:attrNameLst>
                                      </p:cBhvr>
                                      <p:to>
                                        <p:strVal val="visible"/>
                                      </p:to>
                                    </p:set>
                                    <p:animEffect transition="in" filter="blinds(horizontal)">
                                      <p:cBhvr>
                                        <p:cTn id="12" dur="500"/>
                                        <p:tgtEl>
                                          <p:spTgt spid="3983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8347"/>
                                        </p:tgtEl>
                                        <p:attrNameLst>
                                          <p:attrName>style.visibility</p:attrName>
                                        </p:attrNameLst>
                                      </p:cBhvr>
                                      <p:to>
                                        <p:strVal val="visible"/>
                                      </p:to>
                                    </p:set>
                                    <p:animEffect transition="in" filter="blinds(horizontal)">
                                      <p:cBhvr>
                                        <p:cTn id="17" dur="500"/>
                                        <p:tgtEl>
                                          <p:spTgt spid="3983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8348"/>
                                        </p:tgtEl>
                                        <p:attrNameLst>
                                          <p:attrName>style.visibility</p:attrName>
                                        </p:attrNameLst>
                                      </p:cBhvr>
                                      <p:to>
                                        <p:strVal val="visible"/>
                                      </p:to>
                                    </p:set>
                                    <p:animEffect transition="in" filter="blinds(horizontal)">
                                      <p:cBhvr>
                                        <p:cTn id="22" dur="500"/>
                                        <p:tgtEl>
                                          <p:spTgt spid="398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1" name="Rectangle 3"/>
          <p:cNvSpPr>
            <a:spLocks noChangeArrowheads="1"/>
          </p:cNvSpPr>
          <p:nvPr/>
        </p:nvSpPr>
        <p:spPr bwMode="auto">
          <a:xfrm>
            <a:off x="357188" y="1571625"/>
            <a:ext cx="6662737" cy="1374775"/>
          </a:xfrm>
          <a:prstGeom prst="rect">
            <a:avLst/>
          </a:prstGeom>
          <a:noFill/>
          <a:ln w="9525">
            <a:noFill/>
            <a:miter lim="800000"/>
            <a:headEnd/>
            <a:tailEnd/>
          </a:ln>
        </p:spPr>
        <p:txBody>
          <a:bodyPr>
            <a:spAutoFit/>
          </a:bodyPr>
          <a:lstStyle/>
          <a:p>
            <a:pPr>
              <a:lnSpc>
                <a:spcPct val="150000"/>
              </a:lnSpc>
              <a:buClr>
                <a:srgbClr val="FF3300"/>
              </a:buClr>
              <a:buSzPct val="90000"/>
              <a:buFont typeface="Wingdings" pitchFamily="2" charset="2"/>
              <a:buChar char="Ø"/>
            </a:pPr>
            <a:r>
              <a:rPr kumimoji="0" lang="zh-CN" altLang="en-US" b="1">
                <a:latin typeface="微软雅黑"/>
                <a:ea typeface="楷体_GB2312" pitchFamily="49" charset="-122"/>
              </a:rPr>
              <a:t>理解关于群中单位元和逆元性质</a:t>
            </a:r>
          </a:p>
          <a:p>
            <a:pPr>
              <a:lnSpc>
                <a:spcPct val="150000"/>
              </a:lnSpc>
              <a:buClr>
                <a:srgbClr val="FF3300"/>
              </a:buClr>
              <a:buSzPct val="90000"/>
              <a:buFont typeface="Wingdings" pitchFamily="2" charset="2"/>
              <a:buChar char="Ø"/>
            </a:pPr>
            <a:r>
              <a:rPr kumimoji="0" lang="zh-CN" altLang="en-US" b="1">
                <a:latin typeface="微软雅黑"/>
                <a:ea typeface="楷体_GB2312" pitchFamily="49" charset="-122"/>
              </a:rPr>
              <a:t>能描述半群，群幂次，交换群的含义</a:t>
            </a:r>
            <a:endParaRPr kumimoji="0" lang="zh-CN" altLang="en-US" b="1">
              <a:latin typeface="宋体" charset="-122"/>
              <a:ea typeface="楷体_GB2312" pitchFamily="49" charset="-122"/>
            </a:endParaRPr>
          </a:p>
        </p:txBody>
      </p:sp>
      <p:sp>
        <p:nvSpPr>
          <p:cNvPr id="445442"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1.1.3</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第三阶段学习目标</a:t>
            </a:r>
          </a:p>
        </p:txBody>
      </p:sp>
      <p:sp>
        <p:nvSpPr>
          <p:cNvPr id="12" name="灯片编号占位符 11"/>
          <p:cNvSpPr txBox="1">
            <a:spLocks noGrp="1"/>
          </p:cNvSpPr>
          <p:nvPr/>
        </p:nvSpPr>
        <p:spPr>
          <a:xfrm>
            <a:off x="8215313" y="6429375"/>
            <a:ext cx="928687" cy="428625"/>
          </a:xfrm>
          <a:prstGeom prst="rect">
            <a:avLst/>
          </a:prstGeom>
          <a:noFill/>
        </p:spPr>
        <p:txBody>
          <a:bodyPr/>
          <a:lstStyle/>
          <a:p>
            <a:pPr>
              <a:defRPr/>
            </a:pPr>
            <a:fld id="{EB35BB34-63E3-4C23-863E-9EE2E2D93CF0}" type="slidenum">
              <a:rPr lang="en-US" altLang="zh-CN" sz="2000">
                <a:solidFill>
                  <a:schemeClr val="bg1">
                    <a:lumMod val="50000"/>
                  </a:schemeClr>
                </a:solidFill>
                <a:ea typeface="宋体" pitchFamily="2" charset="-122"/>
              </a:rPr>
              <a:pPr>
                <a:defRPr/>
              </a:pPr>
              <a:t>24</a:t>
            </a:fld>
            <a:endParaRPr lang="en-US" altLang="zh-CN" sz="2000" dirty="0">
              <a:solidFill>
                <a:schemeClr val="bg1">
                  <a:lumMod val="50000"/>
                </a:schemeClr>
              </a:solidFill>
              <a:ea typeface="宋体" pitchFamily="2" charset="-122"/>
            </a:endParaRPr>
          </a:p>
        </p:txBody>
      </p:sp>
    </p:spTree>
  </p:cSld>
  <p:clrMapOvr>
    <a:masterClrMapping/>
  </p:clrMapOvr>
  <p:transition>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89" name="Text Box 15"/>
          <p:cNvSpPr txBox="1">
            <a:spLocks noChangeArrowheads="1"/>
          </p:cNvSpPr>
          <p:nvPr/>
        </p:nvSpPr>
        <p:spPr bwMode="auto">
          <a:xfrm>
            <a:off x="428625" y="1643063"/>
            <a:ext cx="7416800" cy="1160462"/>
          </a:xfrm>
          <a:prstGeom prst="rect">
            <a:avLst/>
          </a:prstGeom>
          <a:noFill/>
          <a:ln w="9525">
            <a:noFill/>
            <a:miter lim="800000"/>
            <a:headEnd/>
            <a:tailEnd/>
          </a:ln>
        </p:spPr>
        <p:txBody>
          <a:bodyPr>
            <a:spAutoFit/>
          </a:bodyPr>
          <a:lstStyle/>
          <a:p>
            <a:pPr>
              <a:spcBef>
                <a:spcPct val="50000"/>
              </a:spcBef>
              <a:buClr>
                <a:srgbClr val="FF3300"/>
              </a:buClr>
              <a:buSzPct val="90000"/>
              <a:buFont typeface="Wingdings" pitchFamily="2" charset="2"/>
              <a:buChar char="Ø"/>
            </a:pPr>
            <a:r>
              <a:rPr lang="zh-CN" altLang="en-US" b="1">
                <a:latin typeface="楷体_GB2312" pitchFamily="49" charset="-122"/>
                <a:ea typeface="楷体_GB2312" pitchFamily="49" charset="-122"/>
              </a:rPr>
              <a:t>以常见的群为例子</a:t>
            </a:r>
            <a:r>
              <a:rPr lang="zh-CN" altLang="en-US" b="1">
                <a:latin typeface="楷体_GB2312" pitchFamily="49" charset="-122"/>
                <a:ea typeface="楷体_GB2312" pitchFamily="49" charset="-122"/>
                <a:cs typeface="Times New Roman" pitchFamily="18" charset="0"/>
              </a:rPr>
              <a:t>，请思考：</a:t>
            </a:r>
            <a:endParaRPr lang="en-US" altLang="zh-CN" b="1" baseline="30000">
              <a:latin typeface="楷体_GB2312" pitchFamily="49" charset="-122"/>
              <a:ea typeface="楷体_GB2312" pitchFamily="49" charset="-122"/>
            </a:endParaRPr>
          </a:p>
          <a:p>
            <a:pPr>
              <a:spcBef>
                <a:spcPct val="50000"/>
              </a:spcBef>
            </a:pP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群中的</a:t>
            </a:r>
            <a:r>
              <a:rPr lang="zh-CN" altLang="en-US" b="1">
                <a:solidFill>
                  <a:srgbClr val="0033CC"/>
                </a:solidFill>
                <a:latin typeface="楷体_GB2312" pitchFamily="49" charset="-122"/>
                <a:ea typeface="楷体_GB2312" pitchFamily="49" charset="-122"/>
              </a:rPr>
              <a:t>单位元唯一吗</a:t>
            </a:r>
            <a:r>
              <a:rPr lang="zh-CN" altLang="en-US" b="1">
                <a:latin typeface="楷体_GB2312" pitchFamily="49" charset="-122"/>
                <a:ea typeface="楷体_GB2312" pitchFamily="49" charset="-122"/>
              </a:rPr>
              <a:t>？</a:t>
            </a:r>
            <a:endParaRPr lang="zh-CN" altLang="en-US">
              <a:latin typeface="楷体_GB2312" pitchFamily="49" charset="-122"/>
              <a:ea typeface="楷体_GB2312" pitchFamily="49" charset="-122"/>
            </a:endParaRPr>
          </a:p>
        </p:txBody>
      </p:sp>
      <p:sp>
        <p:nvSpPr>
          <p:cNvPr id="447490" name="Text Box 17"/>
          <p:cNvSpPr txBox="1">
            <a:spLocks noChangeArrowheads="1"/>
          </p:cNvSpPr>
          <p:nvPr/>
        </p:nvSpPr>
        <p:spPr bwMode="auto">
          <a:xfrm>
            <a:off x="612775" y="3084513"/>
            <a:ext cx="7200900" cy="519112"/>
          </a:xfrm>
          <a:prstGeom prst="rect">
            <a:avLst/>
          </a:prstGeom>
          <a:noFill/>
          <a:ln w="9525">
            <a:noFill/>
            <a:miter lim="800000"/>
            <a:headEnd/>
            <a:tailEnd/>
          </a:ln>
        </p:spPr>
        <p:txBody>
          <a:bodyPr>
            <a:spAutoFit/>
          </a:bodyPr>
          <a:lstStyle/>
          <a:p>
            <a:pPr>
              <a:spcBef>
                <a:spcPct val="50000"/>
              </a:spcBef>
            </a:pPr>
            <a:endParaRPr lang="zh-CN" altLang="zh-CN"/>
          </a:p>
        </p:txBody>
      </p:sp>
      <p:sp>
        <p:nvSpPr>
          <p:cNvPr id="447491" name="Text Box 16"/>
          <p:cNvSpPr txBox="1">
            <a:spLocks noChangeArrowheads="1"/>
          </p:cNvSpPr>
          <p:nvPr/>
        </p:nvSpPr>
        <p:spPr bwMode="auto">
          <a:xfrm>
            <a:off x="428625" y="3933825"/>
            <a:ext cx="7993063" cy="1117600"/>
          </a:xfrm>
          <a:prstGeom prst="rect">
            <a:avLst/>
          </a:prstGeom>
          <a:noFill/>
          <a:ln w="9525">
            <a:noFill/>
            <a:miter lim="800000"/>
            <a:headEnd/>
            <a:tailEnd/>
          </a:ln>
        </p:spPr>
        <p:txBody>
          <a:bodyPr>
            <a:spAutoFit/>
          </a:bodyPr>
          <a:lstStyle/>
          <a:p>
            <a:pPr marL="354013" indent="-354013">
              <a:lnSpc>
                <a:spcPct val="120000"/>
              </a:lnSpc>
              <a:spcBef>
                <a:spcPct val="50000"/>
              </a:spcBef>
            </a:pPr>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已知群元素</a:t>
            </a:r>
            <a:r>
              <a:rPr lang="en-US" altLang="zh-CN" b="1" i="1">
                <a:latin typeface="楷体_GB2312" pitchFamily="49" charset="-122"/>
                <a:ea typeface="楷体_GB2312" pitchFamily="49" charset="-122"/>
              </a:rPr>
              <a:t>x, a</a:t>
            </a:r>
            <a:r>
              <a:rPr lang="zh-CN" altLang="en-US" b="1">
                <a:latin typeface="楷体_GB2312" pitchFamily="49" charset="-122"/>
                <a:ea typeface="楷体_GB2312" pitchFamily="49" charset="-122"/>
              </a:rPr>
              <a:t>满足</a:t>
            </a:r>
            <a:r>
              <a:rPr lang="en-US" altLang="zh-CN" b="1" i="1">
                <a:latin typeface="楷体_GB2312" pitchFamily="49" charset="-122"/>
                <a:ea typeface="楷体_GB2312" pitchFamily="49" charset="-122"/>
              </a:rPr>
              <a:t>ax</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e</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其中</a:t>
            </a:r>
            <a:r>
              <a:rPr lang="en-US" altLang="zh-CN" b="1" i="1">
                <a:latin typeface="楷体_GB2312" pitchFamily="49" charset="-122"/>
                <a:ea typeface="楷体_GB2312" pitchFamily="49" charset="-122"/>
              </a:rPr>
              <a:t>e</a:t>
            </a:r>
            <a:r>
              <a:rPr lang="zh-CN" altLang="en-US" b="1">
                <a:latin typeface="楷体_GB2312" pitchFamily="49" charset="-122"/>
                <a:ea typeface="楷体_GB2312" pitchFamily="49" charset="-122"/>
              </a:rPr>
              <a:t>为单位元，则</a:t>
            </a:r>
            <a:r>
              <a:rPr lang="en-US" altLang="zh-CN" b="1" i="1">
                <a:latin typeface="楷体_GB2312" pitchFamily="49" charset="-122"/>
                <a:ea typeface="楷体_GB2312" pitchFamily="49" charset="-122"/>
              </a:rPr>
              <a:t>x</a:t>
            </a:r>
            <a:r>
              <a:rPr lang="zh-CN" altLang="en-US" b="1">
                <a:latin typeface="楷体_GB2312" pitchFamily="49" charset="-122"/>
                <a:ea typeface="楷体_GB2312" pitchFamily="49" charset="-122"/>
              </a:rPr>
              <a:t>一定是</a:t>
            </a:r>
            <a:r>
              <a:rPr lang="en-US" altLang="zh-CN" b="1" i="1">
                <a:latin typeface="楷体_GB2312" pitchFamily="49" charset="-122"/>
                <a:ea typeface="楷体_GB2312" pitchFamily="49" charset="-122"/>
              </a:rPr>
              <a:t>a</a:t>
            </a:r>
            <a:r>
              <a:rPr lang="zh-CN" altLang="en-US" b="1">
                <a:latin typeface="楷体_GB2312" pitchFamily="49" charset="-122"/>
                <a:ea typeface="楷体_GB2312" pitchFamily="49" charset="-122"/>
              </a:rPr>
              <a:t>的逆元吗</a:t>
            </a: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a:t>
            </a:r>
            <a:endParaRPr lang="zh-CN" altLang="en-US" b="1" i="1">
              <a:latin typeface="楷体_GB2312" pitchFamily="49" charset="-122"/>
              <a:ea typeface="楷体_GB2312" pitchFamily="49" charset="-122"/>
            </a:endParaRPr>
          </a:p>
        </p:txBody>
      </p:sp>
      <p:sp>
        <p:nvSpPr>
          <p:cNvPr id="447492"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1.1.3</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群的定义</a:t>
            </a:r>
            <a:r>
              <a:rPr kumimoji="0" lang="en-US" altLang="zh-CN" sz="3600" b="1">
                <a:solidFill>
                  <a:schemeClr val="bg1"/>
                </a:solidFill>
                <a:latin typeface="黑体" pitchFamily="2" charset="-122"/>
                <a:ea typeface="黑体" pitchFamily="2" charset="-122"/>
              </a:rPr>
              <a:t>-</a:t>
            </a:r>
            <a:r>
              <a:rPr kumimoji="0" lang="zh-CN" altLang="en-US" b="1">
                <a:solidFill>
                  <a:schemeClr val="bg1"/>
                </a:solidFill>
                <a:latin typeface="黑体" pitchFamily="2" charset="-122"/>
                <a:ea typeface="黑体" pitchFamily="2" charset="-122"/>
              </a:rPr>
              <a:t>单位元与逆元性质</a:t>
            </a:r>
          </a:p>
        </p:txBody>
      </p:sp>
      <p:sp>
        <p:nvSpPr>
          <p:cNvPr id="16" name="灯片编号占位符 15"/>
          <p:cNvSpPr txBox="1">
            <a:spLocks noGrp="1"/>
          </p:cNvSpPr>
          <p:nvPr/>
        </p:nvSpPr>
        <p:spPr>
          <a:xfrm>
            <a:off x="8215313" y="6429375"/>
            <a:ext cx="928687" cy="428625"/>
          </a:xfrm>
          <a:prstGeom prst="rect">
            <a:avLst/>
          </a:prstGeom>
          <a:noFill/>
        </p:spPr>
        <p:txBody>
          <a:bodyPr/>
          <a:lstStyle/>
          <a:p>
            <a:pPr>
              <a:defRPr/>
            </a:pPr>
            <a:fld id="{3C740525-0C93-4465-B23C-2C0F45BD4793}" type="slidenum">
              <a:rPr lang="en-US" altLang="zh-CN" sz="2000">
                <a:solidFill>
                  <a:schemeClr val="bg1">
                    <a:lumMod val="50000"/>
                  </a:schemeClr>
                </a:solidFill>
                <a:ea typeface="宋体" pitchFamily="2" charset="-122"/>
              </a:rPr>
              <a:pPr>
                <a:defRPr/>
              </a:pPr>
              <a:t>25</a:t>
            </a:fld>
            <a:endParaRPr lang="en-US" altLang="zh-CN" sz="2000" dirty="0">
              <a:solidFill>
                <a:schemeClr val="bg1">
                  <a:lumMod val="50000"/>
                </a:schemeClr>
              </a:solidFill>
              <a:ea typeface="宋体" pitchFamily="2" charset="-122"/>
            </a:endParaRPr>
          </a:p>
        </p:txBody>
      </p:sp>
      <p:sp>
        <p:nvSpPr>
          <p:cNvPr id="447494" name="Text Box 16"/>
          <p:cNvSpPr txBox="1">
            <a:spLocks noChangeArrowheads="1"/>
          </p:cNvSpPr>
          <p:nvPr/>
        </p:nvSpPr>
        <p:spPr bwMode="auto">
          <a:xfrm>
            <a:off x="428625" y="5141913"/>
            <a:ext cx="7993063" cy="519112"/>
          </a:xfrm>
          <a:prstGeom prst="rect">
            <a:avLst/>
          </a:prstGeom>
          <a:noFill/>
          <a:ln w="9525">
            <a:noFill/>
            <a:miter lim="800000"/>
            <a:headEnd/>
            <a:tailEnd/>
          </a:ln>
        </p:spPr>
        <p:txBody>
          <a:bodyPr>
            <a:spAutoFit/>
          </a:bodyPr>
          <a:lstStyle/>
          <a:p>
            <a:pPr>
              <a:spcBef>
                <a:spcPct val="50000"/>
              </a:spcBef>
            </a:pPr>
            <a:r>
              <a:rPr lang="en-US" altLang="zh-CN" b="1">
                <a:latin typeface="楷体_GB2312" pitchFamily="49" charset="-122"/>
                <a:ea typeface="楷体_GB2312" pitchFamily="49" charset="-122"/>
              </a:rPr>
              <a:t>4)</a:t>
            </a:r>
            <a:r>
              <a:rPr lang="zh-CN" altLang="en-US" b="1">
                <a:latin typeface="楷体_GB2312" pitchFamily="49" charset="-122"/>
                <a:ea typeface="楷体_GB2312" pitchFamily="49" charset="-122"/>
              </a:rPr>
              <a:t>群中哪些元素可能存在多个逆元？</a:t>
            </a:r>
          </a:p>
        </p:txBody>
      </p:sp>
      <p:sp>
        <p:nvSpPr>
          <p:cNvPr id="447495" name="Text Box 16"/>
          <p:cNvSpPr txBox="1">
            <a:spLocks noChangeArrowheads="1"/>
          </p:cNvSpPr>
          <p:nvPr/>
        </p:nvSpPr>
        <p:spPr bwMode="auto">
          <a:xfrm>
            <a:off x="428625" y="2781300"/>
            <a:ext cx="8031163" cy="1117600"/>
          </a:xfrm>
          <a:prstGeom prst="rect">
            <a:avLst/>
          </a:prstGeom>
          <a:noFill/>
          <a:ln w="9525">
            <a:noFill/>
            <a:miter lim="800000"/>
            <a:headEnd/>
            <a:tailEnd/>
          </a:ln>
        </p:spPr>
        <p:txBody>
          <a:bodyPr>
            <a:spAutoFit/>
          </a:bodyPr>
          <a:lstStyle/>
          <a:p>
            <a:pPr marL="354013" indent="-354013">
              <a:lnSpc>
                <a:spcPct val="120000"/>
              </a:lnSpc>
              <a:spcBef>
                <a:spcPts val="300"/>
              </a:spcBef>
              <a:buFontTx/>
              <a:buAutoNum type="arabicParenR" startAt="2"/>
            </a:pPr>
            <a:r>
              <a:rPr lang="zh-CN" altLang="en-US" b="1">
                <a:latin typeface="楷体_GB2312" pitchFamily="49" charset="-122"/>
                <a:ea typeface="楷体_GB2312" pitchFamily="49" charset="-122"/>
              </a:rPr>
              <a:t>设</a:t>
            </a:r>
            <a:r>
              <a:rPr lang="en-US" altLang="zh-CN" b="1" i="1">
                <a:latin typeface="楷体_GB2312" pitchFamily="49" charset="-122"/>
                <a:ea typeface="楷体_GB2312" pitchFamily="49" charset="-122"/>
              </a:rPr>
              <a:t>a</a:t>
            </a:r>
            <a:r>
              <a:rPr lang="zh-CN" altLang="en-US" b="1">
                <a:latin typeface="楷体_GB2312" pitchFamily="49" charset="-122"/>
                <a:ea typeface="楷体_GB2312" pitchFamily="49" charset="-122"/>
              </a:rPr>
              <a:t>和</a:t>
            </a:r>
            <a:r>
              <a:rPr lang="en-US" altLang="zh-CN" b="1" i="1">
                <a:latin typeface="楷体_GB2312" pitchFamily="49" charset="-122"/>
                <a:ea typeface="楷体_GB2312" pitchFamily="49" charset="-122"/>
              </a:rPr>
              <a:t>b</a:t>
            </a:r>
            <a:r>
              <a:rPr lang="zh-CN" altLang="en-US" b="1">
                <a:latin typeface="楷体_GB2312" pitchFamily="49" charset="-122"/>
                <a:ea typeface="楷体_GB2312" pitchFamily="49" charset="-122"/>
              </a:rPr>
              <a:t>的逆元</a:t>
            </a:r>
            <a:r>
              <a:rPr lang="en-US" altLang="zh-CN" b="1" i="1">
                <a:latin typeface="楷体_GB2312" pitchFamily="49" charset="-122"/>
                <a:ea typeface="楷体_GB2312" pitchFamily="49" charset="-122"/>
              </a:rPr>
              <a:t>a</a:t>
            </a:r>
            <a:r>
              <a:rPr lang="en-US" altLang="zh-CN" b="1" baseline="30000">
                <a:latin typeface="楷体_GB2312" pitchFamily="49" charset="-122"/>
                <a:ea typeface="楷体_GB2312" pitchFamily="49" charset="-122"/>
              </a:rPr>
              <a:t>-1</a:t>
            </a:r>
            <a:r>
              <a:rPr lang="en-US" altLang="zh-CN" b="1" i="1">
                <a:latin typeface="楷体_GB2312" pitchFamily="49" charset="-122"/>
                <a:ea typeface="楷体_GB2312" pitchFamily="49" charset="-122"/>
              </a:rPr>
              <a:t>,b</a:t>
            </a:r>
            <a:r>
              <a:rPr lang="en-US" altLang="zh-CN" b="1" baseline="30000">
                <a:latin typeface="楷体_GB2312" pitchFamily="49" charset="-122"/>
                <a:ea typeface="楷体_GB2312" pitchFamily="49" charset="-122"/>
              </a:rPr>
              <a:t>-1</a:t>
            </a: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则</a:t>
            </a:r>
            <a:r>
              <a:rPr lang="en-US" altLang="zh-CN" b="1" i="1">
                <a:latin typeface="楷体_GB2312" pitchFamily="49" charset="-122"/>
                <a:ea typeface="楷体_GB2312" pitchFamily="49" charset="-122"/>
              </a:rPr>
              <a:t>a </a:t>
            </a:r>
            <a:r>
              <a:rPr lang="en-US" altLang="zh-CN" b="1" baseline="30000">
                <a:latin typeface="楷体_GB2312" pitchFamily="49" charset="-122"/>
                <a:ea typeface="楷体_GB2312" pitchFamily="49" charset="-122"/>
              </a:rPr>
              <a:t>.</a:t>
            </a:r>
            <a:r>
              <a:rPr lang="en-US" altLang="zh-CN" b="1" i="1">
                <a:latin typeface="楷体_GB2312" pitchFamily="49" charset="-122"/>
                <a:ea typeface="楷体_GB2312" pitchFamily="49" charset="-122"/>
              </a:rPr>
              <a:t>b</a:t>
            </a:r>
            <a:r>
              <a:rPr lang="zh-CN" altLang="en-US" b="1">
                <a:latin typeface="楷体_GB2312" pitchFamily="49" charset="-122"/>
                <a:ea typeface="楷体_GB2312" pitchFamily="49" charset="-122"/>
              </a:rPr>
              <a:t>的逆元和</a:t>
            </a:r>
            <a:r>
              <a:rPr lang="en-US" altLang="zh-CN" b="1" i="1">
                <a:latin typeface="楷体_GB2312" pitchFamily="49" charset="-122"/>
                <a:ea typeface="楷体_GB2312" pitchFamily="49" charset="-122"/>
              </a:rPr>
              <a:t>a</a:t>
            </a:r>
            <a:r>
              <a:rPr lang="en-US" altLang="zh-CN" b="1" baseline="30000">
                <a:latin typeface="楷体_GB2312" pitchFamily="49" charset="-122"/>
                <a:ea typeface="楷体_GB2312" pitchFamily="49" charset="-122"/>
              </a:rPr>
              <a:t>-1</a:t>
            </a:r>
            <a:r>
              <a:rPr lang="en-US" altLang="zh-CN" b="1" i="1">
                <a:latin typeface="楷体_GB2312" pitchFamily="49" charset="-122"/>
                <a:ea typeface="楷体_GB2312" pitchFamily="49" charset="-122"/>
              </a:rPr>
              <a:t>,b</a:t>
            </a:r>
            <a:r>
              <a:rPr lang="en-US" altLang="zh-CN" b="1" baseline="30000">
                <a:latin typeface="楷体_GB2312" pitchFamily="49" charset="-122"/>
                <a:ea typeface="楷体_GB2312" pitchFamily="49" charset="-122"/>
              </a:rPr>
              <a:t>-1</a:t>
            </a:r>
            <a:r>
              <a:rPr lang="zh-CN" altLang="en-US" b="1">
                <a:latin typeface="楷体_GB2312" pitchFamily="49" charset="-122"/>
                <a:ea typeface="楷体_GB2312" pitchFamily="49" charset="-122"/>
              </a:rPr>
              <a:t>有什么样关系</a:t>
            </a:r>
            <a:r>
              <a:rPr lang="en-US" altLang="zh-CN" b="1">
                <a:latin typeface="楷体_GB2312" pitchFamily="49" charset="-122"/>
                <a:ea typeface="楷体_GB2312" pitchFamily="49" charset="-122"/>
              </a:rPr>
              <a:t>?</a:t>
            </a:r>
            <a:endParaRPr lang="zh-CN" altLang="en-US" b="1" i="1">
              <a:latin typeface="楷体_GB2312" pitchFamily="49" charset="-122"/>
              <a:ea typeface="楷体_GB2312" pitchFamily="49"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7495"/>
                                        </p:tgtEl>
                                        <p:attrNameLst>
                                          <p:attrName>style.visibility</p:attrName>
                                        </p:attrNameLst>
                                      </p:cBhvr>
                                      <p:to>
                                        <p:strVal val="visible"/>
                                      </p:to>
                                    </p:set>
                                    <p:animEffect transition="in" filter="blinds(horizontal)">
                                      <p:cBhvr>
                                        <p:cTn id="7" dur="500"/>
                                        <p:tgtEl>
                                          <p:spTgt spid="4474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7491"/>
                                        </p:tgtEl>
                                        <p:attrNameLst>
                                          <p:attrName>style.visibility</p:attrName>
                                        </p:attrNameLst>
                                      </p:cBhvr>
                                      <p:to>
                                        <p:strVal val="visible"/>
                                      </p:to>
                                    </p:set>
                                    <p:animEffect transition="in" filter="blinds(horizontal)">
                                      <p:cBhvr>
                                        <p:cTn id="12" dur="500"/>
                                        <p:tgtEl>
                                          <p:spTgt spid="44749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7494"/>
                                        </p:tgtEl>
                                        <p:attrNameLst>
                                          <p:attrName>style.visibility</p:attrName>
                                        </p:attrNameLst>
                                      </p:cBhvr>
                                      <p:to>
                                        <p:strVal val="visible"/>
                                      </p:to>
                                    </p:set>
                                    <p:animEffect transition="in" filter="blinds(horizontal)">
                                      <p:cBhvr>
                                        <p:cTn id="17" dur="500"/>
                                        <p:tgtEl>
                                          <p:spTgt spid="447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1" grpId="0"/>
      <p:bldP spid="447494" grpId="0"/>
      <p:bldP spid="44749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7" name="Text Box 15"/>
          <p:cNvSpPr txBox="1">
            <a:spLocks noChangeArrowheads="1"/>
          </p:cNvSpPr>
          <p:nvPr/>
        </p:nvSpPr>
        <p:spPr bwMode="auto">
          <a:xfrm>
            <a:off x="428625" y="1268413"/>
            <a:ext cx="7416800" cy="1117600"/>
          </a:xfrm>
          <a:prstGeom prst="rect">
            <a:avLst/>
          </a:prstGeom>
          <a:noFill/>
          <a:ln w="9525">
            <a:noFill/>
            <a:miter lim="800000"/>
            <a:headEnd/>
            <a:tailEnd/>
          </a:ln>
        </p:spPr>
        <p:txBody>
          <a:bodyPr>
            <a:spAutoFit/>
          </a:bodyPr>
          <a:lstStyle/>
          <a:p>
            <a:pPr>
              <a:lnSpc>
                <a:spcPct val="110000"/>
              </a:lnSpc>
              <a:spcBef>
                <a:spcPct val="20000"/>
              </a:spcBef>
              <a:buClr>
                <a:srgbClr val="FF3300"/>
              </a:buClr>
              <a:buSzPct val="90000"/>
              <a:buFont typeface="Wingdings" pitchFamily="2" charset="2"/>
              <a:buChar char="Ø"/>
            </a:pPr>
            <a:r>
              <a:rPr lang="zh-CN" altLang="en-US" b="1">
                <a:latin typeface="楷体_GB2312" pitchFamily="49" charset="-122"/>
                <a:ea typeface="楷体_GB2312" pitchFamily="49" charset="-122"/>
              </a:rPr>
              <a:t>给定群</a:t>
            </a:r>
            <a:r>
              <a:rPr lang="en-US" altLang="zh-CN" b="1">
                <a:latin typeface="楷体_GB2312" pitchFamily="49" charset="-122"/>
                <a:ea typeface="楷体_GB2312" pitchFamily="49" charset="-122"/>
              </a:rPr>
              <a:t>G</a:t>
            </a:r>
            <a:r>
              <a:rPr lang="zh-CN" altLang="en-US" b="1">
                <a:latin typeface="楷体_GB2312" pitchFamily="49" charset="-122"/>
                <a:ea typeface="楷体_GB2312" pitchFamily="49" charset="-122"/>
              </a:rPr>
              <a:t>及运算 </a:t>
            </a:r>
            <a:r>
              <a:rPr lang="en-US" altLang="zh-CN" b="1" baseline="30000">
                <a:latin typeface="楷体_GB2312" pitchFamily="49" charset="-122"/>
                <a:ea typeface="楷体_GB2312" pitchFamily="49" charset="-122"/>
              </a:rPr>
              <a:t>. </a:t>
            </a:r>
            <a:r>
              <a:rPr lang="zh-CN" altLang="en-US" b="1">
                <a:latin typeface="楷体_GB2312" pitchFamily="49" charset="-122"/>
                <a:ea typeface="楷体_GB2312" pitchFamily="49" charset="-122"/>
                <a:cs typeface="Times New Roman" pitchFamily="18" charset="0"/>
              </a:rPr>
              <a:t>，则：</a:t>
            </a:r>
            <a:endParaRPr lang="en-US" altLang="zh-CN" b="1" baseline="30000">
              <a:latin typeface="楷体_GB2312" pitchFamily="49" charset="-122"/>
              <a:ea typeface="楷体_GB2312" pitchFamily="49" charset="-122"/>
            </a:endParaRPr>
          </a:p>
          <a:p>
            <a:pPr>
              <a:lnSpc>
                <a:spcPct val="110000"/>
              </a:lnSpc>
              <a:spcBef>
                <a:spcPct val="20000"/>
              </a:spcBef>
            </a:pPr>
            <a:r>
              <a:rPr lang="en-US" altLang="zh-CN" b="1">
                <a:latin typeface="楷体_GB2312" pitchFamily="49" charset="-122"/>
                <a:ea typeface="楷体_GB2312" pitchFamily="49" charset="-122"/>
              </a:rPr>
              <a:t>1)</a:t>
            </a:r>
            <a:r>
              <a:rPr lang="zh-CN" altLang="en-US" b="1">
                <a:solidFill>
                  <a:srgbClr val="FF0000"/>
                </a:solidFill>
                <a:latin typeface="楷体_GB2312" pitchFamily="49" charset="-122"/>
                <a:ea typeface="楷体_GB2312" pitchFamily="49" charset="-122"/>
              </a:rPr>
              <a:t>单位元</a:t>
            </a:r>
            <a:r>
              <a:rPr lang="en-US" altLang="zh-CN" b="1" i="1">
                <a:solidFill>
                  <a:srgbClr val="FF0000"/>
                </a:solidFill>
                <a:latin typeface="楷体_GB2312" pitchFamily="49" charset="-122"/>
                <a:ea typeface="楷体_GB2312" pitchFamily="49" charset="-122"/>
              </a:rPr>
              <a:t>e</a:t>
            </a:r>
            <a:r>
              <a:rPr lang="zh-CN" altLang="en-US" b="1">
                <a:solidFill>
                  <a:srgbClr val="FF0000"/>
                </a:solidFill>
                <a:latin typeface="楷体_GB2312" pitchFamily="49" charset="-122"/>
                <a:ea typeface="楷体_GB2312" pitchFamily="49" charset="-122"/>
              </a:rPr>
              <a:t>是唯一的</a:t>
            </a:r>
            <a:r>
              <a:rPr lang="zh-CN" altLang="en-US" b="1">
                <a:latin typeface="楷体_GB2312" pitchFamily="49" charset="-122"/>
                <a:ea typeface="楷体_GB2312" pitchFamily="49" charset="-122"/>
              </a:rPr>
              <a:t>；</a:t>
            </a:r>
            <a:endParaRPr lang="zh-CN" altLang="en-US">
              <a:latin typeface="楷体_GB2312" pitchFamily="49" charset="-122"/>
              <a:ea typeface="楷体_GB2312" pitchFamily="49" charset="-122"/>
            </a:endParaRPr>
          </a:p>
        </p:txBody>
      </p:sp>
      <p:sp>
        <p:nvSpPr>
          <p:cNvPr id="449538" name="Text Box 17"/>
          <p:cNvSpPr txBox="1">
            <a:spLocks noChangeArrowheads="1"/>
          </p:cNvSpPr>
          <p:nvPr/>
        </p:nvSpPr>
        <p:spPr bwMode="auto">
          <a:xfrm>
            <a:off x="612775" y="2709863"/>
            <a:ext cx="7200900" cy="519112"/>
          </a:xfrm>
          <a:prstGeom prst="rect">
            <a:avLst/>
          </a:prstGeom>
          <a:noFill/>
          <a:ln w="9525">
            <a:noFill/>
            <a:miter lim="800000"/>
            <a:headEnd/>
            <a:tailEnd/>
          </a:ln>
        </p:spPr>
        <p:txBody>
          <a:bodyPr>
            <a:spAutoFit/>
          </a:bodyPr>
          <a:lstStyle/>
          <a:p>
            <a:pPr>
              <a:spcBef>
                <a:spcPct val="50000"/>
              </a:spcBef>
            </a:pPr>
            <a:endParaRPr lang="zh-CN" altLang="zh-CN"/>
          </a:p>
        </p:txBody>
      </p:sp>
      <p:sp>
        <p:nvSpPr>
          <p:cNvPr id="449539" name="Text Box 16"/>
          <p:cNvSpPr txBox="1">
            <a:spLocks noChangeArrowheads="1"/>
          </p:cNvSpPr>
          <p:nvPr/>
        </p:nvSpPr>
        <p:spPr bwMode="auto">
          <a:xfrm>
            <a:off x="428625" y="3340100"/>
            <a:ext cx="7993063" cy="519113"/>
          </a:xfrm>
          <a:prstGeom prst="rect">
            <a:avLst/>
          </a:prstGeom>
          <a:noFill/>
          <a:ln w="9525">
            <a:noFill/>
            <a:miter lim="800000"/>
            <a:headEnd/>
            <a:tailEnd/>
          </a:ln>
        </p:spPr>
        <p:txBody>
          <a:bodyPr>
            <a:spAutoFit/>
          </a:bodyPr>
          <a:lstStyle/>
          <a:p>
            <a:pPr>
              <a:spcBef>
                <a:spcPct val="50000"/>
              </a:spcBef>
            </a:pPr>
            <a:r>
              <a:rPr lang="en-US" altLang="zh-CN" b="1">
                <a:latin typeface="楷体_GB2312" pitchFamily="49" charset="-122"/>
                <a:ea typeface="楷体_GB2312" pitchFamily="49" charset="-122"/>
              </a:rPr>
              <a:t>3)</a:t>
            </a:r>
            <a:r>
              <a:rPr lang="en-US" altLang="zh-CN" b="1" i="1">
                <a:latin typeface="楷体_GB2312" pitchFamily="49" charset="-122"/>
                <a:ea typeface="楷体_GB2312" pitchFamily="49" charset="-122"/>
              </a:rPr>
              <a:t>x</a:t>
            </a:r>
            <a:r>
              <a:rPr lang="zh-CN" altLang="en-US" b="1">
                <a:latin typeface="楷体_GB2312" pitchFamily="49" charset="-122"/>
                <a:ea typeface="楷体_GB2312" pitchFamily="49" charset="-122"/>
              </a:rPr>
              <a:t>是元素</a:t>
            </a:r>
            <a:r>
              <a:rPr lang="en-US" altLang="zh-CN" b="1" i="1">
                <a:latin typeface="楷体_GB2312" pitchFamily="49" charset="-122"/>
                <a:ea typeface="楷体_GB2312" pitchFamily="49" charset="-122"/>
              </a:rPr>
              <a:t>a</a:t>
            </a:r>
            <a:r>
              <a:rPr lang="zh-CN" altLang="en-US" b="1">
                <a:latin typeface="楷体_GB2312" pitchFamily="49" charset="-122"/>
                <a:ea typeface="楷体_GB2312" pitchFamily="49" charset="-122"/>
              </a:rPr>
              <a:t>的逆元的</a:t>
            </a:r>
            <a:r>
              <a:rPr lang="zh-CN" altLang="en-US" b="1">
                <a:solidFill>
                  <a:srgbClr val="0033CC"/>
                </a:solidFill>
                <a:latin typeface="楷体_GB2312" pitchFamily="49" charset="-122"/>
                <a:ea typeface="楷体_GB2312" pitchFamily="49" charset="-122"/>
              </a:rPr>
              <a:t>充分必要条件</a:t>
            </a:r>
            <a:r>
              <a:rPr lang="zh-CN" altLang="en-US" b="1">
                <a:latin typeface="楷体_GB2312" pitchFamily="49" charset="-122"/>
                <a:ea typeface="楷体_GB2312" pitchFamily="49" charset="-122"/>
              </a:rPr>
              <a:t>是</a:t>
            </a:r>
            <a:r>
              <a:rPr lang="en-US" altLang="zh-CN" b="1" i="1">
                <a:latin typeface="楷体_GB2312" pitchFamily="49" charset="-122"/>
                <a:ea typeface="楷体_GB2312" pitchFamily="49" charset="-122"/>
              </a:rPr>
              <a:t>ax</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e</a:t>
            </a:r>
            <a:r>
              <a:rPr lang="zh-CN" altLang="en-US" b="1" i="1">
                <a:latin typeface="楷体_GB2312" pitchFamily="49" charset="-122"/>
                <a:ea typeface="楷体_GB2312" pitchFamily="49" charset="-122"/>
              </a:rPr>
              <a:t>；</a:t>
            </a:r>
          </a:p>
        </p:txBody>
      </p:sp>
      <p:sp>
        <p:nvSpPr>
          <p:cNvPr id="449540"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1.1.3</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群的定义</a:t>
            </a:r>
            <a:r>
              <a:rPr kumimoji="0" lang="en-US" altLang="zh-CN" sz="3600" b="1">
                <a:solidFill>
                  <a:schemeClr val="bg1"/>
                </a:solidFill>
                <a:latin typeface="黑体" pitchFamily="2" charset="-122"/>
                <a:ea typeface="黑体" pitchFamily="2" charset="-122"/>
              </a:rPr>
              <a:t>-</a:t>
            </a:r>
            <a:r>
              <a:rPr kumimoji="0" lang="zh-CN" altLang="en-US" b="1">
                <a:solidFill>
                  <a:schemeClr val="bg1"/>
                </a:solidFill>
                <a:latin typeface="黑体" pitchFamily="2" charset="-122"/>
                <a:ea typeface="黑体" pitchFamily="2" charset="-122"/>
              </a:rPr>
              <a:t>单位元与逆元性质</a:t>
            </a:r>
          </a:p>
        </p:txBody>
      </p:sp>
      <p:sp>
        <p:nvSpPr>
          <p:cNvPr id="16" name="灯片编号占位符 15"/>
          <p:cNvSpPr txBox="1">
            <a:spLocks noGrp="1"/>
          </p:cNvSpPr>
          <p:nvPr/>
        </p:nvSpPr>
        <p:spPr>
          <a:xfrm>
            <a:off x="8215313" y="6429375"/>
            <a:ext cx="928687" cy="428625"/>
          </a:xfrm>
          <a:prstGeom prst="rect">
            <a:avLst/>
          </a:prstGeom>
          <a:noFill/>
        </p:spPr>
        <p:txBody>
          <a:bodyPr/>
          <a:lstStyle/>
          <a:p>
            <a:pPr>
              <a:defRPr/>
            </a:pPr>
            <a:fld id="{60CDD8B0-410B-47B4-86DC-FA3BAE68A36D}" type="slidenum">
              <a:rPr lang="en-US" altLang="zh-CN" sz="2000">
                <a:solidFill>
                  <a:schemeClr val="bg1">
                    <a:lumMod val="50000"/>
                  </a:schemeClr>
                </a:solidFill>
                <a:ea typeface="宋体" pitchFamily="2" charset="-122"/>
              </a:rPr>
              <a:pPr>
                <a:defRPr/>
              </a:pPr>
              <a:t>26</a:t>
            </a:fld>
            <a:endParaRPr lang="en-US" altLang="zh-CN" sz="2000" dirty="0">
              <a:solidFill>
                <a:schemeClr val="bg1">
                  <a:lumMod val="50000"/>
                </a:schemeClr>
              </a:solidFill>
              <a:ea typeface="宋体" pitchFamily="2" charset="-122"/>
            </a:endParaRPr>
          </a:p>
        </p:txBody>
      </p:sp>
      <p:sp>
        <p:nvSpPr>
          <p:cNvPr id="449542" name="Text Box 16"/>
          <p:cNvSpPr txBox="1">
            <a:spLocks noChangeArrowheads="1"/>
          </p:cNvSpPr>
          <p:nvPr/>
        </p:nvSpPr>
        <p:spPr bwMode="auto">
          <a:xfrm>
            <a:off x="428625" y="4054475"/>
            <a:ext cx="7993063" cy="519113"/>
          </a:xfrm>
          <a:prstGeom prst="rect">
            <a:avLst/>
          </a:prstGeom>
          <a:noFill/>
          <a:ln w="9525">
            <a:noFill/>
            <a:miter lim="800000"/>
            <a:headEnd/>
            <a:tailEnd/>
          </a:ln>
        </p:spPr>
        <p:txBody>
          <a:bodyPr>
            <a:spAutoFit/>
          </a:bodyPr>
          <a:lstStyle/>
          <a:p>
            <a:pPr>
              <a:spcBef>
                <a:spcPct val="50000"/>
              </a:spcBef>
            </a:pPr>
            <a:r>
              <a:rPr lang="en-US" altLang="zh-CN" b="1">
                <a:latin typeface="楷体_GB2312" pitchFamily="49" charset="-122"/>
                <a:ea typeface="楷体_GB2312" pitchFamily="49" charset="-122"/>
              </a:rPr>
              <a:t>4)</a:t>
            </a:r>
            <a:r>
              <a:rPr lang="zh-CN" altLang="en-US" b="1">
                <a:solidFill>
                  <a:srgbClr val="FF0000"/>
                </a:solidFill>
                <a:latin typeface="楷体_GB2312" pitchFamily="49" charset="-122"/>
                <a:ea typeface="楷体_GB2312" pitchFamily="49" charset="-122"/>
              </a:rPr>
              <a:t>任何元素的逆元是唯一</a:t>
            </a:r>
            <a:r>
              <a:rPr lang="zh-CN" altLang="en-US" b="1">
                <a:latin typeface="楷体_GB2312" pitchFamily="49" charset="-122"/>
                <a:ea typeface="楷体_GB2312" pitchFamily="49" charset="-122"/>
              </a:rPr>
              <a:t>。</a:t>
            </a:r>
          </a:p>
        </p:txBody>
      </p:sp>
      <p:sp>
        <p:nvSpPr>
          <p:cNvPr id="449543" name="Text Box 16"/>
          <p:cNvSpPr txBox="1">
            <a:spLocks noChangeArrowheads="1"/>
          </p:cNvSpPr>
          <p:nvPr/>
        </p:nvSpPr>
        <p:spPr bwMode="auto">
          <a:xfrm>
            <a:off x="436563" y="2601913"/>
            <a:ext cx="7993062" cy="519112"/>
          </a:xfrm>
          <a:prstGeom prst="rect">
            <a:avLst/>
          </a:prstGeom>
          <a:noFill/>
          <a:ln w="9525">
            <a:noFill/>
            <a:miter lim="800000"/>
            <a:headEnd/>
            <a:tailEnd/>
          </a:ln>
        </p:spPr>
        <p:txBody>
          <a:bodyPr>
            <a:spAutoFit/>
          </a:bodyPr>
          <a:lstStyle/>
          <a:p>
            <a:pPr>
              <a:spcBef>
                <a:spcPct val="50000"/>
              </a:spcBef>
            </a:pPr>
            <a:r>
              <a:rPr lang="en-US" altLang="zh-CN" b="1">
                <a:latin typeface="楷体_GB2312" pitchFamily="49" charset="-122"/>
                <a:ea typeface="楷体_GB2312" pitchFamily="49" charset="-122"/>
              </a:rPr>
              <a:t>2</a:t>
            </a:r>
            <a:r>
              <a:rPr lang="en-US" altLang="zh-CN" b="1">
                <a:solidFill>
                  <a:srgbClr val="0033CC"/>
                </a:solidFill>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a</a:t>
            </a:r>
            <a:r>
              <a:rPr lang="en-US" altLang="zh-CN" b="1" baseline="30000">
                <a:solidFill>
                  <a:srgbClr val="0033CC"/>
                </a:solidFill>
                <a:latin typeface="楷体_GB2312" pitchFamily="49" charset="-122"/>
                <a:ea typeface="楷体_GB2312" pitchFamily="49" charset="-122"/>
              </a:rPr>
              <a:t> .</a:t>
            </a:r>
            <a:r>
              <a:rPr lang="en-US" altLang="zh-CN" b="1" i="1">
                <a:solidFill>
                  <a:srgbClr val="0033CC"/>
                </a:solidFill>
                <a:latin typeface="楷体_GB2312" pitchFamily="49" charset="-122"/>
                <a:ea typeface="楷体_GB2312" pitchFamily="49" charset="-122"/>
              </a:rPr>
              <a:t>b)</a:t>
            </a:r>
            <a:r>
              <a:rPr lang="en-US" altLang="zh-CN" b="1" baseline="30000">
                <a:solidFill>
                  <a:srgbClr val="0033CC"/>
                </a:solidFill>
                <a:latin typeface="楷体_GB2312" pitchFamily="49" charset="-122"/>
                <a:ea typeface="楷体_GB2312" pitchFamily="49" charset="-122"/>
              </a:rPr>
              <a:t>-1</a:t>
            </a:r>
            <a:r>
              <a:rPr lang="en-US" altLang="zh-CN" b="1" i="1">
                <a:solidFill>
                  <a:srgbClr val="0033CC"/>
                </a:solidFill>
                <a:latin typeface="楷体_GB2312" pitchFamily="49" charset="-122"/>
                <a:ea typeface="楷体_GB2312" pitchFamily="49" charset="-122"/>
              </a:rPr>
              <a:t>=b</a:t>
            </a:r>
            <a:r>
              <a:rPr lang="en-US" altLang="zh-CN" b="1" baseline="30000">
                <a:solidFill>
                  <a:srgbClr val="0033CC"/>
                </a:solidFill>
                <a:latin typeface="楷体_GB2312" pitchFamily="49" charset="-122"/>
                <a:ea typeface="楷体_GB2312" pitchFamily="49" charset="-122"/>
              </a:rPr>
              <a:t>-1 . </a:t>
            </a:r>
            <a:r>
              <a:rPr lang="en-US" altLang="zh-CN" b="1" i="1">
                <a:solidFill>
                  <a:srgbClr val="0033CC"/>
                </a:solidFill>
                <a:latin typeface="楷体_GB2312" pitchFamily="49" charset="-122"/>
                <a:ea typeface="楷体_GB2312" pitchFamily="49" charset="-122"/>
              </a:rPr>
              <a:t>a</a:t>
            </a:r>
            <a:r>
              <a:rPr lang="en-US" altLang="zh-CN" b="1" baseline="30000">
                <a:solidFill>
                  <a:srgbClr val="0033CC"/>
                </a:solidFill>
                <a:latin typeface="楷体_GB2312" pitchFamily="49" charset="-122"/>
                <a:ea typeface="楷体_GB2312" pitchFamily="49" charset="-122"/>
              </a:rPr>
              <a:t>-1</a:t>
            </a:r>
            <a:r>
              <a:rPr lang="zh-CN" altLang="en-US" b="1">
                <a:latin typeface="楷体_GB2312" pitchFamily="49" charset="-122"/>
                <a:ea typeface="楷体_GB2312" pitchFamily="49" charset="-122"/>
              </a:rPr>
              <a:t>；</a:t>
            </a:r>
          </a:p>
        </p:txBody>
      </p:sp>
      <p:pic>
        <p:nvPicPr>
          <p:cNvPr id="449544" name="Picture 9"/>
          <p:cNvPicPr>
            <a:picLocks noChangeAspect="1" noChangeArrowheads="1"/>
          </p:cNvPicPr>
          <p:nvPr/>
        </p:nvPicPr>
        <p:blipFill>
          <a:blip r:embed="rId3"/>
          <a:srcRect/>
          <a:stretch>
            <a:fillRect/>
          </a:stretch>
        </p:blipFill>
        <p:spPr bwMode="auto">
          <a:xfrm>
            <a:off x="611188" y="4868863"/>
            <a:ext cx="8064500" cy="1657350"/>
          </a:xfrm>
          <a:prstGeom prst="rect">
            <a:avLst/>
          </a:prstGeom>
          <a:noFill/>
          <a:ln w="9525">
            <a:noFill/>
            <a:miter lim="800000"/>
            <a:headEnd/>
            <a:tailEnd/>
          </a:ln>
        </p:spPr>
      </p:pic>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9544"/>
                                        </p:tgtEl>
                                        <p:attrNameLst>
                                          <p:attrName>style.visibility</p:attrName>
                                        </p:attrNameLst>
                                      </p:cBhvr>
                                      <p:to>
                                        <p:strVal val="visible"/>
                                      </p:to>
                                    </p:set>
                                    <p:animEffect transition="in" filter="blinds(horizontal)">
                                      <p:cBhvr>
                                        <p:cTn id="7" dur="500"/>
                                        <p:tgtEl>
                                          <p:spTgt spid="449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7" name="Text Box 5"/>
          <p:cNvSpPr txBox="1">
            <a:spLocks noChangeArrowheads="1"/>
          </p:cNvSpPr>
          <p:nvPr/>
        </p:nvSpPr>
        <p:spPr bwMode="auto">
          <a:xfrm>
            <a:off x="285750" y="1166813"/>
            <a:ext cx="8429625" cy="604837"/>
          </a:xfrm>
          <a:prstGeom prst="rect">
            <a:avLst/>
          </a:prstGeom>
          <a:noFill/>
          <a:ln w="9525">
            <a:noFill/>
            <a:miter lim="800000"/>
            <a:headEnd/>
            <a:tailEnd/>
          </a:ln>
        </p:spPr>
        <p:txBody>
          <a:bodyPr>
            <a:spAutoFit/>
          </a:bodyPr>
          <a:lstStyle/>
          <a:p>
            <a:pPr marL="269875" indent="-269875">
              <a:lnSpc>
                <a:spcPct val="120000"/>
              </a:lnSpc>
              <a:buClr>
                <a:srgbClr val="FF3300"/>
              </a:buClr>
              <a:buSzPct val="90000"/>
              <a:buFont typeface="Wingdings" pitchFamily="2" charset="2"/>
              <a:buChar char="Ø"/>
            </a:pPr>
            <a:r>
              <a:rPr kumimoji="0" lang="zh-CN" altLang="en-US" b="1">
                <a:latin typeface="楷体_GB2312" pitchFamily="49" charset="-122"/>
                <a:ea typeface="楷体_GB2312" pitchFamily="49" charset="-122"/>
              </a:rPr>
              <a:t>把元素</a:t>
            </a:r>
            <a:r>
              <a:rPr kumimoji="0" lang="en-US" altLang="zh-CN" b="1" i="1">
                <a:latin typeface="楷体_GB2312" pitchFamily="49" charset="-122"/>
                <a:ea typeface="楷体_GB2312" pitchFamily="49" charset="-122"/>
              </a:rPr>
              <a:t>a</a:t>
            </a:r>
            <a:r>
              <a:rPr kumimoji="0" lang="zh-CN" altLang="en-US" b="1">
                <a:latin typeface="楷体_GB2312" pitchFamily="49" charset="-122"/>
                <a:ea typeface="楷体_GB2312" pitchFamily="49" charset="-122"/>
              </a:rPr>
              <a:t>的</a:t>
            </a:r>
            <a:r>
              <a:rPr kumimoji="0" lang="en-US" altLang="zh-CN" b="1" i="1">
                <a:latin typeface="楷体_GB2312" pitchFamily="49" charset="-122"/>
                <a:ea typeface="楷体_GB2312" pitchFamily="49" charset="-122"/>
              </a:rPr>
              <a:t>n</a:t>
            </a:r>
            <a:r>
              <a:rPr kumimoji="0" lang="zh-CN" altLang="en-US" b="1">
                <a:latin typeface="楷体_GB2312" pitchFamily="49" charset="-122"/>
                <a:ea typeface="楷体_GB2312" pitchFamily="49" charset="-122"/>
              </a:rPr>
              <a:t>次运算记为</a:t>
            </a:r>
            <a:r>
              <a:rPr kumimoji="0" lang="en-US" altLang="zh-CN" b="1">
                <a:latin typeface="楷体_GB2312" pitchFamily="49" charset="-122"/>
                <a:ea typeface="楷体_GB2312" pitchFamily="49" charset="-122"/>
              </a:rPr>
              <a:t>a</a:t>
            </a:r>
            <a:r>
              <a:rPr kumimoji="0" lang="en-US" altLang="zh-CN" b="1" i="1" baseline="30000">
                <a:latin typeface="楷体_GB2312" pitchFamily="49" charset="-122"/>
                <a:ea typeface="楷体_GB2312" pitchFamily="49" charset="-122"/>
              </a:rPr>
              <a:t>n</a:t>
            </a:r>
            <a:r>
              <a:rPr kumimoji="0" lang="zh-CN" altLang="en-US" b="1">
                <a:latin typeface="楷体_GB2312" pitchFamily="49" charset="-122"/>
                <a:ea typeface="楷体_GB2312" pitchFamily="49" charset="-122"/>
              </a:rPr>
              <a:t>，称为</a:t>
            </a:r>
            <a:r>
              <a:rPr kumimoji="0" lang="en-US" altLang="zh-CN" b="1" i="1">
                <a:solidFill>
                  <a:srgbClr val="0033CC"/>
                </a:solidFill>
                <a:latin typeface="楷体_GB2312" pitchFamily="49" charset="-122"/>
                <a:ea typeface="楷体_GB2312" pitchFamily="49" charset="-122"/>
              </a:rPr>
              <a:t>a</a:t>
            </a:r>
            <a:r>
              <a:rPr kumimoji="0" lang="zh-CN" altLang="en-US" b="1">
                <a:solidFill>
                  <a:srgbClr val="0033CC"/>
                </a:solidFill>
                <a:latin typeface="楷体_GB2312" pitchFamily="49" charset="-122"/>
                <a:ea typeface="楷体_GB2312" pitchFamily="49" charset="-122"/>
              </a:rPr>
              <a:t>的</a:t>
            </a:r>
            <a:r>
              <a:rPr kumimoji="0" lang="en-US" altLang="zh-CN" b="1" i="1">
                <a:solidFill>
                  <a:srgbClr val="0033CC"/>
                </a:solidFill>
                <a:latin typeface="楷体_GB2312" pitchFamily="49" charset="-122"/>
                <a:ea typeface="楷体_GB2312" pitchFamily="49" charset="-122"/>
              </a:rPr>
              <a:t>n</a:t>
            </a:r>
            <a:r>
              <a:rPr kumimoji="0" lang="zh-CN" altLang="en-US" b="1">
                <a:solidFill>
                  <a:srgbClr val="0033CC"/>
                </a:solidFill>
                <a:latin typeface="楷体_GB2312" pitchFamily="49" charset="-122"/>
                <a:ea typeface="楷体_GB2312" pitchFamily="49" charset="-122"/>
              </a:rPr>
              <a:t>次幂</a:t>
            </a:r>
            <a:r>
              <a:rPr kumimoji="0" lang="zh-CN" altLang="en-US" b="1">
                <a:latin typeface="楷体_GB2312" pitchFamily="49" charset="-122"/>
                <a:ea typeface="楷体_GB2312" pitchFamily="49" charset="-122"/>
              </a:rPr>
              <a:t>。</a:t>
            </a:r>
            <a:endParaRPr kumimoji="0" lang="en-US" altLang="zh-CN" b="1">
              <a:latin typeface="楷体_GB2312" pitchFamily="49" charset="-122"/>
              <a:ea typeface="楷体_GB2312" pitchFamily="49" charset="-122"/>
            </a:endParaRPr>
          </a:p>
        </p:txBody>
      </p:sp>
      <p:sp>
        <p:nvSpPr>
          <p:cNvPr id="491538"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1.1.3</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群的定义补充</a:t>
            </a:r>
          </a:p>
        </p:txBody>
      </p:sp>
      <p:sp>
        <p:nvSpPr>
          <p:cNvPr id="4" name="灯片编号占位符 3"/>
          <p:cNvSpPr txBox="1">
            <a:spLocks noGrp="1"/>
          </p:cNvSpPr>
          <p:nvPr/>
        </p:nvSpPr>
        <p:spPr>
          <a:xfrm>
            <a:off x="8215313" y="6429375"/>
            <a:ext cx="928687" cy="428625"/>
          </a:xfrm>
          <a:prstGeom prst="rect">
            <a:avLst/>
          </a:prstGeom>
          <a:noFill/>
        </p:spPr>
        <p:txBody>
          <a:bodyPr/>
          <a:lstStyle/>
          <a:p>
            <a:pPr>
              <a:defRPr/>
            </a:pPr>
            <a:fld id="{9C03F48D-455B-4563-8A70-6D4E246B3AD2}" type="slidenum">
              <a:rPr lang="en-US" altLang="zh-CN" sz="2000">
                <a:solidFill>
                  <a:schemeClr val="bg1">
                    <a:lumMod val="50000"/>
                  </a:schemeClr>
                </a:solidFill>
                <a:ea typeface="宋体" pitchFamily="2" charset="-122"/>
              </a:rPr>
              <a:pPr>
                <a:defRPr/>
              </a:pPr>
              <a:t>27</a:t>
            </a:fld>
            <a:endParaRPr lang="en-US" altLang="zh-CN" sz="2000" dirty="0">
              <a:solidFill>
                <a:schemeClr val="bg1">
                  <a:lumMod val="50000"/>
                </a:schemeClr>
              </a:solidFill>
              <a:ea typeface="宋体" pitchFamily="2" charset="-122"/>
            </a:endParaRPr>
          </a:p>
        </p:txBody>
      </p:sp>
      <p:sp>
        <p:nvSpPr>
          <p:cNvPr id="49154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49154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pic>
        <p:nvPicPr>
          <p:cNvPr id="491542" name="Picture 15"/>
          <p:cNvPicPr>
            <a:picLocks noChangeAspect="1" noChangeArrowheads="1"/>
          </p:cNvPicPr>
          <p:nvPr/>
        </p:nvPicPr>
        <p:blipFill>
          <a:blip r:embed="rId4"/>
          <a:srcRect/>
          <a:stretch>
            <a:fillRect/>
          </a:stretch>
        </p:blipFill>
        <p:spPr bwMode="auto">
          <a:xfrm>
            <a:off x="1042988" y="1773238"/>
            <a:ext cx="6192837" cy="3041650"/>
          </a:xfrm>
          <a:prstGeom prst="rect">
            <a:avLst/>
          </a:prstGeom>
          <a:noFill/>
          <a:ln w="9525">
            <a:noFill/>
            <a:miter lim="800000"/>
            <a:headEnd/>
            <a:tailEnd/>
          </a:ln>
        </p:spPr>
      </p:pic>
      <p:sp>
        <p:nvSpPr>
          <p:cNvPr id="491543" name="Rectangle 17"/>
          <p:cNvSpPr>
            <a:spLocks noRot="1" noChangeArrowheads="1"/>
          </p:cNvSpPr>
          <p:nvPr/>
        </p:nvSpPr>
        <p:spPr bwMode="auto">
          <a:xfrm>
            <a:off x="352425" y="4940300"/>
            <a:ext cx="7891463" cy="936625"/>
          </a:xfrm>
          <a:prstGeom prst="rect">
            <a:avLst/>
          </a:prstGeom>
          <a:noFill/>
          <a:ln w="9525">
            <a:noFill/>
            <a:miter lim="800000"/>
            <a:headEnd/>
            <a:tailEnd/>
          </a:ln>
        </p:spPr>
        <p:txBody>
          <a:bodyPr/>
          <a:lstStyle/>
          <a:p>
            <a:pPr marL="269875" indent="-269875" eaLnBrk="0" latinLnBrk="1" hangingPunct="0">
              <a:spcBef>
                <a:spcPct val="20000"/>
              </a:spcBef>
              <a:buClr>
                <a:srgbClr val="000099"/>
              </a:buClr>
              <a:buSzPct val="90000"/>
              <a:buFont typeface="Wingdings" pitchFamily="2" charset="2"/>
              <a:buChar char="Ø"/>
            </a:pPr>
            <a:r>
              <a:rPr lang="zh-CN" altLang="en-US" b="1">
                <a:solidFill>
                  <a:srgbClr val="0033CC"/>
                </a:solidFill>
                <a:latin typeface="楷体_GB2312" pitchFamily="49" charset="-122"/>
                <a:ea typeface="楷体_GB2312" pitchFamily="49" charset="-122"/>
              </a:rPr>
              <a:t>规定</a:t>
            </a:r>
            <a:r>
              <a:rPr lang="en-US" altLang="zh-CN" b="1" i="1">
                <a:solidFill>
                  <a:srgbClr val="0033CC"/>
                </a:solidFill>
                <a:latin typeface="楷体_GB2312" pitchFamily="49" charset="-122"/>
                <a:ea typeface="楷体_GB2312" pitchFamily="49" charset="-122"/>
              </a:rPr>
              <a:t>a</a:t>
            </a:r>
            <a:r>
              <a:rPr lang="en-US" altLang="zh-CN" b="1" baseline="30000">
                <a:solidFill>
                  <a:srgbClr val="0033CC"/>
                </a:solidFill>
                <a:latin typeface="楷体_GB2312" pitchFamily="49" charset="-122"/>
                <a:ea typeface="楷体_GB2312" pitchFamily="49" charset="-122"/>
              </a:rPr>
              <a:t>0 </a:t>
            </a:r>
            <a:r>
              <a:rPr lang="en-US" altLang="zh-CN" b="1">
                <a:solidFill>
                  <a:srgbClr val="0033CC"/>
                </a:solidFill>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e</a:t>
            </a:r>
            <a:r>
              <a:rPr lang="zh-CN" altLang="en-US" b="1" i="1">
                <a:solidFill>
                  <a:srgbClr val="0033CC"/>
                </a:solidFill>
                <a:latin typeface="楷体_GB2312" pitchFamily="49" charset="-122"/>
                <a:ea typeface="楷体_GB2312" pitchFamily="49" charset="-122"/>
              </a:rPr>
              <a:t>，</a:t>
            </a:r>
            <a:r>
              <a:rPr lang="zh-CN" altLang="en-US" b="1">
                <a:solidFill>
                  <a:srgbClr val="0033CC"/>
                </a:solidFill>
                <a:latin typeface="楷体_GB2312" pitchFamily="49" charset="-122"/>
                <a:ea typeface="楷体_GB2312" pitchFamily="49" charset="-122"/>
              </a:rPr>
              <a:t>规定</a:t>
            </a:r>
            <a:r>
              <a:rPr lang="en-US" altLang="zh-CN" b="1" i="1">
                <a:solidFill>
                  <a:srgbClr val="0033CC"/>
                </a:solidFill>
                <a:latin typeface="楷体_GB2312" pitchFamily="49" charset="-122"/>
                <a:ea typeface="楷体_GB2312" pitchFamily="49" charset="-122"/>
              </a:rPr>
              <a:t>a</a:t>
            </a:r>
            <a:r>
              <a:rPr lang="en-US" altLang="zh-CN" b="1" baseline="30000">
                <a:solidFill>
                  <a:srgbClr val="0033CC"/>
                </a:solidFill>
                <a:latin typeface="楷体_GB2312" pitchFamily="49" charset="-122"/>
                <a:ea typeface="楷体_GB2312" pitchFamily="49" charset="-122"/>
              </a:rPr>
              <a:t>-</a:t>
            </a:r>
            <a:r>
              <a:rPr lang="en-US" altLang="zh-CN" b="1" i="1" baseline="30000">
                <a:solidFill>
                  <a:srgbClr val="0033CC"/>
                </a:solidFill>
                <a:latin typeface="楷体_GB2312" pitchFamily="49" charset="-122"/>
                <a:ea typeface="楷体_GB2312" pitchFamily="49" charset="-122"/>
              </a:rPr>
              <a:t>n</a:t>
            </a:r>
            <a:r>
              <a:rPr lang="en-US" altLang="zh-CN" b="1" baseline="30000">
                <a:solidFill>
                  <a:srgbClr val="0033CC"/>
                </a:solidFill>
                <a:latin typeface="楷体_GB2312" pitchFamily="49" charset="-122"/>
                <a:ea typeface="楷体_GB2312" pitchFamily="49" charset="-122"/>
              </a:rPr>
              <a:t> </a:t>
            </a:r>
            <a:r>
              <a:rPr lang="en-US" altLang="zh-CN" b="1">
                <a:solidFill>
                  <a:srgbClr val="0033CC"/>
                </a:solidFill>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a</a:t>
            </a:r>
            <a:r>
              <a:rPr lang="en-US" altLang="zh-CN" b="1" baseline="30000">
                <a:solidFill>
                  <a:srgbClr val="0033CC"/>
                </a:solidFill>
                <a:latin typeface="楷体_GB2312" pitchFamily="49" charset="-122"/>
                <a:ea typeface="楷体_GB2312" pitchFamily="49" charset="-122"/>
              </a:rPr>
              <a:t>-1</a:t>
            </a:r>
            <a:r>
              <a:rPr lang="en-US" altLang="zh-CN" b="1">
                <a:solidFill>
                  <a:srgbClr val="0033CC"/>
                </a:solidFill>
                <a:latin typeface="楷体_GB2312" pitchFamily="49" charset="-122"/>
                <a:ea typeface="楷体_GB2312" pitchFamily="49" charset="-122"/>
              </a:rPr>
              <a:t>)</a:t>
            </a:r>
            <a:r>
              <a:rPr lang="en-US" altLang="zh-CN" b="1" i="1" baseline="30000">
                <a:solidFill>
                  <a:srgbClr val="0033CC"/>
                </a:solidFill>
                <a:latin typeface="楷体_GB2312" pitchFamily="49" charset="-122"/>
                <a:ea typeface="楷体_GB2312" pitchFamily="49" charset="-122"/>
              </a:rPr>
              <a:t>n</a:t>
            </a:r>
            <a:r>
              <a:rPr lang="zh-CN" altLang="en-US" b="1">
                <a:solidFill>
                  <a:srgbClr val="0033CC"/>
                </a:solidFill>
                <a:latin typeface="楷体_GB2312" pitchFamily="49" charset="-122"/>
                <a:ea typeface="楷体_GB2312" pitchFamily="49" charset="-122"/>
              </a:rPr>
              <a:t>，故上式中当</a:t>
            </a:r>
            <a:r>
              <a:rPr lang="en-US" altLang="zh-CN" b="1" i="1">
                <a:solidFill>
                  <a:srgbClr val="0033CC"/>
                </a:solidFill>
                <a:latin typeface="楷体_GB2312" pitchFamily="49" charset="-122"/>
                <a:ea typeface="楷体_GB2312" pitchFamily="49" charset="-122"/>
              </a:rPr>
              <a:t>m</a:t>
            </a:r>
            <a:r>
              <a:rPr lang="zh-CN" altLang="en-US" b="1" i="1">
                <a:solidFill>
                  <a:srgbClr val="0033CC"/>
                </a:solidFill>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n</a:t>
            </a:r>
            <a:r>
              <a:rPr lang="zh-CN" altLang="en-US" b="1">
                <a:solidFill>
                  <a:srgbClr val="0033CC"/>
                </a:solidFill>
                <a:latin typeface="楷体_GB2312" pitchFamily="49" charset="-122"/>
                <a:ea typeface="楷体_GB2312" pitchFamily="49" charset="-122"/>
              </a:rPr>
              <a:t>为任意整数时都成立。</a:t>
            </a:r>
          </a:p>
        </p:txBody>
      </p:sp>
      <p:grpSp>
        <p:nvGrpSpPr>
          <p:cNvPr id="491546" name="Group 26"/>
          <p:cNvGrpSpPr>
            <a:grpSpLocks/>
          </p:cNvGrpSpPr>
          <p:nvPr/>
        </p:nvGrpSpPr>
        <p:grpSpPr bwMode="auto">
          <a:xfrm>
            <a:off x="323850" y="5903913"/>
            <a:ext cx="7419975" cy="604837"/>
            <a:chOff x="204" y="3719"/>
            <a:chExt cx="4674" cy="381"/>
          </a:xfrm>
        </p:grpSpPr>
        <p:graphicFrame>
          <p:nvGraphicFramePr>
            <p:cNvPr id="491536" name="Object 16"/>
            <p:cNvGraphicFramePr>
              <a:graphicFrameLocks noChangeAspect="1"/>
            </p:cNvGraphicFramePr>
            <p:nvPr/>
          </p:nvGraphicFramePr>
          <p:xfrm>
            <a:off x="3198" y="3793"/>
            <a:ext cx="1680" cy="238"/>
          </p:xfrm>
          <a:graphic>
            <a:graphicData uri="http://schemas.openxmlformats.org/presentationml/2006/ole">
              <p:oleObj spid="_x0000_s491536" name="公式" r:id="rId5" imgW="1257120" imgH="177480" progId="Equation.3">
                <p:embed/>
              </p:oleObj>
            </a:graphicData>
          </a:graphic>
        </p:graphicFrame>
        <p:sp>
          <p:nvSpPr>
            <p:cNvPr id="491545" name="Rectangle 18"/>
            <p:cNvSpPr>
              <a:spLocks noChangeArrowheads="1"/>
            </p:cNvSpPr>
            <p:nvPr/>
          </p:nvSpPr>
          <p:spPr bwMode="auto">
            <a:xfrm>
              <a:off x="204" y="3719"/>
              <a:ext cx="2977" cy="381"/>
            </a:xfrm>
            <a:prstGeom prst="rect">
              <a:avLst/>
            </a:prstGeom>
            <a:noFill/>
            <a:ln w="9525">
              <a:noFill/>
              <a:miter lim="800000"/>
              <a:headEnd/>
              <a:tailEnd/>
            </a:ln>
          </p:spPr>
          <p:txBody>
            <a:bodyPr wrap="none">
              <a:spAutoFit/>
            </a:bodyPr>
            <a:lstStyle/>
            <a:p>
              <a:pPr>
                <a:lnSpc>
                  <a:spcPct val="120000"/>
                </a:lnSpc>
                <a:spcBef>
                  <a:spcPts val="4200"/>
                </a:spcBef>
                <a:buClr>
                  <a:srgbClr val="FF3300"/>
                </a:buClr>
                <a:buSzPct val="90000"/>
                <a:buFont typeface="Wingdings" pitchFamily="2" charset="2"/>
                <a:buChar char="Ø"/>
              </a:pPr>
              <a:r>
                <a:rPr lang="zh-CN" altLang="en-US" b="1">
                  <a:latin typeface="楷体_GB2312" pitchFamily="49" charset="-122"/>
                  <a:ea typeface="楷体_GB2312" pitchFamily="49" charset="-122"/>
                </a:rPr>
                <a:t>当群运算用加法</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表示时</a:t>
              </a:r>
              <a:r>
                <a:rPr lang="en-US" altLang="zh-CN" b="1">
                  <a:latin typeface="楷体_GB2312" pitchFamily="49" charset="-122"/>
                  <a:ea typeface="楷体_GB2312" pitchFamily="49" charset="-122"/>
                </a:rPr>
                <a:t>:</a:t>
              </a:r>
              <a:endParaRPr lang="zh-CN" altLang="en-US" b="1">
                <a:latin typeface="楷体_GB2312" pitchFamily="49" charset="-122"/>
                <a:ea typeface="楷体_GB2312" pitchFamily="49" charset="-122"/>
              </a:endParaRP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43"/>
                                        </p:tgtEl>
                                        <p:attrNameLst>
                                          <p:attrName>style.visibility</p:attrName>
                                        </p:attrNameLst>
                                      </p:cBhvr>
                                      <p:to>
                                        <p:strVal val="visible"/>
                                      </p:to>
                                    </p:set>
                                    <p:animEffect transition="in" filter="blinds(horizontal)">
                                      <p:cBhvr>
                                        <p:cTn id="7" dur="500"/>
                                        <p:tgtEl>
                                          <p:spTgt spid="49154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91546"/>
                                        </p:tgtEl>
                                        <p:attrNameLst>
                                          <p:attrName>style.visibility</p:attrName>
                                        </p:attrNameLst>
                                      </p:cBhvr>
                                      <p:to>
                                        <p:strVal val="visible"/>
                                      </p:to>
                                    </p:set>
                                    <p:anim calcmode="lin" valueType="num">
                                      <p:cBhvr additive="base">
                                        <p:cTn id="12" dur="500" fill="hold"/>
                                        <p:tgtEl>
                                          <p:spTgt spid="491546"/>
                                        </p:tgtEl>
                                        <p:attrNameLst>
                                          <p:attrName>ppt_x</p:attrName>
                                        </p:attrNameLst>
                                      </p:cBhvr>
                                      <p:tavLst>
                                        <p:tav tm="0">
                                          <p:val>
                                            <p:strVal val="#ppt_x"/>
                                          </p:val>
                                        </p:tav>
                                        <p:tav tm="100000">
                                          <p:val>
                                            <p:strVal val="#ppt_x"/>
                                          </p:val>
                                        </p:tav>
                                      </p:tavLst>
                                    </p:anim>
                                    <p:anim calcmode="lin" valueType="num">
                                      <p:cBhvr additive="base">
                                        <p:cTn id="13" dur="500" fill="hold"/>
                                        <p:tgtEl>
                                          <p:spTgt spid="4915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69" name="Text Box 5"/>
          <p:cNvSpPr txBox="1">
            <a:spLocks noChangeArrowheads="1"/>
          </p:cNvSpPr>
          <p:nvPr/>
        </p:nvSpPr>
        <p:spPr bwMode="auto">
          <a:xfrm>
            <a:off x="357188" y="1285875"/>
            <a:ext cx="7886700" cy="1758950"/>
          </a:xfrm>
          <a:prstGeom prst="rect">
            <a:avLst/>
          </a:prstGeom>
          <a:noFill/>
          <a:ln w="9525">
            <a:noFill/>
            <a:miter lim="800000"/>
            <a:headEnd/>
            <a:tailEnd/>
          </a:ln>
        </p:spPr>
        <p:txBody>
          <a:bodyPr>
            <a:spAutoFit/>
          </a:bodyPr>
          <a:lstStyle/>
          <a:p>
            <a:pPr marL="354013" indent="-354013">
              <a:lnSpc>
                <a:spcPct val="130000"/>
              </a:lnSpc>
              <a:buClr>
                <a:srgbClr val="FF3300"/>
              </a:buClr>
              <a:buSzPct val="90000"/>
              <a:buFont typeface="Wingdings" pitchFamily="2" charset="2"/>
              <a:buChar char="Ø"/>
            </a:pPr>
            <a:r>
              <a:rPr lang="zh-CN" altLang="en-US" b="1">
                <a:latin typeface="楷体_GB2312" pitchFamily="49" charset="-122"/>
                <a:ea typeface="楷体_GB2312" pitchFamily="49" charset="-122"/>
              </a:rPr>
              <a:t>若</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G</a:t>
            </a:r>
            <a:r>
              <a:rPr lang="en-US" altLang="zh-CN" b="1">
                <a:latin typeface="楷体_GB2312" pitchFamily="49" charset="-122"/>
                <a:ea typeface="楷体_GB2312" pitchFamily="49" charset="-122"/>
              </a:rPr>
              <a:t>, </a:t>
            </a:r>
            <a:r>
              <a:rPr lang="en-US" altLang="zh-CN" b="1">
                <a:ea typeface="楷体_GB2312" pitchFamily="49" charset="-122"/>
                <a:cs typeface="Times New Roman" pitchFamily="18" charset="0"/>
              </a:rPr>
              <a:t>·</a:t>
            </a:r>
            <a:r>
              <a:rPr lang="en-US" altLang="zh-CN" b="1">
                <a:latin typeface="楷体_GB2312" pitchFamily="49" charset="-122"/>
                <a:ea typeface="楷体_GB2312" pitchFamily="49" charset="-122"/>
                <a:cs typeface="Times New Roman" pitchFamily="18" charset="0"/>
              </a:rPr>
              <a:t> </a:t>
            </a:r>
            <a:r>
              <a:rPr lang="en-US" altLang="zh-CN" b="1">
                <a:latin typeface="楷体_GB2312" pitchFamily="49" charset="-122"/>
                <a:ea typeface="楷体_GB2312" pitchFamily="49" charset="-122"/>
              </a:rPr>
              <a:t>)</a:t>
            </a:r>
            <a:r>
              <a:rPr lang="zh-CN" altLang="en-US" b="1">
                <a:solidFill>
                  <a:srgbClr val="0033CC"/>
                </a:solidFill>
                <a:latin typeface="楷体_GB2312" pitchFamily="49" charset="-122"/>
                <a:ea typeface="楷体_GB2312" pitchFamily="49" charset="-122"/>
              </a:rPr>
              <a:t>只满足结合律</a:t>
            </a:r>
            <a:r>
              <a:rPr lang="zh-CN" altLang="en-US" b="1">
                <a:latin typeface="楷体_GB2312" pitchFamily="49" charset="-122"/>
                <a:ea typeface="楷体_GB2312" pitchFamily="49" charset="-122"/>
              </a:rPr>
              <a:t>，则称</a:t>
            </a:r>
            <a:r>
              <a:rPr lang="en-US" altLang="zh-CN" b="1">
                <a:latin typeface="楷体_GB2312" pitchFamily="49" charset="-122"/>
                <a:ea typeface="楷体_GB2312" pitchFamily="49" charset="-122"/>
              </a:rPr>
              <a:t>G</a:t>
            </a:r>
            <a:r>
              <a:rPr lang="zh-CN" altLang="en-US" b="1">
                <a:latin typeface="楷体_GB2312" pitchFamily="49" charset="-122"/>
                <a:ea typeface="楷体_GB2312" pitchFamily="49" charset="-122"/>
              </a:rPr>
              <a:t>为</a:t>
            </a:r>
            <a:r>
              <a:rPr lang="zh-CN" altLang="en-US" b="1">
                <a:solidFill>
                  <a:srgbClr val="FF3300"/>
                </a:solidFill>
                <a:latin typeface="楷体_GB2312" pitchFamily="49" charset="-122"/>
                <a:ea typeface="楷体_GB2312" pitchFamily="49" charset="-122"/>
              </a:rPr>
              <a:t>半群</a:t>
            </a:r>
            <a:r>
              <a:rPr lang="zh-CN" altLang="en-US" b="1">
                <a:latin typeface="楷体_GB2312" pitchFamily="49" charset="-122"/>
                <a:ea typeface="楷体_GB2312" pitchFamily="49" charset="-122"/>
              </a:rPr>
              <a:t>；</a:t>
            </a:r>
          </a:p>
          <a:p>
            <a:pPr marL="354013" indent="-354013">
              <a:lnSpc>
                <a:spcPct val="130000"/>
              </a:lnSpc>
              <a:buClr>
                <a:srgbClr val="FF3300"/>
              </a:buClr>
              <a:buSzPct val="90000"/>
              <a:buFont typeface="Wingdings" pitchFamily="2" charset="2"/>
              <a:buChar char="Ø"/>
            </a:pPr>
            <a:r>
              <a:rPr lang="zh-CN" altLang="en-US" b="1">
                <a:latin typeface="楷体_GB2312" pitchFamily="49" charset="-122"/>
                <a:ea typeface="楷体_GB2312" pitchFamily="49" charset="-122"/>
              </a:rPr>
              <a:t>如果</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G</a:t>
            </a:r>
            <a:r>
              <a:rPr lang="en-US" altLang="zh-CN" b="1">
                <a:latin typeface="楷体_GB2312" pitchFamily="49" charset="-122"/>
                <a:ea typeface="楷体_GB2312" pitchFamily="49" charset="-122"/>
              </a:rPr>
              <a:t>, </a:t>
            </a:r>
            <a:r>
              <a:rPr lang="en-US" altLang="zh-CN" b="1">
                <a:ea typeface="楷体_GB2312" pitchFamily="49" charset="-122"/>
              </a:rPr>
              <a:t>·</a:t>
            </a:r>
            <a:r>
              <a:rPr lang="en-US" altLang="zh-CN" b="1">
                <a:latin typeface="楷体_GB2312" pitchFamily="49" charset="-122"/>
                <a:ea typeface="楷体_GB2312" pitchFamily="49" charset="-122"/>
              </a:rPr>
              <a:t> )</a:t>
            </a:r>
            <a:r>
              <a:rPr lang="zh-CN" altLang="en-US" b="1">
                <a:solidFill>
                  <a:srgbClr val="0033CC"/>
                </a:solidFill>
                <a:latin typeface="楷体_GB2312" pitchFamily="49" charset="-122"/>
                <a:ea typeface="楷体_GB2312" pitchFamily="49" charset="-122"/>
              </a:rPr>
              <a:t>满足结合律且有单位元</a:t>
            </a:r>
            <a:r>
              <a:rPr lang="zh-CN" altLang="en-US" b="1">
                <a:latin typeface="楷体_GB2312" pitchFamily="49" charset="-122"/>
                <a:ea typeface="楷体_GB2312" pitchFamily="49" charset="-122"/>
              </a:rPr>
              <a:t>，则称</a:t>
            </a:r>
            <a:r>
              <a:rPr lang="en-US" altLang="zh-CN" b="1">
                <a:latin typeface="楷体_GB2312" pitchFamily="49" charset="-122"/>
                <a:ea typeface="楷体_GB2312" pitchFamily="49" charset="-122"/>
              </a:rPr>
              <a:t>G</a:t>
            </a:r>
            <a:r>
              <a:rPr lang="zh-CN" altLang="en-US" b="1">
                <a:latin typeface="楷体_GB2312" pitchFamily="49" charset="-122"/>
                <a:ea typeface="楷体_GB2312" pitchFamily="49" charset="-122"/>
              </a:rPr>
              <a:t>为</a:t>
            </a:r>
            <a:r>
              <a:rPr lang="zh-CN" altLang="en-US" b="1">
                <a:solidFill>
                  <a:srgbClr val="FF3300"/>
                </a:solidFill>
                <a:latin typeface="楷体_GB2312" pitchFamily="49" charset="-122"/>
                <a:ea typeface="楷体_GB2312" pitchFamily="49" charset="-122"/>
              </a:rPr>
              <a:t>有单位元的半群</a:t>
            </a:r>
            <a:r>
              <a:rPr lang="zh-CN" altLang="en-US" b="1">
                <a:latin typeface="楷体_GB2312" pitchFamily="49" charset="-122"/>
                <a:ea typeface="楷体_GB2312" pitchFamily="49" charset="-122"/>
              </a:rPr>
              <a:t>。</a:t>
            </a:r>
          </a:p>
        </p:txBody>
      </p:sp>
      <p:sp>
        <p:nvSpPr>
          <p:cNvPr id="493570"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1.1.3</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群的定义补充</a:t>
            </a:r>
          </a:p>
        </p:txBody>
      </p:sp>
      <p:sp>
        <p:nvSpPr>
          <p:cNvPr id="4" name="灯片编号占位符 3"/>
          <p:cNvSpPr txBox="1">
            <a:spLocks noGrp="1"/>
          </p:cNvSpPr>
          <p:nvPr/>
        </p:nvSpPr>
        <p:spPr>
          <a:xfrm>
            <a:off x="8215313" y="6429375"/>
            <a:ext cx="928687" cy="428625"/>
          </a:xfrm>
          <a:prstGeom prst="rect">
            <a:avLst/>
          </a:prstGeom>
          <a:noFill/>
        </p:spPr>
        <p:txBody>
          <a:bodyPr/>
          <a:lstStyle/>
          <a:p>
            <a:pPr>
              <a:defRPr/>
            </a:pPr>
            <a:fld id="{82DF1D53-F410-4204-8DE4-DD148DA2A537}" type="slidenum">
              <a:rPr lang="en-US" altLang="zh-CN" sz="2000">
                <a:solidFill>
                  <a:schemeClr val="bg1">
                    <a:lumMod val="50000"/>
                  </a:schemeClr>
                </a:solidFill>
                <a:ea typeface="宋体" pitchFamily="2" charset="-122"/>
              </a:rPr>
              <a:pPr>
                <a:defRPr/>
              </a:pPr>
              <a:t>28</a:t>
            </a:fld>
            <a:endParaRPr lang="en-US" altLang="zh-CN" sz="2000" dirty="0">
              <a:solidFill>
                <a:schemeClr val="bg1">
                  <a:lumMod val="50000"/>
                </a:schemeClr>
              </a:solidFill>
              <a:ea typeface="宋体" pitchFamily="2" charset="-122"/>
            </a:endParaRPr>
          </a:p>
        </p:txBody>
      </p:sp>
      <p:sp>
        <p:nvSpPr>
          <p:cNvPr id="493573" name="Text Box 5"/>
          <p:cNvSpPr txBox="1">
            <a:spLocks noChangeArrowheads="1"/>
          </p:cNvSpPr>
          <p:nvPr/>
        </p:nvSpPr>
        <p:spPr bwMode="auto">
          <a:xfrm>
            <a:off x="1763713" y="3933825"/>
            <a:ext cx="4827587" cy="519113"/>
          </a:xfrm>
          <a:prstGeom prst="rect">
            <a:avLst/>
          </a:prstGeom>
          <a:noFill/>
          <a:ln w="9525">
            <a:noFill/>
            <a:miter lim="800000"/>
            <a:headEnd/>
            <a:tailEnd/>
          </a:ln>
        </p:spPr>
        <p:txBody>
          <a:bodyPr wrap="none">
            <a:spAutoFit/>
          </a:bodyPr>
          <a:lstStyle/>
          <a:p>
            <a:r>
              <a:rPr lang="zh-CN" altLang="en-US" b="1">
                <a:solidFill>
                  <a:srgbClr val="CC0099"/>
                </a:solidFill>
                <a:ea typeface="楷体_GB2312" pitchFamily="49" charset="-122"/>
              </a:rPr>
              <a:t>半群中不是每个元素都有逆元</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3573"/>
                                        </p:tgtEl>
                                        <p:attrNameLst>
                                          <p:attrName>style.visibility</p:attrName>
                                        </p:attrNameLst>
                                      </p:cBhvr>
                                      <p:to>
                                        <p:strVal val="visible"/>
                                      </p:to>
                                    </p:set>
                                    <p:anim calcmode="lin" valueType="num">
                                      <p:cBhvr additive="base">
                                        <p:cTn id="7" dur="500" fill="hold"/>
                                        <p:tgtEl>
                                          <p:spTgt spid="493573"/>
                                        </p:tgtEl>
                                        <p:attrNameLst>
                                          <p:attrName>ppt_x</p:attrName>
                                        </p:attrNameLst>
                                      </p:cBhvr>
                                      <p:tavLst>
                                        <p:tav tm="0">
                                          <p:val>
                                            <p:strVal val="#ppt_x"/>
                                          </p:val>
                                        </p:tav>
                                        <p:tav tm="100000">
                                          <p:val>
                                            <p:strVal val="#ppt_x"/>
                                          </p:val>
                                        </p:tav>
                                      </p:tavLst>
                                    </p:anim>
                                    <p:anim calcmode="lin" valueType="num">
                                      <p:cBhvr additive="base">
                                        <p:cTn id="8" dur="500" fill="hold"/>
                                        <p:tgtEl>
                                          <p:spTgt spid="4935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5627" name="Group 14"/>
          <p:cNvGrpSpPr>
            <a:grpSpLocks/>
          </p:cNvGrpSpPr>
          <p:nvPr/>
        </p:nvGrpSpPr>
        <p:grpSpPr bwMode="auto">
          <a:xfrm>
            <a:off x="357188" y="1412875"/>
            <a:ext cx="7742237" cy="1801813"/>
            <a:chOff x="385" y="799"/>
            <a:chExt cx="4717" cy="1135"/>
          </a:xfrm>
        </p:grpSpPr>
        <p:sp>
          <p:nvSpPr>
            <p:cNvPr id="495634" name="Text Box 9"/>
            <p:cNvSpPr txBox="1">
              <a:spLocks noChangeArrowheads="1"/>
            </p:cNvSpPr>
            <p:nvPr/>
          </p:nvSpPr>
          <p:spPr bwMode="auto">
            <a:xfrm>
              <a:off x="385" y="799"/>
              <a:ext cx="4717" cy="1135"/>
            </a:xfrm>
            <a:prstGeom prst="rect">
              <a:avLst/>
            </a:prstGeom>
            <a:noFill/>
            <a:ln w="9525">
              <a:noFill/>
              <a:miter lim="800000"/>
              <a:headEnd/>
              <a:tailEnd/>
            </a:ln>
          </p:spPr>
          <p:txBody>
            <a:bodyPr>
              <a:spAutoFit/>
            </a:bodyPr>
            <a:lstStyle/>
            <a:p>
              <a:pPr>
                <a:spcBef>
                  <a:spcPct val="50000"/>
                </a:spcBef>
                <a:buClr>
                  <a:srgbClr val="FF3300"/>
                </a:buClr>
                <a:buSzPct val="90000"/>
                <a:buFont typeface="Wingdings" pitchFamily="2" charset="2"/>
                <a:buChar char="Ø"/>
              </a:pPr>
              <a:r>
                <a:rPr lang="zh-CN" altLang="en-US" b="1">
                  <a:latin typeface="楷体_GB2312" pitchFamily="49" charset="-122"/>
                  <a:ea typeface="楷体_GB2312" pitchFamily="49" charset="-122"/>
                </a:rPr>
                <a:t>如果群      还满足如下的交换律：</a:t>
              </a:r>
            </a:p>
            <a:p>
              <a:pPr>
                <a:spcBef>
                  <a:spcPct val="50000"/>
                </a:spcBef>
              </a:pPr>
              <a:endParaRPr lang="zh-CN" altLang="en-US" b="1">
                <a:latin typeface="楷体_GB2312" pitchFamily="49" charset="-122"/>
                <a:ea typeface="楷体_GB2312" pitchFamily="49" charset="-122"/>
              </a:endParaRPr>
            </a:p>
            <a:p>
              <a:pPr>
                <a:spcBef>
                  <a:spcPct val="50000"/>
                </a:spcBef>
              </a:pPr>
              <a:r>
                <a:rPr lang="zh-CN" altLang="en-US" b="1">
                  <a:latin typeface="楷体_GB2312" pitchFamily="49" charset="-122"/>
                  <a:ea typeface="楷体_GB2312" pitchFamily="49" charset="-122"/>
                </a:rPr>
                <a:t> 则称       为</a:t>
              </a:r>
              <a:r>
                <a:rPr lang="zh-CN" altLang="en-US" b="1">
                  <a:solidFill>
                    <a:srgbClr val="C00000"/>
                  </a:solidFill>
                  <a:latin typeface="楷体_GB2312" pitchFamily="49" charset="-122"/>
                  <a:ea typeface="楷体_GB2312" pitchFamily="49" charset="-122"/>
                </a:rPr>
                <a:t>交换群</a:t>
              </a:r>
              <a:r>
                <a:rPr lang="en-US" altLang="zh-CN" b="1">
                  <a:solidFill>
                    <a:srgbClr val="C00000"/>
                  </a:solidFill>
                  <a:latin typeface="楷体_GB2312" pitchFamily="49" charset="-122"/>
                  <a:ea typeface="楷体_GB2312" pitchFamily="49" charset="-122"/>
                </a:rPr>
                <a:t>(commutative group )</a:t>
              </a:r>
              <a:r>
                <a:rPr lang="zh-CN" altLang="en-US" b="1">
                  <a:latin typeface="楷体_GB2312" pitchFamily="49" charset="-122"/>
                  <a:ea typeface="楷体_GB2312" pitchFamily="49" charset="-122"/>
                </a:rPr>
                <a:t>。</a:t>
              </a:r>
            </a:p>
          </p:txBody>
        </p:sp>
        <p:graphicFrame>
          <p:nvGraphicFramePr>
            <p:cNvPr id="495620" name="Object 11"/>
            <p:cNvGraphicFramePr>
              <a:graphicFrameLocks noChangeAspect="1"/>
            </p:cNvGraphicFramePr>
            <p:nvPr/>
          </p:nvGraphicFramePr>
          <p:xfrm>
            <a:off x="1274" y="809"/>
            <a:ext cx="577" cy="298"/>
          </p:xfrm>
          <a:graphic>
            <a:graphicData uri="http://schemas.openxmlformats.org/presentationml/2006/ole">
              <p:oleObj spid="_x0000_s495620" name="Equation" r:id="rId4" imgW="393480" imgH="203040" progId="">
                <p:embed/>
              </p:oleObj>
            </a:graphicData>
          </a:graphic>
        </p:graphicFrame>
        <p:graphicFrame>
          <p:nvGraphicFramePr>
            <p:cNvPr id="495621" name="Object 12"/>
            <p:cNvGraphicFramePr>
              <a:graphicFrameLocks noChangeAspect="1"/>
            </p:cNvGraphicFramePr>
            <p:nvPr/>
          </p:nvGraphicFramePr>
          <p:xfrm>
            <a:off x="1292" y="1190"/>
            <a:ext cx="2450" cy="366"/>
          </p:xfrm>
          <a:graphic>
            <a:graphicData uri="http://schemas.openxmlformats.org/presentationml/2006/ole">
              <p:oleObj spid="_x0000_s495621" name="Equation" r:id="rId5" imgW="1358640" imgH="203040" progId="">
                <p:embed/>
              </p:oleObj>
            </a:graphicData>
          </a:graphic>
        </p:graphicFrame>
        <p:graphicFrame>
          <p:nvGraphicFramePr>
            <p:cNvPr id="495622" name="Object 13"/>
            <p:cNvGraphicFramePr>
              <a:graphicFrameLocks noChangeAspect="1"/>
            </p:cNvGraphicFramePr>
            <p:nvPr/>
          </p:nvGraphicFramePr>
          <p:xfrm>
            <a:off x="1074" y="1636"/>
            <a:ext cx="600" cy="283"/>
          </p:xfrm>
          <a:graphic>
            <a:graphicData uri="http://schemas.openxmlformats.org/presentationml/2006/ole">
              <p:oleObj spid="_x0000_s495622" name="Equation" r:id="rId6" imgW="431640" imgH="203040" progId="">
                <p:embed/>
              </p:oleObj>
            </a:graphicData>
          </a:graphic>
        </p:graphicFrame>
      </p:grpSp>
      <p:sp>
        <p:nvSpPr>
          <p:cNvPr id="495628" name="Text Box 17"/>
          <p:cNvSpPr txBox="1">
            <a:spLocks noChangeArrowheads="1"/>
          </p:cNvSpPr>
          <p:nvPr/>
        </p:nvSpPr>
        <p:spPr bwMode="auto">
          <a:xfrm>
            <a:off x="755650" y="4941888"/>
            <a:ext cx="7200900" cy="519112"/>
          </a:xfrm>
          <a:prstGeom prst="rect">
            <a:avLst/>
          </a:prstGeom>
          <a:noFill/>
          <a:ln w="9525">
            <a:noFill/>
            <a:miter lim="800000"/>
            <a:headEnd/>
            <a:tailEnd/>
          </a:ln>
        </p:spPr>
        <p:txBody>
          <a:bodyPr>
            <a:spAutoFit/>
          </a:bodyPr>
          <a:lstStyle/>
          <a:p>
            <a:pPr>
              <a:spcBef>
                <a:spcPct val="50000"/>
              </a:spcBef>
            </a:pPr>
            <a:endParaRPr lang="zh-CN" altLang="zh-CN"/>
          </a:p>
        </p:txBody>
      </p:sp>
      <p:grpSp>
        <p:nvGrpSpPr>
          <p:cNvPr id="495635" name="Group 19"/>
          <p:cNvGrpSpPr>
            <a:grpSpLocks/>
          </p:cNvGrpSpPr>
          <p:nvPr/>
        </p:nvGrpSpPr>
        <p:grpSpPr bwMode="auto">
          <a:xfrm>
            <a:off x="468313" y="3521075"/>
            <a:ext cx="8135937" cy="1203325"/>
            <a:chOff x="295" y="2296"/>
            <a:chExt cx="5125" cy="758"/>
          </a:xfrm>
        </p:grpSpPr>
        <p:sp>
          <p:nvSpPr>
            <p:cNvPr id="495633" name="Text Box 18"/>
            <p:cNvSpPr txBox="1">
              <a:spLocks noChangeArrowheads="1"/>
            </p:cNvSpPr>
            <p:nvPr/>
          </p:nvSpPr>
          <p:spPr bwMode="auto">
            <a:xfrm>
              <a:off x="295" y="2296"/>
              <a:ext cx="5125" cy="758"/>
            </a:xfrm>
            <a:prstGeom prst="rect">
              <a:avLst/>
            </a:prstGeom>
            <a:noFill/>
            <a:ln w="9525">
              <a:noFill/>
              <a:miter lim="800000"/>
              <a:headEnd/>
              <a:tailEnd/>
            </a:ln>
          </p:spPr>
          <p:txBody>
            <a:bodyPr>
              <a:spAutoFit/>
            </a:bodyPr>
            <a:lstStyle/>
            <a:p>
              <a:pPr>
                <a:lnSpc>
                  <a:spcPct val="130000"/>
                </a:lnSpc>
                <a:spcBef>
                  <a:spcPct val="50000"/>
                </a:spcBef>
              </a:pPr>
              <a:r>
                <a:rPr lang="zh-CN" altLang="en-US" b="1">
                  <a:solidFill>
                    <a:srgbClr val="0033CC"/>
                  </a:solidFill>
                  <a:latin typeface="楷体_GB2312" pitchFamily="49" charset="-122"/>
                  <a:ea typeface="楷体_GB2312" pitchFamily="49" charset="-122"/>
                </a:rPr>
                <a:t>注</a:t>
              </a:r>
              <a:r>
                <a:rPr lang="en-US" altLang="zh-CN" b="1">
                  <a:solidFill>
                    <a:srgbClr val="0033CC"/>
                  </a:solidFill>
                  <a:latin typeface="楷体_GB2312" pitchFamily="49" charset="-122"/>
                  <a:ea typeface="楷体_GB2312" pitchFamily="49" charset="-122"/>
                </a:rPr>
                <a:t>1</a:t>
              </a:r>
              <a:r>
                <a:rPr lang="zh-CN" altLang="en-US" b="1">
                  <a:latin typeface="楷体_GB2312" pitchFamily="49" charset="-122"/>
                  <a:ea typeface="楷体_GB2312" pitchFamily="49" charset="-122"/>
                </a:rPr>
                <a:t>：交换群中运算通常用  表示，此时单位元称为</a:t>
              </a:r>
              <a:r>
                <a:rPr lang="zh-CN" altLang="en-US" b="1">
                  <a:solidFill>
                    <a:srgbClr val="FF3300"/>
                  </a:solidFill>
                  <a:latin typeface="楷体_GB2312" pitchFamily="49" charset="-122"/>
                  <a:ea typeface="楷体_GB2312" pitchFamily="49" charset="-122"/>
                </a:rPr>
                <a:t>零元</a:t>
              </a:r>
              <a:r>
                <a:rPr lang="zh-CN" altLang="en-US" b="1">
                  <a:latin typeface="楷体_GB2312" pitchFamily="49" charset="-122"/>
                  <a:ea typeface="楷体_GB2312" pitchFamily="49" charset="-122"/>
                </a:rPr>
                <a:t>，通常记为</a:t>
              </a:r>
              <a:r>
                <a:rPr lang="en-US" altLang="zh-CN" b="1">
                  <a:solidFill>
                    <a:srgbClr val="CC0099"/>
                  </a:solidFill>
                  <a:latin typeface="楷体_GB2312" pitchFamily="49" charset="-122"/>
                  <a:ea typeface="楷体_GB2312" pitchFamily="49" charset="-122"/>
                </a:rPr>
                <a:t>0</a:t>
              </a:r>
              <a:r>
                <a:rPr lang="zh-CN" altLang="en-US" b="1">
                  <a:latin typeface="楷体_GB2312" pitchFamily="49" charset="-122"/>
                  <a:ea typeface="楷体_GB2312" pitchFamily="49" charset="-122"/>
                </a:rPr>
                <a:t>，逆元称为</a:t>
              </a:r>
              <a:r>
                <a:rPr lang="zh-CN" altLang="en-US" b="1">
                  <a:solidFill>
                    <a:srgbClr val="FF3300"/>
                  </a:solidFill>
                  <a:latin typeface="楷体_GB2312" pitchFamily="49" charset="-122"/>
                  <a:ea typeface="楷体_GB2312" pitchFamily="49" charset="-122"/>
                </a:rPr>
                <a:t>负元</a:t>
              </a:r>
              <a:r>
                <a:rPr lang="zh-CN" altLang="en-US" b="1">
                  <a:latin typeface="楷体_GB2312" pitchFamily="49" charset="-122"/>
                  <a:ea typeface="楷体_GB2312" pitchFamily="49" charset="-122"/>
                </a:rPr>
                <a:t>，通常记为      </a:t>
              </a:r>
            </a:p>
          </p:txBody>
        </p:sp>
        <p:graphicFrame>
          <p:nvGraphicFramePr>
            <p:cNvPr id="495625" name="Object 19"/>
            <p:cNvGraphicFramePr>
              <a:graphicFrameLocks noChangeAspect="1"/>
            </p:cNvGraphicFramePr>
            <p:nvPr/>
          </p:nvGraphicFramePr>
          <p:xfrm>
            <a:off x="2925" y="2432"/>
            <a:ext cx="227" cy="227"/>
          </p:xfrm>
          <a:graphic>
            <a:graphicData uri="http://schemas.openxmlformats.org/presentationml/2006/ole">
              <p:oleObj spid="_x0000_s495625" name="Equation" r:id="rId7" imgW="139680" imgH="139680" progId="">
                <p:embed/>
              </p:oleObj>
            </a:graphicData>
          </a:graphic>
        </p:graphicFrame>
        <p:graphicFrame>
          <p:nvGraphicFramePr>
            <p:cNvPr id="495626" name="Object 22"/>
            <p:cNvGraphicFramePr>
              <a:graphicFrameLocks noChangeAspect="1"/>
            </p:cNvGraphicFramePr>
            <p:nvPr/>
          </p:nvGraphicFramePr>
          <p:xfrm>
            <a:off x="4966" y="2795"/>
            <a:ext cx="318" cy="206"/>
          </p:xfrm>
          <a:graphic>
            <a:graphicData uri="http://schemas.openxmlformats.org/presentationml/2006/ole">
              <p:oleObj spid="_x0000_s495626" name="Equation" r:id="rId8" imgW="215640" imgH="139680" progId="">
                <p:embed/>
              </p:oleObj>
            </a:graphicData>
          </a:graphic>
        </p:graphicFrame>
      </p:grpSp>
      <p:sp>
        <p:nvSpPr>
          <p:cNvPr id="495630"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1.1.3</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群的定义补充</a:t>
            </a:r>
          </a:p>
        </p:txBody>
      </p:sp>
      <p:sp>
        <p:nvSpPr>
          <p:cNvPr id="16" name="灯片编号占位符 15"/>
          <p:cNvSpPr txBox="1">
            <a:spLocks noGrp="1"/>
          </p:cNvSpPr>
          <p:nvPr/>
        </p:nvSpPr>
        <p:spPr>
          <a:xfrm>
            <a:off x="8215313" y="6429375"/>
            <a:ext cx="928687" cy="428625"/>
          </a:xfrm>
          <a:prstGeom prst="rect">
            <a:avLst/>
          </a:prstGeom>
          <a:noFill/>
        </p:spPr>
        <p:txBody>
          <a:bodyPr/>
          <a:lstStyle/>
          <a:p>
            <a:pPr>
              <a:defRPr/>
            </a:pPr>
            <a:fld id="{B6E82945-220F-430A-A985-5313D36A7683}" type="slidenum">
              <a:rPr lang="en-US" altLang="zh-CN" sz="2000">
                <a:solidFill>
                  <a:schemeClr val="bg1">
                    <a:lumMod val="50000"/>
                  </a:schemeClr>
                </a:solidFill>
                <a:ea typeface="宋体" pitchFamily="2" charset="-122"/>
              </a:rPr>
              <a:pPr>
                <a:defRPr/>
              </a:pPr>
              <a:t>29</a:t>
            </a:fld>
            <a:endParaRPr lang="en-US" altLang="zh-CN" sz="2000" dirty="0">
              <a:solidFill>
                <a:schemeClr val="bg1">
                  <a:lumMod val="50000"/>
                </a:schemeClr>
              </a:solidFill>
              <a:ea typeface="宋体" pitchFamily="2" charset="-122"/>
            </a:endParaRPr>
          </a:p>
        </p:txBody>
      </p:sp>
      <p:sp>
        <p:nvSpPr>
          <p:cNvPr id="495632" name="Rectangle 18"/>
          <p:cNvSpPr>
            <a:spLocks noChangeArrowheads="1"/>
          </p:cNvSpPr>
          <p:nvPr/>
        </p:nvSpPr>
        <p:spPr bwMode="auto">
          <a:xfrm>
            <a:off x="561975" y="5430838"/>
            <a:ext cx="8042275" cy="519112"/>
          </a:xfrm>
          <a:prstGeom prst="rect">
            <a:avLst/>
          </a:prstGeom>
          <a:noFill/>
          <a:ln w="9525">
            <a:noFill/>
            <a:miter lim="800000"/>
            <a:headEnd/>
            <a:tailEnd/>
          </a:ln>
        </p:spPr>
        <p:txBody>
          <a:bodyPr wrap="none">
            <a:spAutoFit/>
          </a:bodyPr>
          <a:lstStyle/>
          <a:p>
            <a:r>
              <a:rPr kumimoji="0" lang="zh-CN" altLang="en-US" b="1">
                <a:solidFill>
                  <a:srgbClr val="0033CC"/>
                </a:solidFill>
                <a:latin typeface="Arial" charset="0"/>
                <a:ea typeface="楷体_GB2312" pitchFamily="49" charset="-122"/>
              </a:rPr>
              <a:t>前面的例子中，哪些是交换群？哪些是非交换群？</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5635"/>
                                        </p:tgtEl>
                                        <p:attrNameLst>
                                          <p:attrName>style.visibility</p:attrName>
                                        </p:attrNameLst>
                                      </p:cBhvr>
                                      <p:to>
                                        <p:strVal val="visible"/>
                                      </p:to>
                                    </p:set>
                                    <p:animEffect transition="in" filter="blinds(horizontal)">
                                      <p:cBhvr>
                                        <p:cTn id="7" dur="500"/>
                                        <p:tgtEl>
                                          <p:spTgt spid="4956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5632"/>
                                        </p:tgtEl>
                                        <p:attrNameLst>
                                          <p:attrName>style.visibility</p:attrName>
                                        </p:attrNameLst>
                                      </p:cBhvr>
                                      <p:to>
                                        <p:strVal val="visible"/>
                                      </p:to>
                                    </p:set>
                                    <p:animEffect transition="in" filter="blinds(horizontal)">
                                      <p:cBhvr>
                                        <p:cTn id="12" dur="500"/>
                                        <p:tgtEl>
                                          <p:spTgt spid="495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457200" y="-26988"/>
            <a:ext cx="7543800" cy="1143001"/>
          </a:xfrm>
        </p:spPr>
        <p:txBody>
          <a:bodyPr/>
          <a:lstStyle/>
          <a:p>
            <a:r>
              <a:rPr lang="zh-CN" altLang="en-US" smtClean="0">
                <a:latin typeface="楷体_GB2312" pitchFamily="49" charset="-122"/>
                <a:ea typeface="楷体_GB2312" pitchFamily="49" charset="-122"/>
              </a:rPr>
              <a:t>第一节 群</a:t>
            </a:r>
          </a:p>
        </p:txBody>
      </p:sp>
      <p:grpSp>
        <p:nvGrpSpPr>
          <p:cNvPr id="75778" name="Group 3"/>
          <p:cNvGrpSpPr>
            <a:grpSpLocks/>
          </p:cNvGrpSpPr>
          <p:nvPr/>
        </p:nvGrpSpPr>
        <p:grpSpPr bwMode="auto">
          <a:xfrm>
            <a:off x="661988" y="1455738"/>
            <a:ext cx="7502525" cy="841375"/>
            <a:chOff x="385" y="1162"/>
            <a:chExt cx="4309" cy="389"/>
          </a:xfrm>
        </p:grpSpPr>
        <p:sp>
          <p:nvSpPr>
            <p:cNvPr id="75811" name="AutoShape 4"/>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75812" name="Group 5"/>
            <p:cNvGrpSpPr>
              <a:grpSpLocks/>
            </p:cNvGrpSpPr>
            <p:nvPr/>
          </p:nvGrpSpPr>
          <p:grpSpPr bwMode="auto">
            <a:xfrm>
              <a:off x="385" y="1162"/>
              <a:ext cx="614" cy="389"/>
              <a:chOff x="720" y="960"/>
              <a:chExt cx="987" cy="795"/>
            </a:xfrm>
          </p:grpSpPr>
          <p:sp>
            <p:nvSpPr>
              <p:cNvPr id="75815" name="Oval 6"/>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75816" name="Oval 7"/>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75817" name="Oval 8"/>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75813" name="Text Box 9"/>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C00000"/>
                  </a:solidFill>
                  <a:ea typeface="楷体_GB2312" pitchFamily="49" charset="-122"/>
                </a:rPr>
                <a:t>群的定义</a:t>
              </a:r>
            </a:p>
          </p:txBody>
        </p:sp>
        <p:sp>
          <p:nvSpPr>
            <p:cNvPr id="75814" name="Text Box 10"/>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一</a:t>
              </a:r>
            </a:p>
          </p:txBody>
        </p:sp>
      </p:grpSp>
      <p:grpSp>
        <p:nvGrpSpPr>
          <p:cNvPr id="75779" name="Group 11"/>
          <p:cNvGrpSpPr>
            <a:grpSpLocks/>
          </p:cNvGrpSpPr>
          <p:nvPr/>
        </p:nvGrpSpPr>
        <p:grpSpPr bwMode="auto">
          <a:xfrm>
            <a:off x="661988" y="2435225"/>
            <a:ext cx="7502525" cy="841375"/>
            <a:chOff x="385" y="1162"/>
            <a:chExt cx="4309" cy="389"/>
          </a:xfrm>
        </p:grpSpPr>
        <p:sp>
          <p:nvSpPr>
            <p:cNvPr id="75804" name="AutoShape 12"/>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75805" name="Group 13"/>
            <p:cNvGrpSpPr>
              <a:grpSpLocks/>
            </p:cNvGrpSpPr>
            <p:nvPr/>
          </p:nvGrpSpPr>
          <p:grpSpPr bwMode="auto">
            <a:xfrm>
              <a:off x="385" y="1162"/>
              <a:ext cx="614" cy="389"/>
              <a:chOff x="720" y="960"/>
              <a:chExt cx="987" cy="795"/>
            </a:xfrm>
          </p:grpSpPr>
          <p:sp>
            <p:nvSpPr>
              <p:cNvPr id="75808" name="Oval 14"/>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75809" name="Oval 15"/>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75810" name="Oval 16"/>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75806" name="Text Box 17"/>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000099"/>
                  </a:solidFill>
                  <a:ea typeface="楷体_GB2312" pitchFamily="49" charset="-122"/>
                </a:rPr>
                <a:t>子群</a:t>
              </a:r>
            </a:p>
          </p:txBody>
        </p:sp>
        <p:sp>
          <p:nvSpPr>
            <p:cNvPr id="75807" name="Text Box 18"/>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二</a:t>
              </a:r>
            </a:p>
          </p:txBody>
        </p:sp>
      </p:grpSp>
      <p:grpSp>
        <p:nvGrpSpPr>
          <p:cNvPr id="75780" name="Group 27"/>
          <p:cNvGrpSpPr>
            <a:grpSpLocks/>
          </p:cNvGrpSpPr>
          <p:nvPr/>
        </p:nvGrpSpPr>
        <p:grpSpPr bwMode="auto">
          <a:xfrm>
            <a:off x="690563" y="4387850"/>
            <a:ext cx="7502525" cy="841375"/>
            <a:chOff x="385" y="1162"/>
            <a:chExt cx="4309" cy="389"/>
          </a:xfrm>
        </p:grpSpPr>
        <p:sp>
          <p:nvSpPr>
            <p:cNvPr id="75797" name="AutoShape 28"/>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75798" name="Group 29"/>
            <p:cNvGrpSpPr>
              <a:grpSpLocks/>
            </p:cNvGrpSpPr>
            <p:nvPr/>
          </p:nvGrpSpPr>
          <p:grpSpPr bwMode="auto">
            <a:xfrm>
              <a:off x="385" y="1162"/>
              <a:ext cx="614" cy="389"/>
              <a:chOff x="720" y="960"/>
              <a:chExt cx="987" cy="795"/>
            </a:xfrm>
          </p:grpSpPr>
          <p:sp>
            <p:nvSpPr>
              <p:cNvPr id="75801" name="Oval 30"/>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75802" name="Oval 31"/>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75803" name="Oval 32"/>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75799" name="Text Box 33"/>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000099"/>
                  </a:solidFill>
                  <a:ea typeface="楷体_GB2312" pitchFamily="49" charset="-122"/>
                </a:rPr>
                <a:t>群的同态与同构</a:t>
              </a:r>
            </a:p>
          </p:txBody>
        </p:sp>
        <p:sp>
          <p:nvSpPr>
            <p:cNvPr id="75800" name="Text Box 34"/>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四</a:t>
              </a:r>
            </a:p>
          </p:txBody>
        </p:sp>
      </p:grpSp>
      <p:grpSp>
        <p:nvGrpSpPr>
          <p:cNvPr id="75781" name="Group 27"/>
          <p:cNvGrpSpPr>
            <a:grpSpLocks/>
          </p:cNvGrpSpPr>
          <p:nvPr/>
        </p:nvGrpSpPr>
        <p:grpSpPr bwMode="auto">
          <a:xfrm>
            <a:off x="690563" y="5395913"/>
            <a:ext cx="7502525" cy="841375"/>
            <a:chOff x="385" y="1162"/>
            <a:chExt cx="4309" cy="389"/>
          </a:xfrm>
        </p:grpSpPr>
        <p:sp>
          <p:nvSpPr>
            <p:cNvPr id="75790" name="AutoShape 28"/>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75791" name="Group 29"/>
            <p:cNvGrpSpPr>
              <a:grpSpLocks/>
            </p:cNvGrpSpPr>
            <p:nvPr/>
          </p:nvGrpSpPr>
          <p:grpSpPr bwMode="auto">
            <a:xfrm>
              <a:off x="385" y="1162"/>
              <a:ext cx="614" cy="389"/>
              <a:chOff x="720" y="960"/>
              <a:chExt cx="987" cy="795"/>
            </a:xfrm>
          </p:grpSpPr>
          <p:sp>
            <p:nvSpPr>
              <p:cNvPr id="75794" name="Oval 30"/>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75795" name="Oval 31"/>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75796" name="Oval 32"/>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75792" name="Text Box 33"/>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000099"/>
                  </a:solidFill>
                  <a:ea typeface="楷体_GB2312" pitchFamily="49" charset="-122"/>
                </a:rPr>
                <a:t>置换群</a:t>
              </a:r>
              <a:endParaRPr lang="en-US" altLang="zh-CN" sz="3200" b="1">
                <a:solidFill>
                  <a:srgbClr val="000099"/>
                </a:solidFill>
                <a:ea typeface="楷体_GB2312" pitchFamily="49" charset="-122"/>
              </a:endParaRPr>
            </a:p>
          </p:txBody>
        </p:sp>
        <p:sp>
          <p:nvSpPr>
            <p:cNvPr id="75793" name="Text Box 34"/>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五</a:t>
              </a:r>
            </a:p>
          </p:txBody>
        </p:sp>
      </p:grpSp>
      <p:grpSp>
        <p:nvGrpSpPr>
          <p:cNvPr id="75782" name="Group 27"/>
          <p:cNvGrpSpPr>
            <a:grpSpLocks/>
          </p:cNvGrpSpPr>
          <p:nvPr/>
        </p:nvGrpSpPr>
        <p:grpSpPr bwMode="auto">
          <a:xfrm>
            <a:off x="661988" y="3402013"/>
            <a:ext cx="7502525" cy="841375"/>
            <a:chOff x="385" y="1162"/>
            <a:chExt cx="4309" cy="389"/>
          </a:xfrm>
        </p:grpSpPr>
        <p:sp>
          <p:nvSpPr>
            <p:cNvPr id="75783" name="AutoShape 28"/>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75784" name="Group 29"/>
            <p:cNvGrpSpPr>
              <a:grpSpLocks/>
            </p:cNvGrpSpPr>
            <p:nvPr/>
          </p:nvGrpSpPr>
          <p:grpSpPr bwMode="auto">
            <a:xfrm>
              <a:off x="385" y="1162"/>
              <a:ext cx="614" cy="389"/>
              <a:chOff x="720" y="960"/>
              <a:chExt cx="987" cy="795"/>
            </a:xfrm>
          </p:grpSpPr>
          <p:sp>
            <p:nvSpPr>
              <p:cNvPr id="75787" name="Oval 30"/>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75788" name="Oval 31"/>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75789" name="Oval 32"/>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75785" name="Text Box 33"/>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000099"/>
                  </a:solidFill>
                  <a:ea typeface="楷体_GB2312" pitchFamily="49" charset="-122"/>
                </a:rPr>
                <a:t>正规子群与商群</a:t>
              </a:r>
            </a:p>
          </p:txBody>
        </p:sp>
        <p:sp>
          <p:nvSpPr>
            <p:cNvPr id="75786" name="Text Box 34"/>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三</a:t>
              </a:r>
            </a:p>
          </p:txBody>
        </p:sp>
      </p:grpSp>
    </p:spTree>
  </p:cSld>
  <p:clrMapOvr>
    <a:masterClrMapping/>
  </p:clrMapOvr>
  <p:transition spd="slow" advTm="2861">
    <p:strips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5" name="Rectangle 3"/>
          <p:cNvSpPr>
            <a:spLocks noChangeArrowheads="1"/>
          </p:cNvSpPr>
          <p:nvPr/>
        </p:nvSpPr>
        <p:spPr bwMode="auto">
          <a:xfrm>
            <a:off x="357188" y="1571625"/>
            <a:ext cx="8607425" cy="2809875"/>
          </a:xfrm>
          <a:prstGeom prst="rect">
            <a:avLst/>
          </a:prstGeom>
          <a:noFill/>
          <a:ln w="9525">
            <a:noFill/>
            <a:miter lim="800000"/>
            <a:headEnd/>
            <a:tailEnd/>
          </a:ln>
        </p:spPr>
        <p:txBody>
          <a:bodyPr>
            <a:spAutoFit/>
          </a:bodyPr>
          <a:lstStyle/>
          <a:p>
            <a:pPr marL="263525" indent="-263525">
              <a:lnSpc>
                <a:spcPct val="150000"/>
              </a:lnSpc>
              <a:spcBef>
                <a:spcPts val="600"/>
              </a:spcBef>
              <a:buClr>
                <a:srgbClr val="FF3300"/>
              </a:buClr>
              <a:buSzPct val="90000"/>
              <a:buFont typeface="Wingdings" pitchFamily="2" charset="2"/>
              <a:buChar char="Ø"/>
            </a:pPr>
            <a:r>
              <a:rPr kumimoji="0" lang="zh-CN" altLang="en-US" b="1">
                <a:latin typeface="楷体_GB2312" pitchFamily="49" charset="-122"/>
                <a:ea typeface="楷体_GB2312" pitchFamily="49" charset="-122"/>
              </a:rPr>
              <a:t>能描述</a:t>
            </a:r>
            <a:r>
              <a:rPr kumimoji="0" lang="zh-CN" altLang="en-US" b="1">
                <a:solidFill>
                  <a:srgbClr val="FF3300"/>
                </a:solidFill>
                <a:latin typeface="楷体_GB2312" pitchFamily="49" charset="-122"/>
                <a:ea typeface="楷体_GB2312" pitchFamily="49" charset="-122"/>
              </a:rPr>
              <a:t>群的阶</a:t>
            </a:r>
            <a:r>
              <a:rPr kumimoji="0" lang="zh-CN" altLang="en-US" b="1">
                <a:latin typeface="楷体_GB2312" pitchFamily="49" charset="-122"/>
                <a:ea typeface="楷体_GB2312" pitchFamily="49" charset="-122"/>
              </a:rPr>
              <a:t>概念、</a:t>
            </a:r>
            <a:r>
              <a:rPr kumimoji="0" lang="zh-CN" altLang="en-US" b="1">
                <a:solidFill>
                  <a:srgbClr val="FF3300"/>
                </a:solidFill>
                <a:latin typeface="楷体_GB2312" pitchFamily="49" charset="-122"/>
                <a:ea typeface="楷体_GB2312" pitchFamily="49" charset="-122"/>
              </a:rPr>
              <a:t>元素的阶</a:t>
            </a:r>
            <a:r>
              <a:rPr kumimoji="0" lang="zh-CN" altLang="en-US" b="1">
                <a:latin typeface="楷体_GB2312" pitchFamily="49" charset="-122"/>
                <a:ea typeface="楷体_GB2312" pitchFamily="49" charset="-122"/>
              </a:rPr>
              <a:t>概念</a:t>
            </a:r>
          </a:p>
          <a:p>
            <a:pPr marL="263525" indent="-263525">
              <a:lnSpc>
                <a:spcPct val="150000"/>
              </a:lnSpc>
              <a:spcBef>
                <a:spcPts val="600"/>
              </a:spcBef>
              <a:buClr>
                <a:srgbClr val="FF3300"/>
              </a:buClr>
              <a:buSzPct val="90000"/>
              <a:buFont typeface="Wingdings" pitchFamily="2" charset="2"/>
              <a:buChar char="Ø"/>
            </a:pPr>
            <a:r>
              <a:rPr kumimoji="0" lang="zh-CN" altLang="en-US" b="1">
                <a:latin typeface="楷体_GB2312" pitchFamily="49" charset="-122"/>
                <a:ea typeface="楷体_GB2312" pitchFamily="49" charset="-122"/>
              </a:rPr>
              <a:t>能证明定理</a:t>
            </a:r>
            <a:r>
              <a:rPr kumimoji="0" lang="en-US" altLang="zh-CN" b="1">
                <a:latin typeface="楷体_GB2312" pitchFamily="49" charset="-122"/>
                <a:ea typeface="楷体_GB2312" pitchFamily="49" charset="-122"/>
              </a:rPr>
              <a:t>1.6</a:t>
            </a:r>
          </a:p>
          <a:p>
            <a:pPr marL="263525" indent="-263525">
              <a:lnSpc>
                <a:spcPct val="150000"/>
              </a:lnSpc>
              <a:spcBef>
                <a:spcPts val="600"/>
              </a:spcBef>
              <a:buClr>
                <a:srgbClr val="FF3300"/>
              </a:buClr>
              <a:buSzPct val="90000"/>
              <a:buFont typeface="Wingdings" pitchFamily="2" charset="2"/>
              <a:buChar char="Ø"/>
            </a:pPr>
            <a:r>
              <a:rPr kumimoji="0" lang="zh-CN" altLang="en-US" b="1">
                <a:latin typeface="楷体_GB2312" pitchFamily="49" charset="-122"/>
                <a:ea typeface="楷体_GB2312" pitchFamily="49" charset="-122"/>
              </a:rPr>
              <a:t>能利用定理</a:t>
            </a:r>
            <a:r>
              <a:rPr kumimoji="0" lang="en-US" altLang="zh-CN" b="1">
                <a:latin typeface="楷体_GB2312" pitchFamily="49" charset="-122"/>
                <a:ea typeface="楷体_GB2312" pitchFamily="49" charset="-122"/>
              </a:rPr>
              <a:t>1.6</a:t>
            </a:r>
            <a:r>
              <a:rPr kumimoji="0" lang="zh-CN" altLang="en-US" b="1">
                <a:latin typeface="楷体_GB2312" pitchFamily="49" charset="-122"/>
                <a:ea typeface="楷体_GB2312" pitchFamily="49" charset="-122"/>
              </a:rPr>
              <a:t>结果：</a:t>
            </a:r>
            <a:r>
              <a:rPr kumimoji="0" lang="zh-CN" altLang="en-US" b="1">
                <a:ea typeface="楷体_GB2312" pitchFamily="49" charset="-122"/>
              </a:rPr>
              <a:t>已知</a:t>
            </a:r>
            <a:r>
              <a:rPr kumimoji="0" lang="zh-CN" altLang="en-US" b="1">
                <a:solidFill>
                  <a:srgbClr val="0033CC"/>
                </a:solidFill>
                <a:ea typeface="楷体_GB2312" pitchFamily="49" charset="-122"/>
              </a:rPr>
              <a:t>元素阶</a:t>
            </a:r>
            <a:r>
              <a:rPr kumimoji="0" lang="zh-CN" altLang="en-US" b="1">
                <a:ea typeface="楷体_GB2312" pitchFamily="49" charset="-122"/>
              </a:rPr>
              <a:t>，如何求</a:t>
            </a:r>
            <a:r>
              <a:rPr kumimoji="0" lang="zh-CN" altLang="en-US" b="1">
                <a:solidFill>
                  <a:srgbClr val="0033CC"/>
                </a:solidFill>
                <a:ea typeface="楷体_GB2312" pitchFamily="49" charset="-122"/>
              </a:rPr>
              <a:t>元素幂次的阶</a:t>
            </a:r>
            <a:endParaRPr kumimoji="0" lang="zh-CN" altLang="en-US" b="1">
              <a:solidFill>
                <a:srgbClr val="0033CC"/>
              </a:solidFill>
              <a:latin typeface="楷体_GB2312" pitchFamily="49" charset="-122"/>
              <a:ea typeface="楷体_GB2312" pitchFamily="49" charset="-122"/>
            </a:endParaRPr>
          </a:p>
        </p:txBody>
      </p:sp>
      <p:sp>
        <p:nvSpPr>
          <p:cNvPr id="12" name="灯片编号占位符 11"/>
          <p:cNvSpPr txBox="1">
            <a:spLocks noGrp="1"/>
          </p:cNvSpPr>
          <p:nvPr/>
        </p:nvSpPr>
        <p:spPr>
          <a:xfrm>
            <a:off x="8215313" y="6429375"/>
            <a:ext cx="928687" cy="428625"/>
          </a:xfrm>
          <a:prstGeom prst="rect">
            <a:avLst/>
          </a:prstGeom>
          <a:noFill/>
        </p:spPr>
        <p:txBody>
          <a:bodyPr/>
          <a:lstStyle/>
          <a:p>
            <a:pPr>
              <a:defRPr/>
            </a:pPr>
            <a:fld id="{2A58E8BE-3955-4935-A456-3035C75AE1E9}" type="slidenum">
              <a:rPr lang="en-US" altLang="zh-CN" sz="1800">
                <a:solidFill>
                  <a:schemeClr val="bg1">
                    <a:lumMod val="50000"/>
                  </a:schemeClr>
                </a:solidFill>
                <a:ea typeface="宋体" pitchFamily="2" charset="-122"/>
              </a:rPr>
              <a:pPr>
                <a:defRPr/>
              </a:pPr>
              <a:t>30</a:t>
            </a:fld>
            <a:endParaRPr lang="en-US" altLang="zh-CN" sz="1800" dirty="0">
              <a:solidFill>
                <a:schemeClr val="bg1">
                  <a:lumMod val="50000"/>
                </a:schemeClr>
              </a:solidFill>
              <a:ea typeface="宋体" pitchFamily="2" charset="-122"/>
            </a:endParaRPr>
          </a:p>
        </p:txBody>
      </p:sp>
      <p:sp>
        <p:nvSpPr>
          <p:cNvPr id="497667"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1.1.4</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第四阶段学习目标</a:t>
            </a:r>
          </a:p>
        </p:txBody>
      </p:sp>
    </p:spTree>
  </p:cSld>
  <p:clrMapOvr>
    <a:masterClrMapping/>
  </p:clrMapOvr>
  <p:transition>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3" name="内容占位符 2"/>
          <p:cNvSpPr>
            <a:spLocks noGrp="1"/>
          </p:cNvSpPr>
          <p:nvPr>
            <p:ph idx="4294967295"/>
          </p:nvPr>
        </p:nvSpPr>
        <p:spPr>
          <a:xfrm>
            <a:off x="374650" y="1052513"/>
            <a:ext cx="8013700" cy="2232025"/>
          </a:xfrm>
        </p:spPr>
        <p:txBody>
          <a:bodyPr/>
          <a:lstStyle/>
          <a:p>
            <a:pPr eaLnBrk="1" hangingPunct="1">
              <a:lnSpc>
                <a:spcPct val="120000"/>
              </a:lnSpc>
              <a:buFont typeface="Wingdings" pitchFamily="2" charset="2"/>
              <a:buNone/>
            </a:pPr>
            <a:r>
              <a:rPr lang="zh-CN" altLang="en-US" sz="2800" b="1" smtClean="0">
                <a:solidFill>
                  <a:srgbClr val="C00000"/>
                </a:solidFill>
                <a:latin typeface="楷体_GB2312" pitchFamily="49" charset="-122"/>
                <a:ea typeface="楷体_GB2312" pitchFamily="49" charset="-122"/>
                <a:cs typeface="Times New Roman" pitchFamily="18" charset="0"/>
              </a:rPr>
              <a:t>定义</a:t>
            </a:r>
            <a:r>
              <a:rPr lang="en-US" altLang="zh-CN" sz="2800" b="1" smtClean="0">
                <a:solidFill>
                  <a:srgbClr val="C00000"/>
                </a:solidFill>
                <a:latin typeface="楷体_GB2312" pitchFamily="49" charset="-122"/>
                <a:ea typeface="楷体_GB2312" pitchFamily="49" charset="-122"/>
                <a:cs typeface="Times New Roman" pitchFamily="18" charset="0"/>
              </a:rPr>
              <a:t>1.4 </a:t>
            </a:r>
            <a:r>
              <a:rPr lang="zh-CN" altLang="en-US" sz="2800" b="1" smtClean="0">
                <a:solidFill>
                  <a:schemeClr val="tx1"/>
                </a:solidFill>
                <a:latin typeface="楷体_GB2312" pitchFamily="49" charset="-122"/>
                <a:ea typeface="楷体_GB2312" pitchFamily="49" charset="-122"/>
                <a:cs typeface="Times New Roman" pitchFamily="18" charset="0"/>
              </a:rPr>
              <a:t>如果一个群</a:t>
            </a:r>
            <a:r>
              <a:rPr lang="en-US" altLang="zh-CN" sz="2800" b="1" i="1" smtClean="0">
                <a:solidFill>
                  <a:schemeClr val="tx1"/>
                </a:solidFill>
                <a:latin typeface="楷体_GB2312" pitchFamily="49" charset="-122"/>
                <a:ea typeface="楷体_GB2312" pitchFamily="49" charset="-122"/>
                <a:cs typeface="Times New Roman" pitchFamily="18" charset="0"/>
              </a:rPr>
              <a:t>G</a:t>
            </a:r>
            <a:r>
              <a:rPr lang="zh-CN" altLang="en-US" sz="2800" b="1" smtClean="0">
                <a:solidFill>
                  <a:schemeClr val="tx1"/>
                </a:solidFill>
                <a:latin typeface="楷体_GB2312" pitchFamily="49" charset="-122"/>
                <a:ea typeface="楷体_GB2312" pitchFamily="49" charset="-122"/>
                <a:cs typeface="Times New Roman" pitchFamily="18" charset="0"/>
              </a:rPr>
              <a:t>中元素的</a:t>
            </a:r>
            <a:r>
              <a:rPr lang="zh-CN" altLang="en-US" sz="2800" b="1" smtClean="0">
                <a:solidFill>
                  <a:srgbClr val="0033CC"/>
                </a:solidFill>
                <a:latin typeface="楷体_GB2312" pitchFamily="49" charset="-122"/>
                <a:ea typeface="楷体_GB2312" pitchFamily="49" charset="-122"/>
                <a:cs typeface="Times New Roman" pitchFamily="18" charset="0"/>
              </a:rPr>
              <a:t>个数无限多</a:t>
            </a:r>
            <a:r>
              <a:rPr lang="zh-CN" altLang="en-US" sz="2800" b="1" smtClean="0">
                <a:solidFill>
                  <a:schemeClr val="tx1"/>
                </a:solidFill>
                <a:latin typeface="楷体_GB2312" pitchFamily="49" charset="-122"/>
                <a:ea typeface="楷体_GB2312" pitchFamily="49" charset="-122"/>
                <a:cs typeface="Times New Roman" pitchFamily="18" charset="0"/>
              </a:rPr>
              <a:t>，则称</a:t>
            </a:r>
            <a:r>
              <a:rPr lang="en-US" altLang="zh-CN" sz="2800" b="1" i="1" smtClean="0">
                <a:solidFill>
                  <a:schemeClr val="tx1"/>
                </a:solidFill>
                <a:latin typeface="楷体_GB2312" pitchFamily="49" charset="-122"/>
                <a:ea typeface="楷体_GB2312" pitchFamily="49" charset="-122"/>
                <a:cs typeface="Times New Roman" pitchFamily="18" charset="0"/>
              </a:rPr>
              <a:t>G</a:t>
            </a:r>
            <a:r>
              <a:rPr lang="zh-CN" altLang="en-US" sz="2800" b="1" smtClean="0">
                <a:solidFill>
                  <a:schemeClr val="tx1"/>
                </a:solidFill>
                <a:latin typeface="楷体_GB2312" pitchFamily="49" charset="-122"/>
                <a:ea typeface="楷体_GB2312" pitchFamily="49" charset="-122"/>
                <a:cs typeface="Times New Roman" pitchFamily="18" charset="0"/>
              </a:rPr>
              <a:t>是</a:t>
            </a:r>
            <a:r>
              <a:rPr lang="zh-CN" altLang="en-US" sz="2800" b="1" smtClean="0">
                <a:solidFill>
                  <a:srgbClr val="0033CC"/>
                </a:solidFill>
                <a:latin typeface="楷体_GB2312" pitchFamily="49" charset="-122"/>
                <a:ea typeface="楷体_GB2312" pitchFamily="49" charset="-122"/>
                <a:cs typeface="Times New Roman" pitchFamily="18" charset="0"/>
              </a:rPr>
              <a:t>无限群</a:t>
            </a:r>
            <a:r>
              <a:rPr lang="zh-CN" altLang="en-US" sz="2800" b="1" smtClean="0">
                <a:solidFill>
                  <a:schemeClr val="tx1"/>
                </a:solidFill>
                <a:latin typeface="楷体_GB2312" pitchFamily="49" charset="-122"/>
                <a:ea typeface="楷体_GB2312" pitchFamily="49" charset="-122"/>
                <a:cs typeface="Times New Roman" pitchFamily="18" charset="0"/>
              </a:rPr>
              <a:t>；如果</a:t>
            </a:r>
            <a:r>
              <a:rPr lang="en-US" altLang="zh-CN" sz="2800" b="1" i="1" smtClean="0">
                <a:solidFill>
                  <a:schemeClr val="tx1"/>
                </a:solidFill>
                <a:latin typeface="楷体_GB2312" pitchFamily="49" charset="-122"/>
                <a:ea typeface="楷体_GB2312" pitchFamily="49" charset="-122"/>
                <a:cs typeface="Times New Roman" pitchFamily="18" charset="0"/>
              </a:rPr>
              <a:t>G</a:t>
            </a:r>
            <a:r>
              <a:rPr lang="zh-CN" altLang="en-US" sz="2800" b="1" smtClean="0">
                <a:solidFill>
                  <a:schemeClr val="tx1"/>
                </a:solidFill>
                <a:latin typeface="楷体_GB2312" pitchFamily="49" charset="-122"/>
                <a:ea typeface="楷体_GB2312" pitchFamily="49" charset="-122"/>
                <a:cs typeface="Times New Roman" pitchFamily="18" charset="0"/>
              </a:rPr>
              <a:t>中的</a:t>
            </a:r>
            <a:r>
              <a:rPr lang="zh-CN" altLang="en-US" sz="2800" b="1" smtClean="0">
                <a:solidFill>
                  <a:srgbClr val="0033CC"/>
                </a:solidFill>
                <a:latin typeface="楷体_GB2312" pitchFamily="49" charset="-122"/>
                <a:ea typeface="楷体_GB2312" pitchFamily="49" charset="-122"/>
                <a:cs typeface="Times New Roman" pitchFamily="18" charset="0"/>
              </a:rPr>
              <a:t>元素个数有限</a:t>
            </a:r>
            <a:r>
              <a:rPr lang="zh-CN" altLang="en-US" sz="2800" b="1" smtClean="0">
                <a:solidFill>
                  <a:schemeClr val="tx1"/>
                </a:solidFill>
                <a:latin typeface="楷体_GB2312" pitchFamily="49" charset="-122"/>
                <a:ea typeface="楷体_GB2312" pitchFamily="49" charset="-122"/>
                <a:cs typeface="Times New Roman" pitchFamily="18" charset="0"/>
              </a:rPr>
              <a:t>，则称</a:t>
            </a:r>
            <a:r>
              <a:rPr lang="en-US" altLang="zh-CN" sz="2800" b="1" i="1" smtClean="0">
                <a:solidFill>
                  <a:schemeClr val="tx1"/>
                </a:solidFill>
                <a:latin typeface="楷体_GB2312" pitchFamily="49" charset="-122"/>
                <a:ea typeface="楷体_GB2312" pitchFamily="49" charset="-122"/>
                <a:cs typeface="Times New Roman" pitchFamily="18" charset="0"/>
              </a:rPr>
              <a:t>G</a:t>
            </a:r>
            <a:r>
              <a:rPr lang="zh-CN" altLang="en-US" sz="2800" b="1" smtClean="0">
                <a:solidFill>
                  <a:schemeClr val="tx1"/>
                </a:solidFill>
                <a:latin typeface="楷体_GB2312" pitchFamily="49" charset="-122"/>
                <a:ea typeface="楷体_GB2312" pitchFamily="49" charset="-122"/>
                <a:cs typeface="Times New Roman" pitchFamily="18" charset="0"/>
              </a:rPr>
              <a:t>是</a:t>
            </a:r>
            <a:r>
              <a:rPr lang="zh-CN" altLang="en-US" sz="2800" b="1" smtClean="0">
                <a:solidFill>
                  <a:srgbClr val="0033CC"/>
                </a:solidFill>
                <a:latin typeface="楷体_GB2312" pitchFamily="49" charset="-122"/>
                <a:ea typeface="楷体_GB2312" pitchFamily="49" charset="-122"/>
                <a:cs typeface="Times New Roman" pitchFamily="18" charset="0"/>
              </a:rPr>
              <a:t>有限群</a:t>
            </a:r>
            <a:r>
              <a:rPr lang="zh-CN" altLang="en-US" sz="2800" b="1" smtClean="0">
                <a:solidFill>
                  <a:schemeClr val="tx1"/>
                </a:solidFill>
                <a:latin typeface="楷体_GB2312" pitchFamily="49" charset="-122"/>
                <a:ea typeface="楷体_GB2312" pitchFamily="49" charset="-122"/>
                <a:cs typeface="Times New Roman" pitchFamily="18" charset="0"/>
              </a:rPr>
              <a:t>，</a:t>
            </a:r>
            <a:r>
              <a:rPr lang="en-US" altLang="zh-CN" sz="2800" b="1" i="1" smtClean="0">
                <a:solidFill>
                  <a:srgbClr val="CC0099"/>
                </a:solidFill>
                <a:latin typeface="楷体_GB2312" pitchFamily="49" charset="-122"/>
                <a:ea typeface="楷体_GB2312" pitchFamily="49" charset="-122"/>
                <a:cs typeface="Times New Roman" pitchFamily="18" charset="0"/>
              </a:rPr>
              <a:t>G</a:t>
            </a:r>
            <a:r>
              <a:rPr lang="zh-CN" altLang="en-US" sz="2800" b="1" smtClean="0">
                <a:solidFill>
                  <a:srgbClr val="CC0099"/>
                </a:solidFill>
                <a:latin typeface="楷体_GB2312" pitchFamily="49" charset="-122"/>
                <a:ea typeface="楷体_GB2312" pitchFamily="49" charset="-122"/>
                <a:cs typeface="Times New Roman" pitchFamily="18" charset="0"/>
              </a:rPr>
              <a:t>中元素的个数</a:t>
            </a:r>
            <a:r>
              <a:rPr lang="zh-CN" altLang="en-US" sz="2800" b="1" smtClean="0">
                <a:solidFill>
                  <a:schemeClr val="tx1"/>
                </a:solidFill>
                <a:latin typeface="楷体_GB2312" pitchFamily="49" charset="-122"/>
                <a:ea typeface="楷体_GB2312" pitchFamily="49" charset="-122"/>
                <a:cs typeface="Times New Roman" pitchFamily="18" charset="0"/>
              </a:rPr>
              <a:t>称为</a:t>
            </a:r>
            <a:r>
              <a:rPr lang="zh-CN" altLang="en-US" sz="2800" b="1" smtClean="0">
                <a:solidFill>
                  <a:srgbClr val="FF3300"/>
                </a:solidFill>
                <a:latin typeface="楷体_GB2312" pitchFamily="49" charset="-122"/>
                <a:ea typeface="楷体_GB2312" pitchFamily="49" charset="-122"/>
                <a:cs typeface="Times New Roman" pitchFamily="18" charset="0"/>
              </a:rPr>
              <a:t>群的阶</a:t>
            </a:r>
            <a:r>
              <a:rPr lang="en-US" altLang="zh-CN" sz="2800" b="1" smtClean="0">
                <a:solidFill>
                  <a:schemeClr val="tx1"/>
                </a:solidFill>
                <a:latin typeface="楷体_GB2312" pitchFamily="49" charset="-122"/>
                <a:ea typeface="楷体_GB2312" pitchFamily="49" charset="-122"/>
                <a:cs typeface="Times New Roman" pitchFamily="18" charset="0"/>
              </a:rPr>
              <a:t>(</a:t>
            </a:r>
            <a:r>
              <a:rPr lang="en-US" altLang="zh-CN" sz="2800" b="1" smtClean="0">
                <a:solidFill>
                  <a:srgbClr val="C00000"/>
                </a:solidFill>
                <a:latin typeface="楷体_GB2312" pitchFamily="49" charset="-122"/>
                <a:ea typeface="楷体_GB2312" pitchFamily="49" charset="-122"/>
                <a:cs typeface="Times New Roman" pitchFamily="18" charset="0"/>
              </a:rPr>
              <a:t>Order</a:t>
            </a:r>
            <a:r>
              <a:rPr lang="en-US" altLang="zh-CN" sz="2800" b="1" smtClean="0">
                <a:solidFill>
                  <a:schemeClr val="tx1"/>
                </a:solidFill>
                <a:latin typeface="楷体_GB2312" pitchFamily="49" charset="-122"/>
                <a:ea typeface="楷体_GB2312" pitchFamily="49" charset="-122"/>
                <a:cs typeface="Times New Roman" pitchFamily="18" charset="0"/>
              </a:rPr>
              <a:t>)</a:t>
            </a:r>
            <a:r>
              <a:rPr lang="zh-CN" altLang="en-US" sz="2800" b="1" smtClean="0">
                <a:solidFill>
                  <a:schemeClr val="tx1"/>
                </a:solidFill>
                <a:latin typeface="楷体_GB2312" pitchFamily="49" charset="-122"/>
                <a:ea typeface="楷体_GB2312" pitchFamily="49" charset="-122"/>
                <a:cs typeface="Times New Roman" pitchFamily="18" charset="0"/>
              </a:rPr>
              <a:t>，记为</a:t>
            </a:r>
            <a:r>
              <a:rPr lang="en-US" altLang="zh-CN" sz="2800" b="1" smtClean="0">
                <a:solidFill>
                  <a:schemeClr val="tx1"/>
                </a:solidFill>
                <a:latin typeface="楷体_GB2312" pitchFamily="49" charset="-122"/>
                <a:ea typeface="楷体_GB2312" pitchFamily="49" charset="-122"/>
                <a:cs typeface="Times New Roman" pitchFamily="18" charset="0"/>
              </a:rPr>
              <a:t>|</a:t>
            </a:r>
            <a:r>
              <a:rPr lang="en-US" altLang="zh-CN" sz="2800" b="1" i="1" smtClean="0">
                <a:solidFill>
                  <a:schemeClr val="tx1"/>
                </a:solidFill>
                <a:latin typeface="楷体_GB2312" pitchFamily="49" charset="-122"/>
                <a:ea typeface="楷体_GB2312" pitchFamily="49" charset="-122"/>
                <a:cs typeface="Times New Roman" pitchFamily="18" charset="0"/>
              </a:rPr>
              <a:t>G</a:t>
            </a:r>
            <a:r>
              <a:rPr lang="en-US" altLang="zh-CN" sz="2800" b="1" smtClean="0">
                <a:solidFill>
                  <a:schemeClr val="tx1"/>
                </a:solidFill>
                <a:latin typeface="楷体_GB2312" pitchFamily="49" charset="-122"/>
                <a:ea typeface="楷体_GB2312" pitchFamily="49" charset="-122"/>
                <a:cs typeface="Times New Roman" pitchFamily="18" charset="0"/>
              </a:rPr>
              <a:t>|</a:t>
            </a:r>
            <a:r>
              <a:rPr lang="zh-CN" altLang="en-US" sz="2800" b="1" smtClean="0">
                <a:solidFill>
                  <a:schemeClr val="tx1"/>
                </a:solidFill>
                <a:latin typeface="楷体_GB2312" pitchFamily="49" charset="-122"/>
                <a:ea typeface="楷体_GB2312" pitchFamily="49" charset="-122"/>
                <a:cs typeface="Times New Roman" pitchFamily="18" charset="0"/>
              </a:rPr>
              <a:t>。</a:t>
            </a:r>
            <a:endParaRPr lang="en-US" altLang="zh-CN" sz="2800" b="1" smtClean="0">
              <a:latin typeface="楷体_GB2312" pitchFamily="49" charset="-122"/>
              <a:ea typeface="楷体_GB2312" pitchFamily="49" charset="-122"/>
              <a:cs typeface="Times New Roman" pitchFamily="18" charset="0"/>
            </a:endParaRPr>
          </a:p>
        </p:txBody>
      </p:sp>
      <p:sp>
        <p:nvSpPr>
          <p:cNvPr id="499714"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1.1.4 </a:t>
            </a:r>
            <a:r>
              <a:rPr kumimoji="0" lang="zh-CN" altLang="en-US" sz="3600" b="1">
                <a:solidFill>
                  <a:schemeClr val="bg1"/>
                </a:solidFill>
                <a:latin typeface="黑体" pitchFamily="2" charset="-122"/>
                <a:ea typeface="黑体" pitchFamily="2" charset="-122"/>
              </a:rPr>
              <a:t>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群的阶</a:t>
            </a:r>
          </a:p>
        </p:txBody>
      </p:sp>
      <p:sp>
        <p:nvSpPr>
          <p:cNvPr id="4" name="灯片编号占位符 3"/>
          <p:cNvSpPr txBox="1">
            <a:spLocks noGrp="1"/>
          </p:cNvSpPr>
          <p:nvPr/>
        </p:nvSpPr>
        <p:spPr>
          <a:xfrm>
            <a:off x="8215313" y="6429375"/>
            <a:ext cx="928687" cy="428625"/>
          </a:xfrm>
          <a:prstGeom prst="rect">
            <a:avLst/>
          </a:prstGeom>
          <a:noFill/>
        </p:spPr>
        <p:txBody>
          <a:bodyPr/>
          <a:lstStyle/>
          <a:p>
            <a:pPr>
              <a:defRPr/>
            </a:pPr>
            <a:fld id="{828A36DF-FBE1-47C5-AB8A-64D39175387B}" type="slidenum">
              <a:rPr lang="en-US" altLang="zh-CN" sz="2000">
                <a:solidFill>
                  <a:schemeClr val="bg1">
                    <a:lumMod val="50000"/>
                  </a:schemeClr>
                </a:solidFill>
                <a:ea typeface="宋体" pitchFamily="2" charset="-122"/>
              </a:rPr>
              <a:pPr>
                <a:defRPr/>
              </a:pPr>
              <a:t>31</a:t>
            </a:fld>
            <a:endParaRPr lang="en-US" altLang="zh-CN" sz="2000" dirty="0">
              <a:solidFill>
                <a:schemeClr val="bg1">
                  <a:lumMod val="50000"/>
                </a:schemeClr>
              </a:solidFill>
              <a:ea typeface="宋体" pitchFamily="2" charset="-122"/>
            </a:endParaRPr>
          </a:p>
        </p:txBody>
      </p:sp>
      <p:sp>
        <p:nvSpPr>
          <p:cNvPr id="499716" name="Text Box 5"/>
          <p:cNvSpPr txBox="1">
            <a:spLocks noChangeArrowheads="1"/>
          </p:cNvSpPr>
          <p:nvPr/>
        </p:nvSpPr>
        <p:spPr bwMode="auto">
          <a:xfrm>
            <a:off x="571500" y="5364163"/>
            <a:ext cx="5976938" cy="519112"/>
          </a:xfrm>
          <a:prstGeom prst="rect">
            <a:avLst/>
          </a:prstGeom>
          <a:noFill/>
          <a:ln w="9525">
            <a:noFill/>
            <a:miter lim="800000"/>
            <a:headEnd/>
            <a:tailEnd/>
          </a:ln>
        </p:spPr>
        <p:txBody>
          <a:bodyPr>
            <a:spAutoFit/>
          </a:bodyPr>
          <a:lstStyle/>
          <a:p>
            <a:pPr>
              <a:spcBef>
                <a:spcPct val="50000"/>
              </a:spcBef>
            </a:pPr>
            <a:endParaRPr lang="zh-CN" altLang="zh-CN"/>
          </a:p>
        </p:txBody>
      </p:sp>
      <p:sp>
        <p:nvSpPr>
          <p:cNvPr id="499717" name="Text Box 6"/>
          <p:cNvSpPr txBox="1">
            <a:spLocks noChangeArrowheads="1"/>
          </p:cNvSpPr>
          <p:nvPr/>
        </p:nvSpPr>
        <p:spPr bwMode="auto">
          <a:xfrm>
            <a:off x="539750" y="3213100"/>
            <a:ext cx="7848600" cy="2143125"/>
          </a:xfrm>
          <a:prstGeom prst="rect">
            <a:avLst/>
          </a:prstGeom>
          <a:noFill/>
          <a:ln w="9525">
            <a:noFill/>
            <a:miter lim="800000"/>
            <a:headEnd/>
            <a:tailEnd/>
          </a:ln>
        </p:spPr>
        <p:txBody>
          <a:bodyPr>
            <a:spAutoFit/>
          </a:bodyPr>
          <a:lstStyle/>
          <a:p>
            <a:pPr>
              <a:lnSpc>
                <a:spcPct val="120000"/>
              </a:lnSpc>
              <a:buClr>
                <a:srgbClr val="FF3300"/>
              </a:buClr>
              <a:buSzPct val="90000"/>
              <a:buFont typeface="Wingdings" pitchFamily="2" charset="2"/>
              <a:buChar char="Ø"/>
            </a:pPr>
            <a:r>
              <a:rPr lang="zh-CN" altLang="en-US" b="1">
                <a:latin typeface="楷体_GB2312" pitchFamily="49" charset="-122"/>
                <a:ea typeface="楷体_GB2312" pitchFamily="49" charset="-122"/>
              </a:rPr>
              <a:t>群可分为：</a:t>
            </a:r>
            <a:r>
              <a:rPr lang="zh-CN" altLang="en-US" b="1">
                <a:solidFill>
                  <a:srgbClr val="0033CC"/>
                </a:solidFill>
                <a:latin typeface="楷体_GB2312" pitchFamily="49" charset="-122"/>
                <a:ea typeface="楷体_GB2312" pitchFamily="49" charset="-122"/>
              </a:rPr>
              <a:t>有限群</a:t>
            </a:r>
            <a:r>
              <a:rPr lang="zh-CN" altLang="en-US" b="1">
                <a:latin typeface="楷体_GB2312" pitchFamily="49" charset="-122"/>
                <a:ea typeface="楷体_GB2312" pitchFamily="49" charset="-122"/>
              </a:rPr>
              <a:t>与</a:t>
            </a:r>
            <a:r>
              <a:rPr lang="zh-CN" altLang="en-US" b="1">
                <a:solidFill>
                  <a:srgbClr val="0033CC"/>
                </a:solidFill>
                <a:latin typeface="楷体_GB2312" pitchFamily="49" charset="-122"/>
                <a:ea typeface="楷体_GB2312" pitchFamily="49" charset="-122"/>
              </a:rPr>
              <a:t>无限群</a:t>
            </a:r>
          </a:p>
          <a:p>
            <a:pPr>
              <a:lnSpc>
                <a:spcPct val="120000"/>
              </a:lnSpc>
            </a:pPr>
            <a:r>
              <a:rPr lang="zh-CN" altLang="en-US" b="1">
                <a:latin typeface="楷体_GB2312" pitchFamily="49" charset="-122"/>
                <a:ea typeface="楷体_GB2312" pitchFamily="49" charset="-122"/>
              </a:rPr>
              <a:t>  </a:t>
            </a:r>
            <a:r>
              <a:rPr lang="zh-CN" altLang="en-US" b="1">
                <a:solidFill>
                  <a:srgbClr val="FF0000"/>
                </a:solidFill>
                <a:latin typeface="楷体_GB2312" pitchFamily="49" charset="-122"/>
                <a:ea typeface="楷体_GB2312" pitchFamily="49" charset="-122"/>
              </a:rPr>
              <a:t>模</a:t>
            </a:r>
            <a:r>
              <a:rPr lang="en-US" altLang="zh-CN" b="1" i="1">
                <a:solidFill>
                  <a:srgbClr val="FF0000"/>
                </a:solidFill>
                <a:latin typeface="楷体_GB2312" pitchFamily="49" charset="-122"/>
                <a:ea typeface="楷体_GB2312" pitchFamily="49" charset="-122"/>
              </a:rPr>
              <a:t>n</a:t>
            </a:r>
            <a:r>
              <a:rPr lang="zh-CN" altLang="en-US" b="1">
                <a:solidFill>
                  <a:srgbClr val="FF0000"/>
                </a:solidFill>
                <a:latin typeface="楷体_GB2312" pitchFamily="49" charset="-122"/>
                <a:ea typeface="楷体_GB2312" pitchFamily="49" charset="-122"/>
              </a:rPr>
              <a:t>的剩余类</a:t>
            </a:r>
            <a:r>
              <a:rPr lang="zh-CN" altLang="en-US" b="1">
                <a:latin typeface="楷体_GB2312" pitchFamily="49" charset="-122"/>
                <a:ea typeface="楷体_GB2312" pitchFamily="49" charset="-122"/>
              </a:rPr>
              <a:t>加法群、乘法群，</a:t>
            </a:r>
            <a:r>
              <a:rPr lang="en-US" altLang="zh-CN" b="1" i="1">
                <a:solidFill>
                  <a:srgbClr val="FF0000"/>
                </a:solidFill>
                <a:latin typeface="楷体_GB2312" pitchFamily="49" charset="-122"/>
                <a:ea typeface="楷体_GB2312" pitchFamily="49" charset="-122"/>
              </a:rPr>
              <a:t>n</a:t>
            </a:r>
            <a:r>
              <a:rPr lang="zh-CN" altLang="en-US" b="1">
                <a:solidFill>
                  <a:srgbClr val="FF0000"/>
                </a:solidFill>
                <a:latin typeface="楷体_GB2312" pitchFamily="49" charset="-122"/>
                <a:ea typeface="楷体_GB2312" pitchFamily="49" charset="-122"/>
              </a:rPr>
              <a:t>次对称群</a:t>
            </a:r>
            <a:r>
              <a:rPr lang="zh-CN" altLang="en-US" b="1">
                <a:latin typeface="楷体_GB2312" pitchFamily="49" charset="-122"/>
                <a:ea typeface="楷体_GB2312" pitchFamily="49" charset="-122"/>
              </a:rPr>
              <a:t>等为</a:t>
            </a:r>
            <a:r>
              <a:rPr lang="zh-CN" altLang="en-US" b="1">
                <a:solidFill>
                  <a:srgbClr val="0033CC"/>
                </a:solidFill>
                <a:latin typeface="楷体_GB2312" pitchFamily="49" charset="-122"/>
                <a:ea typeface="楷体_GB2312" pitchFamily="49" charset="-122"/>
              </a:rPr>
              <a:t>有限群</a:t>
            </a:r>
            <a:r>
              <a:rPr lang="zh-CN" altLang="en-US" b="1">
                <a:latin typeface="楷体_GB2312" pitchFamily="49" charset="-122"/>
                <a:ea typeface="楷体_GB2312" pitchFamily="49" charset="-122"/>
              </a:rPr>
              <a:t>；一般线性群，特殊线性群，整数加群等为</a:t>
            </a:r>
            <a:r>
              <a:rPr lang="zh-CN" altLang="en-US" b="1">
                <a:solidFill>
                  <a:srgbClr val="0033CC"/>
                </a:solidFill>
                <a:latin typeface="楷体_GB2312" pitchFamily="49" charset="-122"/>
                <a:ea typeface="楷体_GB2312" pitchFamily="49" charset="-122"/>
              </a:rPr>
              <a:t>无限群</a:t>
            </a:r>
            <a:r>
              <a:rPr lang="zh-CN" altLang="en-US" b="1">
                <a:latin typeface="楷体_GB2312" pitchFamily="49" charset="-122"/>
                <a:ea typeface="楷体_GB2312" pitchFamily="49" charset="-122"/>
              </a:rPr>
              <a:t>。</a:t>
            </a:r>
          </a:p>
        </p:txBody>
      </p:sp>
      <p:sp>
        <p:nvSpPr>
          <p:cNvPr id="499718" name="Rectangle 7"/>
          <p:cNvSpPr>
            <a:spLocks noRot="1" noChangeArrowheads="1"/>
          </p:cNvSpPr>
          <p:nvPr/>
        </p:nvSpPr>
        <p:spPr bwMode="auto">
          <a:xfrm>
            <a:off x="638175" y="5445125"/>
            <a:ext cx="7821613" cy="1152525"/>
          </a:xfrm>
          <a:prstGeom prst="rect">
            <a:avLst/>
          </a:prstGeom>
          <a:noFill/>
          <a:ln w="9525">
            <a:noFill/>
            <a:miter lim="800000"/>
            <a:headEnd/>
            <a:tailEnd/>
          </a:ln>
        </p:spPr>
        <p:txBody>
          <a:bodyPr/>
          <a:lstStyle/>
          <a:p>
            <a:pPr marL="269875" indent="-269875" eaLnBrk="0" latinLnBrk="1" hangingPunct="0">
              <a:spcBef>
                <a:spcPct val="20000"/>
              </a:spcBef>
              <a:buClr>
                <a:srgbClr val="FF3300"/>
              </a:buClr>
              <a:buSzPct val="90000"/>
              <a:buFont typeface="Wingdings" pitchFamily="2" charset="2"/>
              <a:buChar char="Ø"/>
            </a:pPr>
            <a:r>
              <a:rPr lang="zh-CN" altLang="en-US" b="1">
                <a:latin typeface="楷体_GB2312" pitchFamily="49" charset="-122"/>
                <a:ea typeface="楷体_GB2312" pitchFamily="49" charset="-122"/>
              </a:rPr>
              <a:t>一个</a:t>
            </a:r>
            <a:r>
              <a:rPr lang="zh-CN" altLang="en-US" b="1">
                <a:solidFill>
                  <a:srgbClr val="FF0000"/>
                </a:solidFill>
                <a:latin typeface="楷体_GB2312" pitchFamily="49" charset="-122"/>
                <a:ea typeface="楷体_GB2312" pitchFamily="49" charset="-122"/>
              </a:rPr>
              <a:t>群的结构</a:t>
            </a:r>
            <a:r>
              <a:rPr lang="zh-CN" altLang="en-US" b="1">
                <a:latin typeface="楷体_GB2312" pitchFamily="49" charset="-122"/>
                <a:ea typeface="楷体_GB2312" pitchFamily="49" charset="-122"/>
              </a:rPr>
              <a:t>由它的二元运算（或乘法）决定</a:t>
            </a:r>
            <a:endParaRPr lang="zh-CN" altLang="en-US">
              <a:latin typeface="楷体_GB2312" pitchFamily="49" charset="-122"/>
              <a:ea typeface="楷体_GB2312" pitchFamily="49" charset="-122"/>
            </a:endParaRPr>
          </a:p>
          <a:p>
            <a:pPr marL="269875" indent="-269875" eaLnBrk="0" latinLnBrk="1" hangingPunct="0">
              <a:spcBef>
                <a:spcPct val="20000"/>
              </a:spcBef>
              <a:buClr>
                <a:srgbClr val="000099"/>
              </a:buClr>
              <a:buFont typeface="Wingdings" pitchFamily="2" charset="2"/>
              <a:buNone/>
            </a:pPr>
            <a:r>
              <a:rPr lang="zh-CN" altLang="en-US">
                <a:solidFill>
                  <a:srgbClr val="333399"/>
                </a:solidFill>
                <a:latin typeface="楷体_GB2312" pitchFamily="49" charset="-122"/>
                <a:ea typeface="楷体_GB2312" pitchFamily="49" charset="-122"/>
              </a:rPr>
              <a:t>  </a:t>
            </a:r>
            <a:r>
              <a:rPr lang="zh-CN" altLang="en-US" b="1">
                <a:solidFill>
                  <a:srgbClr val="0033CC"/>
                </a:solidFill>
                <a:latin typeface="楷体_GB2312" pitchFamily="49" charset="-122"/>
                <a:ea typeface="楷体_GB2312" pitchFamily="49" charset="-122"/>
              </a:rPr>
              <a:t>有限群的结构</a:t>
            </a:r>
            <a:r>
              <a:rPr lang="zh-CN" altLang="en-US" b="1">
                <a:latin typeface="楷体_GB2312" pitchFamily="49" charset="-122"/>
                <a:ea typeface="楷体_GB2312" pitchFamily="49" charset="-122"/>
              </a:rPr>
              <a:t>的一种表示方式</a:t>
            </a:r>
            <a:r>
              <a:rPr lang="zh-CN" altLang="en-US">
                <a:solidFill>
                  <a:srgbClr val="333399"/>
                </a:solidFill>
                <a:latin typeface="楷体_GB2312" pitchFamily="49" charset="-122"/>
                <a:ea typeface="楷体_GB2312" pitchFamily="49" charset="-122"/>
              </a:rPr>
              <a:t>：</a:t>
            </a:r>
            <a:r>
              <a:rPr lang="zh-CN" altLang="en-US" b="1">
                <a:solidFill>
                  <a:srgbClr val="FF3300"/>
                </a:solidFill>
                <a:latin typeface="楷体_GB2312" pitchFamily="49" charset="-122"/>
                <a:ea typeface="楷体_GB2312" pitchFamily="49" charset="-122"/>
              </a:rPr>
              <a:t>群的乘法表</a:t>
            </a:r>
            <a:endParaRPr lang="zh-CN" altLang="en-US">
              <a:solidFill>
                <a:srgbClr val="333399"/>
              </a:solidFill>
              <a:latin typeface="楷体_GB2312" pitchFamily="49" charset="-122"/>
              <a:ea typeface="楷体_GB2312" pitchFamily="49"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17"/>
                                        </p:tgtEl>
                                        <p:attrNameLst>
                                          <p:attrName>style.visibility</p:attrName>
                                        </p:attrNameLst>
                                      </p:cBhvr>
                                      <p:to>
                                        <p:strVal val="visible"/>
                                      </p:to>
                                    </p:set>
                                    <p:animEffect transition="in" filter="blinds(horizontal)">
                                      <p:cBhvr>
                                        <p:cTn id="7" dur="500"/>
                                        <p:tgtEl>
                                          <p:spTgt spid="4997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9718"/>
                                        </p:tgtEl>
                                        <p:attrNameLst>
                                          <p:attrName>style.visibility</p:attrName>
                                        </p:attrNameLst>
                                      </p:cBhvr>
                                      <p:to>
                                        <p:strVal val="visible"/>
                                      </p:to>
                                    </p:set>
                                    <p:animEffect transition="in" filter="blinds(horizontal)">
                                      <p:cBhvr>
                                        <p:cTn id="12" dur="500"/>
                                        <p:tgtEl>
                                          <p:spTgt spid="499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7" grpId="0"/>
      <p:bldP spid="4997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5" name="Rectangle 4"/>
          <p:cNvSpPr>
            <a:spLocks noRot="1" noChangeArrowheads="1"/>
          </p:cNvSpPr>
          <p:nvPr/>
        </p:nvSpPr>
        <p:spPr bwMode="auto">
          <a:xfrm>
            <a:off x="323850" y="115888"/>
            <a:ext cx="8540750" cy="792162"/>
          </a:xfrm>
          <a:prstGeom prst="rect">
            <a:avLst/>
          </a:prstGeom>
          <a:noFill/>
          <a:ln w="9525">
            <a:noFill/>
            <a:miter lim="800000"/>
            <a:headEnd/>
            <a:tailEnd/>
          </a:ln>
        </p:spPr>
        <p:txBody>
          <a:bodyPr anchor="ctr"/>
          <a:lstStyle/>
          <a:p>
            <a:pPr algn="ctr" eaLnBrk="0" latinLnBrk="1" hangingPunct="0"/>
            <a:r>
              <a:rPr lang="zh-CN" altLang="en-US" sz="3600" b="1">
                <a:solidFill>
                  <a:schemeClr val="bg1"/>
                </a:solidFill>
                <a:latin typeface="黑体" pitchFamily="2" charset="-122"/>
                <a:ea typeface="黑体" pitchFamily="2" charset="-122"/>
              </a:rPr>
              <a:t>有限群的乘法表</a:t>
            </a:r>
          </a:p>
        </p:txBody>
      </p:sp>
      <p:sp>
        <p:nvSpPr>
          <p:cNvPr id="589826" name="Rectangle 5"/>
          <p:cNvSpPr>
            <a:spLocks noRot="1" noChangeArrowheads="1"/>
          </p:cNvSpPr>
          <p:nvPr/>
        </p:nvSpPr>
        <p:spPr bwMode="auto">
          <a:xfrm>
            <a:off x="304800" y="1125538"/>
            <a:ext cx="8540750" cy="647700"/>
          </a:xfrm>
          <a:prstGeom prst="rect">
            <a:avLst/>
          </a:prstGeom>
          <a:noFill/>
          <a:ln w="9525">
            <a:noFill/>
            <a:miter lim="800000"/>
            <a:headEnd/>
            <a:tailEnd/>
          </a:ln>
        </p:spPr>
        <p:txBody>
          <a:bodyPr/>
          <a:lstStyle/>
          <a:p>
            <a:pPr marL="447675" indent="-447675" eaLnBrk="0" latinLnBrk="1" hangingPunct="0">
              <a:spcBef>
                <a:spcPct val="20000"/>
              </a:spcBef>
              <a:buClr>
                <a:srgbClr val="FF3300"/>
              </a:buClr>
              <a:buSzPct val="90000"/>
              <a:buFont typeface="Wingdings" pitchFamily="2" charset="2"/>
              <a:buChar char="Ø"/>
            </a:pPr>
            <a:r>
              <a:rPr lang="zh-CN" altLang="en-US" b="1">
                <a:solidFill>
                  <a:srgbClr val="333399"/>
                </a:solidFill>
                <a:latin typeface="楷体_GB2312" pitchFamily="49" charset="-122"/>
                <a:ea typeface="楷体_GB2312" pitchFamily="49" charset="-122"/>
              </a:rPr>
              <a:t>设</a:t>
            </a:r>
            <a:r>
              <a:rPr lang="en-US" altLang="zh-CN" b="1" i="1">
                <a:solidFill>
                  <a:srgbClr val="333399"/>
                </a:solidFill>
                <a:latin typeface="楷体_GB2312" pitchFamily="49" charset="-122"/>
                <a:ea typeface="楷体_GB2312" pitchFamily="49" charset="-122"/>
              </a:rPr>
              <a:t>G</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a</a:t>
            </a:r>
            <a:r>
              <a:rPr lang="en-US" altLang="zh-CN" b="1" baseline="-25000">
                <a:solidFill>
                  <a:srgbClr val="333399"/>
                </a:solidFill>
                <a:latin typeface="楷体_GB2312" pitchFamily="49" charset="-122"/>
                <a:ea typeface="楷体_GB2312" pitchFamily="49" charset="-122"/>
              </a:rPr>
              <a:t>1</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a</a:t>
            </a:r>
            <a:r>
              <a:rPr lang="en-US" altLang="zh-CN" b="1" baseline="-25000">
                <a:solidFill>
                  <a:srgbClr val="333399"/>
                </a:solidFill>
                <a:latin typeface="楷体_GB2312" pitchFamily="49" charset="-122"/>
                <a:ea typeface="楷体_GB2312" pitchFamily="49" charset="-122"/>
              </a:rPr>
              <a:t>n</a:t>
            </a:r>
            <a:r>
              <a:rPr lang="en-US" altLang="zh-CN" b="1">
                <a:solidFill>
                  <a:srgbClr val="333399"/>
                </a:solidFill>
                <a:latin typeface="楷体_GB2312" pitchFamily="49" charset="-122"/>
                <a:ea typeface="楷体_GB2312" pitchFamily="49" charset="-122"/>
              </a:rPr>
              <a:t>}</a:t>
            </a:r>
            <a:r>
              <a:rPr lang="zh-CN" altLang="en-US" b="1">
                <a:solidFill>
                  <a:srgbClr val="333399"/>
                </a:solidFill>
                <a:latin typeface="楷体_GB2312" pitchFamily="49" charset="-122"/>
                <a:ea typeface="楷体_GB2312" pitchFamily="49" charset="-122"/>
              </a:rPr>
              <a:t>是一个群，</a:t>
            </a:r>
            <a:r>
              <a:rPr lang="en-US" altLang="zh-CN" b="1" i="1">
                <a:solidFill>
                  <a:srgbClr val="333399"/>
                </a:solidFill>
                <a:latin typeface="楷体_GB2312" pitchFamily="49" charset="-122"/>
                <a:ea typeface="楷体_GB2312" pitchFamily="49" charset="-122"/>
              </a:rPr>
              <a:t>G</a:t>
            </a:r>
            <a:r>
              <a:rPr lang="zh-CN" altLang="en-US" b="1">
                <a:solidFill>
                  <a:srgbClr val="333399"/>
                </a:solidFill>
                <a:latin typeface="楷体_GB2312" pitchFamily="49" charset="-122"/>
                <a:ea typeface="楷体_GB2312" pitchFamily="49" charset="-122"/>
              </a:rPr>
              <a:t>的</a:t>
            </a:r>
            <a:r>
              <a:rPr lang="zh-CN" altLang="en-US" b="1">
                <a:solidFill>
                  <a:srgbClr val="FF3300"/>
                </a:solidFill>
                <a:latin typeface="楷体_GB2312" pitchFamily="49" charset="-122"/>
                <a:ea typeface="楷体_GB2312" pitchFamily="49" charset="-122"/>
              </a:rPr>
              <a:t>乘法表</a:t>
            </a:r>
            <a:r>
              <a:rPr lang="zh-CN" altLang="en-US" b="1">
                <a:solidFill>
                  <a:srgbClr val="333399"/>
                </a:solidFill>
                <a:latin typeface="楷体_GB2312" pitchFamily="49" charset="-122"/>
                <a:ea typeface="楷体_GB2312" pitchFamily="49" charset="-122"/>
              </a:rPr>
              <a:t>如下</a:t>
            </a:r>
            <a:r>
              <a:rPr lang="zh-CN" altLang="en-US">
                <a:solidFill>
                  <a:srgbClr val="333399"/>
                </a:solidFill>
                <a:latin typeface="楷体_GB2312" pitchFamily="49" charset="-122"/>
                <a:ea typeface="楷体_GB2312" pitchFamily="49" charset="-122"/>
              </a:rPr>
              <a:t>：</a:t>
            </a:r>
          </a:p>
        </p:txBody>
      </p:sp>
      <p:pic>
        <p:nvPicPr>
          <p:cNvPr id="589827" name="Picture 6"/>
          <p:cNvPicPr>
            <a:picLocks noChangeAspect="1" noChangeArrowheads="1"/>
          </p:cNvPicPr>
          <p:nvPr/>
        </p:nvPicPr>
        <p:blipFill>
          <a:blip r:embed="rId2"/>
          <a:srcRect/>
          <a:stretch>
            <a:fillRect/>
          </a:stretch>
        </p:blipFill>
        <p:spPr bwMode="auto">
          <a:xfrm>
            <a:off x="1619250" y="1773238"/>
            <a:ext cx="6192838" cy="3024187"/>
          </a:xfrm>
          <a:prstGeom prst="rect">
            <a:avLst/>
          </a:prstGeom>
          <a:noFill/>
          <a:ln w="9525">
            <a:noFill/>
            <a:miter lim="800000"/>
            <a:headEnd/>
            <a:tailEnd/>
          </a:ln>
        </p:spPr>
      </p:pic>
      <p:pic>
        <p:nvPicPr>
          <p:cNvPr id="589828" name="Picture 7"/>
          <p:cNvPicPr>
            <a:picLocks noChangeAspect="1" noChangeArrowheads="1"/>
          </p:cNvPicPr>
          <p:nvPr/>
        </p:nvPicPr>
        <p:blipFill>
          <a:blip r:embed="rId3"/>
          <a:srcRect/>
          <a:stretch>
            <a:fillRect/>
          </a:stretch>
        </p:blipFill>
        <p:spPr bwMode="auto">
          <a:xfrm>
            <a:off x="611188" y="5011738"/>
            <a:ext cx="7920037" cy="1512887"/>
          </a:xfrm>
          <a:prstGeom prst="rect">
            <a:avLst/>
          </a:prstGeom>
          <a:noFill/>
          <a:ln w="9525">
            <a:noFill/>
            <a:miter lim="800000"/>
            <a:headEnd/>
            <a:tailEnd/>
          </a:ln>
        </p:spPr>
      </p:pic>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9828"/>
                                        </p:tgtEl>
                                        <p:attrNameLst>
                                          <p:attrName>style.visibility</p:attrName>
                                        </p:attrNameLst>
                                      </p:cBhvr>
                                      <p:to>
                                        <p:strVal val="visible"/>
                                      </p:to>
                                    </p:set>
                                    <p:animEffect transition="in" filter="blinds(horizontal)">
                                      <p:cBhvr>
                                        <p:cTn id="7" dur="500"/>
                                        <p:tgtEl>
                                          <p:spTgt spid="589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7" name="Rectangle 4"/>
          <p:cNvSpPr>
            <a:spLocks noRot="1" noChangeArrowheads="1"/>
          </p:cNvSpPr>
          <p:nvPr/>
        </p:nvSpPr>
        <p:spPr bwMode="auto">
          <a:xfrm>
            <a:off x="301625" y="44450"/>
            <a:ext cx="8540750" cy="1143000"/>
          </a:xfrm>
          <a:prstGeom prst="rect">
            <a:avLst/>
          </a:prstGeom>
          <a:noFill/>
          <a:ln w="9525">
            <a:noFill/>
            <a:miter lim="800000"/>
            <a:headEnd/>
            <a:tailEnd/>
          </a:ln>
        </p:spPr>
        <p:txBody>
          <a:bodyPr anchor="ctr"/>
          <a:lstStyle/>
          <a:p>
            <a:pPr algn="ctr" eaLnBrk="0" latinLnBrk="1" hangingPunct="0"/>
            <a:r>
              <a:rPr lang="zh-CN" altLang="en-US" sz="3600" b="1">
                <a:solidFill>
                  <a:schemeClr val="bg1"/>
                </a:solidFill>
                <a:latin typeface="黑体" pitchFamily="2" charset="-122"/>
                <a:ea typeface="黑体" pitchFamily="2" charset="-122"/>
              </a:rPr>
              <a:t>有限群的乘法表</a:t>
            </a:r>
          </a:p>
        </p:txBody>
      </p:sp>
      <p:sp>
        <p:nvSpPr>
          <p:cNvPr id="587778" name="Rectangle 5"/>
          <p:cNvSpPr>
            <a:spLocks noRot="1" noChangeArrowheads="1"/>
          </p:cNvSpPr>
          <p:nvPr/>
        </p:nvSpPr>
        <p:spPr bwMode="auto">
          <a:xfrm>
            <a:off x="592138" y="1557338"/>
            <a:ext cx="8012112" cy="1592262"/>
          </a:xfrm>
          <a:prstGeom prst="rect">
            <a:avLst/>
          </a:prstGeom>
          <a:noFill/>
          <a:ln w="9525">
            <a:noFill/>
            <a:miter lim="800000"/>
            <a:headEnd/>
            <a:tailEnd/>
          </a:ln>
        </p:spPr>
        <p:txBody>
          <a:bodyPr/>
          <a:lstStyle/>
          <a:p>
            <a:pPr marL="447675" indent="-447675" eaLnBrk="0" latinLnBrk="1" hangingPunct="0">
              <a:spcBef>
                <a:spcPct val="10000"/>
              </a:spcBef>
              <a:buClr>
                <a:srgbClr val="FF3300"/>
              </a:buClr>
              <a:buSzPct val="90000"/>
              <a:buFont typeface="Wingdings" pitchFamily="2" charset="2"/>
              <a:buChar char="Ø"/>
            </a:pPr>
            <a:r>
              <a:rPr lang="en-US" altLang="zh-CN" sz="3200" b="1">
                <a:latin typeface="楷体_GB2312" pitchFamily="49" charset="-122"/>
                <a:ea typeface="楷体_GB2312" pitchFamily="49" charset="-122"/>
              </a:rPr>
              <a:t>G={e,a,b}</a:t>
            </a:r>
            <a:r>
              <a:rPr lang="zh-CN" altLang="en-US" sz="3200" b="1">
                <a:solidFill>
                  <a:srgbClr val="333399"/>
                </a:solidFill>
                <a:latin typeface="楷体_GB2312" pitchFamily="49" charset="-122"/>
                <a:ea typeface="楷体_GB2312" pitchFamily="49" charset="-122"/>
              </a:rPr>
              <a:t>，</a:t>
            </a:r>
            <a:r>
              <a:rPr lang="en-US" altLang="zh-CN" sz="3200" b="1">
                <a:latin typeface="楷体_GB2312" pitchFamily="49" charset="-122"/>
                <a:ea typeface="楷体_GB2312" pitchFamily="49" charset="-122"/>
              </a:rPr>
              <a:t>G</a:t>
            </a:r>
            <a:r>
              <a:rPr lang="zh-CN" altLang="en-US" sz="3200" b="1">
                <a:latin typeface="楷体_GB2312" pitchFamily="49" charset="-122"/>
                <a:ea typeface="楷体_GB2312" pitchFamily="49" charset="-122"/>
              </a:rPr>
              <a:t>中元素的</a:t>
            </a:r>
            <a:r>
              <a:rPr lang="zh-CN" altLang="en-US" sz="3200" b="1">
                <a:solidFill>
                  <a:srgbClr val="FF0000"/>
                </a:solidFill>
                <a:latin typeface="楷体_GB2312" pitchFamily="49" charset="-122"/>
                <a:ea typeface="楷体_GB2312" pitchFamily="49" charset="-122"/>
              </a:rPr>
              <a:t>乘法</a:t>
            </a:r>
            <a:r>
              <a:rPr lang="en-US" altLang="zh-CN">
                <a:solidFill>
                  <a:srgbClr val="FF0000"/>
                </a:solidFill>
                <a:ea typeface="楷体_GB2312" pitchFamily="49" charset="-122"/>
              </a:rPr>
              <a:t>o</a:t>
            </a:r>
            <a:r>
              <a:rPr lang="zh-CN" altLang="en-US" sz="3200" b="1">
                <a:latin typeface="楷体_GB2312" pitchFamily="49" charset="-122"/>
                <a:ea typeface="楷体_GB2312" pitchFamily="49" charset="-122"/>
              </a:rPr>
              <a:t>定义为：</a:t>
            </a:r>
          </a:p>
          <a:p>
            <a:pPr marL="447675" indent="-447675" eaLnBrk="0" latinLnBrk="1" hangingPunct="0">
              <a:spcBef>
                <a:spcPct val="10000"/>
              </a:spcBef>
              <a:buClr>
                <a:srgbClr val="000099"/>
              </a:buClr>
              <a:buFont typeface="Wingdings" pitchFamily="2" charset="2"/>
              <a:buNone/>
            </a:pPr>
            <a:r>
              <a:rPr lang="zh-CN" altLang="en-US" sz="3200" b="1">
                <a:solidFill>
                  <a:srgbClr val="333399"/>
                </a:solidFill>
                <a:latin typeface="楷体_GB2312" pitchFamily="49" charset="-122"/>
                <a:ea typeface="楷体_GB2312" pitchFamily="49" charset="-122"/>
              </a:rPr>
              <a:t>   </a:t>
            </a:r>
            <a:r>
              <a:rPr lang="en-US" altLang="zh-CN" sz="3200" b="1">
                <a:solidFill>
                  <a:srgbClr val="0033CC"/>
                </a:solidFill>
                <a:latin typeface="楷体_GB2312" pitchFamily="49" charset="-122"/>
                <a:ea typeface="楷体_GB2312" pitchFamily="49" charset="-122"/>
              </a:rPr>
              <a:t>ee=e, ea=ae=a, eb=be=b</a:t>
            </a:r>
            <a:r>
              <a:rPr lang="en-US" altLang="zh-CN" sz="3200" b="1">
                <a:solidFill>
                  <a:srgbClr val="333399"/>
                </a:solidFill>
                <a:latin typeface="楷体_GB2312" pitchFamily="49" charset="-122"/>
                <a:ea typeface="楷体_GB2312" pitchFamily="49" charset="-122"/>
              </a:rPr>
              <a:t>, </a:t>
            </a:r>
          </a:p>
          <a:p>
            <a:pPr marL="447675" indent="-447675" eaLnBrk="0" latinLnBrk="1" hangingPunct="0">
              <a:spcBef>
                <a:spcPct val="10000"/>
              </a:spcBef>
              <a:buClr>
                <a:srgbClr val="000099"/>
              </a:buClr>
              <a:buFont typeface="Wingdings" pitchFamily="2" charset="2"/>
              <a:buNone/>
            </a:pPr>
            <a:r>
              <a:rPr lang="en-US" altLang="zh-CN" sz="3200" b="1">
                <a:solidFill>
                  <a:srgbClr val="333399"/>
                </a:solidFill>
                <a:latin typeface="楷体_GB2312" pitchFamily="49" charset="-122"/>
                <a:ea typeface="楷体_GB2312" pitchFamily="49" charset="-122"/>
              </a:rPr>
              <a:t>   </a:t>
            </a:r>
            <a:r>
              <a:rPr lang="en-US" altLang="zh-CN" sz="3200" b="1">
                <a:solidFill>
                  <a:srgbClr val="0033CC"/>
                </a:solidFill>
                <a:latin typeface="楷体_GB2312" pitchFamily="49" charset="-122"/>
                <a:ea typeface="楷体_GB2312" pitchFamily="49" charset="-122"/>
              </a:rPr>
              <a:t>aa=b, bb=a</a:t>
            </a:r>
            <a:r>
              <a:rPr lang="en-US" altLang="zh-CN" sz="3200" b="1">
                <a:solidFill>
                  <a:srgbClr val="333399"/>
                </a:solidFill>
                <a:latin typeface="楷体_GB2312" pitchFamily="49" charset="-122"/>
                <a:ea typeface="楷体_GB2312" pitchFamily="49" charset="-122"/>
              </a:rPr>
              <a:t>, </a:t>
            </a:r>
            <a:r>
              <a:rPr lang="en-US" altLang="zh-CN" sz="3200" b="1">
                <a:solidFill>
                  <a:srgbClr val="CC0099"/>
                </a:solidFill>
                <a:latin typeface="楷体_GB2312" pitchFamily="49" charset="-122"/>
                <a:ea typeface="楷体_GB2312" pitchFamily="49" charset="-122"/>
              </a:rPr>
              <a:t>ab=ba=e</a:t>
            </a:r>
          </a:p>
        </p:txBody>
      </p:sp>
      <p:graphicFrame>
        <p:nvGraphicFramePr>
          <p:cNvPr id="587808" name="Group 32"/>
          <p:cNvGraphicFramePr>
            <a:graphicFrameLocks noGrp="1"/>
          </p:cNvGraphicFramePr>
          <p:nvPr/>
        </p:nvGraphicFramePr>
        <p:xfrm>
          <a:off x="2051050" y="3933825"/>
          <a:ext cx="4194175" cy="2163763"/>
        </p:xfrm>
        <a:graphic>
          <a:graphicData uri="http://schemas.openxmlformats.org/drawingml/2006/table">
            <a:tbl>
              <a:tblPr/>
              <a:tblGrid>
                <a:gridCol w="1049338"/>
                <a:gridCol w="1047750"/>
                <a:gridCol w="1049337"/>
                <a:gridCol w="1047750"/>
              </a:tblGrid>
              <a:tr h="542925">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FF0000"/>
                          </a:solidFill>
                          <a:effectLst/>
                          <a:latin typeface="黑体" pitchFamily="2" charset="-122"/>
                          <a:ea typeface="黑体" pitchFamily="2" charset="-122"/>
                          <a:cs typeface="Tahoma" pitchFamily="34" charset="0"/>
                        </a:rPr>
                        <a: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chemeClr val="tx1"/>
                          </a:solidFill>
                          <a:effectLst/>
                          <a:latin typeface="黑体" pitchFamily="2" charset="-122"/>
                          <a:ea typeface="黑体" pitchFamily="2" charset="-122"/>
                          <a:cs typeface="Tahoma" pitchFamily="34"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chemeClr val="tx1"/>
                          </a:solidFill>
                          <a:effectLst/>
                          <a:latin typeface="黑体" pitchFamily="2" charset="-122"/>
                          <a:ea typeface="黑体" pitchFamily="2" charset="-122"/>
                          <a:cs typeface="Tahoma"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chemeClr val="tx1"/>
                          </a:solidFill>
                          <a:effectLst/>
                          <a:latin typeface="黑体" pitchFamily="2" charset="-122"/>
                          <a:ea typeface="黑体" pitchFamily="2" charset="-122"/>
                          <a:cs typeface="Tahoma"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chemeClr val="tx1"/>
                          </a:solidFill>
                          <a:effectLst/>
                          <a:latin typeface="黑体" pitchFamily="2" charset="-122"/>
                          <a:ea typeface="黑体" pitchFamily="2" charset="-122"/>
                          <a:cs typeface="Tahoma" pitchFamily="34"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0033CC"/>
                          </a:solidFill>
                          <a:effectLst/>
                          <a:latin typeface="黑体" pitchFamily="2" charset="-122"/>
                          <a:ea typeface="黑体" pitchFamily="2" charset="-122"/>
                          <a:cs typeface="Tahoma" pitchFamily="34"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0033CC"/>
                          </a:solidFill>
                          <a:effectLst/>
                          <a:latin typeface="黑体" pitchFamily="2" charset="-122"/>
                          <a:ea typeface="黑体" pitchFamily="2" charset="-122"/>
                          <a:cs typeface="Tahoma"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0033CC"/>
                          </a:solidFill>
                          <a:effectLst/>
                          <a:latin typeface="黑体" pitchFamily="2" charset="-122"/>
                          <a:ea typeface="黑体" pitchFamily="2" charset="-122"/>
                          <a:cs typeface="Tahoma" pitchFamily="34"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925">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chemeClr val="tx1"/>
                          </a:solidFill>
                          <a:effectLst/>
                          <a:latin typeface="黑体" pitchFamily="2" charset="-122"/>
                          <a:ea typeface="黑体" pitchFamily="2" charset="-122"/>
                          <a:cs typeface="Tahoma"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0033CC"/>
                          </a:solidFill>
                          <a:effectLst/>
                          <a:latin typeface="黑体" pitchFamily="2" charset="-122"/>
                          <a:ea typeface="黑体" pitchFamily="2" charset="-122"/>
                          <a:cs typeface="Tahoma"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0033CC"/>
                          </a:solidFill>
                          <a:effectLst/>
                          <a:latin typeface="黑体" pitchFamily="2" charset="-122"/>
                          <a:ea typeface="黑体" pitchFamily="2" charset="-122"/>
                          <a:cs typeface="Tahoma"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0033CC"/>
                          </a:solidFill>
                          <a:effectLst/>
                          <a:latin typeface="黑体" pitchFamily="2" charset="-122"/>
                          <a:ea typeface="黑体" pitchFamily="2" charset="-122"/>
                          <a:cs typeface="Tahoma" pitchFamily="34" charset="0"/>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338">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chemeClr val="tx1"/>
                          </a:solidFill>
                          <a:effectLst/>
                          <a:latin typeface="黑体" pitchFamily="2" charset="-122"/>
                          <a:ea typeface="黑体" pitchFamily="2" charset="-122"/>
                          <a:cs typeface="Tahoma"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0033CC"/>
                          </a:solidFill>
                          <a:effectLst/>
                          <a:latin typeface="黑体" pitchFamily="2" charset="-122"/>
                          <a:ea typeface="黑体" pitchFamily="2" charset="-122"/>
                          <a:cs typeface="Tahoma"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0033CC"/>
                          </a:solidFill>
                          <a:effectLst/>
                          <a:latin typeface="黑体" pitchFamily="2" charset="-122"/>
                          <a:ea typeface="黑体" pitchFamily="2" charset="-122"/>
                          <a:cs typeface="Tahoma" pitchFamily="34"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0033CC"/>
                          </a:solidFill>
                          <a:effectLst/>
                          <a:latin typeface="黑体" pitchFamily="2" charset="-122"/>
                          <a:ea typeface="黑体" pitchFamily="2" charset="-122"/>
                          <a:cs typeface="Tahoma"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87806" name="Text Box 31"/>
          <p:cNvSpPr txBox="1">
            <a:spLocks noChangeArrowheads="1"/>
          </p:cNvSpPr>
          <p:nvPr/>
        </p:nvSpPr>
        <p:spPr bwMode="auto">
          <a:xfrm>
            <a:off x="971550" y="3213100"/>
            <a:ext cx="3221038" cy="519113"/>
          </a:xfrm>
          <a:prstGeom prst="rect">
            <a:avLst/>
          </a:prstGeom>
          <a:noFill/>
          <a:ln w="9525">
            <a:noFill/>
            <a:miter lim="800000"/>
            <a:headEnd/>
            <a:tailEnd/>
          </a:ln>
        </p:spPr>
        <p:txBody>
          <a:bodyPr wrap="none">
            <a:spAutoFit/>
          </a:bodyPr>
          <a:lstStyle/>
          <a:p>
            <a:r>
              <a:rPr lang="zh-CN" altLang="en-US" b="1">
                <a:latin typeface="楷体_GB2312" pitchFamily="49" charset="-122"/>
                <a:ea typeface="楷体_GB2312" pitchFamily="49" charset="-122"/>
              </a:rPr>
              <a:t>则群</a:t>
            </a:r>
            <a:r>
              <a:rPr lang="en-US" altLang="zh-CN" b="1">
                <a:latin typeface="楷体_GB2312" pitchFamily="49" charset="-122"/>
                <a:ea typeface="楷体_GB2312" pitchFamily="49" charset="-122"/>
              </a:rPr>
              <a:t>G</a:t>
            </a:r>
            <a:r>
              <a:rPr lang="zh-CN" altLang="en-US" b="1">
                <a:latin typeface="楷体_GB2312" pitchFamily="49" charset="-122"/>
                <a:ea typeface="楷体_GB2312" pitchFamily="49" charset="-122"/>
              </a:rPr>
              <a:t>的乘法表为：</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7808"/>
                                        </p:tgtEl>
                                        <p:attrNameLst>
                                          <p:attrName>style.visibility</p:attrName>
                                        </p:attrNameLst>
                                      </p:cBhvr>
                                      <p:to>
                                        <p:strVal val="visible"/>
                                      </p:to>
                                    </p:set>
                                    <p:animEffect transition="in" filter="blinds(horizontal)">
                                      <p:cBhvr>
                                        <p:cTn id="7" dur="500"/>
                                        <p:tgtEl>
                                          <p:spTgt spid="587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6" name="内容占位符 2"/>
          <p:cNvSpPr>
            <a:spLocks noGrp="1"/>
          </p:cNvSpPr>
          <p:nvPr>
            <p:ph idx="4294967295"/>
          </p:nvPr>
        </p:nvSpPr>
        <p:spPr>
          <a:xfrm>
            <a:off x="428625" y="1285875"/>
            <a:ext cx="8015288" cy="2143125"/>
          </a:xfrm>
        </p:spPr>
        <p:txBody>
          <a:bodyPr/>
          <a:lstStyle/>
          <a:p>
            <a:pPr eaLnBrk="1" hangingPunct="1">
              <a:buFont typeface="Wingdings" pitchFamily="2" charset="2"/>
              <a:buNone/>
            </a:pPr>
            <a:r>
              <a:rPr lang="zh-CN" altLang="en-US" sz="2800" b="1" smtClean="0">
                <a:solidFill>
                  <a:srgbClr val="C00000"/>
                </a:solidFill>
                <a:latin typeface="楷体_GB2312" pitchFamily="49" charset="-122"/>
                <a:ea typeface="楷体_GB2312" pitchFamily="49" charset="-122"/>
              </a:rPr>
              <a:t>定义</a:t>
            </a:r>
            <a:r>
              <a:rPr lang="en-US" altLang="zh-CN" sz="2800" b="1" smtClean="0">
                <a:solidFill>
                  <a:srgbClr val="C00000"/>
                </a:solidFill>
                <a:latin typeface="楷体_GB2312" pitchFamily="49" charset="-122"/>
                <a:ea typeface="楷体_GB2312" pitchFamily="49" charset="-122"/>
                <a:cs typeface="Times New Roman" pitchFamily="18" charset="0"/>
              </a:rPr>
              <a:t>1.5</a:t>
            </a:r>
            <a:r>
              <a:rPr lang="en-US" altLang="zh-CN" sz="2800" b="1" smtClean="0">
                <a:solidFill>
                  <a:srgbClr val="C00000"/>
                </a:solidFill>
                <a:latin typeface="楷体_GB2312" pitchFamily="49" charset="-122"/>
                <a:ea typeface="楷体_GB2312" pitchFamily="49" charset="-122"/>
              </a:rPr>
              <a:t> </a:t>
            </a:r>
            <a:r>
              <a:rPr lang="zh-CN" altLang="en-US" sz="2800" b="1" smtClean="0">
                <a:solidFill>
                  <a:schemeClr val="tx1"/>
                </a:solidFill>
                <a:latin typeface="楷体_GB2312" pitchFamily="49" charset="-122"/>
                <a:ea typeface="楷体_GB2312" pitchFamily="49" charset="-122"/>
              </a:rPr>
              <a:t>设  为一个群，     ，如果存在正整</a:t>
            </a:r>
          </a:p>
          <a:p>
            <a:pPr eaLnBrk="1" hangingPunct="1">
              <a:buFont typeface="Wingdings" pitchFamily="2" charset="2"/>
              <a:buNone/>
            </a:pPr>
            <a:r>
              <a:rPr lang="zh-CN" altLang="en-US" sz="2800" b="1" smtClean="0">
                <a:solidFill>
                  <a:schemeClr val="tx1"/>
                </a:solidFill>
                <a:latin typeface="楷体_GB2312" pitchFamily="49" charset="-122"/>
                <a:ea typeface="楷体_GB2312" pitchFamily="49" charset="-122"/>
              </a:rPr>
              <a:t>数</a:t>
            </a:r>
            <a:r>
              <a:rPr lang="zh-CN" altLang="en-US" sz="2800" i="1" smtClean="0">
                <a:solidFill>
                  <a:schemeClr val="tx1"/>
                </a:solidFill>
                <a:latin typeface="楷体_GB2312" pitchFamily="49" charset="-122"/>
                <a:ea typeface="楷体_GB2312" pitchFamily="49" charset="-122"/>
              </a:rPr>
              <a:t>  ，</a:t>
            </a:r>
            <a:r>
              <a:rPr lang="zh-CN" altLang="en-US" sz="2800" b="1" smtClean="0">
                <a:solidFill>
                  <a:schemeClr val="tx1"/>
                </a:solidFill>
                <a:latin typeface="楷体_GB2312" pitchFamily="49" charset="-122"/>
                <a:ea typeface="楷体_GB2312" pitchFamily="49" charset="-122"/>
              </a:rPr>
              <a:t>使得      ，则称  为</a:t>
            </a:r>
            <a:r>
              <a:rPr lang="zh-CN" altLang="en-US" sz="2800" b="1" smtClean="0">
                <a:solidFill>
                  <a:srgbClr val="C00000"/>
                </a:solidFill>
                <a:latin typeface="楷体_GB2312" pitchFamily="49" charset="-122"/>
                <a:ea typeface="楷体_GB2312" pitchFamily="49" charset="-122"/>
              </a:rPr>
              <a:t>有限阶元</a:t>
            </a:r>
            <a:r>
              <a:rPr lang="zh-CN" altLang="en-US" sz="2800" b="1" smtClean="0">
                <a:solidFill>
                  <a:schemeClr val="tx1"/>
                </a:solidFill>
                <a:latin typeface="楷体_GB2312" pitchFamily="49" charset="-122"/>
                <a:ea typeface="楷体_GB2312" pitchFamily="49" charset="-122"/>
              </a:rPr>
              <a:t>，否则称</a:t>
            </a:r>
          </a:p>
          <a:p>
            <a:pPr eaLnBrk="1" hangingPunct="1">
              <a:buFont typeface="Wingdings" pitchFamily="2" charset="2"/>
              <a:buNone/>
            </a:pPr>
            <a:r>
              <a:rPr lang="zh-CN" altLang="en-US" sz="2800" b="1" smtClean="0">
                <a:solidFill>
                  <a:schemeClr val="tx1"/>
                </a:solidFill>
                <a:latin typeface="楷体_GB2312" pitchFamily="49" charset="-122"/>
                <a:ea typeface="楷体_GB2312" pitchFamily="49" charset="-122"/>
              </a:rPr>
              <a:t>为</a:t>
            </a:r>
            <a:r>
              <a:rPr lang="zh-CN" altLang="en-US" sz="2800" b="1" smtClean="0">
                <a:solidFill>
                  <a:srgbClr val="C00000"/>
                </a:solidFill>
                <a:latin typeface="楷体_GB2312" pitchFamily="49" charset="-122"/>
                <a:ea typeface="楷体_GB2312" pitchFamily="49" charset="-122"/>
              </a:rPr>
              <a:t>无限阶元</a:t>
            </a:r>
            <a:r>
              <a:rPr lang="zh-CN" altLang="en-US" sz="2800" b="1" smtClean="0">
                <a:solidFill>
                  <a:schemeClr val="tx1"/>
                </a:solidFill>
                <a:latin typeface="楷体_GB2312" pitchFamily="49" charset="-122"/>
                <a:ea typeface="楷体_GB2312" pitchFamily="49" charset="-122"/>
              </a:rPr>
              <a:t>。当  为有限阶元时，称使得      </a:t>
            </a:r>
          </a:p>
          <a:p>
            <a:pPr eaLnBrk="1" hangingPunct="1">
              <a:buFont typeface="Wingdings" pitchFamily="2" charset="2"/>
              <a:buNone/>
            </a:pPr>
            <a:r>
              <a:rPr lang="zh-CN" altLang="en-US" sz="2800" b="1" smtClean="0">
                <a:solidFill>
                  <a:schemeClr val="tx1"/>
                </a:solidFill>
                <a:latin typeface="楷体_GB2312" pitchFamily="49" charset="-122"/>
                <a:ea typeface="楷体_GB2312" pitchFamily="49" charset="-122"/>
              </a:rPr>
              <a:t>的</a:t>
            </a:r>
            <a:r>
              <a:rPr lang="zh-CN" altLang="en-US" sz="2800" b="1" smtClean="0">
                <a:solidFill>
                  <a:srgbClr val="0033CC"/>
                </a:solidFill>
                <a:latin typeface="楷体_GB2312" pitchFamily="49" charset="-122"/>
                <a:ea typeface="楷体_GB2312" pitchFamily="49" charset="-122"/>
              </a:rPr>
              <a:t>最小正整数</a:t>
            </a:r>
            <a:r>
              <a:rPr lang="zh-CN" altLang="en-US" sz="2800" b="1" smtClean="0">
                <a:solidFill>
                  <a:schemeClr val="tx1"/>
                </a:solidFill>
                <a:latin typeface="楷体_GB2312" pitchFamily="49" charset="-122"/>
                <a:ea typeface="楷体_GB2312" pitchFamily="49" charset="-122"/>
              </a:rPr>
              <a:t>为</a:t>
            </a:r>
            <a:r>
              <a:rPr lang="zh-CN" altLang="en-US" sz="2800" b="1" smtClean="0">
                <a:solidFill>
                  <a:srgbClr val="FF3300"/>
                </a:solidFill>
                <a:latin typeface="楷体_GB2312" pitchFamily="49" charset="-122"/>
                <a:ea typeface="楷体_GB2312" pitchFamily="49" charset="-122"/>
              </a:rPr>
              <a:t>元素  的阶</a:t>
            </a:r>
            <a:r>
              <a:rPr lang="zh-CN" altLang="en-US" sz="2800" b="1" smtClean="0">
                <a:solidFill>
                  <a:schemeClr val="tx1"/>
                </a:solidFill>
                <a:latin typeface="楷体_GB2312" pitchFamily="49" charset="-122"/>
                <a:ea typeface="楷体_GB2312" pitchFamily="49" charset="-122"/>
              </a:rPr>
              <a:t>，记为</a:t>
            </a:r>
            <a:r>
              <a:rPr lang="en-US" altLang="zh-CN" sz="2800" b="1" smtClean="0">
                <a:solidFill>
                  <a:schemeClr val="tx1"/>
                </a:solidFill>
                <a:latin typeface="楷体_GB2312" pitchFamily="49" charset="-122"/>
                <a:ea typeface="楷体_GB2312" pitchFamily="49" charset="-122"/>
              </a:rPr>
              <a:t>    </a:t>
            </a:r>
            <a:r>
              <a:rPr lang="zh-CN" altLang="en-US" sz="2800" b="1" smtClean="0">
                <a:solidFill>
                  <a:schemeClr val="tx1"/>
                </a:solidFill>
                <a:latin typeface="楷体_GB2312" pitchFamily="49" charset="-122"/>
                <a:ea typeface="楷体_GB2312" pitchFamily="49" charset="-122"/>
              </a:rPr>
              <a:t>。</a:t>
            </a:r>
            <a:endParaRPr lang="en-US" altLang="zh-CN" b="1" smtClean="0">
              <a:latin typeface="楷体_GB2312" pitchFamily="49" charset="-122"/>
              <a:ea typeface="楷体_GB2312" pitchFamily="49" charset="-122"/>
            </a:endParaRPr>
          </a:p>
        </p:txBody>
      </p:sp>
      <p:graphicFrame>
        <p:nvGraphicFramePr>
          <p:cNvPr id="14340" name="Object 6"/>
          <p:cNvGraphicFramePr>
            <a:graphicFrameLocks noChangeAspect="1"/>
          </p:cNvGraphicFramePr>
          <p:nvPr/>
        </p:nvGraphicFramePr>
        <p:xfrm>
          <a:off x="2339975" y="1795463"/>
          <a:ext cx="1009650" cy="488950"/>
        </p:xfrm>
        <a:graphic>
          <a:graphicData uri="http://schemas.openxmlformats.org/presentationml/2006/ole">
            <p:oleObj spid="_x0000_s501763" name="Equation" r:id="rId3" imgW="419040" imgH="203040" progId="">
              <p:embed/>
            </p:oleObj>
          </a:graphicData>
        </a:graphic>
      </p:graphicFrame>
      <p:graphicFrame>
        <p:nvGraphicFramePr>
          <p:cNvPr id="501771" name="Object 15"/>
          <p:cNvGraphicFramePr>
            <a:graphicFrameLocks noChangeAspect="1"/>
          </p:cNvGraphicFramePr>
          <p:nvPr/>
        </p:nvGraphicFramePr>
        <p:xfrm>
          <a:off x="900113" y="1889125"/>
          <a:ext cx="387350" cy="427038"/>
        </p:xfrm>
        <a:graphic>
          <a:graphicData uri="http://schemas.openxmlformats.org/presentationml/2006/ole">
            <p:oleObj spid="_x0000_s501771" name="Equation" r:id="rId4" imgW="126720" imgH="139680" progId="">
              <p:embed/>
            </p:oleObj>
          </a:graphicData>
        </a:graphic>
      </p:graphicFrame>
      <p:grpSp>
        <p:nvGrpSpPr>
          <p:cNvPr id="501787" name="Group 17"/>
          <p:cNvGrpSpPr>
            <a:grpSpLocks/>
          </p:cNvGrpSpPr>
          <p:nvPr/>
        </p:nvGrpSpPr>
        <p:grpSpPr bwMode="auto">
          <a:xfrm>
            <a:off x="2284413" y="1341438"/>
            <a:ext cx="3008312" cy="428625"/>
            <a:chOff x="1655" y="845"/>
            <a:chExt cx="1895" cy="270"/>
          </a:xfrm>
        </p:grpSpPr>
        <p:graphicFrame>
          <p:nvGraphicFramePr>
            <p:cNvPr id="14338" name="Object 4"/>
            <p:cNvGraphicFramePr>
              <a:graphicFrameLocks noChangeAspect="1"/>
            </p:cNvGraphicFramePr>
            <p:nvPr/>
          </p:nvGraphicFramePr>
          <p:xfrm>
            <a:off x="1655" y="845"/>
            <a:ext cx="251" cy="270"/>
          </p:xfrm>
          <a:graphic>
            <a:graphicData uri="http://schemas.openxmlformats.org/presentationml/2006/ole">
              <p:oleObj spid="_x0000_s501773" name="Equation" r:id="rId5" imgW="164880" imgH="177480" progId="">
                <p:embed/>
              </p:oleObj>
            </a:graphicData>
          </a:graphic>
        </p:graphicFrame>
        <p:graphicFrame>
          <p:nvGraphicFramePr>
            <p:cNvPr id="14339" name="Object 3"/>
            <p:cNvGraphicFramePr>
              <a:graphicFrameLocks noChangeAspect="1"/>
            </p:cNvGraphicFramePr>
            <p:nvPr/>
          </p:nvGraphicFramePr>
          <p:xfrm>
            <a:off x="2971" y="845"/>
            <a:ext cx="579" cy="270"/>
          </p:xfrm>
          <a:graphic>
            <a:graphicData uri="http://schemas.openxmlformats.org/presentationml/2006/ole">
              <p:oleObj spid="_x0000_s501774" name="Equation" r:id="rId6" imgW="380880" imgH="177480" progId="">
                <p:embed/>
              </p:oleObj>
            </a:graphicData>
          </a:graphic>
        </p:graphicFrame>
      </p:grpSp>
      <p:grpSp>
        <p:nvGrpSpPr>
          <p:cNvPr id="501788" name="Group 20"/>
          <p:cNvGrpSpPr>
            <a:grpSpLocks/>
          </p:cNvGrpSpPr>
          <p:nvPr/>
        </p:nvGrpSpPr>
        <p:grpSpPr bwMode="auto">
          <a:xfrm>
            <a:off x="2357438" y="1744663"/>
            <a:ext cx="2490787" cy="563562"/>
            <a:chOff x="1648" y="1096"/>
            <a:chExt cx="1569" cy="355"/>
          </a:xfrm>
        </p:grpSpPr>
        <p:graphicFrame>
          <p:nvGraphicFramePr>
            <p:cNvPr id="501776" name="Object 21"/>
            <p:cNvGraphicFramePr>
              <a:graphicFrameLocks noChangeAspect="1"/>
            </p:cNvGraphicFramePr>
            <p:nvPr/>
          </p:nvGraphicFramePr>
          <p:xfrm>
            <a:off x="1648" y="1192"/>
            <a:ext cx="576" cy="125"/>
          </p:xfrm>
          <a:graphic>
            <a:graphicData uri="http://schemas.openxmlformats.org/presentationml/2006/ole">
              <p:oleObj spid="_x0000_s501776" name="Equation" r:id="rId7" imgW="914400" imgH="198720" progId="">
                <p:embed/>
              </p:oleObj>
            </a:graphicData>
          </a:graphic>
        </p:graphicFrame>
        <p:grpSp>
          <p:nvGrpSpPr>
            <p:cNvPr id="501797" name="Group 22"/>
            <p:cNvGrpSpPr>
              <a:grpSpLocks noChangeAspect="1"/>
            </p:cNvGrpSpPr>
            <p:nvPr/>
          </p:nvGrpSpPr>
          <p:grpSpPr bwMode="auto">
            <a:xfrm>
              <a:off x="2971" y="1096"/>
              <a:ext cx="246" cy="355"/>
              <a:chOff x="2971" y="1096"/>
              <a:chExt cx="246" cy="355"/>
            </a:xfrm>
          </p:grpSpPr>
          <p:sp>
            <p:nvSpPr>
              <p:cNvPr id="501798" name="AutoShape 23"/>
              <p:cNvSpPr>
                <a:spLocks noChangeAspect="1" noChangeArrowheads="1" noTextEdit="1"/>
              </p:cNvSpPr>
              <p:nvPr/>
            </p:nvSpPr>
            <p:spPr bwMode="auto">
              <a:xfrm>
                <a:off x="2971" y="1162"/>
                <a:ext cx="246" cy="270"/>
              </a:xfrm>
              <a:prstGeom prst="rect">
                <a:avLst/>
              </a:prstGeom>
              <a:noFill/>
              <a:ln w="9525">
                <a:noFill/>
                <a:miter lim="800000"/>
                <a:headEnd/>
                <a:tailEnd/>
              </a:ln>
            </p:spPr>
            <p:txBody>
              <a:bodyPr/>
              <a:lstStyle/>
              <a:p>
                <a:endParaRPr lang="zh-CN" altLang="en-US"/>
              </a:p>
            </p:txBody>
          </p:sp>
          <p:sp>
            <p:nvSpPr>
              <p:cNvPr id="2" name="Rectangle 24"/>
              <p:cNvSpPr>
                <a:spLocks noChangeArrowheads="1"/>
              </p:cNvSpPr>
              <p:nvPr/>
            </p:nvSpPr>
            <p:spPr bwMode="auto">
              <a:xfrm>
                <a:off x="3016" y="1096"/>
                <a:ext cx="148" cy="355"/>
              </a:xfrm>
              <a:prstGeom prst="rect">
                <a:avLst/>
              </a:prstGeom>
              <a:noFill/>
              <a:ln w="9525">
                <a:noFill/>
                <a:miter lim="800000"/>
                <a:headEnd/>
                <a:tailEnd/>
              </a:ln>
            </p:spPr>
            <p:txBody>
              <a:bodyPr wrap="none" lIns="0" tIns="0" rIns="0" bIns="0">
                <a:spAutoFit/>
              </a:bodyPr>
              <a:lstStyle/>
              <a:p>
                <a:r>
                  <a:rPr lang="en-US" altLang="zh-CN" sz="3700" i="1">
                    <a:solidFill>
                      <a:srgbClr val="000000"/>
                    </a:solidFill>
                  </a:rPr>
                  <a:t>a</a:t>
                </a:r>
                <a:endParaRPr lang="en-US" altLang="zh-CN"/>
              </a:p>
            </p:txBody>
          </p:sp>
        </p:grpSp>
      </p:grpSp>
      <p:graphicFrame>
        <p:nvGraphicFramePr>
          <p:cNvPr id="501780" name="Object 25"/>
          <p:cNvGraphicFramePr>
            <a:graphicFrameLocks noChangeAspect="1"/>
          </p:cNvGraphicFramePr>
          <p:nvPr/>
        </p:nvGraphicFramePr>
        <p:xfrm>
          <a:off x="3071813" y="2428875"/>
          <a:ext cx="323850" cy="355600"/>
        </p:xfrm>
        <a:graphic>
          <a:graphicData uri="http://schemas.openxmlformats.org/presentationml/2006/ole">
            <p:oleObj spid="_x0000_s501780" name="Equation" r:id="rId8" imgW="126720" imgH="139680" progId="">
              <p:embed/>
            </p:oleObj>
          </a:graphicData>
        </a:graphic>
      </p:graphicFrame>
      <p:graphicFrame>
        <p:nvGraphicFramePr>
          <p:cNvPr id="3" name="Object 26"/>
          <p:cNvGraphicFramePr>
            <a:graphicFrameLocks noChangeAspect="1"/>
          </p:cNvGraphicFramePr>
          <p:nvPr/>
        </p:nvGraphicFramePr>
        <p:xfrm>
          <a:off x="6948488" y="2349500"/>
          <a:ext cx="1011237" cy="488950"/>
        </p:xfrm>
        <a:graphic>
          <a:graphicData uri="http://schemas.openxmlformats.org/presentationml/2006/ole">
            <p:oleObj spid="_x0000_s501781" name="Equation" r:id="rId9" imgW="419040" imgH="203040" progId="">
              <p:embed/>
            </p:oleObj>
          </a:graphicData>
        </a:graphic>
      </p:graphicFrame>
      <p:graphicFrame>
        <p:nvGraphicFramePr>
          <p:cNvPr id="501782" name="Object 27"/>
          <p:cNvGraphicFramePr>
            <a:graphicFrameLocks noChangeAspect="1"/>
          </p:cNvGraphicFramePr>
          <p:nvPr/>
        </p:nvGraphicFramePr>
        <p:xfrm>
          <a:off x="3786188" y="2924175"/>
          <a:ext cx="325437" cy="357188"/>
        </p:xfrm>
        <a:graphic>
          <a:graphicData uri="http://schemas.openxmlformats.org/presentationml/2006/ole">
            <p:oleObj spid="_x0000_s501782" name="Equation" r:id="rId10" imgW="126720" imgH="139680" progId="">
              <p:embed/>
            </p:oleObj>
          </a:graphicData>
        </a:graphic>
      </p:graphicFrame>
      <p:sp>
        <p:nvSpPr>
          <p:cNvPr id="501789"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1.1.4</a:t>
            </a:r>
            <a:r>
              <a:rPr kumimoji="0" lang="zh-CN" altLang="en-US" sz="3600" b="1">
                <a:solidFill>
                  <a:schemeClr val="bg1"/>
                </a:solidFill>
                <a:latin typeface="黑体" pitchFamily="2" charset="-122"/>
                <a:ea typeface="黑体" pitchFamily="2" charset="-122"/>
              </a:rPr>
              <a:t> 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群的阶</a:t>
            </a:r>
          </a:p>
        </p:txBody>
      </p:sp>
      <p:sp>
        <p:nvSpPr>
          <p:cNvPr id="28" name="灯片编号占位符 27"/>
          <p:cNvSpPr txBox="1">
            <a:spLocks noGrp="1"/>
          </p:cNvSpPr>
          <p:nvPr/>
        </p:nvSpPr>
        <p:spPr>
          <a:xfrm>
            <a:off x="8215313" y="6429375"/>
            <a:ext cx="928687" cy="428625"/>
          </a:xfrm>
          <a:prstGeom prst="rect">
            <a:avLst/>
          </a:prstGeom>
          <a:noFill/>
        </p:spPr>
        <p:txBody>
          <a:bodyPr/>
          <a:lstStyle/>
          <a:p>
            <a:pPr>
              <a:defRPr/>
            </a:pPr>
            <a:fld id="{C1E5B2FA-4102-4A59-8D2B-8DC0254D3049}" type="slidenum">
              <a:rPr lang="en-US" altLang="zh-CN" sz="2000">
                <a:solidFill>
                  <a:schemeClr val="bg1">
                    <a:lumMod val="50000"/>
                  </a:schemeClr>
                </a:solidFill>
                <a:ea typeface="宋体" pitchFamily="2" charset="-122"/>
              </a:rPr>
              <a:pPr>
                <a:defRPr/>
              </a:pPr>
              <a:t>34</a:t>
            </a:fld>
            <a:endParaRPr lang="en-US" altLang="zh-CN" sz="2000" dirty="0">
              <a:solidFill>
                <a:schemeClr val="bg1">
                  <a:lumMod val="50000"/>
                </a:schemeClr>
              </a:solidFill>
              <a:ea typeface="宋体" pitchFamily="2" charset="-122"/>
            </a:endParaRPr>
          </a:p>
        </p:txBody>
      </p:sp>
      <p:graphicFrame>
        <p:nvGraphicFramePr>
          <p:cNvPr id="14342" name="Object 8"/>
          <p:cNvGraphicFramePr>
            <a:graphicFrameLocks noChangeAspect="1"/>
          </p:cNvGraphicFramePr>
          <p:nvPr/>
        </p:nvGraphicFramePr>
        <p:xfrm>
          <a:off x="5929313" y="2857500"/>
          <a:ext cx="673100" cy="558800"/>
        </p:xfrm>
        <a:graphic>
          <a:graphicData uri="http://schemas.openxmlformats.org/presentationml/2006/ole">
            <p:oleObj spid="_x0000_s501785" name="Equation" r:id="rId11" imgW="228600" imgH="203040" progId="">
              <p:embed/>
            </p:oleObj>
          </a:graphicData>
        </a:graphic>
      </p:graphicFrame>
      <p:pic>
        <p:nvPicPr>
          <p:cNvPr id="501791" name="Picture 35"/>
          <p:cNvPicPr>
            <a:picLocks noChangeAspect="1" noChangeArrowheads="1"/>
          </p:cNvPicPr>
          <p:nvPr/>
        </p:nvPicPr>
        <p:blipFill>
          <a:blip r:embed="rId12"/>
          <a:srcRect/>
          <a:stretch>
            <a:fillRect/>
          </a:stretch>
        </p:blipFill>
        <p:spPr bwMode="auto">
          <a:xfrm>
            <a:off x="1187450" y="3500438"/>
            <a:ext cx="7272338" cy="979487"/>
          </a:xfrm>
          <a:prstGeom prst="rect">
            <a:avLst/>
          </a:prstGeom>
          <a:noFill/>
          <a:ln w="9525">
            <a:noFill/>
            <a:miter lim="800000"/>
            <a:headEnd/>
            <a:tailEnd/>
          </a:ln>
        </p:spPr>
      </p:pic>
      <p:sp>
        <p:nvSpPr>
          <p:cNvPr id="501792" name="Text Box 36"/>
          <p:cNvSpPr txBox="1">
            <a:spLocks noChangeArrowheads="1"/>
          </p:cNvSpPr>
          <p:nvPr/>
        </p:nvSpPr>
        <p:spPr bwMode="auto">
          <a:xfrm>
            <a:off x="468313" y="3357563"/>
            <a:ext cx="935037" cy="519112"/>
          </a:xfrm>
          <a:prstGeom prst="rect">
            <a:avLst/>
          </a:prstGeom>
          <a:noFill/>
          <a:ln w="9525">
            <a:noFill/>
            <a:miter lim="800000"/>
            <a:headEnd/>
            <a:tailEnd/>
          </a:ln>
        </p:spPr>
        <p:txBody>
          <a:bodyPr>
            <a:spAutoFit/>
          </a:bodyPr>
          <a:lstStyle/>
          <a:p>
            <a:pPr>
              <a:spcBef>
                <a:spcPct val="50000"/>
              </a:spcBef>
            </a:pPr>
            <a:r>
              <a:rPr kumimoji="0" lang="zh-CN" altLang="en-US" b="1">
                <a:solidFill>
                  <a:srgbClr val="FF3300"/>
                </a:solidFill>
                <a:latin typeface="Arial" charset="0"/>
                <a:ea typeface="楷体_GB2312" pitchFamily="49" charset="-122"/>
              </a:rPr>
              <a:t>注：</a:t>
            </a:r>
          </a:p>
        </p:txBody>
      </p:sp>
      <p:grpSp>
        <p:nvGrpSpPr>
          <p:cNvPr id="501799" name="Group 39"/>
          <p:cNvGrpSpPr>
            <a:grpSpLocks/>
          </p:cNvGrpSpPr>
          <p:nvPr/>
        </p:nvGrpSpPr>
        <p:grpSpPr bwMode="auto">
          <a:xfrm>
            <a:off x="468313" y="5140325"/>
            <a:ext cx="4535487" cy="1168400"/>
            <a:chOff x="295" y="3148"/>
            <a:chExt cx="2857" cy="736"/>
          </a:xfrm>
        </p:grpSpPr>
        <p:pic>
          <p:nvPicPr>
            <p:cNvPr id="501795" name="Picture 37"/>
            <p:cNvPicPr>
              <a:picLocks noChangeAspect="1" noChangeArrowheads="1"/>
            </p:cNvPicPr>
            <p:nvPr/>
          </p:nvPicPr>
          <p:blipFill>
            <a:blip r:embed="rId13"/>
            <a:srcRect/>
            <a:stretch>
              <a:fillRect/>
            </a:stretch>
          </p:blipFill>
          <p:spPr bwMode="auto">
            <a:xfrm>
              <a:off x="794" y="3248"/>
              <a:ext cx="2358" cy="636"/>
            </a:xfrm>
            <a:prstGeom prst="rect">
              <a:avLst/>
            </a:prstGeom>
            <a:noFill/>
            <a:ln w="9525">
              <a:noFill/>
              <a:miter lim="800000"/>
              <a:headEnd/>
              <a:tailEnd/>
            </a:ln>
          </p:spPr>
        </p:pic>
        <p:sp>
          <p:nvSpPr>
            <p:cNvPr id="501796" name="Text Box 38"/>
            <p:cNvSpPr txBox="1">
              <a:spLocks noChangeArrowheads="1"/>
            </p:cNvSpPr>
            <p:nvPr/>
          </p:nvSpPr>
          <p:spPr bwMode="auto">
            <a:xfrm>
              <a:off x="295" y="3148"/>
              <a:ext cx="771" cy="327"/>
            </a:xfrm>
            <a:prstGeom prst="rect">
              <a:avLst/>
            </a:prstGeom>
            <a:noFill/>
            <a:ln w="9525">
              <a:noFill/>
              <a:miter lim="800000"/>
              <a:headEnd/>
              <a:tailEnd/>
            </a:ln>
          </p:spPr>
          <p:txBody>
            <a:bodyPr>
              <a:spAutoFit/>
            </a:bodyPr>
            <a:lstStyle/>
            <a:p>
              <a:pPr>
                <a:spcBef>
                  <a:spcPct val="50000"/>
                </a:spcBef>
              </a:pPr>
              <a:r>
                <a:rPr kumimoji="0" lang="zh-CN" altLang="en-US" b="1">
                  <a:solidFill>
                    <a:srgbClr val="0033CC"/>
                  </a:solidFill>
                  <a:latin typeface="Arial" charset="0"/>
                  <a:ea typeface="楷体_GB2312" pitchFamily="49" charset="-122"/>
                </a:rPr>
                <a:t>例：</a:t>
              </a:r>
            </a:p>
          </p:txBody>
        </p:sp>
      </p:grpSp>
      <p:sp>
        <p:nvSpPr>
          <p:cNvPr id="501800" name="Text Box 40"/>
          <p:cNvSpPr txBox="1">
            <a:spLocks noChangeArrowheads="1"/>
          </p:cNvSpPr>
          <p:nvPr/>
        </p:nvSpPr>
        <p:spPr bwMode="auto">
          <a:xfrm>
            <a:off x="1763713" y="4565650"/>
            <a:ext cx="6792912" cy="519113"/>
          </a:xfrm>
          <a:prstGeom prst="rect">
            <a:avLst/>
          </a:prstGeom>
          <a:noFill/>
          <a:ln w="9525">
            <a:noFill/>
            <a:miter lim="800000"/>
            <a:headEnd/>
            <a:tailEnd/>
          </a:ln>
        </p:spPr>
        <p:txBody>
          <a:bodyPr wrap="none">
            <a:spAutoFit/>
          </a:bodyPr>
          <a:lstStyle/>
          <a:p>
            <a:r>
              <a:rPr lang="zh-CN" altLang="en-US" b="1">
                <a:solidFill>
                  <a:srgbClr val="660033"/>
                </a:solidFill>
                <a:latin typeface="楷体_GB2312" pitchFamily="49" charset="-122"/>
                <a:ea typeface="楷体_GB2312" pitchFamily="49" charset="-122"/>
              </a:rPr>
              <a:t>单位元的阶是</a:t>
            </a:r>
            <a:r>
              <a:rPr lang="en-US" altLang="zh-CN" b="1">
                <a:solidFill>
                  <a:srgbClr val="660033"/>
                </a:solidFill>
                <a:latin typeface="楷体_GB2312" pitchFamily="49" charset="-122"/>
                <a:ea typeface="楷体_GB2312" pitchFamily="49" charset="-122"/>
              </a:rPr>
              <a:t>1</a:t>
            </a:r>
            <a:r>
              <a:rPr lang="zh-CN" altLang="en-US" b="1">
                <a:solidFill>
                  <a:srgbClr val="660033"/>
                </a:solidFill>
                <a:latin typeface="楷体_GB2312" pitchFamily="49" charset="-122"/>
                <a:ea typeface="楷体_GB2312" pitchFamily="49" charset="-122"/>
              </a:rPr>
              <a:t>，</a:t>
            </a:r>
            <a:r>
              <a:rPr lang="zh-CN" altLang="en-US" b="1">
                <a:solidFill>
                  <a:srgbClr val="0033CC"/>
                </a:solidFill>
                <a:latin typeface="楷体_GB2312" pitchFamily="49" charset="-122"/>
                <a:ea typeface="楷体_GB2312" pitchFamily="49" charset="-122"/>
              </a:rPr>
              <a:t>其他元的阶一般是无限的</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1791"/>
                                        </p:tgtEl>
                                        <p:attrNameLst>
                                          <p:attrName>style.visibility</p:attrName>
                                        </p:attrNameLst>
                                      </p:cBhvr>
                                      <p:to>
                                        <p:strVal val="visible"/>
                                      </p:to>
                                    </p:set>
                                    <p:animEffect transition="in" filter="blinds(horizontal)">
                                      <p:cBhvr>
                                        <p:cTn id="7" dur="500"/>
                                        <p:tgtEl>
                                          <p:spTgt spid="5017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800"/>
                                        </p:tgtEl>
                                        <p:attrNameLst>
                                          <p:attrName>style.visibility</p:attrName>
                                        </p:attrNameLst>
                                      </p:cBhvr>
                                      <p:to>
                                        <p:strVal val="visible"/>
                                      </p:to>
                                    </p:set>
                                    <p:animEffect transition="in" filter="blinds(horizontal)">
                                      <p:cBhvr>
                                        <p:cTn id="12" dur="500"/>
                                        <p:tgtEl>
                                          <p:spTgt spid="50180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01799"/>
                                        </p:tgtEl>
                                        <p:attrNameLst>
                                          <p:attrName>style.visibility</p:attrName>
                                        </p:attrNameLst>
                                      </p:cBhvr>
                                      <p:to>
                                        <p:strVal val="visible"/>
                                      </p:to>
                                    </p:set>
                                    <p:animEffect transition="in" filter="blinds(horizontal)">
                                      <p:cBhvr>
                                        <p:cTn id="17" dur="500"/>
                                        <p:tgtEl>
                                          <p:spTgt spid="501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23" name="Text Box 5"/>
          <p:cNvSpPr txBox="1">
            <a:spLocks noChangeArrowheads="1"/>
          </p:cNvSpPr>
          <p:nvPr/>
        </p:nvSpPr>
        <p:spPr bwMode="auto">
          <a:xfrm>
            <a:off x="571500" y="1412875"/>
            <a:ext cx="7672388" cy="519113"/>
          </a:xfrm>
          <a:prstGeom prst="rect">
            <a:avLst/>
          </a:prstGeom>
          <a:noFill/>
          <a:ln w="9525">
            <a:noFill/>
            <a:miter lim="800000"/>
            <a:headEnd/>
            <a:tailEnd/>
          </a:ln>
        </p:spPr>
        <p:txBody>
          <a:bodyPr>
            <a:spAutoFit/>
          </a:bodyPr>
          <a:lstStyle/>
          <a:p>
            <a:pPr marL="457200" indent="-457200">
              <a:spcBef>
                <a:spcPct val="50000"/>
              </a:spcBef>
            </a:pPr>
            <a:r>
              <a:rPr lang="zh-CN" altLang="en-US" b="1">
                <a:solidFill>
                  <a:srgbClr val="0033CC"/>
                </a:solidFill>
                <a:latin typeface="楷体_GB2312" pitchFamily="49" charset="-122"/>
                <a:ea typeface="楷体_GB2312" pitchFamily="49" charset="-122"/>
              </a:rPr>
              <a:t>例</a:t>
            </a:r>
            <a:r>
              <a:rPr lang="en-US" altLang="zh-CN" b="1">
                <a:solidFill>
                  <a:srgbClr val="0033CC"/>
                </a:solidFill>
                <a:latin typeface="楷体_GB2312" pitchFamily="49" charset="-122"/>
                <a:ea typeface="楷体_GB2312" pitchFamily="49" charset="-122"/>
              </a:rPr>
              <a:t>10</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计算       </a:t>
            </a:r>
            <a:r>
              <a:rPr kumimoji="0" lang="zh-CN" altLang="en-US" b="1">
                <a:latin typeface="楷体_GB2312" pitchFamily="49" charset="-122"/>
                <a:ea typeface="楷体_GB2312" pitchFamily="49" charset="-122"/>
              </a:rPr>
              <a:t>中元素</a:t>
            </a:r>
            <a:r>
              <a:rPr kumimoji="0" lang="en-US" altLang="zh-CN" b="1">
                <a:latin typeface="楷体_GB2312" pitchFamily="49" charset="-122"/>
                <a:ea typeface="楷体_GB2312" pitchFamily="49" charset="-122"/>
              </a:rPr>
              <a:t>1</a:t>
            </a:r>
            <a:r>
              <a:rPr kumimoji="0" lang="zh-CN" altLang="en-US" b="1">
                <a:latin typeface="楷体_GB2312" pitchFamily="49" charset="-122"/>
                <a:ea typeface="楷体_GB2312" pitchFamily="49" charset="-122"/>
              </a:rPr>
              <a:t>和元素</a:t>
            </a:r>
            <a:r>
              <a:rPr kumimoji="0" lang="en-US" altLang="zh-CN" b="1">
                <a:latin typeface="楷体_GB2312" pitchFamily="49" charset="-122"/>
                <a:ea typeface="楷体_GB2312" pitchFamily="49" charset="-122"/>
              </a:rPr>
              <a:t>6</a:t>
            </a:r>
            <a:r>
              <a:rPr kumimoji="0" lang="zh-CN" altLang="en-US" b="1">
                <a:latin typeface="楷体_GB2312" pitchFamily="49" charset="-122"/>
                <a:ea typeface="楷体_GB2312" pitchFamily="49" charset="-122"/>
              </a:rPr>
              <a:t>的阶。</a:t>
            </a:r>
            <a:endParaRPr lang="en-US" altLang="zh-CN" b="1">
              <a:latin typeface="楷体_GB2312" pitchFamily="49" charset="-122"/>
              <a:ea typeface="楷体_GB2312" pitchFamily="49" charset="-122"/>
            </a:endParaRPr>
          </a:p>
        </p:txBody>
      </p:sp>
      <p:sp>
        <p:nvSpPr>
          <p:cNvPr id="7" name="灯片编号占位符 6"/>
          <p:cNvSpPr txBox="1">
            <a:spLocks noGrp="1"/>
          </p:cNvSpPr>
          <p:nvPr/>
        </p:nvSpPr>
        <p:spPr>
          <a:xfrm>
            <a:off x="8215313" y="6429375"/>
            <a:ext cx="928687" cy="428625"/>
          </a:xfrm>
          <a:prstGeom prst="rect">
            <a:avLst/>
          </a:prstGeom>
          <a:noFill/>
        </p:spPr>
        <p:txBody>
          <a:bodyPr/>
          <a:lstStyle/>
          <a:p>
            <a:pPr>
              <a:defRPr/>
            </a:pPr>
            <a:fld id="{79A791B0-E091-4FB5-9B07-DA7D9F6D8736}" type="slidenum">
              <a:rPr lang="en-US" altLang="zh-CN" sz="2000">
                <a:solidFill>
                  <a:schemeClr val="bg1">
                    <a:lumMod val="50000"/>
                  </a:schemeClr>
                </a:solidFill>
                <a:ea typeface="宋体" pitchFamily="2" charset="-122"/>
              </a:rPr>
              <a:pPr>
                <a:defRPr/>
              </a:pPr>
              <a:t>35</a:t>
            </a:fld>
            <a:endParaRPr lang="en-US" altLang="zh-CN" sz="2000" dirty="0">
              <a:solidFill>
                <a:schemeClr val="bg1">
                  <a:lumMod val="50000"/>
                </a:schemeClr>
              </a:solidFill>
              <a:ea typeface="宋体" pitchFamily="2" charset="-122"/>
            </a:endParaRPr>
          </a:p>
        </p:txBody>
      </p:sp>
      <p:graphicFrame>
        <p:nvGraphicFramePr>
          <p:cNvPr id="503813" name="Object 9"/>
          <p:cNvGraphicFramePr>
            <a:graphicFrameLocks noChangeAspect="1"/>
          </p:cNvGraphicFramePr>
          <p:nvPr/>
        </p:nvGraphicFramePr>
        <p:xfrm>
          <a:off x="2393950" y="1489075"/>
          <a:ext cx="1169988" cy="500063"/>
        </p:xfrm>
        <a:graphic>
          <a:graphicData uri="http://schemas.openxmlformats.org/presentationml/2006/ole">
            <p:oleObj spid="_x0000_s503813" name="Equation" r:id="rId3" imgW="533160" imgH="228600" progId="">
              <p:embed/>
            </p:oleObj>
          </a:graphicData>
        </a:graphic>
      </p:graphicFrame>
      <p:grpSp>
        <p:nvGrpSpPr>
          <p:cNvPr id="503835" name="Group 27"/>
          <p:cNvGrpSpPr>
            <a:grpSpLocks/>
          </p:cNvGrpSpPr>
          <p:nvPr/>
        </p:nvGrpSpPr>
        <p:grpSpPr bwMode="auto">
          <a:xfrm>
            <a:off x="603250" y="3141663"/>
            <a:ext cx="8072438" cy="528637"/>
            <a:chOff x="380" y="2235"/>
            <a:chExt cx="5085" cy="333"/>
          </a:xfrm>
        </p:grpSpPr>
        <p:graphicFrame>
          <p:nvGraphicFramePr>
            <p:cNvPr id="503822" name="Object 14"/>
            <p:cNvGraphicFramePr>
              <a:graphicFrameLocks noChangeAspect="1"/>
            </p:cNvGraphicFramePr>
            <p:nvPr/>
          </p:nvGraphicFramePr>
          <p:xfrm>
            <a:off x="1474" y="2235"/>
            <a:ext cx="772" cy="333"/>
          </p:xfrm>
          <a:graphic>
            <a:graphicData uri="http://schemas.openxmlformats.org/presentationml/2006/ole">
              <p:oleObj spid="_x0000_s503822" name="Equation" r:id="rId4" imgW="558720" imgH="241200" progId="">
                <p:embed/>
              </p:oleObj>
            </a:graphicData>
          </a:graphic>
        </p:graphicFrame>
        <p:sp>
          <p:nvSpPr>
            <p:cNvPr id="503836" name="矩形 30"/>
            <p:cNvSpPr>
              <a:spLocks noChangeArrowheads="1"/>
            </p:cNvSpPr>
            <p:nvPr/>
          </p:nvSpPr>
          <p:spPr bwMode="auto">
            <a:xfrm>
              <a:off x="380" y="2235"/>
              <a:ext cx="5085" cy="327"/>
            </a:xfrm>
            <a:prstGeom prst="rect">
              <a:avLst/>
            </a:prstGeom>
            <a:noFill/>
            <a:ln w="9525">
              <a:noFill/>
              <a:miter lim="800000"/>
              <a:headEnd/>
              <a:tailEnd/>
            </a:ln>
          </p:spPr>
          <p:txBody>
            <a:bodyPr>
              <a:spAutoFit/>
            </a:bodyPr>
            <a:lstStyle/>
            <a:p>
              <a:r>
                <a:rPr lang="zh-CN" altLang="en-US" b="1">
                  <a:solidFill>
                    <a:srgbClr val="0033CC"/>
                  </a:solidFill>
                  <a:latin typeface="楷体_GB2312" pitchFamily="49" charset="-122"/>
                  <a:ea typeface="楷体_GB2312" pitchFamily="49" charset="-122"/>
                </a:rPr>
                <a:t>例</a:t>
              </a:r>
              <a:r>
                <a:rPr lang="en-US" altLang="zh-CN" b="1">
                  <a:solidFill>
                    <a:srgbClr val="0033CC"/>
                  </a:solidFill>
                  <a:latin typeface="楷体_GB2312" pitchFamily="49" charset="-122"/>
                  <a:ea typeface="楷体_GB2312" pitchFamily="49" charset="-122"/>
                </a:rPr>
                <a:t>11</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在群       中，求</a:t>
              </a:r>
              <a:r>
                <a:rPr lang="zh-CN" altLang="en-US" b="1">
                  <a:solidFill>
                    <a:srgbClr val="0033CC"/>
                  </a:solidFill>
                  <a:latin typeface="楷体_GB2312" pitchFamily="49" charset="-122"/>
                  <a:ea typeface="楷体_GB2312" pitchFamily="49" charset="-122"/>
                </a:rPr>
                <a:t>群的阶</a:t>
              </a:r>
              <a:r>
                <a:rPr lang="zh-CN" altLang="en-US" b="1">
                  <a:latin typeface="楷体_GB2312" pitchFamily="49" charset="-122"/>
                  <a:ea typeface="楷体_GB2312" pitchFamily="49" charset="-122"/>
                </a:rPr>
                <a:t>和</a:t>
              </a:r>
              <a:r>
                <a:rPr lang="zh-CN" altLang="en-US" b="1">
                  <a:solidFill>
                    <a:srgbClr val="0033CC"/>
                  </a:solidFill>
                  <a:latin typeface="楷体_GB2312" pitchFamily="49" charset="-122"/>
                  <a:ea typeface="楷体_GB2312" pitchFamily="49" charset="-122"/>
                </a:rPr>
                <a:t>所有元素的阶</a:t>
              </a:r>
              <a:r>
                <a:rPr lang="zh-CN" altLang="en-US" b="1">
                  <a:latin typeface="楷体_GB2312" pitchFamily="49" charset="-122"/>
                  <a:ea typeface="楷体_GB2312" pitchFamily="49" charset="-122"/>
                </a:rPr>
                <a:t>。</a:t>
              </a:r>
            </a:p>
          </p:txBody>
        </p:sp>
      </p:grpSp>
      <p:sp>
        <p:nvSpPr>
          <p:cNvPr id="503826"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1.1.4</a:t>
            </a:r>
            <a:r>
              <a:rPr kumimoji="0" lang="zh-CN" altLang="en-US" sz="3600" b="1">
                <a:solidFill>
                  <a:schemeClr val="bg1"/>
                </a:solidFill>
                <a:latin typeface="黑体" pitchFamily="2" charset="-122"/>
                <a:ea typeface="黑体" pitchFamily="2" charset="-122"/>
              </a:rPr>
              <a:t> 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群的阶</a:t>
            </a:r>
          </a:p>
        </p:txBody>
      </p:sp>
      <p:pic>
        <p:nvPicPr>
          <p:cNvPr id="503828" name="Picture 20"/>
          <p:cNvPicPr>
            <a:picLocks noChangeAspect="1" noChangeArrowheads="1"/>
          </p:cNvPicPr>
          <p:nvPr/>
        </p:nvPicPr>
        <p:blipFill>
          <a:blip r:embed="rId5"/>
          <a:srcRect/>
          <a:stretch>
            <a:fillRect/>
          </a:stretch>
        </p:blipFill>
        <p:spPr bwMode="auto">
          <a:xfrm>
            <a:off x="1116013" y="4221163"/>
            <a:ext cx="6985000" cy="1079500"/>
          </a:xfrm>
          <a:prstGeom prst="rect">
            <a:avLst/>
          </a:prstGeom>
          <a:noFill/>
          <a:ln w="9525">
            <a:noFill/>
            <a:miter lim="800000"/>
            <a:headEnd/>
            <a:tailEnd/>
          </a:ln>
        </p:spPr>
      </p:pic>
      <p:grpSp>
        <p:nvGrpSpPr>
          <p:cNvPr id="503837" name="Group 29"/>
          <p:cNvGrpSpPr>
            <a:grpSpLocks/>
          </p:cNvGrpSpPr>
          <p:nvPr/>
        </p:nvGrpSpPr>
        <p:grpSpPr bwMode="auto">
          <a:xfrm>
            <a:off x="971550" y="5430838"/>
            <a:ext cx="2647950" cy="519112"/>
            <a:chOff x="612" y="3421"/>
            <a:chExt cx="1668" cy="327"/>
          </a:xfrm>
        </p:grpSpPr>
        <p:pic>
          <p:nvPicPr>
            <p:cNvPr id="2" name="Picture 22"/>
            <p:cNvPicPr>
              <a:picLocks noChangeAspect="1" noChangeArrowheads="1"/>
            </p:cNvPicPr>
            <p:nvPr/>
          </p:nvPicPr>
          <p:blipFill>
            <a:blip r:embed="rId6"/>
            <a:srcRect/>
            <a:stretch>
              <a:fillRect/>
            </a:stretch>
          </p:blipFill>
          <p:spPr bwMode="auto">
            <a:xfrm>
              <a:off x="1146" y="3473"/>
              <a:ext cx="1134" cy="268"/>
            </a:xfrm>
            <a:prstGeom prst="rect">
              <a:avLst/>
            </a:prstGeom>
            <a:noFill/>
            <a:ln w="9525">
              <a:noFill/>
              <a:miter lim="800000"/>
              <a:headEnd/>
              <a:tailEnd/>
            </a:ln>
          </p:spPr>
        </p:pic>
        <p:sp>
          <p:nvSpPr>
            <p:cNvPr id="5" name="Rectangle 23"/>
            <p:cNvSpPr>
              <a:spLocks noChangeArrowheads="1"/>
            </p:cNvSpPr>
            <p:nvPr/>
          </p:nvSpPr>
          <p:spPr bwMode="auto">
            <a:xfrm>
              <a:off x="612" y="3421"/>
              <a:ext cx="566" cy="327"/>
            </a:xfrm>
            <a:prstGeom prst="rect">
              <a:avLst/>
            </a:prstGeom>
            <a:noFill/>
            <a:ln w="9525">
              <a:noFill/>
              <a:miter lim="800000"/>
              <a:headEnd/>
              <a:tailEnd/>
            </a:ln>
          </p:spPr>
          <p:txBody>
            <a:bodyPr wrap="none">
              <a:spAutoFit/>
            </a:bodyPr>
            <a:lstStyle/>
            <a:p>
              <a:r>
                <a:rPr kumimoji="0" lang="zh-CN" altLang="en-US" b="1">
                  <a:latin typeface="Arial" charset="0"/>
                  <a:ea typeface="楷体_GB2312" pitchFamily="49" charset="-122"/>
                </a:rPr>
                <a:t>即：</a:t>
              </a:r>
            </a:p>
          </p:txBody>
        </p:sp>
      </p:grpSp>
      <p:sp>
        <p:nvSpPr>
          <p:cNvPr id="503832" name="Rectangle 24"/>
          <p:cNvSpPr>
            <a:spLocks noRot="1" noChangeArrowheads="1"/>
          </p:cNvSpPr>
          <p:nvPr/>
        </p:nvSpPr>
        <p:spPr bwMode="auto">
          <a:xfrm>
            <a:off x="971550" y="6092825"/>
            <a:ext cx="7200900" cy="504825"/>
          </a:xfrm>
          <a:prstGeom prst="rect">
            <a:avLst/>
          </a:prstGeom>
          <a:noFill/>
          <a:ln w="9525">
            <a:noFill/>
            <a:miter lim="800000"/>
            <a:headEnd/>
            <a:tailEnd/>
          </a:ln>
        </p:spPr>
        <p:txBody>
          <a:bodyPr/>
          <a:lstStyle/>
          <a:p>
            <a:pPr marL="447675" indent="-447675" eaLnBrk="0" latinLnBrk="1" hangingPunct="0">
              <a:spcBef>
                <a:spcPct val="20000"/>
              </a:spcBef>
              <a:buClr>
                <a:srgbClr val="FF3300"/>
              </a:buClr>
              <a:buSzPct val="90000"/>
              <a:buFont typeface="Wingdings" pitchFamily="2" charset="2"/>
              <a:buChar char="Ø"/>
            </a:pPr>
            <a:r>
              <a:rPr lang="el-GR" altLang="zh-CN" b="1" i="1">
                <a:solidFill>
                  <a:srgbClr val="CC0099"/>
                </a:solidFill>
                <a:latin typeface="楷体_GB2312" pitchFamily="49" charset="-122"/>
                <a:ea typeface="楷体_GB2312" pitchFamily="49" charset="-122"/>
                <a:cs typeface="Arial" charset="0"/>
                <a:sym typeface="Symbol" pitchFamily="18" charset="2"/>
              </a:rPr>
              <a:t></a:t>
            </a:r>
            <a:r>
              <a:rPr lang="en-US" altLang="zh-CN" b="1">
                <a:solidFill>
                  <a:srgbClr val="CC0099"/>
                </a:solidFill>
                <a:latin typeface="楷体_GB2312" pitchFamily="49" charset="-122"/>
                <a:ea typeface="楷体_GB2312" pitchFamily="49" charset="-122"/>
                <a:cs typeface="Arial" charset="0"/>
              </a:rPr>
              <a:t>(11)=10</a:t>
            </a:r>
            <a:r>
              <a:rPr lang="zh-CN" altLang="en-US">
                <a:solidFill>
                  <a:srgbClr val="333399"/>
                </a:solidFill>
                <a:latin typeface="楷体_GB2312" pitchFamily="49" charset="-122"/>
                <a:ea typeface="楷体_GB2312" pitchFamily="49" charset="-122"/>
                <a:cs typeface="Arial" charset="0"/>
              </a:rPr>
              <a:t>，</a:t>
            </a:r>
            <a:r>
              <a:rPr lang="zh-CN" altLang="en-US" b="1">
                <a:solidFill>
                  <a:srgbClr val="333399"/>
                </a:solidFill>
                <a:latin typeface="楷体_GB2312" pitchFamily="49" charset="-122"/>
                <a:ea typeface="楷体_GB2312" pitchFamily="49" charset="-122"/>
                <a:cs typeface="Arial" charset="0"/>
              </a:rPr>
              <a:t>故</a:t>
            </a:r>
            <a:r>
              <a:rPr lang="en-US" altLang="zh-CN" b="1" i="1">
                <a:solidFill>
                  <a:srgbClr val="FF0000"/>
                </a:solidFill>
                <a:latin typeface="楷体_GB2312" pitchFamily="49" charset="-122"/>
                <a:ea typeface="楷体_GB2312" pitchFamily="49" charset="-122"/>
                <a:cs typeface="Arial" charset="0"/>
              </a:rPr>
              <a:t>a</a:t>
            </a:r>
            <a:r>
              <a:rPr lang="zh-CN" altLang="en-US" b="1">
                <a:solidFill>
                  <a:srgbClr val="FF0000"/>
                </a:solidFill>
                <a:latin typeface="楷体_GB2312" pitchFamily="49" charset="-122"/>
                <a:ea typeface="楷体_GB2312" pitchFamily="49" charset="-122"/>
                <a:cs typeface="Arial" charset="0"/>
              </a:rPr>
              <a:t>的阶</a:t>
            </a:r>
            <a:r>
              <a:rPr lang="zh-CN" altLang="en-US" b="1">
                <a:solidFill>
                  <a:srgbClr val="333399"/>
                </a:solidFill>
                <a:latin typeface="楷体_GB2312" pitchFamily="49" charset="-122"/>
                <a:ea typeface="楷体_GB2312" pitchFamily="49" charset="-122"/>
                <a:cs typeface="Arial" charset="0"/>
              </a:rPr>
              <a:t>只可能为</a:t>
            </a:r>
            <a:r>
              <a:rPr lang="en-US" altLang="zh-CN" b="1">
                <a:solidFill>
                  <a:srgbClr val="333399"/>
                </a:solidFill>
                <a:latin typeface="楷体_GB2312" pitchFamily="49" charset="-122"/>
                <a:ea typeface="楷体_GB2312" pitchFamily="49" charset="-122"/>
                <a:cs typeface="Arial" charset="0"/>
              </a:rPr>
              <a:t>1</a:t>
            </a:r>
            <a:r>
              <a:rPr lang="zh-CN" altLang="en-US" b="1">
                <a:solidFill>
                  <a:srgbClr val="333399"/>
                </a:solidFill>
                <a:latin typeface="楷体_GB2312" pitchFamily="49" charset="-122"/>
                <a:ea typeface="楷体_GB2312" pitchFamily="49" charset="-122"/>
                <a:cs typeface="Arial" charset="0"/>
              </a:rPr>
              <a:t>，</a:t>
            </a:r>
            <a:r>
              <a:rPr lang="en-US" altLang="zh-CN" b="1">
                <a:solidFill>
                  <a:srgbClr val="333399"/>
                </a:solidFill>
                <a:latin typeface="楷体_GB2312" pitchFamily="49" charset="-122"/>
                <a:ea typeface="楷体_GB2312" pitchFamily="49" charset="-122"/>
                <a:cs typeface="Arial" charset="0"/>
              </a:rPr>
              <a:t>2</a:t>
            </a:r>
            <a:r>
              <a:rPr lang="zh-CN" altLang="en-US" b="1">
                <a:solidFill>
                  <a:srgbClr val="333399"/>
                </a:solidFill>
                <a:latin typeface="楷体_GB2312" pitchFamily="49" charset="-122"/>
                <a:ea typeface="楷体_GB2312" pitchFamily="49" charset="-122"/>
                <a:cs typeface="Arial" charset="0"/>
              </a:rPr>
              <a:t>，</a:t>
            </a:r>
            <a:r>
              <a:rPr lang="en-US" altLang="zh-CN" b="1">
                <a:solidFill>
                  <a:srgbClr val="333399"/>
                </a:solidFill>
                <a:latin typeface="楷体_GB2312" pitchFamily="49" charset="-122"/>
                <a:ea typeface="楷体_GB2312" pitchFamily="49" charset="-122"/>
                <a:cs typeface="Arial" charset="0"/>
              </a:rPr>
              <a:t>5</a:t>
            </a:r>
            <a:r>
              <a:rPr lang="zh-CN" altLang="en-US" b="1">
                <a:solidFill>
                  <a:srgbClr val="333399"/>
                </a:solidFill>
                <a:latin typeface="楷体_GB2312" pitchFamily="49" charset="-122"/>
                <a:ea typeface="楷体_GB2312" pitchFamily="49" charset="-122"/>
                <a:cs typeface="Arial" charset="0"/>
              </a:rPr>
              <a:t>，</a:t>
            </a:r>
            <a:r>
              <a:rPr lang="en-US" altLang="zh-CN" b="1">
                <a:solidFill>
                  <a:srgbClr val="333399"/>
                </a:solidFill>
                <a:latin typeface="楷体_GB2312" pitchFamily="49" charset="-122"/>
                <a:ea typeface="楷体_GB2312" pitchFamily="49" charset="-122"/>
                <a:cs typeface="Arial" charset="0"/>
              </a:rPr>
              <a:t>10</a:t>
            </a:r>
            <a:endParaRPr lang="el-GR" altLang="zh-CN" b="1">
              <a:solidFill>
                <a:srgbClr val="333399"/>
              </a:solidFill>
              <a:latin typeface="楷体_GB2312" pitchFamily="49" charset="-122"/>
              <a:ea typeface="楷体_GB2312" pitchFamily="49" charset="-122"/>
              <a:cs typeface="Arial" charset="0"/>
            </a:endParaRPr>
          </a:p>
        </p:txBody>
      </p:sp>
      <p:sp>
        <p:nvSpPr>
          <p:cNvPr id="3" name="Text Box 24"/>
          <p:cNvSpPr txBox="1">
            <a:spLocks noChangeArrowheads="1"/>
          </p:cNvSpPr>
          <p:nvPr/>
        </p:nvSpPr>
        <p:spPr bwMode="auto">
          <a:xfrm>
            <a:off x="1455738" y="2079625"/>
            <a:ext cx="2149475" cy="519113"/>
          </a:xfrm>
          <a:prstGeom prst="rect">
            <a:avLst/>
          </a:prstGeom>
          <a:noFill/>
          <a:ln w="9525">
            <a:noFill/>
            <a:miter lim="800000"/>
            <a:headEnd/>
            <a:tailEnd/>
          </a:ln>
        </p:spPr>
        <p:txBody>
          <a:bodyPr wrap="none">
            <a:spAutoFit/>
          </a:bodyPr>
          <a:lstStyle/>
          <a:p>
            <a:r>
              <a:rPr lang="en-US" altLang="zh-CN" b="1">
                <a:solidFill>
                  <a:srgbClr val="0033CC"/>
                </a:solidFill>
                <a:latin typeface="楷体_GB2312" pitchFamily="49" charset="-122"/>
                <a:ea typeface="楷体_GB2312" pitchFamily="49" charset="-122"/>
              </a:rPr>
              <a:t>1</a:t>
            </a:r>
            <a:r>
              <a:rPr lang="zh-CN" altLang="en-US" b="1">
                <a:solidFill>
                  <a:srgbClr val="0033CC"/>
                </a:solidFill>
                <a:latin typeface="楷体_GB2312" pitchFamily="49" charset="-122"/>
                <a:ea typeface="楷体_GB2312" pitchFamily="49" charset="-122"/>
              </a:rPr>
              <a:t>的阶为：？</a:t>
            </a:r>
          </a:p>
        </p:txBody>
      </p:sp>
      <p:sp>
        <p:nvSpPr>
          <p:cNvPr id="503833" name="Text Box 25"/>
          <p:cNvSpPr txBox="1">
            <a:spLocks noChangeArrowheads="1"/>
          </p:cNvSpPr>
          <p:nvPr/>
        </p:nvSpPr>
        <p:spPr bwMode="auto">
          <a:xfrm>
            <a:off x="1484313" y="2549525"/>
            <a:ext cx="2149475" cy="519113"/>
          </a:xfrm>
          <a:prstGeom prst="rect">
            <a:avLst/>
          </a:prstGeom>
          <a:noFill/>
          <a:ln w="9525">
            <a:noFill/>
            <a:miter lim="800000"/>
            <a:headEnd/>
            <a:tailEnd/>
          </a:ln>
        </p:spPr>
        <p:txBody>
          <a:bodyPr wrap="none">
            <a:spAutoFit/>
          </a:bodyPr>
          <a:lstStyle/>
          <a:p>
            <a:r>
              <a:rPr lang="en-US" altLang="zh-CN" b="1">
                <a:solidFill>
                  <a:srgbClr val="0033CC"/>
                </a:solidFill>
                <a:latin typeface="楷体_GB2312" pitchFamily="49" charset="-122"/>
                <a:ea typeface="楷体_GB2312" pitchFamily="49" charset="-122"/>
              </a:rPr>
              <a:t>6</a:t>
            </a:r>
            <a:r>
              <a:rPr lang="zh-CN" altLang="en-US" b="1">
                <a:solidFill>
                  <a:srgbClr val="0033CC"/>
                </a:solidFill>
                <a:latin typeface="楷体_GB2312" pitchFamily="49" charset="-122"/>
                <a:ea typeface="楷体_GB2312" pitchFamily="49" charset="-122"/>
              </a:rPr>
              <a:t>的阶为：？</a:t>
            </a:r>
          </a:p>
        </p:txBody>
      </p:sp>
      <p:sp>
        <p:nvSpPr>
          <p:cNvPr id="503834" name="Text Box 26"/>
          <p:cNvSpPr txBox="1">
            <a:spLocks noChangeArrowheads="1"/>
          </p:cNvSpPr>
          <p:nvPr/>
        </p:nvSpPr>
        <p:spPr bwMode="auto">
          <a:xfrm>
            <a:off x="3924300" y="2276475"/>
            <a:ext cx="3756025" cy="519113"/>
          </a:xfrm>
          <a:prstGeom prst="rect">
            <a:avLst/>
          </a:prstGeom>
          <a:noFill/>
          <a:ln w="9525">
            <a:noFill/>
            <a:miter lim="800000"/>
            <a:headEnd/>
            <a:tailEnd/>
          </a:ln>
        </p:spPr>
        <p:txBody>
          <a:bodyPr wrap="none">
            <a:spAutoFit/>
          </a:bodyPr>
          <a:lstStyle/>
          <a:p>
            <a:r>
              <a:rPr lang="zh-CN" altLang="en-US" b="1">
                <a:solidFill>
                  <a:srgbClr val="FF0000"/>
                </a:solidFill>
                <a:ea typeface="楷体_GB2312" pitchFamily="49" charset="-122"/>
              </a:rPr>
              <a:t>能总结出什么规律吗？</a:t>
            </a:r>
          </a:p>
        </p:txBody>
      </p:sp>
      <p:sp>
        <p:nvSpPr>
          <p:cNvPr id="4" name="Rectangle 24"/>
          <p:cNvSpPr>
            <a:spLocks noRot="1" noChangeArrowheads="1"/>
          </p:cNvSpPr>
          <p:nvPr/>
        </p:nvSpPr>
        <p:spPr bwMode="auto">
          <a:xfrm>
            <a:off x="900113" y="3644900"/>
            <a:ext cx="4032250" cy="504825"/>
          </a:xfrm>
          <a:prstGeom prst="rect">
            <a:avLst/>
          </a:prstGeom>
          <a:noFill/>
          <a:ln w="9525">
            <a:noFill/>
            <a:miter lim="800000"/>
            <a:headEnd/>
            <a:tailEnd/>
          </a:ln>
        </p:spPr>
        <p:txBody>
          <a:bodyPr/>
          <a:lstStyle/>
          <a:p>
            <a:pPr marL="447675" indent="-447675" eaLnBrk="0" latinLnBrk="1" hangingPunct="0">
              <a:spcBef>
                <a:spcPct val="20000"/>
              </a:spcBef>
              <a:buClr>
                <a:srgbClr val="FF3300"/>
              </a:buClr>
              <a:buSzPct val="90000"/>
              <a:buFont typeface="Wingdings" pitchFamily="2" charset="2"/>
              <a:buChar char="Ø"/>
            </a:pPr>
            <a:r>
              <a:rPr lang="zh-CN" altLang="en-US" b="1">
                <a:solidFill>
                  <a:srgbClr val="333399"/>
                </a:solidFill>
                <a:latin typeface="楷体_GB2312" pitchFamily="49" charset="-122"/>
                <a:ea typeface="楷体_GB2312" pitchFamily="49" charset="-122"/>
                <a:cs typeface="Arial" charset="0"/>
                <a:sym typeface="Symbol" pitchFamily="18" charset="2"/>
              </a:rPr>
              <a:t>群的阶为：</a:t>
            </a:r>
            <a:r>
              <a:rPr lang="en-US" altLang="zh-CN" b="1">
                <a:solidFill>
                  <a:srgbClr val="CC0099"/>
                </a:solidFill>
                <a:latin typeface="楷体_GB2312" pitchFamily="49" charset="-122"/>
                <a:ea typeface="楷体_GB2312" pitchFamily="49" charset="-122"/>
                <a:cs typeface="Arial" charset="0"/>
              </a:rPr>
              <a:t>10=</a:t>
            </a:r>
            <a:r>
              <a:rPr lang="zh-CN" altLang="el-GR" b="1" i="1">
                <a:solidFill>
                  <a:srgbClr val="CC0099"/>
                </a:solidFill>
                <a:latin typeface="楷体_GB2312" pitchFamily="49" charset="-122"/>
                <a:ea typeface="楷体_GB2312" pitchFamily="49" charset="-122"/>
                <a:cs typeface="Arial" charset="0"/>
                <a:sym typeface="Symbol" pitchFamily="18" charset="2"/>
              </a:rPr>
              <a:t></a:t>
            </a:r>
            <a:r>
              <a:rPr lang="en-US" altLang="zh-CN" b="1">
                <a:solidFill>
                  <a:srgbClr val="CC0099"/>
                </a:solidFill>
                <a:latin typeface="楷体_GB2312" pitchFamily="49" charset="-122"/>
                <a:ea typeface="楷体_GB2312" pitchFamily="49" charset="-122"/>
                <a:cs typeface="Arial" charset="0"/>
              </a:rPr>
              <a:t>(11)</a:t>
            </a:r>
            <a:endParaRPr lang="el-GR" altLang="zh-CN" b="1">
              <a:solidFill>
                <a:srgbClr val="CC0099"/>
              </a:solidFill>
              <a:latin typeface="楷体_GB2312" pitchFamily="49" charset="-122"/>
              <a:ea typeface="楷体_GB2312" pitchFamily="49" charset="-122"/>
              <a:cs typeface="Arial" charset="0"/>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3833"/>
                                        </p:tgtEl>
                                        <p:attrNameLst>
                                          <p:attrName>style.visibility</p:attrName>
                                        </p:attrNameLst>
                                      </p:cBhvr>
                                      <p:to>
                                        <p:strVal val="visible"/>
                                      </p:to>
                                    </p:set>
                                    <p:animEffect transition="in" filter="blinds(horizontal)">
                                      <p:cBhvr>
                                        <p:cTn id="12" dur="500"/>
                                        <p:tgtEl>
                                          <p:spTgt spid="5038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3834"/>
                                        </p:tgtEl>
                                        <p:attrNameLst>
                                          <p:attrName>style.visibility</p:attrName>
                                        </p:attrNameLst>
                                      </p:cBhvr>
                                      <p:to>
                                        <p:strVal val="visible"/>
                                      </p:to>
                                    </p:set>
                                    <p:animEffect transition="in" filter="blinds(horizontal)">
                                      <p:cBhvr>
                                        <p:cTn id="17" dur="500"/>
                                        <p:tgtEl>
                                          <p:spTgt spid="50383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03835"/>
                                        </p:tgtEl>
                                        <p:attrNameLst>
                                          <p:attrName>style.visibility</p:attrName>
                                        </p:attrNameLst>
                                      </p:cBhvr>
                                      <p:to>
                                        <p:strVal val="visible"/>
                                      </p:to>
                                    </p:set>
                                    <p:animEffect transition="in" filter="blinds(horizontal)">
                                      <p:cBhvr>
                                        <p:cTn id="22" dur="500"/>
                                        <p:tgtEl>
                                          <p:spTgt spid="50383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amond(in)">
                                      <p:cBhvr>
                                        <p:cTn id="27" dur="2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03828"/>
                                        </p:tgtEl>
                                        <p:attrNameLst>
                                          <p:attrName>style.visibility</p:attrName>
                                        </p:attrNameLst>
                                      </p:cBhvr>
                                      <p:to>
                                        <p:strVal val="visible"/>
                                      </p:to>
                                    </p:set>
                                    <p:anim calcmode="lin" valueType="num">
                                      <p:cBhvr additive="base">
                                        <p:cTn id="32" dur="500" fill="hold"/>
                                        <p:tgtEl>
                                          <p:spTgt spid="503828"/>
                                        </p:tgtEl>
                                        <p:attrNameLst>
                                          <p:attrName>ppt_x</p:attrName>
                                        </p:attrNameLst>
                                      </p:cBhvr>
                                      <p:tavLst>
                                        <p:tav tm="0">
                                          <p:val>
                                            <p:strVal val="#ppt_x"/>
                                          </p:val>
                                        </p:tav>
                                        <p:tav tm="100000">
                                          <p:val>
                                            <p:strVal val="#ppt_x"/>
                                          </p:val>
                                        </p:tav>
                                      </p:tavLst>
                                    </p:anim>
                                    <p:anim calcmode="lin" valueType="num">
                                      <p:cBhvr additive="base">
                                        <p:cTn id="33" dur="500" fill="hold"/>
                                        <p:tgtEl>
                                          <p:spTgt spid="50382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03837"/>
                                        </p:tgtEl>
                                        <p:attrNameLst>
                                          <p:attrName>style.visibility</p:attrName>
                                        </p:attrNameLst>
                                      </p:cBhvr>
                                      <p:to>
                                        <p:strVal val="visible"/>
                                      </p:to>
                                    </p:set>
                                    <p:animEffect transition="in" filter="blinds(horizontal)">
                                      <p:cBhvr>
                                        <p:cTn id="38" dur="500"/>
                                        <p:tgtEl>
                                          <p:spTgt spid="503837"/>
                                        </p:tgtEl>
                                      </p:cBhvr>
                                    </p:animEffect>
                                  </p:childTnLst>
                                </p:cTn>
                              </p:par>
                            </p:childTnLst>
                          </p:cTn>
                        </p:par>
                      </p:childTnLst>
                    </p:cTn>
                  </p:par>
                  <p:par>
                    <p:cTn id="39" fill="hold">
                      <p:stCondLst>
                        <p:cond delay="indefinite"/>
                      </p:stCondLst>
                      <p:childTnLst>
                        <p:par>
                          <p:cTn id="40" fill="hold">
                            <p:stCondLst>
                              <p:cond delay="0"/>
                            </p:stCondLst>
                            <p:childTnLst>
                              <p:par>
                                <p:cTn id="41" presetID="8" presetClass="entr" presetSubtype="16" fill="hold" grpId="0" nodeType="clickEffect">
                                  <p:stCondLst>
                                    <p:cond delay="0"/>
                                  </p:stCondLst>
                                  <p:childTnLst>
                                    <p:set>
                                      <p:cBhvr>
                                        <p:cTn id="42" dur="1" fill="hold">
                                          <p:stCondLst>
                                            <p:cond delay="0"/>
                                          </p:stCondLst>
                                        </p:cTn>
                                        <p:tgtEl>
                                          <p:spTgt spid="503832"/>
                                        </p:tgtEl>
                                        <p:attrNameLst>
                                          <p:attrName>style.visibility</p:attrName>
                                        </p:attrNameLst>
                                      </p:cBhvr>
                                      <p:to>
                                        <p:strVal val="visible"/>
                                      </p:to>
                                    </p:set>
                                    <p:animEffect transition="in" filter="diamond(in)">
                                      <p:cBhvr>
                                        <p:cTn id="43" dur="2000"/>
                                        <p:tgtEl>
                                          <p:spTgt spid="503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32" grpId="0"/>
      <p:bldP spid="3" grpId="0"/>
      <p:bldP spid="503833" grpId="0"/>
      <p:bldP spid="503834"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27"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1.1.4</a:t>
            </a:r>
            <a:r>
              <a:rPr kumimoji="0" lang="zh-CN" altLang="en-US" sz="3600" b="1">
                <a:solidFill>
                  <a:schemeClr val="bg1"/>
                </a:solidFill>
                <a:latin typeface="黑体" pitchFamily="2" charset="-122"/>
                <a:ea typeface="黑体" pitchFamily="2" charset="-122"/>
              </a:rPr>
              <a:t> 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群的阶</a:t>
            </a:r>
          </a:p>
        </p:txBody>
      </p:sp>
      <p:sp>
        <p:nvSpPr>
          <p:cNvPr id="584728" name="Rectangle 3"/>
          <p:cNvSpPr txBox="1">
            <a:spLocks noChangeArrowheads="1"/>
          </p:cNvSpPr>
          <p:nvPr/>
        </p:nvSpPr>
        <p:spPr bwMode="auto">
          <a:xfrm>
            <a:off x="357188" y="1265238"/>
            <a:ext cx="8315325" cy="633412"/>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None/>
            </a:pPr>
            <a:r>
              <a:rPr lang="zh-CN" altLang="en-US" b="1">
                <a:solidFill>
                  <a:srgbClr val="C00000"/>
                </a:solidFill>
                <a:latin typeface="楷体_GB2312" pitchFamily="49" charset="-122"/>
                <a:ea typeface="楷体_GB2312" pitchFamily="49" charset="-122"/>
                <a:cs typeface="Times New Roman" pitchFamily="18" charset="0"/>
              </a:rPr>
              <a:t>定理</a:t>
            </a:r>
            <a:r>
              <a:rPr lang="en-US" altLang="zh-CN" b="1">
                <a:solidFill>
                  <a:srgbClr val="C00000"/>
                </a:solidFill>
                <a:latin typeface="楷体_GB2312" pitchFamily="49" charset="-122"/>
                <a:ea typeface="楷体_GB2312" pitchFamily="49" charset="-122"/>
                <a:cs typeface="Times New Roman" pitchFamily="18" charset="0"/>
              </a:rPr>
              <a:t>1.6 </a:t>
            </a:r>
            <a:r>
              <a:rPr kumimoji="0" lang="zh-CN" altLang="en-US" b="1">
                <a:latin typeface="楷体_GB2312" pitchFamily="49" charset="-122"/>
                <a:ea typeface="楷体_GB2312" pitchFamily="49" charset="-122"/>
                <a:cs typeface="Times New Roman" pitchFamily="18" charset="0"/>
              </a:rPr>
              <a:t>对于有限群</a:t>
            </a:r>
            <a:r>
              <a:rPr kumimoji="0" lang="en-US" altLang="zh-CN" b="1">
                <a:latin typeface="楷体_GB2312" pitchFamily="49" charset="-122"/>
                <a:ea typeface="楷体_GB2312" pitchFamily="49" charset="-122"/>
                <a:cs typeface="Times New Roman" pitchFamily="18" charset="0"/>
              </a:rPr>
              <a:t>G</a:t>
            </a:r>
            <a:r>
              <a:rPr kumimoji="0" lang="en-US" altLang="zh-CN" b="1">
                <a:latin typeface="楷体_GB2312" pitchFamily="49" charset="-122"/>
                <a:ea typeface="楷体_GB2312" pitchFamily="49" charset="-122"/>
              </a:rPr>
              <a:t>, </a:t>
            </a:r>
            <a:r>
              <a:rPr kumimoji="0" lang="en-US" altLang="zh-CN" b="1" i="1">
                <a:latin typeface="楷体_GB2312" pitchFamily="49" charset="-122"/>
                <a:ea typeface="楷体_GB2312" pitchFamily="49" charset="-122"/>
              </a:rPr>
              <a:t>a</a:t>
            </a:r>
            <a:r>
              <a:rPr kumimoji="0" lang="zh-CN" altLang="en-US" b="1">
                <a:latin typeface="楷体_GB2312" pitchFamily="49" charset="-122"/>
                <a:ea typeface="楷体_GB2312" pitchFamily="49" charset="-122"/>
              </a:rPr>
              <a:t>为群</a:t>
            </a:r>
            <a:r>
              <a:rPr kumimoji="0" lang="en-US" altLang="zh-CN" b="1">
                <a:latin typeface="楷体_GB2312" pitchFamily="49" charset="-122"/>
                <a:ea typeface="楷体_GB2312" pitchFamily="49" charset="-122"/>
              </a:rPr>
              <a:t>G</a:t>
            </a:r>
            <a:r>
              <a:rPr kumimoji="0" lang="zh-CN" altLang="en-US" b="1">
                <a:latin typeface="楷体_GB2312" pitchFamily="49" charset="-122"/>
                <a:ea typeface="楷体_GB2312" pitchFamily="49" charset="-122"/>
              </a:rPr>
              <a:t>的元素，</a:t>
            </a:r>
          </a:p>
        </p:txBody>
      </p:sp>
      <p:sp>
        <p:nvSpPr>
          <p:cNvPr id="584729" name="Rectangle 3"/>
          <p:cNvSpPr txBox="1">
            <a:spLocks noChangeArrowheads="1"/>
          </p:cNvSpPr>
          <p:nvPr/>
        </p:nvSpPr>
        <p:spPr bwMode="auto">
          <a:xfrm>
            <a:off x="1371600" y="3573463"/>
            <a:ext cx="5792788" cy="655637"/>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None/>
            </a:pPr>
            <a:r>
              <a:rPr kumimoji="0" lang="en-US" altLang="zh-CN" b="1">
                <a:latin typeface="宋体" charset="-122"/>
              </a:rPr>
              <a:t>3</a:t>
            </a:r>
            <a:r>
              <a:rPr kumimoji="0" lang="zh-CN" altLang="en-US" b="1">
                <a:latin typeface="宋体" charset="-122"/>
              </a:rPr>
              <a:t>） </a:t>
            </a:r>
            <a:r>
              <a:rPr kumimoji="0" lang="zh-CN" altLang="en-US" b="1">
                <a:solidFill>
                  <a:srgbClr val="0033CC"/>
                </a:solidFill>
                <a:latin typeface="楷体_GB2312" pitchFamily="49" charset="-122"/>
                <a:ea typeface="楷体_GB2312" pitchFamily="49" charset="-122"/>
              </a:rPr>
              <a:t>    </a:t>
            </a:r>
            <a:r>
              <a:rPr kumimoji="0" lang="en-US" altLang="zh-CN" b="1">
                <a:solidFill>
                  <a:srgbClr val="0033CC"/>
                </a:solidFill>
                <a:latin typeface="楷体_GB2312" pitchFamily="49" charset="-122"/>
                <a:ea typeface="楷体_GB2312" pitchFamily="49" charset="-122"/>
              </a:rPr>
              <a:t>(</a:t>
            </a:r>
            <a:r>
              <a:rPr kumimoji="0" lang="zh-CN" altLang="en-US" b="1">
                <a:solidFill>
                  <a:srgbClr val="0033CC"/>
                </a:solidFill>
                <a:latin typeface="楷体_GB2312" pitchFamily="49" charset="-122"/>
                <a:ea typeface="楷体_GB2312" pitchFamily="49" charset="-122"/>
              </a:rPr>
              <a:t>元素</a:t>
            </a:r>
            <a:r>
              <a:rPr kumimoji="0" lang="en-US" altLang="zh-CN" b="1" i="1">
                <a:solidFill>
                  <a:srgbClr val="0033CC"/>
                </a:solidFill>
                <a:latin typeface="楷体_GB2312" pitchFamily="49" charset="-122"/>
                <a:ea typeface="楷体_GB2312" pitchFamily="49" charset="-122"/>
              </a:rPr>
              <a:t>a</a:t>
            </a:r>
            <a:r>
              <a:rPr kumimoji="0" lang="zh-CN" altLang="en-US" b="1">
                <a:solidFill>
                  <a:srgbClr val="0033CC"/>
                </a:solidFill>
                <a:latin typeface="楷体_GB2312" pitchFamily="49" charset="-122"/>
                <a:ea typeface="楷体_GB2312" pitchFamily="49" charset="-122"/>
              </a:rPr>
              <a:t>的阶整除群</a:t>
            </a:r>
            <a:r>
              <a:rPr kumimoji="0" lang="en-US" altLang="zh-CN" b="1">
                <a:solidFill>
                  <a:srgbClr val="0033CC"/>
                </a:solidFill>
                <a:latin typeface="楷体_GB2312" pitchFamily="49" charset="-122"/>
                <a:ea typeface="楷体_GB2312" pitchFamily="49" charset="-122"/>
              </a:rPr>
              <a:t>G</a:t>
            </a:r>
            <a:r>
              <a:rPr kumimoji="0" lang="zh-CN" altLang="en-US" b="1">
                <a:solidFill>
                  <a:srgbClr val="0033CC"/>
                </a:solidFill>
                <a:latin typeface="楷体_GB2312" pitchFamily="49" charset="-122"/>
                <a:ea typeface="楷体_GB2312" pitchFamily="49" charset="-122"/>
              </a:rPr>
              <a:t>的阶</a:t>
            </a:r>
            <a:r>
              <a:rPr kumimoji="0" lang="en-US" altLang="zh-CN" b="1">
                <a:solidFill>
                  <a:srgbClr val="0033CC"/>
                </a:solidFill>
                <a:latin typeface="楷体_GB2312" pitchFamily="49" charset="-122"/>
                <a:ea typeface="楷体_GB2312" pitchFamily="49" charset="-122"/>
              </a:rPr>
              <a:t>)</a:t>
            </a:r>
            <a:r>
              <a:rPr kumimoji="0" lang="zh-CN" altLang="en-US" b="1">
                <a:solidFill>
                  <a:srgbClr val="0033CC"/>
                </a:solidFill>
                <a:latin typeface="楷体_GB2312" pitchFamily="49" charset="-122"/>
                <a:ea typeface="楷体_GB2312" pitchFamily="49" charset="-122"/>
              </a:rPr>
              <a:t>。</a:t>
            </a:r>
            <a:endParaRPr kumimoji="0" lang="en-US" altLang="zh-CN" b="1">
              <a:solidFill>
                <a:srgbClr val="0033CC"/>
              </a:solidFill>
              <a:latin typeface="楷体_GB2312" pitchFamily="49" charset="-122"/>
              <a:ea typeface="楷体_GB2312" pitchFamily="49" charset="-122"/>
            </a:endParaRPr>
          </a:p>
        </p:txBody>
      </p:sp>
      <p:grpSp>
        <p:nvGrpSpPr>
          <p:cNvPr id="584730" name="Group 10"/>
          <p:cNvGrpSpPr>
            <a:grpSpLocks/>
          </p:cNvGrpSpPr>
          <p:nvPr/>
        </p:nvGrpSpPr>
        <p:grpSpPr bwMode="auto">
          <a:xfrm>
            <a:off x="1428750" y="2503488"/>
            <a:ext cx="7200900" cy="1357312"/>
            <a:chOff x="594" y="2890"/>
            <a:chExt cx="4896" cy="890"/>
          </a:xfrm>
        </p:grpSpPr>
        <p:sp>
          <p:nvSpPr>
            <p:cNvPr id="584734" name="Rectangle 3"/>
            <p:cNvSpPr txBox="1">
              <a:spLocks noChangeArrowheads="1"/>
            </p:cNvSpPr>
            <p:nvPr/>
          </p:nvSpPr>
          <p:spPr bwMode="auto">
            <a:xfrm>
              <a:off x="594" y="3015"/>
              <a:ext cx="4896" cy="765"/>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None/>
              </a:pPr>
              <a:r>
                <a:rPr kumimoji="0" lang="en-US" altLang="zh-CN" b="1">
                  <a:latin typeface="宋体" charset="-122"/>
                </a:rPr>
                <a:t>2</a:t>
              </a:r>
              <a:r>
                <a:rPr kumimoji="0" lang="zh-CN" altLang="en-US" b="1">
                  <a:latin typeface="宋体" charset="-122"/>
                </a:rPr>
                <a:t>）</a:t>
              </a:r>
              <a:endParaRPr kumimoji="0" lang="en-US" altLang="zh-CN" b="1">
                <a:latin typeface="宋体" charset="-122"/>
              </a:endParaRPr>
            </a:p>
          </p:txBody>
        </p:sp>
        <p:graphicFrame>
          <p:nvGraphicFramePr>
            <p:cNvPr id="14347" name="Object 13"/>
            <p:cNvGraphicFramePr>
              <a:graphicFrameLocks noChangeAspect="1"/>
            </p:cNvGraphicFramePr>
            <p:nvPr/>
          </p:nvGraphicFramePr>
          <p:xfrm>
            <a:off x="1080" y="2890"/>
            <a:ext cx="1255" cy="635"/>
          </p:xfrm>
          <a:graphic>
            <a:graphicData uri="http://schemas.openxmlformats.org/presentationml/2006/ole">
              <p:oleObj spid="_x0000_s584713" name="Equation" r:id="rId3" imgW="825480" imgH="419040" progId="">
                <p:embed/>
              </p:oleObj>
            </a:graphicData>
          </a:graphic>
        </p:graphicFrame>
      </p:grpSp>
      <p:sp>
        <p:nvSpPr>
          <p:cNvPr id="584731" name="Rectangle 3"/>
          <p:cNvSpPr txBox="1">
            <a:spLocks noChangeArrowheads="1"/>
          </p:cNvSpPr>
          <p:nvPr/>
        </p:nvSpPr>
        <p:spPr bwMode="auto">
          <a:xfrm>
            <a:off x="1436688" y="1898650"/>
            <a:ext cx="3567112" cy="576263"/>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None/>
            </a:pPr>
            <a:r>
              <a:rPr kumimoji="0" lang="en-US" altLang="zh-CN" b="1">
                <a:latin typeface="楷体_GB2312" pitchFamily="49" charset="-122"/>
                <a:ea typeface="楷体_GB2312" pitchFamily="49" charset="-122"/>
              </a:rPr>
              <a:t>1</a:t>
            </a:r>
            <a:r>
              <a:rPr kumimoji="0" lang="zh-CN" altLang="en-US" b="1">
                <a:latin typeface="楷体_GB2312" pitchFamily="49" charset="-122"/>
                <a:ea typeface="楷体_GB2312" pitchFamily="49" charset="-122"/>
              </a:rPr>
              <a:t>）对于整数</a:t>
            </a:r>
            <a:r>
              <a:rPr kumimoji="0" lang="en-US" altLang="zh-CN" b="1" i="1">
                <a:latin typeface="楷体_GB2312" pitchFamily="49" charset="-122"/>
                <a:ea typeface="楷体_GB2312" pitchFamily="49" charset="-122"/>
                <a:cs typeface="Times New Roman" pitchFamily="18" charset="0"/>
              </a:rPr>
              <a:t>n</a:t>
            </a:r>
            <a:r>
              <a:rPr kumimoji="0" lang="en-US" altLang="zh-CN" b="1">
                <a:latin typeface="楷体_GB2312" pitchFamily="49" charset="-122"/>
                <a:ea typeface="楷体_GB2312" pitchFamily="49" charset="-122"/>
              </a:rPr>
              <a:t>, </a:t>
            </a:r>
            <a:r>
              <a:rPr kumimoji="0" lang="zh-CN" altLang="en-US" b="1">
                <a:latin typeface="楷体_GB2312" pitchFamily="49" charset="-122"/>
                <a:ea typeface="楷体_GB2312" pitchFamily="49" charset="-122"/>
              </a:rPr>
              <a:t>则：</a:t>
            </a:r>
          </a:p>
        </p:txBody>
      </p:sp>
      <p:graphicFrame>
        <p:nvGraphicFramePr>
          <p:cNvPr id="14344" name="Object 10"/>
          <p:cNvGraphicFramePr>
            <a:graphicFrameLocks noChangeAspect="1"/>
          </p:cNvGraphicFramePr>
          <p:nvPr/>
        </p:nvGraphicFramePr>
        <p:xfrm>
          <a:off x="4516438" y="1898650"/>
          <a:ext cx="2555875" cy="611188"/>
        </p:xfrm>
        <a:graphic>
          <a:graphicData uri="http://schemas.openxmlformats.org/presentationml/2006/ole">
            <p:oleObj spid="_x0000_s584717" name="Equation" r:id="rId4" imgW="990360" imgH="253800" progId="">
              <p:embed/>
            </p:oleObj>
          </a:graphicData>
        </a:graphic>
      </p:graphicFrame>
      <p:sp>
        <p:nvSpPr>
          <p:cNvPr id="584732" name="矩形 5"/>
          <p:cNvSpPr>
            <a:spLocks noChangeArrowheads="1"/>
          </p:cNvSpPr>
          <p:nvPr/>
        </p:nvSpPr>
        <p:spPr bwMode="auto">
          <a:xfrm>
            <a:off x="611188" y="5229225"/>
            <a:ext cx="8072437" cy="519113"/>
          </a:xfrm>
          <a:prstGeom prst="rect">
            <a:avLst/>
          </a:prstGeom>
          <a:noFill/>
          <a:ln w="9525">
            <a:noFill/>
            <a:miter lim="800000"/>
            <a:headEnd/>
            <a:tailEnd/>
          </a:ln>
        </p:spPr>
        <p:txBody>
          <a:bodyPr>
            <a:spAutoFit/>
          </a:bodyPr>
          <a:lstStyle/>
          <a:p>
            <a:pPr marL="342900" indent="-342900">
              <a:spcBef>
                <a:spcPct val="20000"/>
              </a:spcBef>
              <a:buClr>
                <a:schemeClr val="folHlink"/>
              </a:buClr>
              <a:buSzPct val="90000"/>
              <a:buFont typeface="Wingdings" pitchFamily="2" charset="2"/>
              <a:buNone/>
            </a:pPr>
            <a:r>
              <a:rPr kumimoji="0" lang="zh-CN" altLang="en-US" b="1">
                <a:solidFill>
                  <a:srgbClr val="0033CC"/>
                </a:solidFill>
                <a:latin typeface="楷体_GB2312" pitchFamily="49" charset="-122"/>
                <a:ea typeface="楷体_GB2312" pitchFamily="49" charset="-122"/>
              </a:rPr>
              <a:t>问题</a:t>
            </a:r>
            <a:r>
              <a:rPr kumimoji="0" lang="zh-CN" altLang="en-US" b="1">
                <a:latin typeface="楷体_GB2312" pitchFamily="49" charset="-122"/>
                <a:ea typeface="楷体_GB2312" pitchFamily="49" charset="-122"/>
              </a:rPr>
              <a:t>：群</a:t>
            </a:r>
            <a:r>
              <a:rPr kumimoji="0" lang="en-US" altLang="zh-CN" b="1" i="1">
                <a:latin typeface="楷体_GB2312" pitchFamily="49" charset="-122"/>
                <a:ea typeface="楷体_GB2312" pitchFamily="49" charset="-122"/>
                <a:cs typeface="Times New Roman" pitchFamily="18" charset="0"/>
              </a:rPr>
              <a:t>G</a:t>
            </a:r>
            <a:r>
              <a:rPr kumimoji="0" lang="zh-CN" altLang="en-US" b="1">
                <a:latin typeface="楷体_GB2312" pitchFamily="49" charset="-122"/>
                <a:ea typeface="楷体_GB2312" pitchFamily="49" charset="-122"/>
              </a:rPr>
              <a:t>的元素</a:t>
            </a:r>
            <a:r>
              <a:rPr kumimoji="0" lang="en-US" altLang="zh-CN" b="1" i="1">
                <a:latin typeface="楷体_GB2312" pitchFamily="49" charset="-122"/>
                <a:ea typeface="楷体_GB2312" pitchFamily="49" charset="-122"/>
              </a:rPr>
              <a:t>a</a:t>
            </a:r>
            <a:r>
              <a:rPr kumimoji="0" lang="zh-CN" altLang="en-US" b="1">
                <a:latin typeface="楷体_GB2312" pitchFamily="49" charset="-122"/>
                <a:ea typeface="楷体_GB2312" pitchFamily="49" charset="-122"/>
              </a:rPr>
              <a:t>阶为</a:t>
            </a:r>
            <a:r>
              <a:rPr kumimoji="0" lang="en-US" altLang="zh-CN" b="1">
                <a:latin typeface="楷体_GB2312" pitchFamily="49" charset="-122"/>
                <a:ea typeface="楷体_GB2312" pitchFamily="49" charset="-122"/>
              </a:rPr>
              <a:t>9</a:t>
            </a:r>
            <a:r>
              <a:rPr kumimoji="0" lang="zh-CN" altLang="en-US" b="1">
                <a:latin typeface="楷体_GB2312" pitchFamily="49" charset="-122"/>
                <a:ea typeface="楷体_GB2312" pitchFamily="49" charset="-122"/>
              </a:rPr>
              <a:t>，则</a:t>
            </a:r>
            <a:r>
              <a:rPr kumimoji="0" lang="en-US" altLang="zh-CN" b="1" i="1">
                <a:latin typeface="楷体_GB2312" pitchFamily="49" charset="-122"/>
                <a:ea typeface="楷体_GB2312" pitchFamily="49" charset="-122"/>
              </a:rPr>
              <a:t>a</a:t>
            </a:r>
            <a:r>
              <a:rPr kumimoji="0" lang="en-US" altLang="zh-CN" b="1" i="1" baseline="30000">
                <a:latin typeface="楷体_GB2312" pitchFamily="49" charset="-122"/>
                <a:ea typeface="楷体_GB2312" pitchFamily="49" charset="-122"/>
              </a:rPr>
              <a:t>6</a:t>
            </a:r>
            <a:r>
              <a:rPr kumimoji="0" lang="zh-CN" altLang="en-US" b="1">
                <a:latin typeface="楷体_GB2312" pitchFamily="49" charset="-122"/>
                <a:ea typeface="楷体_GB2312" pitchFamily="49" charset="-122"/>
              </a:rPr>
              <a:t>的阶是多少？</a:t>
            </a:r>
            <a:endParaRPr kumimoji="0" lang="zh-CN" altLang="en-US" b="1" baseline="30000">
              <a:latin typeface="楷体_GB2312" pitchFamily="49" charset="-122"/>
              <a:ea typeface="楷体_GB2312" pitchFamily="49" charset="-122"/>
            </a:endParaRPr>
          </a:p>
        </p:txBody>
      </p:sp>
      <p:graphicFrame>
        <p:nvGraphicFramePr>
          <p:cNvPr id="584726" name="Object 22"/>
          <p:cNvGraphicFramePr>
            <a:graphicFrameLocks noChangeAspect="1"/>
          </p:cNvGraphicFramePr>
          <p:nvPr/>
        </p:nvGraphicFramePr>
        <p:xfrm>
          <a:off x="1979613" y="3573463"/>
          <a:ext cx="792162" cy="622300"/>
        </p:xfrm>
        <a:graphic>
          <a:graphicData uri="http://schemas.openxmlformats.org/presentationml/2006/ole">
            <p:oleObj spid="_x0000_s584726" name="公式" r:id="rId5" imgW="355320" imgH="279360" progId="Equation.3">
              <p:embed/>
            </p:oleObj>
          </a:graphicData>
        </a:graphic>
      </p:graphicFrame>
      <p:sp>
        <p:nvSpPr>
          <p:cNvPr id="584733" name="Text Box 31"/>
          <p:cNvSpPr txBox="1">
            <a:spLocks noChangeArrowheads="1"/>
          </p:cNvSpPr>
          <p:nvPr/>
        </p:nvSpPr>
        <p:spPr bwMode="auto">
          <a:xfrm>
            <a:off x="2051050" y="4365625"/>
            <a:ext cx="2151063" cy="519113"/>
          </a:xfrm>
          <a:prstGeom prst="rect">
            <a:avLst/>
          </a:prstGeom>
          <a:noFill/>
          <a:ln w="9525">
            <a:noFill/>
            <a:miter lim="800000"/>
            <a:headEnd/>
            <a:tailEnd/>
          </a:ln>
        </p:spPr>
        <p:txBody>
          <a:bodyPr wrap="none">
            <a:spAutoFit/>
          </a:bodyPr>
          <a:lstStyle/>
          <a:p>
            <a:r>
              <a:rPr lang="en-US" altLang="zh-CN" b="1">
                <a:solidFill>
                  <a:srgbClr val="FF0000"/>
                </a:solidFill>
                <a:latin typeface="楷体_GB2312" pitchFamily="49" charset="-122"/>
                <a:ea typeface="楷体_GB2312" pitchFamily="49" charset="-122"/>
              </a:rPr>
              <a:t>1.3</a:t>
            </a:r>
            <a:r>
              <a:rPr lang="zh-CN" altLang="en-US" b="1">
                <a:solidFill>
                  <a:srgbClr val="FF0000"/>
                </a:solidFill>
                <a:latin typeface="楷体_GB2312" pitchFamily="49" charset="-122"/>
                <a:ea typeface="楷体_GB2312" pitchFamily="49" charset="-122"/>
              </a:rPr>
              <a:t>节再证明</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4732"/>
                                        </p:tgtEl>
                                        <p:attrNameLst>
                                          <p:attrName>style.visibility</p:attrName>
                                        </p:attrNameLst>
                                      </p:cBhvr>
                                      <p:to>
                                        <p:strVal val="visible"/>
                                      </p:to>
                                    </p:set>
                                    <p:animEffect transition="in" filter="blinds(horizontal)">
                                      <p:cBhvr>
                                        <p:cTn id="7" dur="500"/>
                                        <p:tgtEl>
                                          <p:spTgt spid="584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3" name="矩形 23"/>
          <p:cNvSpPr>
            <a:spLocks noChangeArrowheads="1"/>
          </p:cNvSpPr>
          <p:nvPr/>
        </p:nvSpPr>
        <p:spPr bwMode="auto">
          <a:xfrm>
            <a:off x="571500" y="3646488"/>
            <a:ext cx="8072438" cy="519112"/>
          </a:xfrm>
          <a:prstGeom prst="rect">
            <a:avLst/>
          </a:prstGeom>
          <a:noFill/>
          <a:ln w="9525">
            <a:noFill/>
            <a:miter lim="800000"/>
            <a:headEnd/>
            <a:tailEnd/>
          </a:ln>
        </p:spPr>
        <p:txBody>
          <a:bodyPr>
            <a:spAutoFit/>
          </a:bodyPr>
          <a:lstStyle/>
          <a:p>
            <a:r>
              <a:rPr lang="zh-CN" altLang="en-US" b="1">
                <a:solidFill>
                  <a:srgbClr val="0033CC"/>
                </a:solidFill>
                <a:latin typeface="楷体_GB2312" pitchFamily="49" charset="-122"/>
                <a:ea typeface="楷体_GB2312" pitchFamily="49" charset="-122"/>
              </a:rPr>
              <a:t>例</a:t>
            </a:r>
            <a:r>
              <a:rPr lang="en-US" altLang="zh-CN" b="1">
                <a:solidFill>
                  <a:srgbClr val="0033CC"/>
                </a:solidFill>
                <a:latin typeface="楷体_GB2312" pitchFamily="49" charset="-122"/>
                <a:ea typeface="楷体_GB2312" pitchFamily="49" charset="-122"/>
              </a:rPr>
              <a:t>13</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在群       中，求出</a:t>
            </a:r>
            <a:r>
              <a:rPr lang="en-US" altLang="zh-CN" b="1">
                <a:latin typeface="楷体_GB2312" pitchFamily="49" charset="-122"/>
                <a:ea typeface="楷体_GB2312" pitchFamily="49" charset="-122"/>
              </a:rPr>
              <a:t>2, 2</a:t>
            </a:r>
            <a:r>
              <a:rPr lang="en-US" altLang="zh-CN" b="1" baseline="30000">
                <a:latin typeface="楷体_GB2312" pitchFamily="49" charset="-122"/>
                <a:ea typeface="楷体_GB2312" pitchFamily="49" charset="-122"/>
              </a:rPr>
              <a:t>2</a:t>
            </a:r>
            <a:r>
              <a:rPr lang="en-US" altLang="zh-CN" b="1">
                <a:latin typeface="楷体_GB2312" pitchFamily="49" charset="-122"/>
                <a:ea typeface="楷体_GB2312" pitchFamily="49" charset="-122"/>
              </a:rPr>
              <a:t>, 2</a:t>
            </a:r>
            <a:r>
              <a:rPr lang="en-US" altLang="zh-CN" b="1" baseline="30000">
                <a:latin typeface="楷体_GB2312" pitchFamily="49" charset="-122"/>
                <a:ea typeface="楷体_GB2312" pitchFamily="49" charset="-122"/>
              </a:rPr>
              <a:t>5</a:t>
            </a:r>
            <a:r>
              <a:rPr lang="en-US" altLang="zh-CN" b="1">
                <a:latin typeface="楷体_GB2312" pitchFamily="49" charset="-122"/>
                <a:ea typeface="楷体_GB2312" pitchFamily="49" charset="-122"/>
              </a:rPr>
              <a:t>,</a:t>
            </a:r>
            <a:r>
              <a:rPr lang="en-US" altLang="zh-CN" b="1" baseline="30000">
                <a:latin typeface="楷体_GB2312" pitchFamily="49" charset="-122"/>
                <a:ea typeface="楷体_GB2312" pitchFamily="49" charset="-122"/>
              </a:rPr>
              <a:t> </a:t>
            </a:r>
            <a:r>
              <a:rPr lang="en-US" altLang="zh-CN" b="1">
                <a:latin typeface="楷体_GB2312" pitchFamily="49" charset="-122"/>
                <a:ea typeface="楷体_GB2312" pitchFamily="49" charset="-122"/>
              </a:rPr>
              <a:t>2</a:t>
            </a:r>
            <a:r>
              <a:rPr lang="en-US" altLang="zh-CN" b="1" baseline="30000">
                <a:latin typeface="楷体_GB2312" pitchFamily="49" charset="-122"/>
                <a:ea typeface="楷体_GB2312" pitchFamily="49" charset="-122"/>
              </a:rPr>
              <a:t>3</a:t>
            </a:r>
            <a:r>
              <a:rPr lang="en-US" altLang="zh-CN" b="1">
                <a:latin typeface="楷体_GB2312" pitchFamily="49" charset="-122"/>
                <a:ea typeface="楷体_GB2312" pitchFamily="49" charset="-122"/>
              </a:rPr>
              <a:t>, 2</a:t>
            </a:r>
            <a:r>
              <a:rPr lang="en-US" altLang="zh-CN" b="1" baseline="30000">
                <a:latin typeface="楷体_GB2312" pitchFamily="49" charset="-122"/>
                <a:ea typeface="楷体_GB2312" pitchFamily="49" charset="-122"/>
              </a:rPr>
              <a:t>4</a:t>
            </a:r>
            <a:r>
              <a:rPr lang="zh-CN" altLang="en-US" b="1">
                <a:latin typeface="楷体_GB2312" pitchFamily="49" charset="-122"/>
                <a:ea typeface="楷体_GB2312" pitchFamily="49" charset="-122"/>
              </a:rPr>
              <a:t>的阶 </a:t>
            </a:r>
            <a:r>
              <a:rPr lang="en-US" altLang="zh-CN" b="1" baseline="30000">
                <a:latin typeface="楷体_GB2312" pitchFamily="49" charset="-122"/>
                <a:ea typeface="楷体_GB2312" pitchFamily="49" charset="-122"/>
              </a:rPr>
              <a:t> </a:t>
            </a:r>
            <a:endParaRPr lang="zh-CN" altLang="en-US" b="1">
              <a:latin typeface="楷体_GB2312" pitchFamily="49" charset="-122"/>
              <a:ea typeface="楷体_GB2312" pitchFamily="49" charset="-122"/>
            </a:endParaRPr>
          </a:p>
        </p:txBody>
      </p:sp>
      <p:graphicFrame>
        <p:nvGraphicFramePr>
          <p:cNvPr id="583688" name="Object 8"/>
          <p:cNvGraphicFramePr>
            <a:graphicFrameLocks noChangeAspect="1"/>
          </p:cNvGraphicFramePr>
          <p:nvPr/>
        </p:nvGraphicFramePr>
        <p:xfrm>
          <a:off x="2357438" y="3644900"/>
          <a:ext cx="1225550" cy="530225"/>
        </p:xfrm>
        <a:graphic>
          <a:graphicData uri="http://schemas.openxmlformats.org/presentationml/2006/ole">
            <p:oleObj spid="_x0000_s583688" name="Equation" r:id="rId3" imgW="558720" imgH="241200" progId="">
              <p:embed/>
            </p:oleObj>
          </a:graphicData>
        </a:graphic>
      </p:graphicFrame>
      <p:graphicFrame>
        <p:nvGraphicFramePr>
          <p:cNvPr id="583692" name="Object 9"/>
          <p:cNvGraphicFramePr>
            <a:graphicFrameLocks noChangeAspect="1"/>
          </p:cNvGraphicFramePr>
          <p:nvPr/>
        </p:nvGraphicFramePr>
        <p:xfrm>
          <a:off x="2268538" y="1268413"/>
          <a:ext cx="1225550" cy="528637"/>
        </p:xfrm>
        <a:graphic>
          <a:graphicData uri="http://schemas.openxmlformats.org/presentationml/2006/ole">
            <p:oleObj spid="_x0000_s583692" name="Equation" r:id="rId4" imgW="558720" imgH="241200" progId="">
              <p:embed/>
            </p:oleObj>
          </a:graphicData>
        </a:graphic>
      </p:graphicFrame>
      <p:sp>
        <p:nvSpPr>
          <p:cNvPr id="583694" name="矩形 30"/>
          <p:cNvSpPr>
            <a:spLocks noChangeArrowheads="1"/>
          </p:cNvSpPr>
          <p:nvPr/>
        </p:nvSpPr>
        <p:spPr bwMode="auto">
          <a:xfrm>
            <a:off x="571500" y="1196975"/>
            <a:ext cx="5945188" cy="1031875"/>
          </a:xfrm>
          <a:prstGeom prst="rect">
            <a:avLst/>
          </a:prstGeom>
          <a:noFill/>
          <a:ln w="9525">
            <a:noFill/>
            <a:miter lim="800000"/>
            <a:headEnd/>
            <a:tailEnd/>
          </a:ln>
        </p:spPr>
        <p:txBody>
          <a:bodyPr>
            <a:spAutoFit/>
          </a:bodyPr>
          <a:lstStyle/>
          <a:p>
            <a:pPr>
              <a:lnSpc>
                <a:spcPct val="110000"/>
              </a:lnSpc>
            </a:pPr>
            <a:r>
              <a:rPr lang="zh-CN" altLang="en-US" b="1">
                <a:solidFill>
                  <a:srgbClr val="0033CC"/>
                </a:solidFill>
                <a:latin typeface="楷体_GB2312" pitchFamily="49" charset="-122"/>
                <a:ea typeface="楷体_GB2312" pitchFamily="49" charset="-122"/>
              </a:rPr>
              <a:t>例</a:t>
            </a:r>
            <a:r>
              <a:rPr lang="en-US" altLang="zh-CN" b="1">
                <a:solidFill>
                  <a:srgbClr val="0033CC"/>
                </a:solidFill>
                <a:latin typeface="楷体_GB2312" pitchFamily="49" charset="-122"/>
                <a:ea typeface="楷体_GB2312" pitchFamily="49" charset="-122"/>
              </a:rPr>
              <a:t>12</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在群       中，求出</a:t>
            </a:r>
            <a:r>
              <a:rPr lang="en-US" altLang="zh-CN" b="1">
                <a:latin typeface="楷体_GB2312" pitchFamily="49" charset="-122"/>
                <a:ea typeface="楷体_GB2312" pitchFamily="49" charset="-122"/>
              </a:rPr>
              <a:t>4</a:t>
            </a:r>
            <a:r>
              <a:rPr lang="zh-CN" altLang="en-US" b="1">
                <a:latin typeface="楷体_GB2312" pitchFamily="49" charset="-122"/>
                <a:ea typeface="楷体_GB2312" pitchFamily="49" charset="-122"/>
              </a:rPr>
              <a:t>的阶</a:t>
            </a: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并求</a:t>
            </a:r>
            <a:r>
              <a:rPr lang="en-US" altLang="zh-CN" b="1">
                <a:latin typeface="楷体_GB2312" pitchFamily="49" charset="-122"/>
                <a:ea typeface="楷体_GB2312" pitchFamily="49" charset="-122"/>
              </a:rPr>
              <a:t>4</a:t>
            </a:r>
            <a:r>
              <a:rPr lang="en-US" altLang="zh-CN" b="1" baseline="30000">
                <a:latin typeface="楷体_GB2312" pitchFamily="49" charset="-122"/>
                <a:ea typeface="楷体_GB2312" pitchFamily="49" charset="-122"/>
              </a:rPr>
              <a:t>10</a:t>
            </a:r>
            <a:r>
              <a:rPr lang="en-US" altLang="zh-CN" b="1">
                <a:latin typeface="楷体_GB2312" pitchFamily="49" charset="-122"/>
                <a:ea typeface="楷体_GB2312" pitchFamily="49" charset="-122"/>
              </a:rPr>
              <a:t>, 4</a:t>
            </a:r>
            <a:r>
              <a:rPr lang="en-US" altLang="zh-CN" b="1" baseline="30000">
                <a:latin typeface="楷体_GB2312" pitchFamily="49" charset="-122"/>
                <a:ea typeface="楷体_GB2312" pitchFamily="49" charset="-122"/>
              </a:rPr>
              <a:t>15</a:t>
            </a:r>
            <a:r>
              <a:rPr lang="en-US" altLang="zh-CN" b="1">
                <a:latin typeface="楷体_GB2312" pitchFamily="49" charset="-122"/>
                <a:ea typeface="楷体_GB2312" pitchFamily="49" charset="-122"/>
              </a:rPr>
              <a:t>, 4</a:t>
            </a:r>
            <a:r>
              <a:rPr lang="en-US" altLang="zh-CN" b="1" baseline="30000">
                <a:latin typeface="楷体_GB2312" pitchFamily="49" charset="-122"/>
                <a:ea typeface="楷体_GB2312" pitchFamily="49" charset="-122"/>
              </a:rPr>
              <a:t>20</a:t>
            </a:r>
            <a:r>
              <a:rPr lang="zh-CN" altLang="en-US" b="1">
                <a:latin typeface="楷体_GB2312" pitchFamily="49" charset="-122"/>
                <a:ea typeface="楷体_GB2312" pitchFamily="49" charset="-122"/>
              </a:rPr>
              <a:t>的阶</a:t>
            </a:r>
          </a:p>
        </p:txBody>
      </p:sp>
      <p:sp>
        <p:nvSpPr>
          <p:cNvPr id="583695"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1.1.4</a:t>
            </a:r>
            <a:r>
              <a:rPr kumimoji="0" lang="zh-CN" altLang="en-US" sz="3600" b="1">
                <a:solidFill>
                  <a:schemeClr val="bg1"/>
                </a:solidFill>
                <a:latin typeface="黑体" pitchFamily="2" charset="-122"/>
                <a:ea typeface="黑体" pitchFamily="2" charset="-122"/>
              </a:rPr>
              <a:t> 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群的阶</a:t>
            </a:r>
          </a:p>
        </p:txBody>
      </p:sp>
      <p:graphicFrame>
        <p:nvGraphicFramePr>
          <p:cNvPr id="583731" name="Group 78"/>
          <p:cNvGraphicFramePr>
            <a:graphicFrameLocks noGrp="1"/>
          </p:cNvGraphicFramePr>
          <p:nvPr/>
        </p:nvGraphicFramePr>
        <p:xfrm>
          <a:off x="2124075" y="4294188"/>
          <a:ext cx="5832475" cy="1150937"/>
        </p:xfrm>
        <a:graphic>
          <a:graphicData uri="http://schemas.openxmlformats.org/drawingml/2006/table">
            <a:tbl>
              <a:tblPr/>
              <a:tblGrid>
                <a:gridCol w="582613"/>
                <a:gridCol w="584200"/>
                <a:gridCol w="582612"/>
                <a:gridCol w="584200"/>
                <a:gridCol w="582613"/>
                <a:gridCol w="582612"/>
                <a:gridCol w="584200"/>
                <a:gridCol w="582613"/>
                <a:gridCol w="584200"/>
                <a:gridCol w="582612"/>
              </a:tblGrid>
              <a:tr h="576263">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FF0000"/>
                          </a:solidFill>
                          <a:effectLst/>
                          <a:latin typeface="黑体" pitchFamily="2" charset="-122"/>
                          <a:ea typeface="黑体" pitchFamily="2" charset="-122"/>
                          <a:cs typeface="Tahoma" pitchFamily="34"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FF0000"/>
                          </a:solidFill>
                          <a:effectLst/>
                          <a:latin typeface="黑体" pitchFamily="2" charset="-122"/>
                          <a:ea typeface="黑体" pitchFamily="2" charset="-122"/>
                          <a:cs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503828" name="Picture 20"/>
          <p:cNvPicPr>
            <a:picLocks noChangeAspect="1" noChangeArrowheads="1"/>
          </p:cNvPicPr>
          <p:nvPr/>
        </p:nvPicPr>
        <p:blipFill>
          <a:blip r:embed="rId5"/>
          <a:srcRect/>
          <a:stretch>
            <a:fillRect/>
          </a:stretch>
        </p:blipFill>
        <p:spPr bwMode="auto">
          <a:xfrm>
            <a:off x="971550" y="5661025"/>
            <a:ext cx="6985000" cy="1079500"/>
          </a:xfrm>
          <a:prstGeom prst="rect">
            <a:avLst/>
          </a:prstGeom>
          <a:noFill/>
          <a:ln w="9525">
            <a:noFill/>
            <a:miter lim="800000"/>
            <a:headEnd/>
            <a:tailEnd/>
          </a:ln>
        </p:spPr>
      </p:pic>
      <p:graphicFrame>
        <p:nvGraphicFramePr>
          <p:cNvPr id="583757" name="Group 77"/>
          <p:cNvGraphicFramePr>
            <a:graphicFrameLocks noGrp="1"/>
          </p:cNvGraphicFramePr>
          <p:nvPr/>
        </p:nvGraphicFramePr>
        <p:xfrm>
          <a:off x="2605088" y="2349500"/>
          <a:ext cx="3479800" cy="1036638"/>
        </p:xfrm>
        <a:graphic>
          <a:graphicData uri="http://schemas.openxmlformats.org/drawingml/2006/table">
            <a:tbl>
              <a:tblPr/>
              <a:tblGrid>
                <a:gridCol w="695325"/>
                <a:gridCol w="696912"/>
                <a:gridCol w="719138"/>
                <a:gridCol w="673100"/>
                <a:gridCol w="695325"/>
              </a:tblGrid>
              <a:tr h="476250">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FF0000"/>
                          </a:solidFill>
                          <a:effectLst/>
                          <a:latin typeface="黑体" pitchFamily="2" charset="-122"/>
                          <a:ea typeface="黑体" pitchFamily="2" charset="-122"/>
                          <a:cs typeface="Tahoma"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333399"/>
                          </a:solidFill>
                          <a:effectLst/>
                          <a:latin typeface="黑体" pitchFamily="2" charset="-122"/>
                          <a:ea typeface="黑体" pitchFamily="2" charset="-122"/>
                          <a:cs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rgbClr val="000099"/>
                        </a:buClr>
                        <a:buSzTx/>
                        <a:buFont typeface="Wingdings" pitchFamily="2" charset="2"/>
                        <a:buNone/>
                        <a:tabLst/>
                      </a:pPr>
                      <a:r>
                        <a:rPr kumimoji="1" lang="en-US" altLang="zh-CN" sz="2800" b="0" i="0" u="none" strike="noStrike" cap="none" normalizeH="0" baseline="0" smtClean="0">
                          <a:ln>
                            <a:noFill/>
                          </a:ln>
                          <a:solidFill>
                            <a:srgbClr val="FF0000"/>
                          </a:solidFill>
                          <a:effectLst/>
                          <a:latin typeface="黑体" pitchFamily="2" charset="-122"/>
                          <a:ea typeface="黑体" pitchFamily="2" charset="-122"/>
                          <a:cs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83752" name="Text Box 110"/>
          <p:cNvSpPr txBox="1">
            <a:spLocks noChangeArrowheads="1"/>
          </p:cNvSpPr>
          <p:nvPr/>
        </p:nvSpPr>
        <p:spPr bwMode="auto">
          <a:xfrm>
            <a:off x="1409700" y="2333625"/>
            <a:ext cx="282575" cy="519113"/>
          </a:xfrm>
          <a:prstGeom prst="rect">
            <a:avLst/>
          </a:prstGeom>
          <a:noFill/>
          <a:ln w="9525">
            <a:noFill/>
            <a:miter lim="800000"/>
            <a:headEnd/>
            <a:tailEnd/>
          </a:ln>
        </p:spPr>
        <p:txBody>
          <a:bodyPr wrap="none">
            <a:spAutoFit/>
          </a:bodyPr>
          <a:lstStyle/>
          <a:p>
            <a:r>
              <a:rPr lang="en-US" altLang="zh-CN"/>
              <a:t>i</a:t>
            </a:r>
          </a:p>
        </p:txBody>
      </p:sp>
      <p:sp>
        <p:nvSpPr>
          <p:cNvPr id="583753" name="Text Box 111"/>
          <p:cNvSpPr txBox="1">
            <a:spLocks noChangeArrowheads="1"/>
          </p:cNvSpPr>
          <p:nvPr/>
        </p:nvSpPr>
        <p:spPr bwMode="auto">
          <a:xfrm>
            <a:off x="1049338" y="4292600"/>
            <a:ext cx="282575" cy="519113"/>
          </a:xfrm>
          <a:prstGeom prst="rect">
            <a:avLst/>
          </a:prstGeom>
          <a:noFill/>
          <a:ln w="9525">
            <a:noFill/>
            <a:miter lim="800000"/>
            <a:headEnd/>
            <a:tailEnd/>
          </a:ln>
        </p:spPr>
        <p:txBody>
          <a:bodyPr wrap="none">
            <a:spAutoFit/>
          </a:bodyPr>
          <a:lstStyle/>
          <a:p>
            <a:r>
              <a:rPr lang="en-US" altLang="zh-CN"/>
              <a:t>i</a:t>
            </a:r>
          </a:p>
        </p:txBody>
      </p:sp>
      <p:sp>
        <p:nvSpPr>
          <p:cNvPr id="583754" name="Text Box 112"/>
          <p:cNvSpPr txBox="1">
            <a:spLocks noChangeArrowheads="1"/>
          </p:cNvSpPr>
          <p:nvPr/>
        </p:nvSpPr>
        <p:spPr bwMode="auto">
          <a:xfrm>
            <a:off x="808038" y="2894013"/>
            <a:ext cx="1743075" cy="519112"/>
          </a:xfrm>
          <a:prstGeom prst="rect">
            <a:avLst/>
          </a:prstGeom>
          <a:noFill/>
          <a:ln w="9525">
            <a:noFill/>
            <a:miter lim="800000"/>
            <a:headEnd/>
            <a:tailEnd/>
          </a:ln>
        </p:spPr>
        <p:txBody>
          <a:bodyPr wrap="none">
            <a:spAutoFit/>
          </a:bodyPr>
          <a:lstStyle/>
          <a:p>
            <a:r>
              <a:rPr lang="en-US" altLang="zh-CN"/>
              <a:t>4</a:t>
            </a:r>
            <a:r>
              <a:rPr lang="en-US" altLang="zh-CN" baseline="30000"/>
              <a:t>i</a:t>
            </a:r>
            <a:r>
              <a:rPr lang="en-US" altLang="zh-CN"/>
              <a:t>(mod 11)</a:t>
            </a:r>
          </a:p>
        </p:txBody>
      </p:sp>
      <p:sp>
        <p:nvSpPr>
          <p:cNvPr id="583755" name="Text Box 113"/>
          <p:cNvSpPr txBox="1">
            <a:spLocks noChangeArrowheads="1"/>
          </p:cNvSpPr>
          <p:nvPr/>
        </p:nvSpPr>
        <p:spPr bwMode="auto">
          <a:xfrm>
            <a:off x="395288" y="4868863"/>
            <a:ext cx="1743075" cy="519112"/>
          </a:xfrm>
          <a:prstGeom prst="rect">
            <a:avLst/>
          </a:prstGeom>
          <a:noFill/>
          <a:ln w="9525">
            <a:noFill/>
            <a:miter lim="800000"/>
            <a:headEnd/>
            <a:tailEnd/>
          </a:ln>
        </p:spPr>
        <p:txBody>
          <a:bodyPr wrap="none">
            <a:spAutoFit/>
          </a:bodyPr>
          <a:lstStyle/>
          <a:p>
            <a:r>
              <a:rPr lang="en-US" altLang="zh-CN"/>
              <a:t>2</a:t>
            </a:r>
            <a:r>
              <a:rPr lang="en-US" altLang="zh-CN" baseline="30000"/>
              <a:t>i</a:t>
            </a:r>
            <a:r>
              <a:rPr lang="en-US" altLang="zh-CN"/>
              <a:t>(mod 11)</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3828"/>
                                        </p:tgtEl>
                                        <p:attrNameLst>
                                          <p:attrName>style.visibility</p:attrName>
                                        </p:attrNameLst>
                                      </p:cBhvr>
                                      <p:to>
                                        <p:strVal val="visible"/>
                                      </p:to>
                                    </p:set>
                                    <p:anim calcmode="lin" valueType="num">
                                      <p:cBhvr additive="base">
                                        <p:cTn id="7" dur="500" fill="hold"/>
                                        <p:tgtEl>
                                          <p:spTgt spid="503828"/>
                                        </p:tgtEl>
                                        <p:attrNameLst>
                                          <p:attrName>ppt_x</p:attrName>
                                        </p:attrNameLst>
                                      </p:cBhvr>
                                      <p:tavLst>
                                        <p:tav tm="0">
                                          <p:val>
                                            <p:strVal val="#ppt_x"/>
                                          </p:val>
                                        </p:tav>
                                        <p:tav tm="100000">
                                          <p:val>
                                            <p:strVal val="#ppt_x"/>
                                          </p:val>
                                        </p:tav>
                                      </p:tavLst>
                                    </p:anim>
                                    <p:anim calcmode="lin" valueType="num">
                                      <p:cBhvr additive="base">
                                        <p:cTn id="8" dur="500" fill="hold"/>
                                        <p:tgtEl>
                                          <p:spTgt spid="5038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2786" name="Object 12"/>
          <p:cNvGraphicFramePr>
            <a:graphicFrameLocks noChangeAspect="1"/>
          </p:cNvGraphicFramePr>
          <p:nvPr/>
        </p:nvGraphicFramePr>
        <p:xfrm>
          <a:off x="3276600" y="1557338"/>
          <a:ext cx="2695575" cy="611187"/>
        </p:xfrm>
        <a:graphic>
          <a:graphicData uri="http://schemas.openxmlformats.org/presentationml/2006/ole">
            <p:oleObj spid="_x0000_s502786" name="Equation" r:id="rId3" imgW="1117440" imgH="253800" progId="">
              <p:embed/>
            </p:oleObj>
          </a:graphicData>
        </a:graphic>
      </p:graphicFrame>
      <p:sp>
        <p:nvSpPr>
          <p:cNvPr id="502787" name="Rectangle 20"/>
          <p:cNvSpPr>
            <a:spLocks noChangeArrowheads="1"/>
          </p:cNvSpPr>
          <p:nvPr/>
        </p:nvSpPr>
        <p:spPr bwMode="auto">
          <a:xfrm>
            <a:off x="428625" y="1428750"/>
            <a:ext cx="8175625" cy="1158875"/>
          </a:xfrm>
          <a:prstGeom prst="rect">
            <a:avLst/>
          </a:prstGeom>
          <a:noFill/>
          <a:ln w="9525">
            <a:noFill/>
            <a:miter lim="800000"/>
            <a:headEnd/>
            <a:tailEnd/>
          </a:ln>
        </p:spPr>
        <p:txBody>
          <a:bodyPr>
            <a:spAutoFit/>
          </a:bodyPr>
          <a:lstStyle/>
          <a:p>
            <a:pPr marL="263525" indent="-263525">
              <a:lnSpc>
                <a:spcPct val="125000"/>
              </a:lnSpc>
              <a:buClr>
                <a:srgbClr val="FF3300"/>
              </a:buClr>
              <a:buSzPct val="90000"/>
              <a:buFont typeface="Wingdings" pitchFamily="2" charset="2"/>
              <a:buChar char="Ø"/>
            </a:pPr>
            <a:r>
              <a:rPr lang="zh-CN" altLang="en-US" b="1">
                <a:latin typeface="楷体_GB2312" pitchFamily="49" charset="-122"/>
                <a:ea typeface="楷体_GB2312" pitchFamily="49" charset="-122"/>
              </a:rPr>
              <a:t>当</a:t>
            </a:r>
            <a:r>
              <a:rPr lang="en-US" altLang="zh-CN" b="1" i="1">
                <a:latin typeface="楷体_GB2312" pitchFamily="49" charset="-122"/>
                <a:ea typeface="楷体_GB2312" pitchFamily="49" charset="-122"/>
              </a:rPr>
              <a:t>n</a:t>
            </a:r>
            <a:r>
              <a:rPr lang="zh-CN" altLang="en-US" b="1">
                <a:latin typeface="楷体_GB2312" pitchFamily="49" charset="-122"/>
                <a:ea typeface="楷体_GB2312" pitchFamily="49" charset="-122"/>
              </a:rPr>
              <a:t>为大素数时</a:t>
            </a: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             对已知</a:t>
            </a:r>
            <a:r>
              <a:rPr lang="en-US" altLang="zh-CN" b="1" i="1">
                <a:latin typeface="楷体_GB2312" pitchFamily="49" charset="-122"/>
                <a:ea typeface="楷体_GB2312" pitchFamily="49" charset="-122"/>
              </a:rPr>
              <a:t>a</a:t>
            </a:r>
            <a:r>
              <a:rPr lang="zh-CN" altLang="en-US" b="1">
                <a:latin typeface="楷体_GB2312" pitchFamily="49" charset="-122"/>
                <a:ea typeface="楷体_GB2312" pitchFamily="49" charset="-122"/>
              </a:rPr>
              <a:t>，求元素</a:t>
            </a:r>
            <a:r>
              <a:rPr lang="en-US" altLang="zh-CN" b="1" i="1">
                <a:latin typeface="楷体_GB2312" pitchFamily="49" charset="-122"/>
                <a:ea typeface="楷体_GB2312" pitchFamily="49" charset="-122"/>
              </a:rPr>
              <a:t>a</a:t>
            </a:r>
            <a:r>
              <a:rPr lang="zh-CN" altLang="en-US" b="1">
                <a:latin typeface="楷体_GB2312" pitchFamily="49" charset="-122"/>
                <a:ea typeface="楷体_GB2312" pitchFamily="49" charset="-122"/>
              </a:rPr>
              <a:t>的阶是一个</a:t>
            </a:r>
            <a:r>
              <a:rPr lang="zh-CN" altLang="en-US" b="1">
                <a:solidFill>
                  <a:srgbClr val="FF0000"/>
                </a:solidFill>
                <a:latin typeface="楷体_GB2312" pitchFamily="49" charset="-122"/>
                <a:ea typeface="楷体_GB2312" pitchFamily="49" charset="-122"/>
              </a:rPr>
              <a:t>困难问题</a:t>
            </a:r>
            <a:r>
              <a:rPr lang="zh-CN" altLang="en-US" b="1">
                <a:latin typeface="楷体_GB2312" pitchFamily="49" charset="-122"/>
                <a:ea typeface="楷体_GB2312" pitchFamily="49" charset="-122"/>
              </a:rPr>
              <a:t>。</a:t>
            </a:r>
          </a:p>
        </p:txBody>
      </p:sp>
      <p:sp>
        <p:nvSpPr>
          <p:cNvPr id="15" name="灯片编号占位符 14"/>
          <p:cNvSpPr txBox="1">
            <a:spLocks noGrp="1"/>
          </p:cNvSpPr>
          <p:nvPr/>
        </p:nvSpPr>
        <p:spPr>
          <a:xfrm>
            <a:off x="8215313" y="6429375"/>
            <a:ext cx="928687" cy="428625"/>
          </a:xfrm>
          <a:prstGeom prst="rect">
            <a:avLst/>
          </a:prstGeom>
          <a:noFill/>
        </p:spPr>
        <p:txBody>
          <a:bodyPr/>
          <a:lstStyle/>
          <a:p>
            <a:pPr>
              <a:defRPr/>
            </a:pPr>
            <a:fld id="{EC80054E-4F2C-4ED1-87CA-5CDD99351E0A}" type="slidenum">
              <a:rPr lang="en-US" altLang="zh-CN" sz="2000">
                <a:solidFill>
                  <a:schemeClr val="bg1">
                    <a:lumMod val="50000"/>
                  </a:schemeClr>
                </a:solidFill>
                <a:ea typeface="宋体" pitchFamily="2" charset="-122"/>
              </a:rPr>
              <a:pPr>
                <a:defRPr/>
              </a:pPr>
              <a:t>38</a:t>
            </a:fld>
            <a:endParaRPr lang="en-US" altLang="zh-CN" sz="2000" dirty="0">
              <a:solidFill>
                <a:schemeClr val="bg1">
                  <a:lumMod val="50000"/>
                </a:schemeClr>
              </a:solidFill>
              <a:ea typeface="宋体" pitchFamily="2" charset="-122"/>
            </a:endParaRPr>
          </a:p>
        </p:txBody>
      </p:sp>
      <p:sp>
        <p:nvSpPr>
          <p:cNvPr id="502789"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1.1.4 </a:t>
            </a:r>
            <a:r>
              <a:rPr kumimoji="0" lang="zh-CN" altLang="en-US" sz="3600" b="1">
                <a:solidFill>
                  <a:schemeClr val="bg1"/>
                </a:solidFill>
                <a:latin typeface="黑体" pitchFamily="2" charset="-122"/>
                <a:ea typeface="黑体" pitchFamily="2" charset="-122"/>
              </a:rPr>
              <a:t>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群的阶</a:t>
            </a:r>
          </a:p>
        </p:txBody>
      </p:sp>
      <p:sp>
        <p:nvSpPr>
          <p:cNvPr id="502790" name="Rectangle 20"/>
          <p:cNvSpPr>
            <a:spLocks noChangeArrowheads="1"/>
          </p:cNvSpPr>
          <p:nvPr/>
        </p:nvSpPr>
        <p:spPr bwMode="auto">
          <a:xfrm>
            <a:off x="611188" y="3716338"/>
            <a:ext cx="8175625" cy="1158875"/>
          </a:xfrm>
          <a:prstGeom prst="rect">
            <a:avLst/>
          </a:prstGeom>
          <a:noFill/>
          <a:ln w="9525">
            <a:noFill/>
            <a:miter lim="800000"/>
            <a:headEnd/>
            <a:tailEnd/>
          </a:ln>
        </p:spPr>
        <p:txBody>
          <a:bodyPr>
            <a:spAutoFit/>
          </a:bodyPr>
          <a:lstStyle/>
          <a:p>
            <a:pPr marL="263525" indent="-263525">
              <a:lnSpc>
                <a:spcPct val="125000"/>
              </a:lnSpc>
              <a:buClr>
                <a:srgbClr val="FF3300"/>
              </a:buClr>
              <a:buSzPct val="90000"/>
              <a:buFont typeface="Wingdings" pitchFamily="2" charset="2"/>
              <a:buChar char="Ø"/>
            </a:pPr>
            <a:r>
              <a:rPr lang="zh-CN" altLang="en-US" b="1">
                <a:latin typeface="楷体_GB2312" pitchFamily="49" charset="-122"/>
                <a:ea typeface="楷体_GB2312" pitchFamily="49" charset="-122"/>
              </a:rPr>
              <a:t>但是对于已知</a:t>
            </a:r>
            <a:r>
              <a:rPr lang="en-US" altLang="zh-CN" b="1" i="1">
                <a:latin typeface="楷体_GB2312" pitchFamily="49" charset="-122"/>
                <a:ea typeface="楷体_GB2312" pitchFamily="49" charset="-122"/>
              </a:rPr>
              <a:t>a</a:t>
            </a:r>
            <a:r>
              <a:rPr lang="zh-CN" altLang="en-US" b="1">
                <a:latin typeface="楷体_GB2312" pitchFamily="49" charset="-122"/>
                <a:ea typeface="楷体_GB2312" pitchFamily="49" charset="-122"/>
              </a:rPr>
              <a:t>，以及整数</a:t>
            </a:r>
            <a:r>
              <a:rPr lang="en-US" altLang="zh-CN" b="1" i="1">
                <a:latin typeface="楷体_GB2312" pitchFamily="49" charset="-122"/>
                <a:ea typeface="楷体_GB2312" pitchFamily="49" charset="-122"/>
              </a:rPr>
              <a:t>x</a:t>
            </a: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判断</a:t>
            </a:r>
            <a:r>
              <a:rPr lang="en-US" altLang="zh-CN" b="1" i="1">
                <a:latin typeface="楷体_GB2312" pitchFamily="49" charset="-122"/>
                <a:ea typeface="楷体_GB2312" pitchFamily="49" charset="-122"/>
              </a:rPr>
              <a:t>x</a:t>
            </a:r>
            <a:r>
              <a:rPr lang="zh-CN" altLang="en-US" b="1">
                <a:latin typeface="楷体_GB2312" pitchFamily="49" charset="-122"/>
                <a:ea typeface="楷体_GB2312" pitchFamily="49" charset="-122"/>
              </a:rPr>
              <a:t>是不是元素</a:t>
            </a:r>
            <a:r>
              <a:rPr lang="en-US" altLang="zh-CN" b="1" i="1">
                <a:latin typeface="楷体_GB2312" pitchFamily="49" charset="-122"/>
                <a:ea typeface="楷体_GB2312" pitchFamily="49" charset="-122"/>
              </a:rPr>
              <a:t>a</a:t>
            </a:r>
            <a:r>
              <a:rPr lang="zh-CN" altLang="en-US" b="1">
                <a:latin typeface="楷体_GB2312" pitchFamily="49" charset="-122"/>
                <a:ea typeface="楷体_GB2312" pitchFamily="49" charset="-122"/>
              </a:rPr>
              <a:t>的阶是一个</a:t>
            </a:r>
            <a:r>
              <a:rPr lang="zh-CN" altLang="en-US" b="1">
                <a:solidFill>
                  <a:srgbClr val="FF0000"/>
                </a:solidFill>
                <a:latin typeface="楷体_GB2312" pitchFamily="49" charset="-122"/>
                <a:ea typeface="楷体_GB2312" pitchFamily="49" charset="-122"/>
              </a:rPr>
              <a:t>简单问题</a:t>
            </a:r>
            <a:r>
              <a:rPr lang="zh-CN" altLang="en-US" b="1">
                <a:latin typeface="楷体_GB2312" pitchFamily="49" charset="-122"/>
                <a:ea typeface="楷体_GB2312" pitchFamily="49" charset="-122"/>
              </a:rPr>
              <a:t>。</a:t>
            </a:r>
          </a:p>
        </p:txBody>
      </p:sp>
      <p:sp>
        <p:nvSpPr>
          <p:cNvPr id="502792" name="Text Box 8"/>
          <p:cNvSpPr txBox="1">
            <a:spLocks noChangeArrowheads="1"/>
          </p:cNvSpPr>
          <p:nvPr/>
        </p:nvSpPr>
        <p:spPr bwMode="auto">
          <a:xfrm>
            <a:off x="1835150" y="5013325"/>
            <a:ext cx="1681163" cy="519113"/>
          </a:xfrm>
          <a:prstGeom prst="rect">
            <a:avLst/>
          </a:prstGeom>
          <a:noFill/>
          <a:ln w="9525">
            <a:noFill/>
            <a:miter lim="800000"/>
            <a:headEnd/>
            <a:tailEnd/>
          </a:ln>
        </p:spPr>
        <p:txBody>
          <a:bodyPr wrap="none">
            <a:spAutoFit/>
          </a:bodyPr>
          <a:lstStyle/>
          <a:p>
            <a:r>
              <a:rPr lang="en-US" altLang="zh-CN" b="1">
                <a:solidFill>
                  <a:srgbClr val="0033CC"/>
                </a:solidFill>
              </a:rPr>
              <a:t>a</a:t>
            </a:r>
            <a:r>
              <a:rPr lang="en-US" altLang="zh-CN" b="1" baseline="30000">
                <a:solidFill>
                  <a:srgbClr val="0033CC"/>
                </a:solidFill>
              </a:rPr>
              <a:t>x</a:t>
            </a:r>
            <a:r>
              <a:rPr lang="en-US" altLang="zh-CN" b="1">
                <a:solidFill>
                  <a:srgbClr val="0033CC"/>
                </a:solidFill>
              </a:rPr>
              <a:t>(mod n)</a:t>
            </a:r>
          </a:p>
        </p:txBody>
      </p:sp>
      <p:sp>
        <p:nvSpPr>
          <p:cNvPr id="502793" name="Text Box 9"/>
          <p:cNvSpPr txBox="1">
            <a:spLocks noChangeArrowheads="1"/>
          </p:cNvSpPr>
          <p:nvPr/>
        </p:nvSpPr>
        <p:spPr bwMode="auto">
          <a:xfrm>
            <a:off x="1022350" y="3213100"/>
            <a:ext cx="4175125" cy="519113"/>
          </a:xfrm>
          <a:prstGeom prst="rect">
            <a:avLst/>
          </a:prstGeom>
          <a:noFill/>
          <a:ln w="9525">
            <a:noFill/>
            <a:miter lim="800000"/>
            <a:headEnd/>
            <a:tailEnd/>
          </a:ln>
        </p:spPr>
        <p:txBody>
          <a:bodyPr wrap="none">
            <a:spAutoFit/>
          </a:bodyPr>
          <a:lstStyle/>
          <a:p>
            <a:r>
              <a:rPr lang="zh-CN" altLang="en-US" b="1">
                <a:solidFill>
                  <a:srgbClr val="0033CC"/>
                </a:solidFill>
                <a:ea typeface="楷体_GB2312" pitchFamily="49" charset="-122"/>
              </a:rPr>
              <a:t>即</a:t>
            </a:r>
            <a:r>
              <a:rPr lang="zh-CN" altLang="en-US" b="1">
                <a:solidFill>
                  <a:srgbClr val="FF0000"/>
                </a:solidFill>
                <a:ea typeface="楷体_GB2312" pitchFamily="49" charset="-122"/>
              </a:rPr>
              <a:t>离散对数问题</a:t>
            </a:r>
            <a:r>
              <a:rPr lang="zh-CN" altLang="en-US" b="1">
                <a:solidFill>
                  <a:srgbClr val="0033CC"/>
                </a:solidFill>
                <a:ea typeface="楷体_GB2312" pitchFamily="49" charset="-122"/>
              </a:rPr>
              <a:t>：</a:t>
            </a:r>
            <a:r>
              <a:rPr lang="en-US" altLang="zh-CN" b="1">
                <a:solidFill>
                  <a:srgbClr val="FF0000"/>
                </a:solidFill>
                <a:ea typeface="楷体_GB2312" pitchFamily="49" charset="-122"/>
              </a:rPr>
              <a:t>k=log</a:t>
            </a:r>
            <a:r>
              <a:rPr lang="en-US" altLang="zh-CN" b="1" baseline="-25000">
                <a:solidFill>
                  <a:srgbClr val="FF0000"/>
                </a:solidFill>
                <a:ea typeface="楷体_GB2312" pitchFamily="49" charset="-122"/>
              </a:rPr>
              <a:t>a</a:t>
            </a:r>
            <a:r>
              <a:rPr lang="en-US" altLang="zh-CN" b="1">
                <a:solidFill>
                  <a:srgbClr val="FF0000"/>
                </a:solidFill>
                <a:ea typeface="楷体_GB2312" pitchFamily="49" charset="-122"/>
              </a:rPr>
              <a:t>e</a:t>
            </a:r>
          </a:p>
        </p:txBody>
      </p:sp>
      <p:sp>
        <p:nvSpPr>
          <p:cNvPr id="502794" name="Text Box 10"/>
          <p:cNvSpPr txBox="1">
            <a:spLocks noChangeArrowheads="1"/>
          </p:cNvSpPr>
          <p:nvPr/>
        </p:nvSpPr>
        <p:spPr bwMode="auto">
          <a:xfrm>
            <a:off x="950913" y="2636838"/>
            <a:ext cx="3890962" cy="519112"/>
          </a:xfrm>
          <a:prstGeom prst="rect">
            <a:avLst/>
          </a:prstGeom>
          <a:noFill/>
          <a:ln w="9525">
            <a:noFill/>
            <a:miter lim="800000"/>
            <a:headEnd/>
            <a:tailEnd/>
          </a:ln>
        </p:spPr>
        <p:txBody>
          <a:bodyPr wrap="none">
            <a:spAutoFit/>
          </a:bodyPr>
          <a:lstStyle/>
          <a:p>
            <a:r>
              <a:rPr lang="zh-CN" altLang="en-US" b="1">
                <a:solidFill>
                  <a:srgbClr val="0033CC"/>
                </a:solidFill>
                <a:ea typeface="楷体_GB2312" pitchFamily="49" charset="-122"/>
              </a:rPr>
              <a:t>已知</a:t>
            </a:r>
            <a:r>
              <a:rPr lang="en-US" altLang="zh-CN" b="1">
                <a:solidFill>
                  <a:srgbClr val="0033CC"/>
                </a:solidFill>
                <a:ea typeface="楷体_GB2312" pitchFamily="49" charset="-122"/>
              </a:rPr>
              <a:t>a</a:t>
            </a:r>
            <a:r>
              <a:rPr lang="zh-CN" altLang="en-US" b="1">
                <a:solidFill>
                  <a:srgbClr val="0033CC"/>
                </a:solidFill>
                <a:ea typeface="楷体_GB2312" pitchFamily="49" charset="-122"/>
              </a:rPr>
              <a:t>和</a:t>
            </a:r>
            <a:r>
              <a:rPr lang="en-US" altLang="zh-CN" b="1">
                <a:solidFill>
                  <a:srgbClr val="0033CC"/>
                </a:solidFill>
                <a:ea typeface="楷体_GB2312" pitchFamily="49" charset="-122"/>
              </a:rPr>
              <a:t>e</a:t>
            </a:r>
            <a:r>
              <a:rPr lang="zh-CN" altLang="en-US" b="1">
                <a:solidFill>
                  <a:srgbClr val="0033CC"/>
                </a:solidFill>
                <a:ea typeface="楷体_GB2312" pitchFamily="49" charset="-122"/>
              </a:rPr>
              <a:t>，求</a:t>
            </a:r>
            <a:r>
              <a:rPr lang="en-US" altLang="zh-CN" b="1">
                <a:solidFill>
                  <a:srgbClr val="0033CC"/>
                </a:solidFill>
                <a:ea typeface="楷体_GB2312" pitchFamily="49" charset="-122"/>
              </a:rPr>
              <a:t>k</a:t>
            </a:r>
            <a:r>
              <a:rPr lang="zh-CN" altLang="en-US" b="1">
                <a:solidFill>
                  <a:srgbClr val="0033CC"/>
                </a:solidFill>
                <a:ea typeface="楷体_GB2312" pitchFamily="49" charset="-122"/>
              </a:rPr>
              <a:t>使得</a:t>
            </a:r>
            <a:r>
              <a:rPr lang="en-US" altLang="zh-CN" b="1">
                <a:solidFill>
                  <a:srgbClr val="0033CC"/>
                </a:solidFill>
                <a:ea typeface="楷体_GB2312" pitchFamily="49" charset="-122"/>
              </a:rPr>
              <a:t>a</a:t>
            </a:r>
            <a:r>
              <a:rPr lang="en-US" altLang="zh-CN" b="1" baseline="30000">
                <a:solidFill>
                  <a:srgbClr val="0033CC"/>
                </a:solidFill>
                <a:ea typeface="楷体_GB2312" pitchFamily="49" charset="-122"/>
              </a:rPr>
              <a:t>k</a:t>
            </a:r>
            <a:r>
              <a:rPr lang="en-US" altLang="zh-CN" b="1">
                <a:solidFill>
                  <a:srgbClr val="0033CC"/>
                </a:solidFill>
                <a:ea typeface="楷体_GB2312" pitchFamily="49" charset="-122"/>
              </a:rPr>
              <a:t>=e</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2794"/>
                                        </p:tgtEl>
                                        <p:attrNameLst>
                                          <p:attrName>style.visibility</p:attrName>
                                        </p:attrNameLst>
                                      </p:cBhvr>
                                      <p:to>
                                        <p:strVal val="visible"/>
                                      </p:to>
                                    </p:set>
                                    <p:animEffect transition="in" filter="blinds(horizontal)">
                                      <p:cBhvr>
                                        <p:cTn id="7" dur="500"/>
                                        <p:tgtEl>
                                          <p:spTgt spid="5027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2793"/>
                                        </p:tgtEl>
                                        <p:attrNameLst>
                                          <p:attrName>style.visibility</p:attrName>
                                        </p:attrNameLst>
                                      </p:cBhvr>
                                      <p:to>
                                        <p:strVal val="visible"/>
                                      </p:to>
                                    </p:set>
                                    <p:animEffect transition="in" filter="blinds(horizontal)">
                                      <p:cBhvr>
                                        <p:cTn id="12" dur="500"/>
                                        <p:tgtEl>
                                          <p:spTgt spid="5027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2790"/>
                                        </p:tgtEl>
                                        <p:attrNameLst>
                                          <p:attrName>style.visibility</p:attrName>
                                        </p:attrNameLst>
                                      </p:cBhvr>
                                      <p:to>
                                        <p:strVal val="visible"/>
                                      </p:to>
                                    </p:set>
                                    <p:animEffect transition="in" filter="blinds(horizontal)">
                                      <p:cBhvr>
                                        <p:cTn id="17" dur="500"/>
                                        <p:tgtEl>
                                          <p:spTgt spid="50279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2792"/>
                                        </p:tgtEl>
                                        <p:attrNameLst>
                                          <p:attrName>style.visibility</p:attrName>
                                        </p:attrNameLst>
                                      </p:cBhvr>
                                      <p:to>
                                        <p:strVal val="visible"/>
                                      </p:to>
                                    </p:set>
                                    <p:animEffect transition="in" filter="blinds(horizontal)">
                                      <p:cBhvr>
                                        <p:cTn id="22" dur="500"/>
                                        <p:tgtEl>
                                          <p:spTgt spid="502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90" grpId="0"/>
      <p:bldP spid="502792" grpId="0"/>
      <p:bldP spid="502793" grpId="0"/>
      <p:bldP spid="50279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9" name="Rectangle 86"/>
          <p:cNvSpPr>
            <a:spLocks noChangeArrowheads="1"/>
          </p:cNvSpPr>
          <p:nvPr/>
        </p:nvSpPr>
        <p:spPr bwMode="auto">
          <a:xfrm>
            <a:off x="179388" y="0"/>
            <a:ext cx="7488237" cy="850900"/>
          </a:xfrm>
          <a:prstGeom prst="rect">
            <a:avLst/>
          </a:prstGeom>
          <a:noFill/>
          <a:ln w="9525">
            <a:noFill/>
            <a:miter lim="800000"/>
            <a:headEnd/>
            <a:tailEnd/>
          </a:ln>
        </p:spPr>
        <p:txBody>
          <a:bodyPr anchor="ctr"/>
          <a:lstStyle/>
          <a:p>
            <a:r>
              <a:rPr kumimoji="0" lang="zh-CN" altLang="en-US" sz="3600" b="1">
                <a:solidFill>
                  <a:schemeClr val="bg1"/>
                </a:solidFill>
                <a:latin typeface="楷体_GB2312" pitchFamily="49" charset="-122"/>
                <a:ea typeface="楷体_GB2312" pitchFamily="49" charset="-122"/>
              </a:rPr>
              <a:t>作业</a:t>
            </a:r>
            <a:r>
              <a:rPr kumimoji="0" lang="en-US" altLang="zh-CN" sz="3600" b="1">
                <a:solidFill>
                  <a:schemeClr val="bg1"/>
                </a:solidFill>
                <a:latin typeface="楷体_GB2312" pitchFamily="49" charset="-122"/>
                <a:ea typeface="楷体_GB2312" pitchFamily="49" charset="-122"/>
              </a:rPr>
              <a:t>1</a:t>
            </a:r>
          </a:p>
        </p:txBody>
      </p:sp>
      <p:sp>
        <p:nvSpPr>
          <p:cNvPr id="504840" name="Text Box 5"/>
          <p:cNvSpPr txBox="1">
            <a:spLocks noChangeArrowheads="1"/>
          </p:cNvSpPr>
          <p:nvPr/>
        </p:nvSpPr>
        <p:spPr bwMode="auto">
          <a:xfrm>
            <a:off x="684213" y="1412875"/>
            <a:ext cx="8459787" cy="4237038"/>
          </a:xfrm>
          <a:prstGeom prst="rect">
            <a:avLst/>
          </a:prstGeom>
          <a:noFill/>
          <a:ln w="9525">
            <a:noFill/>
            <a:miter lim="800000"/>
            <a:headEnd/>
            <a:tailEnd/>
          </a:ln>
        </p:spPr>
        <p:txBody>
          <a:bodyPr>
            <a:spAutoFit/>
          </a:bodyPr>
          <a:lstStyle/>
          <a:p>
            <a:pPr marL="457200" indent="-457200">
              <a:spcBef>
                <a:spcPct val="50000"/>
              </a:spcBef>
            </a:pPr>
            <a:r>
              <a:rPr kumimoji="0" lang="zh-CN" altLang="en-US" b="1">
                <a:solidFill>
                  <a:srgbClr val="FF3300"/>
                </a:solidFill>
                <a:latin typeface="楷体_GB2312" pitchFamily="49" charset="-122"/>
                <a:ea typeface="楷体_GB2312" pitchFamily="49" charset="-122"/>
              </a:rPr>
              <a:t>习题</a:t>
            </a:r>
            <a:r>
              <a:rPr kumimoji="0" lang="en-US" altLang="zh-CN" b="1">
                <a:solidFill>
                  <a:srgbClr val="FF3300"/>
                </a:solidFill>
                <a:latin typeface="楷体_GB2312" pitchFamily="49" charset="-122"/>
                <a:ea typeface="楷体_GB2312" pitchFamily="49" charset="-122"/>
              </a:rPr>
              <a:t>1</a:t>
            </a:r>
            <a:r>
              <a:rPr kumimoji="0" lang="zh-CN" altLang="en-US" b="1">
                <a:latin typeface="楷体_GB2312" pitchFamily="49" charset="-122"/>
                <a:ea typeface="楷体_GB2312" pitchFamily="49" charset="-122"/>
              </a:rPr>
              <a:t>：设</a:t>
            </a:r>
            <a:r>
              <a:rPr kumimoji="0" lang="en-US" altLang="zh-CN" b="1" i="1">
                <a:latin typeface="楷体_GB2312" pitchFamily="49" charset="-122"/>
                <a:ea typeface="楷体_GB2312" pitchFamily="49" charset="-122"/>
              </a:rPr>
              <a:t>D</a:t>
            </a:r>
            <a:r>
              <a:rPr kumimoji="0" lang="zh-CN" altLang="en-US" b="1">
                <a:latin typeface="楷体_GB2312" pitchFamily="49" charset="-122"/>
                <a:ea typeface="楷体_GB2312" pitchFamily="49" charset="-122"/>
              </a:rPr>
              <a:t>是一个非平方数，则集合： </a:t>
            </a:r>
            <a:endParaRPr lang="zh-CN" altLang="en-US" b="1">
              <a:latin typeface="楷体_GB2312" pitchFamily="49" charset="-122"/>
              <a:ea typeface="楷体_GB2312" pitchFamily="49" charset="-122"/>
            </a:endParaRPr>
          </a:p>
          <a:p>
            <a:pPr marL="457200" indent="-457200">
              <a:spcBef>
                <a:spcPct val="50000"/>
              </a:spcBef>
            </a:pPr>
            <a:endParaRPr lang="zh-CN" altLang="en-US" b="1">
              <a:latin typeface="楷体_GB2312" pitchFamily="49" charset="-122"/>
              <a:ea typeface="楷体_GB2312" pitchFamily="49" charset="-122"/>
            </a:endParaRPr>
          </a:p>
          <a:p>
            <a:pPr marL="457200" indent="-457200">
              <a:spcBef>
                <a:spcPct val="20000"/>
              </a:spcBef>
            </a:pPr>
            <a:r>
              <a:rPr kumimoji="0" lang="zh-CN" altLang="en-US" b="1">
                <a:latin typeface="楷体_GB2312" pitchFamily="49" charset="-122"/>
                <a:ea typeface="楷体_GB2312" pitchFamily="49" charset="-122"/>
              </a:rPr>
              <a:t>对于实数加法运算</a:t>
            </a:r>
          </a:p>
          <a:p>
            <a:pPr marL="457200" indent="-457200">
              <a:spcBef>
                <a:spcPct val="20000"/>
              </a:spcBef>
            </a:pPr>
            <a:endParaRPr kumimoji="0" lang="zh-CN" altLang="en-US" b="1">
              <a:latin typeface="楷体_GB2312" pitchFamily="49" charset="-122"/>
              <a:ea typeface="楷体_GB2312" pitchFamily="49" charset="-122"/>
            </a:endParaRPr>
          </a:p>
          <a:p>
            <a:pPr marL="457200" indent="-457200">
              <a:spcBef>
                <a:spcPct val="20000"/>
              </a:spcBef>
            </a:pPr>
            <a:r>
              <a:rPr kumimoji="0" lang="zh-CN" altLang="en-US" b="1">
                <a:latin typeface="楷体_GB2312" pitchFamily="49" charset="-122"/>
                <a:ea typeface="楷体_GB2312" pitchFamily="49" charset="-122"/>
              </a:rPr>
              <a:t>构成交换加群；</a:t>
            </a:r>
          </a:p>
          <a:p>
            <a:pPr marL="457200" indent="-457200">
              <a:spcBef>
                <a:spcPct val="20000"/>
              </a:spcBef>
            </a:pPr>
            <a:r>
              <a:rPr kumimoji="0" lang="zh-CN" altLang="en-US" b="1">
                <a:latin typeface="楷体_GB2312" pitchFamily="49" charset="-122"/>
                <a:ea typeface="楷体_GB2312" pitchFamily="49" charset="-122"/>
              </a:rPr>
              <a:t>对于实数乘法运算</a:t>
            </a:r>
          </a:p>
          <a:p>
            <a:pPr marL="457200" indent="-457200">
              <a:spcBef>
                <a:spcPct val="20000"/>
              </a:spcBef>
            </a:pPr>
            <a:endParaRPr kumimoji="0" lang="zh-CN" altLang="en-US" b="1">
              <a:latin typeface="楷体_GB2312" pitchFamily="49" charset="-122"/>
              <a:ea typeface="楷体_GB2312" pitchFamily="49" charset="-122"/>
            </a:endParaRPr>
          </a:p>
          <a:p>
            <a:pPr marL="457200" indent="-457200">
              <a:spcBef>
                <a:spcPct val="20000"/>
              </a:spcBef>
            </a:pPr>
            <a:r>
              <a:rPr kumimoji="0" lang="zh-CN" altLang="en-US" b="1">
                <a:latin typeface="楷体_GB2312" pitchFamily="49" charset="-122"/>
                <a:ea typeface="楷体_GB2312" pitchFamily="49" charset="-122"/>
              </a:rPr>
              <a:t>不构成群。</a:t>
            </a:r>
            <a:endParaRPr lang="en-US" altLang="zh-CN" b="1">
              <a:latin typeface="楷体_GB2312" pitchFamily="49" charset="-122"/>
              <a:ea typeface="楷体_GB2312" pitchFamily="49" charset="-122"/>
            </a:endParaRPr>
          </a:p>
        </p:txBody>
      </p:sp>
      <p:graphicFrame>
        <p:nvGraphicFramePr>
          <p:cNvPr id="504836" name="Object 4"/>
          <p:cNvGraphicFramePr>
            <a:graphicFrameLocks noChangeAspect="1"/>
          </p:cNvGraphicFramePr>
          <p:nvPr/>
        </p:nvGraphicFramePr>
        <p:xfrm>
          <a:off x="2565400" y="2060575"/>
          <a:ext cx="3713163" cy="488950"/>
        </p:xfrm>
        <a:graphic>
          <a:graphicData uri="http://schemas.openxmlformats.org/presentationml/2006/ole">
            <p:oleObj spid="_x0000_s504836" name="Equation" r:id="rId3" imgW="1828800" imgH="241200" progId="">
              <p:embed/>
            </p:oleObj>
          </a:graphicData>
        </a:graphic>
      </p:graphicFrame>
      <p:graphicFrame>
        <p:nvGraphicFramePr>
          <p:cNvPr id="504837" name="Object 5"/>
          <p:cNvGraphicFramePr>
            <a:graphicFrameLocks noChangeAspect="1"/>
          </p:cNvGraphicFramePr>
          <p:nvPr/>
        </p:nvGraphicFramePr>
        <p:xfrm>
          <a:off x="1446213" y="3068638"/>
          <a:ext cx="5646737" cy="488950"/>
        </p:xfrm>
        <a:graphic>
          <a:graphicData uri="http://schemas.openxmlformats.org/presentationml/2006/ole">
            <p:oleObj spid="_x0000_s504837" name="Equation" r:id="rId4" imgW="2781000" imgH="241200" progId="">
              <p:embed/>
            </p:oleObj>
          </a:graphicData>
        </a:graphic>
      </p:graphicFrame>
      <p:graphicFrame>
        <p:nvGraphicFramePr>
          <p:cNvPr id="504838" name="Object 6"/>
          <p:cNvGraphicFramePr>
            <a:graphicFrameLocks noChangeAspect="1"/>
          </p:cNvGraphicFramePr>
          <p:nvPr/>
        </p:nvGraphicFramePr>
        <p:xfrm>
          <a:off x="1323975" y="4652963"/>
          <a:ext cx="6343650" cy="488950"/>
        </p:xfrm>
        <a:graphic>
          <a:graphicData uri="http://schemas.openxmlformats.org/presentationml/2006/ole">
            <p:oleObj spid="_x0000_s504838" name="Equation" r:id="rId5" imgW="3124080" imgH="241200" progId="">
              <p:embed/>
            </p:oleObj>
          </a:graphicData>
        </a:graphic>
      </p:graphicFrame>
    </p:spTree>
  </p:cSld>
  <p:clrMapOvr>
    <a:masterClrMapping/>
  </p:clrMapOvr>
  <p:transition>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3">
            <a:hlinkClick r:id="rId3" action="ppaction://hlinksldjump"/>
          </p:cNvPr>
          <p:cNvSpPr>
            <a:spLocks noChangeArrowheads="1"/>
          </p:cNvSpPr>
          <p:nvPr/>
        </p:nvSpPr>
        <p:spPr bwMode="auto">
          <a:xfrm>
            <a:off x="357188" y="1571625"/>
            <a:ext cx="5510212" cy="2016125"/>
          </a:xfrm>
          <a:prstGeom prst="rect">
            <a:avLst/>
          </a:prstGeom>
          <a:noFill/>
          <a:ln w="9525">
            <a:noFill/>
            <a:miter lim="800000"/>
            <a:headEnd/>
            <a:tailEnd/>
          </a:ln>
        </p:spPr>
        <p:txBody>
          <a:bodyPr>
            <a:spAutoFit/>
          </a:bodyPr>
          <a:lstStyle/>
          <a:p>
            <a:pPr>
              <a:lnSpc>
                <a:spcPct val="150000"/>
              </a:lnSpc>
              <a:buClr>
                <a:srgbClr val="FF3300"/>
              </a:buClr>
              <a:buSzPct val="90000"/>
              <a:buFont typeface="Wingdings" pitchFamily="2" charset="2"/>
              <a:buChar char="Ø"/>
            </a:pPr>
            <a:r>
              <a:rPr kumimoji="0" lang="zh-CN" altLang="en-US" b="1">
                <a:latin typeface="楷体_GB2312" pitchFamily="49" charset="-122"/>
                <a:ea typeface="楷体_GB2312" pitchFamily="49" charset="-122"/>
              </a:rPr>
              <a:t>能描述</a:t>
            </a:r>
            <a:r>
              <a:rPr kumimoji="0" lang="zh-CN" altLang="en-US" b="1">
                <a:solidFill>
                  <a:srgbClr val="FF3300"/>
                </a:solidFill>
                <a:latin typeface="楷体_GB2312" pitchFamily="49" charset="-122"/>
                <a:ea typeface="楷体_GB2312" pitchFamily="49" charset="-122"/>
              </a:rPr>
              <a:t>代数运算</a:t>
            </a:r>
            <a:r>
              <a:rPr kumimoji="0" lang="zh-CN" altLang="en-US" b="1">
                <a:latin typeface="楷体_GB2312" pitchFamily="49" charset="-122"/>
                <a:ea typeface="楷体_GB2312" pitchFamily="49" charset="-122"/>
              </a:rPr>
              <a:t>概念</a:t>
            </a:r>
          </a:p>
          <a:p>
            <a:pPr>
              <a:lnSpc>
                <a:spcPct val="150000"/>
              </a:lnSpc>
              <a:buClr>
                <a:srgbClr val="FF3300"/>
              </a:buClr>
              <a:buSzPct val="90000"/>
              <a:buFont typeface="Wingdings" pitchFamily="2" charset="2"/>
              <a:buChar char="Ø"/>
            </a:pPr>
            <a:r>
              <a:rPr kumimoji="0" lang="zh-CN" altLang="en-US" b="1">
                <a:latin typeface="楷体_GB2312" pitchFamily="49" charset="-122"/>
                <a:ea typeface="楷体_GB2312" pitchFamily="49" charset="-122"/>
              </a:rPr>
              <a:t>能列出几种最常见的代数运算</a:t>
            </a:r>
          </a:p>
          <a:p>
            <a:pPr>
              <a:lnSpc>
                <a:spcPct val="150000"/>
              </a:lnSpc>
              <a:buClr>
                <a:srgbClr val="FF3300"/>
              </a:buClr>
              <a:buSzPct val="90000"/>
              <a:buFont typeface="Wingdings" pitchFamily="2" charset="2"/>
              <a:buChar char="Ø"/>
            </a:pPr>
            <a:r>
              <a:rPr kumimoji="0" lang="zh-CN" altLang="en-US" b="1">
                <a:latin typeface="楷体_GB2312" pitchFamily="49" charset="-122"/>
                <a:ea typeface="楷体_GB2312" pitchFamily="49" charset="-122"/>
              </a:rPr>
              <a:t>能判断代数运算</a:t>
            </a:r>
          </a:p>
        </p:txBody>
      </p:sp>
      <p:sp>
        <p:nvSpPr>
          <p:cNvPr id="77826"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1.1.1</a:t>
            </a:r>
            <a:r>
              <a:rPr kumimoji="0" lang="zh-CN" altLang="en-US"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第一阶段学习目标</a:t>
            </a:r>
          </a:p>
        </p:txBody>
      </p:sp>
      <p:sp>
        <p:nvSpPr>
          <p:cNvPr id="12" name="灯片编号占位符 11"/>
          <p:cNvSpPr>
            <a:spLocks noGrp="1"/>
          </p:cNvSpPr>
          <p:nvPr>
            <p:ph type="sldNum" sz="quarter" idx="10"/>
          </p:nvPr>
        </p:nvSpPr>
        <p:spPr/>
        <p:txBody>
          <a:bodyPr/>
          <a:lstStyle/>
          <a:p>
            <a:pPr>
              <a:defRPr/>
            </a:pPr>
            <a:fld id="{B59D2204-B5A2-4D3C-BD99-65FC7CDA4FA1}" type="slidenum">
              <a:rPr lang="en-US" altLang="zh-CN"/>
              <a:pPr>
                <a:defRPr/>
              </a:pPr>
              <a:t>4</a:t>
            </a:fld>
            <a:endParaRPr lang="en-US" altLang="zh-CN" dirty="0"/>
          </a:p>
        </p:txBody>
      </p:sp>
    </p:spTree>
  </p:cSld>
  <p:clrMapOvr>
    <a:masterClrMapping/>
  </p:clrMapOvr>
  <p:transition>
    <p:pull dir="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64" name="Text Box 5"/>
          <p:cNvSpPr txBox="1">
            <a:spLocks noChangeArrowheads="1"/>
          </p:cNvSpPr>
          <p:nvPr/>
        </p:nvSpPr>
        <p:spPr bwMode="auto">
          <a:xfrm>
            <a:off x="468313" y="2009775"/>
            <a:ext cx="7816850" cy="2443163"/>
          </a:xfrm>
          <a:prstGeom prst="rect">
            <a:avLst/>
          </a:prstGeom>
          <a:noFill/>
          <a:ln w="9525">
            <a:noFill/>
            <a:miter lim="800000"/>
            <a:headEnd/>
            <a:tailEnd/>
          </a:ln>
        </p:spPr>
        <p:txBody>
          <a:bodyPr>
            <a:spAutoFit/>
          </a:bodyPr>
          <a:lstStyle/>
          <a:p>
            <a:pPr marL="457200" indent="-457200">
              <a:spcBef>
                <a:spcPct val="50000"/>
              </a:spcBef>
            </a:pPr>
            <a:r>
              <a:rPr lang="zh-CN" altLang="en-US" b="1">
                <a:solidFill>
                  <a:srgbClr val="FF3300"/>
                </a:solidFill>
                <a:latin typeface="楷体_GB2312" pitchFamily="49" charset="-122"/>
                <a:ea typeface="楷体_GB2312" pitchFamily="49" charset="-122"/>
              </a:rPr>
              <a:t>习题</a:t>
            </a:r>
            <a:r>
              <a:rPr lang="en-US" altLang="zh-CN" b="1">
                <a:solidFill>
                  <a:srgbClr val="FF3300"/>
                </a:solidFill>
                <a:latin typeface="楷体_GB2312" pitchFamily="49" charset="-122"/>
                <a:ea typeface="楷体_GB2312" pitchFamily="49" charset="-122"/>
              </a:rPr>
              <a:t>3</a:t>
            </a:r>
            <a:r>
              <a:rPr lang="zh-CN" altLang="en-US" b="1">
                <a:latin typeface="楷体_GB2312" pitchFamily="49" charset="-122"/>
                <a:ea typeface="楷体_GB2312" pitchFamily="49" charset="-122"/>
              </a:rPr>
              <a:t>：设</a:t>
            </a:r>
            <a:r>
              <a:rPr lang="en-US" altLang="zh-CN" b="1">
                <a:latin typeface="楷体_GB2312" pitchFamily="49" charset="-122"/>
                <a:ea typeface="楷体_GB2312" pitchFamily="49" charset="-122"/>
              </a:rPr>
              <a:t>Q</a:t>
            </a:r>
            <a:r>
              <a:rPr lang="zh-CN" altLang="en-US" b="1">
                <a:latin typeface="楷体_GB2312" pitchFamily="49" charset="-122"/>
                <a:ea typeface="楷体_GB2312" pitchFamily="49" charset="-122"/>
              </a:rPr>
              <a:t>是有理数集，对于任意的</a:t>
            </a:r>
            <a:r>
              <a:rPr lang="en-US" b="1">
                <a:latin typeface="楷体_GB2312" pitchFamily="49" charset="-122"/>
                <a:ea typeface="楷体_GB2312" pitchFamily="49" charset="-122"/>
              </a:rPr>
              <a:t>      </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令</a:t>
            </a:r>
            <a:endParaRPr lang="en-US" altLang="zh-CN" b="1">
              <a:latin typeface="楷体_GB2312" pitchFamily="49" charset="-122"/>
              <a:ea typeface="楷体_GB2312" pitchFamily="49" charset="-122"/>
            </a:endParaRPr>
          </a:p>
          <a:p>
            <a:pPr marL="457200" indent="-457200">
              <a:spcBef>
                <a:spcPct val="50000"/>
              </a:spcBef>
            </a:pPr>
            <a:endParaRPr lang="en-US" b="1">
              <a:latin typeface="楷体_GB2312" pitchFamily="49" charset="-122"/>
              <a:ea typeface="楷体_GB2312" pitchFamily="49" charset="-122"/>
            </a:endParaRPr>
          </a:p>
          <a:p>
            <a:pPr marL="457200" indent="-457200">
              <a:spcBef>
                <a:spcPct val="50000"/>
              </a:spcBef>
            </a:pPr>
            <a:r>
              <a:rPr lang="zh-CN" altLang="en-US" b="1">
                <a:latin typeface="楷体_GB2312" pitchFamily="49" charset="-122"/>
                <a:ea typeface="楷体_GB2312" pitchFamily="49" charset="-122"/>
              </a:rPr>
              <a:t>证明</a:t>
            </a: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 </a:t>
            </a:r>
            <a:r>
              <a:rPr lang="zh-CN" altLang="en-US" b="1">
                <a:ea typeface="楷体_GB2312" pitchFamily="49" charset="-122"/>
              </a:rPr>
              <a:t>“</a:t>
            </a:r>
            <a:r>
              <a:rPr lang="en-US" altLang="zh-CN" b="1">
                <a:latin typeface="楷体_GB2312" pitchFamily="49" charset="-122"/>
                <a:ea typeface="楷体_GB2312" pitchFamily="49" charset="-122"/>
              </a:rPr>
              <a:t>·</a:t>
            </a:r>
            <a:r>
              <a:rPr lang="zh-CN" altLang="en-US" b="1">
                <a:ea typeface="楷体_GB2312" pitchFamily="49" charset="-122"/>
              </a:rPr>
              <a:t>”</a:t>
            </a:r>
            <a:r>
              <a:rPr lang="zh-CN" altLang="en-US" b="1">
                <a:latin typeface="楷体_GB2312" pitchFamily="49" charset="-122"/>
                <a:ea typeface="楷体_GB2312" pitchFamily="49" charset="-122"/>
              </a:rPr>
              <a:t>是</a:t>
            </a:r>
            <a:r>
              <a:rPr lang="en-US" altLang="zh-CN" b="1">
                <a:latin typeface="楷体_GB2312" pitchFamily="49" charset="-122"/>
                <a:ea typeface="楷体_GB2312" pitchFamily="49" charset="-122"/>
              </a:rPr>
              <a:t>Q</a:t>
            </a:r>
            <a:r>
              <a:rPr lang="zh-CN" altLang="en-US" b="1">
                <a:latin typeface="楷体_GB2312" pitchFamily="49" charset="-122"/>
                <a:ea typeface="楷体_GB2312" pitchFamily="49" charset="-122"/>
              </a:rPr>
              <a:t>上的一个</a:t>
            </a:r>
            <a:r>
              <a:rPr lang="zh-CN" altLang="en-US" b="1">
                <a:solidFill>
                  <a:srgbClr val="0033CC"/>
                </a:solidFill>
                <a:latin typeface="楷体_GB2312" pitchFamily="49" charset="-122"/>
                <a:ea typeface="楷体_GB2312" pitchFamily="49" charset="-122"/>
              </a:rPr>
              <a:t>代数运算</a:t>
            </a:r>
            <a:r>
              <a:rPr lang="zh-CN" altLang="en-US" b="1">
                <a:latin typeface="楷体_GB2312" pitchFamily="49" charset="-122"/>
                <a:ea typeface="楷体_GB2312" pitchFamily="49" charset="-122"/>
              </a:rPr>
              <a:t>，但它既不</a:t>
            </a:r>
            <a:endParaRPr lang="en-US" altLang="zh-CN" b="1">
              <a:latin typeface="楷体_GB2312" pitchFamily="49" charset="-122"/>
              <a:ea typeface="楷体_GB2312" pitchFamily="49" charset="-122"/>
            </a:endParaRPr>
          </a:p>
          <a:p>
            <a:pPr marL="457200" indent="-457200">
              <a:spcBef>
                <a:spcPct val="50000"/>
              </a:spcBef>
            </a:pPr>
            <a:r>
              <a:rPr lang="zh-CN" altLang="en-US" b="1">
                <a:latin typeface="楷体_GB2312" pitchFamily="49" charset="-122"/>
                <a:ea typeface="楷体_GB2312" pitchFamily="49" charset="-122"/>
              </a:rPr>
              <a:t>适合结合律也不适合交换律</a:t>
            </a:r>
            <a:r>
              <a:rPr lang="zh-CN" altLang="en-US">
                <a:latin typeface="楷体_GB2312" pitchFamily="49" charset="-122"/>
                <a:ea typeface="楷体_GB2312" pitchFamily="49" charset="-122"/>
              </a:rPr>
              <a:t>。</a:t>
            </a:r>
            <a:endParaRPr lang="en-US" altLang="zh-CN" b="1">
              <a:latin typeface="楷体_GB2312" pitchFamily="49" charset="-122"/>
              <a:ea typeface="楷体_GB2312" pitchFamily="49" charset="-122"/>
            </a:endParaRPr>
          </a:p>
        </p:txBody>
      </p:sp>
      <p:sp>
        <p:nvSpPr>
          <p:cNvPr id="7" name="灯片编号占位符 6"/>
          <p:cNvSpPr txBox="1">
            <a:spLocks noGrp="1"/>
          </p:cNvSpPr>
          <p:nvPr/>
        </p:nvSpPr>
        <p:spPr>
          <a:xfrm>
            <a:off x="8215313" y="6429375"/>
            <a:ext cx="928687" cy="428625"/>
          </a:xfrm>
          <a:prstGeom prst="rect">
            <a:avLst/>
          </a:prstGeom>
          <a:noFill/>
        </p:spPr>
        <p:txBody>
          <a:bodyPr/>
          <a:lstStyle/>
          <a:p>
            <a:pPr>
              <a:defRPr/>
            </a:pPr>
            <a:fld id="{7FDE043C-8854-44A2-8EFF-6CBBA1183DB3}" type="slidenum">
              <a:rPr lang="en-US" altLang="zh-CN" sz="2000">
                <a:solidFill>
                  <a:schemeClr val="bg1">
                    <a:lumMod val="50000"/>
                  </a:schemeClr>
                </a:solidFill>
                <a:ea typeface="宋体" pitchFamily="2" charset="-122"/>
              </a:rPr>
              <a:pPr>
                <a:defRPr/>
              </a:pPr>
              <a:t>40</a:t>
            </a:fld>
            <a:endParaRPr lang="en-US" altLang="zh-CN" sz="2000" dirty="0">
              <a:solidFill>
                <a:schemeClr val="bg1">
                  <a:lumMod val="50000"/>
                </a:schemeClr>
              </a:solidFill>
              <a:ea typeface="宋体" pitchFamily="2" charset="-122"/>
            </a:endParaRPr>
          </a:p>
        </p:txBody>
      </p:sp>
      <p:sp>
        <p:nvSpPr>
          <p:cNvPr id="505866"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zh-CN" altLang="en-US" sz="3600" b="1">
                <a:solidFill>
                  <a:schemeClr val="bg1"/>
                </a:solidFill>
                <a:latin typeface="楷体_GB2312" pitchFamily="49" charset="-122"/>
                <a:ea typeface="楷体_GB2312" pitchFamily="49" charset="-122"/>
              </a:rPr>
              <a:t>作业</a:t>
            </a:r>
            <a:r>
              <a:rPr kumimoji="0" lang="en-US" altLang="zh-CN" sz="3600" b="1">
                <a:solidFill>
                  <a:schemeClr val="bg1"/>
                </a:solidFill>
                <a:latin typeface="楷体_GB2312" pitchFamily="49" charset="-122"/>
                <a:ea typeface="楷体_GB2312" pitchFamily="49" charset="-122"/>
              </a:rPr>
              <a:t>1</a:t>
            </a:r>
          </a:p>
        </p:txBody>
      </p:sp>
      <p:sp>
        <p:nvSpPr>
          <p:cNvPr id="50586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05862" name="Object 6"/>
          <p:cNvGraphicFramePr>
            <a:graphicFrameLocks noChangeAspect="1"/>
          </p:cNvGraphicFramePr>
          <p:nvPr/>
        </p:nvGraphicFramePr>
        <p:xfrm>
          <a:off x="6253163" y="2103438"/>
          <a:ext cx="1055687" cy="422275"/>
        </p:xfrm>
        <a:graphic>
          <a:graphicData uri="http://schemas.openxmlformats.org/presentationml/2006/ole">
            <p:oleObj spid="_x0000_s505862" name="Equation" r:id="rId3" imgW="507960" imgH="203040" progId="">
              <p:embed/>
            </p:oleObj>
          </a:graphicData>
        </a:graphic>
      </p:graphicFrame>
      <p:graphicFrame>
        <p:nvGraphicFramePr>
          <p:cNvPr id="505863" name="Object 7"/>
          <p:cNvGraphicFramePr>
            <a:graphicFrameLocks noChangeAspect="1"/>
          </p:cNvGraphicFramePr>
          <p:nvPr/>
        </p:nvGraphicFramePr>
        <p:xfrm>
          <a:off x="2719388" y="2525713"/>
          <a:ext cx="1636712" cy="492125"/>
        </p:xfrm>
        <a:graphic>
          <a:graphicData uri="http://schemas.openxmlformats.org/presentationml/2006/ole">
            <p:oleObj spid="_x0000_s505863" name="Equation" r:id="rId4" imgW="787320" imgH="203040" progId="">
              <p:embed/>
            </p:oleObj>
          </a:graphicData>
        </a:graphic>
      </p:graphicFrame>
      <p:sp>
        <p:nvSpPr>
          <p:cNvPr id="505868" name="Text Box 6"/>
          <p:cNvSpPr txBox="1">
            <a:spLocks noChangeArrowheads="1"/>
          </p:cNvSpPr>
          <p:nvPr/>
        </p:nvSpPr>
        <p:spPr bwMode="auto">
          <a:xfrm>
            <a:off x="468313" y="1196975"/>
            <a:ext cx="6881812" cy="519113"/>
          </a:xfrm>
          <a:prstGeom prst="rect">
            <a:avLst/>
          </a:prstGeom>
          <a:noFill/>
          <a:ln w="9525">
            <a:noFill/>
            <a:miter lim="800000"/>
            <a:headEnd/>
            <a:tailEnd/>
          </a:ln>
        </p:spPr>
        <p:txBody>
          <a:bodyPr>
            <a:spAutoFit/>
          </a:bodyPr>
          <a:lstStyle/>
          <a:p>
            <a:pPr>
              <a:spcBef>
                <a:spcPct val="50000"/>
              </a:spcBef>
            </a:pPr>
            <a:r>
              <a:rPr lang="zh-CN" altLang="en-US" b="1">
                <a:solidFill>
                  <a:srgbClr val="FF3300"/>
                </a:solidFill>
                <a:latin typeface="楷体_GB2312" pitchFamily="49" charset="-122"/>
                <a:ea typeface="楷体_GB2312" pitchFamily="49" charset="-122"/>
              </a:rPr>
              <a:t>习题</a:t>
            </a:r>
            <a:r>
              <a:rPr lang="en-US" altLang="zh-CN" b="1">
                <a:solidFill>
                  <a:srgbClr val="FF3300"/>
                </a:solidFill>
                <a:latin typeface="楷体_GB2312" pitchFamily="49" charset="-122"/>
                <a:ea typeface="楷体_GB2312" pitchFamily="49" charset="-122"/>
              </a:rPr>
              <a:t>2</a:t>
            </a:r>
            <a:r>
              <a:rPr lang="zh-CN" altLang="en-US" b="1">
                <a:latin typeface="楷体_GB2312" pitchFamily="49" charset="-122"/>
                <a:ea typeface="楷体_GB2312" pitchFamily="49" charset="-122"/>
              </a:rPr>
              <a:t>：证明非零有理数关于乘法构成群。</a:t>
            </a:r>
          </a:p>
        </p:txBody>
      </p:sp>
      <p:sp>
        <p:nvSpPr>
          <p:cNvPr id="505869" name="Rectangle 17"/>
          <p:cNvSpPr>
            <a:spLocks noChangeArrowheads="1"/>
          </p:cNvSpPr>
          <p:nvPr/>
        </p:nvSpPr>
        <p:spPr bwMode="auto">
          <a:xfrm>
            <a:off x="4171950" y="3141663"/>
            <a:ext cx="66675" cy="320675"/>
          </a:xfrm>
          <a:prstGeom prst="rect">
            <a:avLst/>
          </a:prstGeom>
          <a:noFill/>
          <a:ln w="9525">
            <a:noFill/>
            <a:miter lim="800000"/>
            <a:headEnd/>
            <a:tailEnd/>
          </a:ln>
        </p:spPr>
        <p:txBody>
          <a:bodyPr wrap="none" lIns="0" tIns="0" rIns="0" bIns="0">
            <a:spAutoFit/>
          </a:bodyPr>
          <a:lstStyle/>
          <a:p>
            <a:r>
              <a:rPr lang="zh-CN" altLang="en-US" sz="2100">
                <a:solidFill>
                  <a:srgbClr val="000000"/>
                </a:solidFill>
              </a:rPr>
              <a:t> </a:t>
            </a:r>
            <a:endParaRPr lang="zh-CN" altLang="en-US"/>
          </a:p>
        </p:txBody>
      </p:sp>
      <p:sp>
        <p:nvSpPr>
          <p:cNvPr id="505870" name="Rectangle 20"/>
          <p:cNvSpPr>
            <a:spLocks noChangeArrowheads="1"/>
          </p:cNvSpPr>
          <p:nvPr/>
        </p:nvSpPr>
        <p:spPr bwMode="auto">
          <a:xfrm>
            <a:off x="500063" y="4719638"/>
            <a:ext cx="1250950" cy="427037"/>
          </a:xfrm>
          <a:prstGeom prst="rect">
            <a:avLst/>
          </a:prstGeom>
          <a:noFill/>
          <a:ln w="9525">
            <a:noFill/>
            <a:miter lim="800000"/>
            <a:headEnd/>
            <a:tailEnd/>
          </a:ln>
        </p:spPr>
        <p:txBody>
          <a:bodyPr wrap="none" lIns="0" tIns="0" rIns="0" bIns="0">
            <a:spAutoFit/>
          </a:bodyPr>
          <a:lstStyle/>
          <a:p>
            <a:r>
              <a:rPr lang="zh-CN" altLang="en-US" b="1">
                <a:solidFill>
                  <a:srgbClr val="FF3300"/>
                </a:solidFill>
                <a:latin typeface="宋体" charset="-122"/>
                <a:ea typeface="楷体_GB2312" pitchFamily="49" charset="-122"/>
              </a:rPr>
              <a:t>习题</a:t>
            </a:r>
            <a:r>
              <a:rPr lang="en-US" altLang="zh-CN" b="1">
                <a:solidFill>
                  <a:srgbClr val="FF3300"/>
                </a:solidFill>
                <a:latin typeface="楷体_GB2312" pitchFamily="49" charset="-122"/>
                <a:ea typeface="楷体_GB2312" pitchFamily="49" charset="-122"/>
              </a:rPr>
              <a:t>4</a:t>
            </a:r>
            <a:r>
              <a:rPr lang="zh-CN" altLang="en-US" b="1">
                <a:solidFill>
                  <a:srgbClr val="000000"/>
                </a:solidFill>
                <a:latin typeface="楷体_GB2312" pitchFamily="49" charset="-122"/>
                <a:ea typeface="楷体_GB2312" pitchFamily="49" charset="-122"/>
              </a:rPr>
              <a:t>：</a:t>
            </a:r>
            <a:endParaRPr lang="zh-CN" altLang="en-US">
              <a:latin typeface="楷体_GB2312" pitchFamily="49" charset="-122"/>
              <a:ea typeface="楷体_GB2312" pitchFamily="49" charset="-122"/>
            </a:endParaRPr>
          </a:p>
        </p:txBody>
      </p:sp>
      <p:sp>
        <p:nvSpPr>
          <p:cNvPr id="505871" name="Rectangle 23"/>
          <p:cNvSpPr>
            <a:spLocks noChangeArrowheads="1"/>
          </p:cNvSpPr>
          <p:nvPr/>
        </p:nvSpPr>
        <p:spPr bwMode="auto">
          <a:xfrm>
            <a:off x="1549400" y="4719638"/>
            <a:ext cx="344488" cy="411162"/>
          </a:xfrm>
          <a:prstGeom prst="rect">
            <a:avLst/>
          </a:prstGeom>
          <a:noFill/>
          <a:ln w="9525">
            <a:noFill/>
            <a:miter lim="800000"/>
            <a:headEnd/>
            <a:tailEnd/>
          </a:ln>
        </p:spPr>
        <p:txBody>
          <a:bodyPr wrap="none" lIns="0" tIns="0" rIns="0" bIns="0">
            <a:spAutoFit/>
          </a:bodyPr>
          <a:lstStyle/>
          <a:p>
            <a:r>
              <a:rPr lang="zh-CN" altLang="en-US" sz="2700" b="1">
                <a:solidFill>
                  <a:srgbClr val="000000"/>
                </a:solidFill>
                <a:latin typeface="楷体_GB2312" pitchFamily="49" charset="-122"/>
                <a:ea typeface="楷体_GB2312" pitchFamily="49" charset="-122"/>
              </a:rPr>
              <a:t>设</a:t>
            </a:r>
            <a:endParaRPr lang="zh-CN" altLang="en-US">
              <a:latin typeface="楷体_GB2312" pitchFamily="49" charset="-122"/>
              <a:ea typeface="楷体_GB2312" pitchFamily="49" charset="-122"/>
            </a:endParaRPr>
          </a:p>
        </p:txBody>
      </p:sp>
      <p:sp>
        <p:nvSpPr>
          <p:cNvPr id="505872" name="Rectangle 24"/>
          <p:cNvSpPr>
            <a:spLocks noChangeArrowheads="1"/>
          </p:cNvSpPr>
          <p:nvPr/>
        </p:nvSpPr>
        <p:spPr bwMode="auto">
          <a:xfrm>
            <a:off x="1939925" y="4710113"/>
            <a:ext cx="247650" cy="411162"/>
          </a:xfrm>
          <a:prstGeom prst="rect">
            <a:avLst/>
          </a:prstGeom>
          <a:noFill/>
          <a:ln w="9525">
            <a:noFill/>
            <a:miter lim="800000"/>
            <a:headEnd/>
            <a:tailEnd/>
          </a:ln>
        </p:spPr>
        <p:txBody>
          <a:bodyPr wrap="none" lIns="0" tIns="0" rIns="0" bIns="0">
            <a:spAutoFit/>
          </a:bodyPr>
          <a:lstStyle/>
          <a:p>
            <a:r>
              <a:rPr lang="en-US" altLang="zh-CN" sz="2700" i="1">
                <a:solidFill>
                  <a:srgbClr val="000000"/>
                </a:solidFill>
              </a:rPr>
              <a:t>G</a:t>
            </a:r>
            <a:endParaRPr lang="en-US" altLang="zh-CN"/>
          </a:p>
        </p:txBody>
      </p:sp>
      <p:sp>
        <p:nvSpPr>
          <p:cNvPr id="505873" name="Rectangle 25"/>
          <p:cNvSpPr>
            <a:spLocks noChangeArrowheads="1"/>
          </p:cNvSpPr>
          <p:nvPr/>
        </p:nvSpPr>
        <p:spPr bwMode="auto">
          <a:xfrm>
            <a:off x="2276475" y="4719638"/>
            <a:ext cx="1377950" cy="411162"/>
          </a:xfrm>
          <a:prstGeom prst="rect">
            <a:avLst/>
          </a:prstGeom>
          <a:noFill/>
          <a:ln w="9525">
            <a:noFill/>
            <a:miter lim="800000"/>
            <a:headEnd/>
            <a:tailEnd/>
          </a:ln>
        </p:spPr>
        <p:txBody>
          <a:bodyPr wrap="none" lIns="0" tIns="0" rIns="0" bIns="0">
            <a:spAutoFit/>
          </a:bodyPr>
          <a:lstStyle/>
          <a:p>
            <a:r>
              <a:rPr lang="zh-CN" altLang="en-US" sz="2700" b="1">
                <a:solidFill>
                  <a:srgbClr val="000000"/>
                </a:solidFill>
                <a:latin typeface="宋体" charset="-122"/>
                <a:ea typeface="楷体_GB2312" pitchFamily="49" charset="-122"/>
              </a:rPr>
              <a:t>是一个群</a:t>
            </a:r>
            <a:endParaRPr lang="zh-CN" altLang="en-US">
              <a:ea typeface="楷体_GB2312" pitchFamily="49" charset="-122"/>
            </a:endParaRPr>
          </a:p>
        </p:txBody>
      </p:sp>
      <p:sp>
        <p:nvSpPr>
          <p:cNvPr id="505874" name="Rectangle 26"/>
          <p:cNvSpPr>
            <a:spLocks noChangeArrowheads="1"/>
          </p:cNvSpPr>
          <p:nvPr/>
        </p:nvSpPr>
        <p:spPr bwMode="auto">
          <a:xfrm>
            <a:off x="3673475" y="4719638"/>
            <a:ext cx="173038" cy="411162"/>
          </a:xfrm>
          <a:prstGeom prst="rect">
            <a:avLst/>
          </a:prstGeom>
          <a:noFill/>
          <a:ln w="9525">
            <a:noFill/>
            <a:miter lim="800000"/>
            <a:headEnd/>
            <a:tailEnd/>
          </a:ln>
        </p:spPr>
        <p:txBody>
          <a:bodyPr wrap="none" lIns="0" tIns="0" rIns="0" bIns="0">
            <a:spAutoFit/>
          </a:bodyPr>
          <a:lstStyle/>
          <a:p>
            <a:r>
              <a:rPr lang="en-US" altLang="zh-CN" sz="2700" b="1">
                <a:solidFill>
                  <a:srgbClr val="000000"/>
                </a:solidFill>
                <a:latin typeface="宋体" charset="-122"/>
              </a:rPr>
              <a:t>,</a:t>
            </a:r>
            <a:endParaRPr lang="en-US" altLang="zh-CN"/>
          </a:p>
        </p:txBody>
      </p:sp>
      <p:sp>
        <p:nvSpPr>
          <p:cNvPr id="505875" name="Rectangle 27"/>
          <p:cNvSpPr>
            <a:spLocks noChangeArrowheads="1"/>
          </p:cNvSpPr>
          <p:nvPr/>
        </p:nvSpPr>
        <p:spPr bwMode="auto">
          <a:xfrm>
            <a:off x="3848100" y="4719638"/>
            <a:ext cx="688975" cy="411162"/>
          </a:xfrm>
          <a:prstGeom prst="rect">
            <a:avLst/>
          </a:prstGeom>
          <a:noFill/>
          <a:ln w="9525">
            <a:noFill/>
            <a:miter lim="800000"/>
            <a:headEnd/>
            <a:tailEnd/>
          </a:ln>
        </p:spPr>
        <p:txBody>
          <a:bodyPr wrap="none" lIns="0" tIns="0" rIns="0" bIns="0">
            <a:spAutoFit/>
          </a:bodyPr>
          <a:lstStyle/>
          <a:p>
            <a:r>
              <a:rPr lang="zh-CN" altLang="en-US" sz="2700" b="1">
                <a:solidFill>
                  <a:srgbClr val="000000"/>
                </a:solidFill>
                <a:latin typeface="宋体" charset="-122"/>
                <a:ea typeface="楷体_GB2312" pitchFamily="49" charset="-122"/>
              </a:rPr>
              <a:t>证明</a:t>
            </a:r>
            <a:endParaRPr lang="zh-CN" altLang="en-US">
              <a:ea typeface="楷体_GB2312" pitchFamily="49" charset="-122"/>
            </a:endParaRPr>
          </a:p>
        </p:txBody>
      </p:sp>
      <p:sp>
        <p:nvSpPr>
          <p:cNvPr id="505876" name="Rectangle 28"/>
          <p:cNvSpPr>
            <a:spLocks noChangeArrowheads="1"/>
          </p:cNvSpPr>
          <p:nvPr/>
        </p:nvSpPr>
        <p:spPr bwMode="auto">
          <a:xfrm>
            <a:off x="4546600" y="4719638"/>
            <a:ext cx="173038" cy="411162"/>
          </a:xfrm>
          <a:prstGeom prst="rect">
            <a:avLst/>
          </a:prstGeom>
          <a:noFill/>
          <a:ln w="9525">
            <a:noFill/>
            <a:miter lim="800000"/>
            <a:headEnd/>
            <a:tailEnd/>
          </a:ln>
        </p:spPr>
        <p:txBody>
          <a:bodyPr wrap="none" lIns="0" tIns="0" rIns="0" bIns="0">
            <a:spAutoFit/>
          </a:bodyPr>
          <a:lstStyle/>
          <a:p>
            <a:r>
              <a:rPr lang="en-US" altLang="zh-CN" sz="2700" b="1">
                <a:solidFill>
                  <a:srgbClr val="000000"/>
                </a:solidFill>
                <a:latin typeface="宋体" charset="-122"/>
              </a:rPr>
              <a:t>:</a:t>
            </a:r>
            <a:endParaRPr lang="en-US" altLang="zh-CN"/>
          </a:p>
        </p:txBody>
      </p:sp>
      <p:sp>
        <p:nvSpPr>
          <p:cNvPr id="505877" name="Rectangle 29"/>
          <p:cNvSpPr>
            <a:spLocks noChangeArrowheads="1"/>
          </p:cNvSpPr>
          <p:nvPr/>
        </p:nvSpPr>
        <p:spPr bwMode="auto">
          <a:xfrm>
            <a:off x="4764088" y="4710113"/>
            <a:ext cx="247650" cy="411162"/>
          </a:xfrm>
          <a:prstGeom prst="rect">
            <a:avLst/>
          </a:prstGeom>
          <a:noFill/>
          <a:ln w="9525">
            <a:noFill/>
            <a:miter lim="800000"/>
            <a:headEnd/>
            <a:tailEnd/>
          </a:ln>
        </p:spPr>
        <p:txBody>
          <a:bodyPr wrap="none" lIns="0" tIns="0" rIns="0" bIns="0">
            <a:spAutoFit/>
          </a:bodyPr>
          <a:lstStyle/>
          <a:p>
            <a:r>
              <a:rPr lang="en-US" altLang="zh-CN" sz="2700" i="1">
                <a:solidFill>
                  <a:srgbClr val="000000"/>
                </a:solidFill>
              </a:rPr>
              <a:t>G</a:t>
            </a:r>
            <a:endParaRPr lang="en-US" altLang="zh-CN"/>
          </a:p>
        </p:txBody>
      </p:sp>
      <p:sp>
        <p:nvSpPr>
          <p:cNvPr id="505878" name="Rectangle 30"/>
          <p:cNvSpPr>
            <a:spLocks noChangeArrowheads="1"/>
          </p:cNvSpPr>
          <p:nvPr/>
        </p:nvSpPr>
        <p:spPr bwMode="auto">
          <a:xfrm>
            <a:off x="5099050" y="4719638"/>
            <a:ext cx="3482975" cy="427037"/>
          </a:xfrm>
          <a:prstGeom prst="rect">
            <a:avLst/>
          </a:prstGeom>
          <a:noFill/>
          <a:ln w="9525">
            <a:noFill/>
            <a:miter lim="800000"/>
            <a:headEnd/>
            <a:tailEnd/>
          </a:ln>
        </p:spPr>
        <p:txBody>
          <a:bodyPr wrap="none" lIns="0" tIns="0" rIns="0" bIns="0">
            <a:spAutoFit/>
          </a:bodyPr>
          <a:lstStyle/>
          <a:p>
            <a:r>
              <a:rPr lang="zh-CN" altLang="en-US" sz="2700" b="1">
                <a:solidFill>
                  <a:srgbClr val="000000"/>
                </a:solidFill>
                <a:latin typeface="楷体_GB2312" pitchFamily="49" charset="-122"/>
                <a:ea typeface="楷体_GB2312" pitchFamily="49" charset="-122"/>
              </a:rPr>
              <a:t>是交换群的充要</a:t>
            </a:r>
            <a:r>
              <a:rPr lang="zh-CN" altLang="en-US" b="1">
                <a:solidFill>
                  <a:srgbClr val="000000"/>
                </a:solidFill>
                <a:ea typeface="楷体_GB2312" pitchFamily="49" charset="-122"/>
              </a:rPr>
              <a:t>条件是</a:t>
            </a:r>
          </a:p>
        </p:txBody>
      </p:sp>
      <p:grpSp>
        <p:nvGrpSpPr>
          <p:cNvPr id="505879" name="Group 42"/>
          <p:cNvGrpSpPr>
            <a:grpSpLocks/>
          </p:cNvGrpSpPr>
          <p:nvPr/>
        </p:nvGrpSpPr>
        <p:grpSpPr bwMode="auto">
          <a:xfrm>
            <a:off x="2416175" y="5300663"/>
            <a:ext cx="1706563" cy="450850"/>
            <a:chOff x="1522" y="3674"/>
            <a:chExt cx="1075" cy="284"/>
          </a:xfrm>
        </p:grpSpPr>
        <p:sp>
          <p:nvSpPr>
            <p:cNvPr id="505888" name="Rectangle 33"/>
            <p:cNvSpPr>
              <a:spLocks noChangeArrowheads="1"/>
            </p:cNvSpPr>
            <p:nvPr/>
          </p:nvSpPr>
          <p:spPr bwMode="auto">
            <a:xfrm>
              <a:off x="2533" y="3683"/>
              <a:ext cx="64" cy="154"/>
            </a:xfrm>
            <a:prstGeom prst="rect">
              <a:avLst/>
            </a:prstGeom>
            <a:noFill/>
            <a:ln w="9525">
              <a:noFill/>
              <a:miter lim="800000"/>
              <a:headEnd/>
              <a:tailEnd/>
            </a:ln>
          </p:spPr>
          <p:txBody>
            <a:bodyPr wrap="none" lIns="0" tIns="0" rIns="0" bIns="0">
              <a:spAutoFit/>
            </a:bodyPr>
            <a:lstStyle/>
            <a:p>
              <a:r>
                <a:rPr lang="en-US" altLang="zh-CN" sz="1600">
                  <a:solidFill>
                    <a:srgbClr val="000000"/>
                  </a:solidFill>
                </a:rPr>
                <a:t>2</a:t>
              </a:r>
              <a:endParaRPr lang="en-US" altLang="zh-CN"/>
            </a:p>
          </p:txBody>
        </p:sp>
        <p:sp>
          <p:nvSpPr>
            <p:cNvPr id="505889" name="Rectangle 34"/>
            <p:cNvSpPr>
              <a:spLocks noChangeArrowheads="1"/>
            </p:cNvSpPr>
            <p:nvPr/>
          </p:nvSpPr>
          <p:spPr bwMode="auto">
            <a:xfrm>
              <a:off x="2343" y="3683"/>
              <a:ext cx="64" cy="154"/>
            </a:xfrm>
            <a:prstGeom prst="rect">
              <a:avLst/>
            </a:prstGeom>
            <a:noFill/>
            <a:ln w="9525">
              <a:noFill/>
              <a:miter lim="800000"/>
              <a:headEnd/>
              <a:tailEnd/>
            </a:ln>
          </p:spPr>
          <p:txBody>
            <a:bodyPr wrap="none" lIns="0" tIns="0" rIns="0" bIns="0">
              <a:spAutoFit/>
            </a:bodyPr>
            <a:lstStyle/>
            <a:p>
              <a:r>
                <a:rPr lang="en-US" altLang="zh-CN" sz="1600">
                  <a:solidFill>
                    <a:srgbClr val="000000"/>
                  </a:solidFill>
                </a:rPr>
                <a:t>2</a:t>
              </a:r>
              <a:endParaRPr lang="en-US" altLang="zh-CN"/>
            </a:p>
          </p:txBody>
        </p:sp>
        <p:sp>
          <p:nvSpPr>
            <p:cNvPr id="505890" name="Rectangle 35"/>
            <p:cNvSpPr>
              <a:spLocks noChangeArrowheads="1"/>
            </p:cNvSpPr>
            <p:nvPr/>
          </p:nvSpPr>
          <p:spPr bwMode="auto">
            <a:xfrm>
              <a:off x="1909" y="3683"/>
              <a:ext cx="64" cy="154"/>
            </a:xfrm>
            <a:prstGeom prst="rect">
              <a:avLst/>
            </a:prstGeom>
            <a:noFill/>
            <a:ln w="9525">
              <a:noFill/>
              <a:miter lim="800000"/>
              <a:headEnd/>
              <a:tailEnd/>
            </a:ln>
          </p:spPr>
          <p:txBody>
            <a:bodyPr wrap="none" lIns="0" tIns="0" rIns="0" bIns="0">
              <a:spAutoFit/>
            </a:bodyPr>
            <a:lstStyle/>
            <a:p>
              <a:r>
                <a:rPr lang="en-US" altLang="zh-CN" sz="1600">
                  <a:solidFill>
                    <a:srgbClr val="000000"/>
                  </a:solidFill>
                </a:rPr>
                <a:t>2</a:t>
              </a:r>
              <a:endParaRPr lang="en-US" altLang="zh-CN"/>
            </a:p>
          </p:txBody>
        </p:sp>
        <p:sp>
          <p:nvSpPr>
            <p:cNvPr id="505891" name="Rectangle 36"/>
            <p:cNvSpPr>
              <a:spLocks noChangeArrowheads="1"/>
            </p:cNvSpPr>
            <p:nvPr/>
          </p:nvSpPr>
          <p:spPr bwMode="auto">
            <a:xfrm>
              <a:off x="1825" y="3699"/>
              <a:ext cx="72" cy="259"/>
            </a:xfrm>
            <a:prstGeom prst="rect">
              <a:avLst/>
            </a:prstGeom>
            <a:noFill/>
            <a:ln w="9525">
              <a:noFill/>
              <a:miter lim="800000"/>
              <a:headEnd/>
              <a:tailEnd/>
            </a:ln>
          </p:spPr>
          <p:txBody>
            <a:bodyPr wrap="none" lIns="0" tIns="0" rIns="0" bIns="0">
              <a:spAutoFit/>
            </a:bodyPr>
            <a:lstStyle/>
            <a:p>
              <a:r>
                <a:rPr lang="en-US" altLang="zh-CN" sz="2700">
                  <a:solidFill>
                    <a:srgbClr val="000000"/>
                  </a:solidFill>
                </a:rPr>
                <a:t>)</a:t>
              </a:r>
              <a:endParaRPr lang="en-US" altLang="zh-CN"/>
            </a:p>
          </p:txBody>
        </p:sp>
        <p:sp>
          <p:nvSpPr>
            <p:cNvPr id="505892" name="Rectangle 37"/>
            <p:cNvSpPr>
              <a:spLocks noChangeArrowheads="1"/>
            </p:cNvSpPr>
            <p:nvPr/>
          </p:nvSpPr>
          <p:spPr bwMode="auto">
            <a:xfrm>
              <a:off x="1522" y="3699"/>
              <a:ext cx="72" cy="259"/>
            </a:xfrm>
            <a:prstGeom prst="rect">
              <a:avLst/>
            </a:prstGeom>
            <a:noFill/>
            <a:ln w="9525">
              <a:noFill/>
              <a:miter lim="800000"/>
              <a:headEnd/>
              <a:tailEnd/>
            </a:ln>
          </p:spPr>
          <p:txBody>
            <a:bodyPr wrap="none" lIns="0" tIns="0" rIns="0" bIns="0">
              <a:spAutoFit/>
            </a:bodyPr>
            <a:lstStyle/>
            <a:p>
              <a:r>
                <a:rPr lang="en-US" altLang="zh-CN" sz="2700">
                  <a:solidFill>
                    <a:srgbClr val="000000"/>
                  </a:solidFill>
                </a:rPr>
                <a:t>(</a:t>
              </a:r>
              <a:endParaRPr lang="en-US" altLang="zh-CN"/>
            </a:p>
          </p:txBody>
        </p:sp>
        <p:sp>
          <p:nvSpPr>
            <p:cNvPr id="505893" name="Rectangle 38"/>
            <p:cNvSpPr>
              <a:spLocks noChangeArrowheads="1"/>
            </p:cNvSpPr>
            <p:nvPr/>
          </p:nvSpPr>
          <p:spPr bwMode="auto">
            <a:xfrm>
              <a:off x="2411" y="3699"/>
              <a:ext cx="108" cy="259"/>
            </a:xfrm>
            <a:prstGeom prst="rect">
              <a:avLst/>
            </a:prstGeom>
            <a:noFill/>
            <a:ln w="9525">
              <a:noFill/>
              <a:miter lim="800000"/>
              <a:headEnd/>
              <a:tailEnd/>
            </a:ln>
          </p:spPr>
          <p:txBody>
            <a:bodyPr wrap="none" lIns="0" tIns="0" rIns="0" bIns="0">
              <a:spAutoFit/>
            </a:bodyPr>
            <a:lstStyle/>
            <a:p>
              <a:r>
                <a:rPr lang="en-US" altLang="zh-CN" sz="2700" i="1">
                  <a:solidFill>
                    <a:srgbClr val="000000"/>
                  </a:solidFill>
                </a:rPr>
                <a:t>b</a:t>
              </a:r>
              <a:endParaRPr lang="en-US" altLang="zh-CN"/>
            </a:p>
          </p:txBody>
        </p:sp>
        <p:sp>
          <p:nvSpPr>
            <p:cNvPr id="505894" name="Rectangle 39"/>
            <p:cNvSpPr>
              <a:spLocks noChangeArrowheads="1"/>
            </p:cNvSpPr>
            <p:nvPr/>
          </p:nvSpPr>
          <p:spPr bwMode="auto">
            <a:xfrm>
              <a:off x="2218" y="3699"/>
              <a:ext cx="108" cy="259"/>
            </a:xfrm>
            <a:prstGeom prst="rect">
              <a:avLst/>
            </a:prstGeom>
            <a:noFill/>
            <a:ln w="9525">
              <a:noFill/>
              <a:miter lim="800000"/>
              <a:headEnd/>
              <a:tailEnd/>
            </a:ln>
          </p:spPr>
          <p:txBody>
            <a:bodyPr wrap="none" lIns="0" tIns="0" rIns="0" bIns="0">
              <a:spAutoFit/>
            </a:bodyPr>
            <a:lstStyle/>
            <a:p>
              <a:r>
                <a:rPr lang="en-US" altLang="zh-CN" sz="2700" i="1">
                  <a:solidFill>
                    <a:srgbClr val="000000"/>
                  </a:solidFill>
                </a:rPr>
                <a:t>a</a:t>
              </a:r>
              <a:endParaRPr lang="en-US" altLang="zh-CN"/>
            </a:p>
          </p:txBody>
        </p:sp>
        <p:sp>
          <p:nvSpPr>
            <p:cNvPr id="505895" name="Rectangle 40"/>
            <p:cNvSpPr>
              <a:spLocks noChangeArrowheads="1"/>
            </p:cNvSpPr>
            <p:nvPr/>
          </p:nvSpPr>
          <p:spPr bwMode="auto">
            <a:xfrm>
              <a:off x="1601" y="3699"/>
              <a:ext cx="216" cy="259"/>
            </a:xfrm>
            <a:prstGeom prst="rect">
              <a:avLst/>
            </a:prstGeom>
            <a:noFill/>
            <a:ln w="9525">
              <a:noFill/>
              <a:miter lim="800000"/>
              <a:headEnd/>
              <a:tailEnd/>
            </a:ln>
          </p:spPr>
          <p:txBody>
            <a:bodyPr wrap="none" lIns="0" tIns="0" rIns="0" bIns="0">
              <a:spAutoFit/>
            </a:bodyPr>
            <a:lstStyle/>
            <a:p>
              <a:r>
                <a:rPr lang="en-US" altLang="zh-CN" sz="2700" i="1">
                  <a:solidFill>
                    <a:srgbClr val="000000"/>
                  </a:solidFill>
                </a:rPr>
                <a:t>ab</a:t>
              </a:r>
              <a:endParaRPr lang="en-US" altLang="zh-CN"/>
            </a:p>
          </p:txBody>
        </p:sp>
        <p:sp>
          <p:nvSpPr>
            <p:cNvPr id="505896" name="Rectangle 41"/>
            <p:cNvSpPr>
              <a:spLocks noChangeArrowheads="1"/>
            </p:cNvSpPr>
            <p:nvPr/>
          </p:nvSpPr>
          <p:spPr bwMode="auto">
            <a:xfrm>
              <a:off x="2046" y="3674"/>
              <a:ext cx="119" cy="259"/>
            </a:xfrm>
            <a:prstGeom prst="rect">
              <a:avLst/>
            </a:prstGeom>
            <a:noFill/>
            <a:ln w="9525">
              <a:noFill/>
              <a:miter lim="800000"/>
              <a:headEnd/>
              <a:tailEnd/>
            </a:ln>
          </p:spPr>
          <p:txBody>
            <a:bodyPr wrap="none" lIns="0" tIns="0" rIns="0" bIns="0">
              <a:spAutoFit/>
            </a:bodyPr>
            <a:lstStyle/>
            <a:p>
              <a:r>
                <a:rPr lang="en-US" altLang="zh-CN" sz="2700">
                  <a:solidFill>
                    <a:srgbClr val="000000"/>
                  </a:solidFill>
                  <a:latin typeface="Symbol" pitchFamily="18" charset="2"/>
                </a:rPr>
                <a:t>=</a:t>
              </a:r>
              <a:endParaRPr lang="en-US" altLang="zh-CN"/>
            </a:p>
          </p:txBody>
        </p:sp>
      </p:grpSp>
      <p:sp>
        <p:nvSpPr>
          <p:cNvPr id="505880" name="Rectangle 43"/>
          <p:cNvSpPr>
            <a:spLocks noChangeArrowheads="1"/>
          </p:cNvSpPr>
          <p:nvPr/>
        </p:nvSpPr>
        <p:spPr bwMode="auto">
          <a:xfrm>
            <a:off x="4171950" y="5353050"/>
            <a:ext cx="173038" cy="411163"/>
          </a:xfrm>
          <a:prstGeom prst="rect">
            <a:avLst/>
          </a:prstGeom>
          <a:noFill/>
          <a:ln w="9525">
            <a:noFill/>
            <a:miter lim="800000"/>
            <a:headEnd/>
            <a:tailEnd/>
          </a:ln>
        </p:spPr>
        <p:txBody>
          <a:bodyPr wrap="none" lIns="0" tIns="0" rIns="0" bIns="0">
            <a:spAutoFit/>
          </a:bodyPr>
          <a:lstStyle/>
          <a:p>
            <a:r>
              <a:rPr lang="en-US" altLang="zh-CN" sz="2700" b="1">
                <a:solidFill>
                  <a:srgbClr val="000000"/>
                </a:solidFill>
                <a:latin typeface="宋体" charset="-122"/>
              </a:rPr>
              <a:t>,</a:t>
            </a:r>
            <a:endParaRPr lang="en-US" altLang="zh-CN"/>
          </a:p>
        </p:txBody>
      </p:sp>
      <p:grpSp>
        <p:nvGrpSpPr>
          <p:cNvPr id="505881" name="Group 50"/>
          <p:cNvGrpSpPr>
            <a:grpSpLocks/>
          </p:cNvGrpSpPr>
          <p:nvPr/>
        </p:nvGrpSpPr>
        <p:grpSpPr bwMode="auto">
          <a:xfrm>
            <a:off x="4389438" y="5300663"/>
            <a:ext cx="1325562" cy="450850"/>
            <a:chOff x="2765" y="3674"/>
            <a:chExt cx="835" cy="284"/>
          </a:xfrm>
        </p:grpSpPr>
        <p:sp>
          <p:nvSpPr>
            <p:cNvPr id="505882" name="Rectangle 44"/>
            <p:cNvSpPr>
              <a:spLocks noChangeArrowheads="1"/>
            </p:cNvSpPr>
            <p:nvPr/>
          </p:nvSpPr>
          <p:spPr bwMode="auto">
            <a:xfrm>
              <a:off x="3444" y="3699"/>
              <a:ext cx="156" cy="259"/>
            </a:xfrm>
            <a:prstGeom prst="rect">
              <a:avLst/>
            </a:prstGeom>
            <a:noFill/>
            <a:ln w="9525">
              <a:noFill/>
              <a:miter lim="800000"/>
              <a:headEnd/>
              <a:tailEnd/>
            </a:ln>
          </p:spPr>
          <p:txBody>
            <a:bodyPr wrap="none" lIns="0" tIns="0" rIns="0" bIns="0">
              <a:spAutoFit/>
            </a:bodyPr>
            <a:lstStyle/>
            <a:p>
              <a:r>
                <a:rPr lang="en-US" altLang="zh-CN" sz="2700" i="1">
                  <a:solidFill>
                    <a:srgbClr val="000000"/>
                  </a:solidFill>
                </a:rPr>
                <a:t>G</a:t>
              </a:r>
              <a:endParaRPr lang="en-US" altLang="zh-CN"/>
            </a:p>
          </p:txBody>
        </p:sp>
        <p:sp>
          <p:nvSpPr>
            <p:cNvPr id="505883" name="Rectangle 45"/>
            <p:cNvSpPr>
              <a:spLocks noChangeArrowheads="1"/>
            </p:cNvSpPr>
            <p:nvPr/>
          </p:nvSpPr>
          <p:spPr bwMode="auto">
            <a:xfrm>
              <a:off x="3129" y="3699"/>
              <a:ext cx="108" cy="259"/>
            </a:xfrm>
            <a:prstGeom prst="rect">
              <a:avLst/>
            </a:prstGeom>
            <a:noFill/>
            <a:ln w="9525">
              <a:noFill/>
              <a:miter lim="800000"/>
              <a:headEnd/>
              <a:tailEnd/>
            </a:ln>
          </p:spPr>
          <p:txBody>
            <a:bodyPr wrap="none" lIns="0" tIns="0" rIns="0" bIns="0">
              <a:spAutoFit/>
            </a:bodyPr>
            <a:lstStyle/>
            <a:p>
              <a:r>
                <a:rPr lang="en-US" altLang="zh-CN" sz="2700" i="1">
                  <a:solidFill>
                    <a:srgbClr val="000000"/>
                  </a:solidFill>
                </a:rPr>
                <a:t>b</a:t>
              </a:r>
              <a:endParaRPr lang="en-US" altLang="zh-CN"/>
            </a:p>
          </p:txBody>
        </p:sp>
        <p:sp>
          <p:nvSpPr>
            <p:cNvPr id="505884" name="Rectangle 46"/>
            <p:cNvSpPr>
              <a:spLocks noChangeArrowheads="1"/>
            </p:cNvSpPr>
            <p:nvPr/>
          </p:nvSpPr>
          <p:spPr bwMode="auto">
            <a:xfrm>
              <a:off x="2919" y="3699"/>
              <a:ext cx="108" cy="259"/>
            </a:xfrm>
            <a:prstGeom prst="rect">
              <a:avLst/>
            </a:prstGeom>
            <a:noFill/>
            <a:ln w="9525">
              <a:noFill/>
              <a:miter lim="800000"/>
              <a:headEnd/>
              <a:tailEnd/>
            </a:ln>
          </p:spPr>
          <p:txBody>
            <a:bodyPr wrap="none" lIns="0" tIns="0" rIns="0" bIns="0">
              <a:spAutoFit/>
            </a:bodyPr>
            <a:lstStyle/>
            <a:p>
              <a:r>
                <a:rPr lang="en-US" altLang="zh-CN" sz="2700" i="1">
                  <a:solidFill>
                    <a:srgbClr val="000000"/>
                  </a:solidFill>
                </a:rPr>
                <a:t>a</a:t>
              </a:r>
              <a:endParaRPr lang="en-US" altLang="zh-CN"/>
            </a:p>
          </p:txBody>
        </p:sp>
        <p:sp>
          <p:nvSpPr>
            <p:cNvPr id="505885" name="Rectangle 47"/>
            <p:cNvSpPr>
              <a:spLocks noChangeArrowheads="1"/>
            </p:cNvSpPr>
            <p:nvPr/>
          </p:nvSpPr>
          <p:spPr bwMode="auto">
            <a:xfrm>
              <a:off x="3266" y="3674"/>
              <a:ext cx="154" cy="259"/>
            </a:xfrm>
            <a:prstGeom prst="rect">
              <a:avLst/>
            </a:prstGeom>
            <a:noFill/>
            <a:ln w="9525">
              <a:noFill/>
              <a:miter lim="800000"/>
              <a:headEnd/>
              <a:tailEnd/>
            </a:ln>
          </p:spPr>
          <p:txBody>
            <a:bodyPr wrap="none" lIns="0" tIns="0" rIns="0" bIns="0">
              <a:spAutoFit/>
            </a:bodyPr>
            <a:lstStyle/>
            <a:p>
              <a:r>
                <a:rPr lang="en-US" altLang="zh-CN" sz="2700">
                  <a:solidFill>
                    <a:srgbClr val="000000"/>
                  </a:solidFill>
                  <a:latin typeface="Symbol" pitchFamily="18" charset="2"/>
                </a:rPr>
                <a:t>Î</a:t>
              </a:r>
              <a:endParaRPr lang="en-US" altLang="zh-CN"/>
            </a:p>
          </p:txBody>
        </p:sp>
        <p:sp>
          <p:nvSpPr>
            <p:cNvPr id="505886" name="Rectangle 48"/>
            <p:cNvSpPr>
              <a:spLocks noChangeArrowheads="1"/>
            </p:cNvSpPr>
            <p:nvPr/>
          </p:nvSpPr>
          <p:spPr bwMode="auto">
            <a:xfrm>
              <a:off x="2765" y="3674"/>
              <a:ext cx="154" cy="259"/>
            </a:xfrm>
            <a:prstGeom prst="rect">
              <a:avLst/>
            </a:prstGeom>
            <a:noFill/>
            <a:ln w="9525">
              <a:noFill/>
              <a:miter lim="800000"/>
              <a:headEnd/>
              <a:tailEnd/>
            </a:ln>
          </p:spPr>
          <p:txBody>
            <a:bodyPr wrap="none" lIns="0" tIns="0" rIns="0" bIns="0">
              <a:spAutoFit/>
            </a:bodyPr>
            <a:lstStyle/>
            <a:p>
              <a:r>
                <a:rPr lang="en-US" altLang="zh-CN" sz="2700">
                  <a:solidFill>
                    <a:srgbClr val="000000"/>
                  </a:solidFill>
                  <a:latin typeface="Symbol" pitchFamily="18" charset="2"/>
                </a:rPr>
                <a:t>"</a:t>
              </a:r>
              <a:endParaRPr lang="en-US" altLang="zh-CN"/>
            </a:p>
          </p:txBody>
        </p:sp>
        <p:sp>
          <p:nvSpPr>
            <p:cNvPr id="505887" name="Rectangle 49"/>
            <p:cNvSpPr>
              <a:spLocks noChangeArrowheads="1"/>
            </p:cNvSpPr>
            <p:nvPr/>
          </p:nvSpPr>
          <p:spPr bwMode="auto">
            <a:xfrm>
              <a:off x="3033" y="3698"/>
              <a:ext cx="54" cy="259"/>
            </a:xfrm>
            <a:prstGeom prst="rect">
              <a:avLst/>
            </a:prstGeom>
            <a:noFill/>
            <a:ln w="9525">
              <a:noFill/>
              <a:miter lim="800000"/>
              <a:headEnd/>
              <a:tailEnd/>
            </a:ln>
          </p:spPr>
          <p:txBody>
            <a:bodyPr wrap="none" lIns="0" tIns="0" rIns="0" bIns="0">
              <a:spAutoFit/>
            </a:bodyPr>
            <a:lstStyle/>
            <a:p>
              <a:r>
                <a:rPr lang="en-US" altLang="zh-CN" sz="2700">
                  <a:solidFill>
                    <a:srgbClr val="000000"/>
                  </a:solidFill>
                </a:rPr>
                <a:t>,</a:t>
              </a:r>
              <a:endParaRPr lang="en-US" altLang="zh-CN"/>
            </a:p>
          </p:txBody>
        </p:sp>
      </p:grpSp>
    </p:spTree>
  </p:cSld>
  <p:clrMapOvr>
    <a:masterClrMapping/>
  </p:clrMapOvr>
  <p:transition>
    <p:pull dir="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3" name="Rectangle 2"/>
          <p:cNvSpPr>
            <a:spLocks noGrp="1" noChangeArrowheads="1"/>
          </p:cNvSpPr>
          <p:nvPr>
            <p:ph type="title" idx="4294967295"/>
          </p:nvPr>
        </p:nvSpPr>
        <p:spPr>
          <a:xfrm>
            <a:off x="457200" y="-26988"/>
            <a:ext cx="7543800" cy="1143001"/>
          </a:xfrm>
        </p:spPr>
        <p:txBody>
          <a:bodyPr/>
          <a:lstStyle/>
          <a:p>
            <a:r>
              <a:rPr lang="zh-CN" altLang="en-US" smtClean="0"/>
              <a:t>第一节 群</a:t>
            </a:r>
          </a:p>
        </p:txBody>
      </p:sp>
      <p:grpSp>
        <p:nvGrpSpPr>
          <p:cNvPr id="591874" name="Group 3"/>
          <p:cNvGrpSpPr>
            <a:grpSpLocks/>
          </p:cNvGrpSpPr>
          <p:nvPr/>
        </p:nvGrpSpPr>
        <p:grpSpPr bwMode="auto">
          <a:xfrm>
            <a:off x="661988" y="1455738"/>
            <a:ext cx="7502525" cy="841375"/>
            <a:chOff x="385" y="1162"/>
            <a:chExt cx="4309" cy="389"/>
          </a:xfrm>
        </p:grpSpPr>
        <p:sp>
          <p:nvSpPr>
            <p:cNvPr id="591907" name="AutoShape 4"/>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591908" name="Group 5"/>
            <p:cNvGrpSpPr>
              <a:grpSpLocks/>
            </p:cNvGrpSpPr>
            <p:nvPr/>
          </p:nvGrpSpPr>
          <p:grpSpPr bwMode="auto">
            <a:xfrm>
              <a:off x="385" y="1162"/>
              <a:ext cx="614" cy="389"/>
              <a:chOff x="720" y="960"/>
              <a:chExt cx="987" cy="795"/>
            </a:xfrm>
          </p:grpSpPr>
          <p:sp>
            <p:nvSpPr>
              <p:cNvPr id="591911" name="Oval 6"/>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591912" name="Oval 7"/>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591913" name="Oval 8"/>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591909" name="Text Box 9"/>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000099"/>
                  </a:solidFill>
                  <a:ea typeface="楷体_GB2312" pitchFamily="49" charset="-122"/>
                </a:rPr>
                <a:t>群的定义</a:t>
              </a:r>
            </a:p>
          </p:txBody>
        </p:sp>
        <p:sp>
          <p:nvSpPr>
            <p:cNvPr id="591910" name="Text Box 10"/>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一</a:t>
              </a:r>
            </a:p>
          </p:txBody>
        </p:sp>
      </p:grpSp>
      <p:grpSp>
        <p:nvGrpSpPr>
          <p:cNvPr id="591875" name="Group 11"/>
          <p:cNvGrpSpPr>
            <a:grpSpLocks/>
          </p:cNvGrpSpPr>
          <p:nvPr/>
        </p:nvGrpSpPr>
        <p:grpSpPr bwMode="auto">
          <a:xfrm>
            <a:off x="661988" y="2435225"/>
            <a:ext cx="7502525" cy="841375"/>
            <a:chOff x="385" y="1162"/>
            <a:chExt cx="4309" cy="389"/>
          </a:xfrm>
        </p:grpSpPr>
        <p:sp>
          <p:nvSpPr>
            <p:cNvPr id="591900" name="AutoShape 12"/>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591901" name="Group 13"/>
            <p:cNvGrpSpPr>
              <a:grpSpLocks/>
            </p:cNvGrpSpPr>
            <p:nvPr/>
          </p:nvGrpSpPr>
          <p:grpSpPr bwMode="auto">
            <a:xfrm>
              <a:off x="385" y="1162"/>
              <a:ext cx="614" cy="389"/>
              <a:chOff x="720" y="960"/>
              <a:chExt cx="987" cy="795"/>
            </a:xfrm>
          </p:grpSpPr>
          <p:sp>
            <p:nvSpPr>
              <p:cNvPr id="591904" name="Oval 14"/>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591905" name="Oval 15"/>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591906" name="Oval 16"/>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591902" name="Text Box 17"/>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C00000"/>
                  </a:solidFill>
                  <a:ea typeface="楷体_GB2312" pitchFamily="49" charset="-122"/>
                </a:rPr>
                <a:t>子群</a:t>
              </a:r>
            </a:p>
          </p:txBody>
        </p:sp>
        <p:sp>
          <p:nvSpPr>
            <p:cNvPr id="591903" name="Text Box 18"/>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二</a:t>
              </a:r>
            </a:p>
          </p:txBody>
        </p:sp>
      </p:grpSp>
      <p:grpSp>
        <p:nvGrpSpPr>
          <p:cNvPr id="591876" name="Group 27"/>
          <p:cNvGrpSpPr>
            <a:grpSpLocks/>
          </p:cNvGrpSpPr>
          <p:nvPr/>
        </p:nvGrpSpPr>
        <p:grpSpPr bwMode="auto">
          <a:xfrm>
            <a:off x="690563" y="4387850"/>
            <a:ext cx="7502525" cy="841375"/>
            <a:chOff x="385" y="1162"/>
            <a:chExt cx="4309" cy="389"/>
          </a:xfrm>
        </p:grpSpPr>
        <p:sp>
          <p:nvSpPr>
            <p:cNvPr id="591893" name="AutoShape 28"/>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591894" name="Group 29"/>
            <p:cNvGrpSpPr>
              <a:grpSpLocks/>
            </p:cNvGrpSpPr>
            <p:nvPr/>
          </p:nvGrpSpPr>
          <p:grpSpPr bwMode="auto">
            <a:xfrm>
              <a:off x="385" y="1162"/>
              <a:ext cx="614" cy="389"/>
              <a:chOff x="720" y="960"/>
              <a:chExt cx="987" cy="795"/>
            </a:xfrm>
          </p:grpSpPr>
          <p:sp>
            <p:nvSpPr>
              <p:cNvPr id="591897" name="Oval 30"/>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591898" name="Oval 31"/>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591899" name="Oval 32"/>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591895" name="Text Box 33"/>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000099"/>
                  </a:solidFill>
                  <a:ea typeface="楷体_GB2312" pitchFamily="49" charset="-122"/>
                </a:rPr>
                <a:t>群的同态与同构</a:t>
              </a:r>
            </a:p>
          </p:txBody>
        </p:sp>
        <p:sp>
          <p:nvSpPr>
            <p:cNvPr id="591896" name="Text Box 34"/>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四</a:t>
              </a:r>
            </a:p>
          </p:txBody>
        </p:sp>
      </p:grpSp>
      <p:grpSp>
        <p:nvGrpSpPr>
          <p:cNvPr id="591877" name="Group 27"/>
          <p:cNvGrpSpPr>
            <a:grpSpLocks/>
          </p:cNvGrpSpPr>
          <p:nvPr/>
        </p:nvGrpSpPr>
        <p:grpSpPr bwMode="auto">
          <a:xfrm>
            <a:off x="690563" y="5395913"/>
            <a:ext cx="7502525" cy="841375"/>
            <a:chOff x="385" y="1162"/>
            <a:chExt cx="4309" cy="389"/>
          </a:xfrm>
        </p:grpSpPr>
        <p:sp>
          <p:nvSpPr>
            <p:cNvPr id="591886" name="AutoShape 28"/>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591887" name="Group 29"/>
            <p:cNvGrpSpPr>
              <a:grpSpLocks/>
            </p:cNvGrpSpPr>
            <p:nvPr/>
          </p:nvGrpSpPr>
          <p:grpSpPr bwMode="auto">
            <a:xfrm>
              <a:off x="385" y="1162"/>
              <a:ext cx="614" cy="389"/>
              <a:chOff x="720" y="960"/>
              <a:chExt cx="987" cy="795"/>
            </a:xfrm>
          </p:grpSpPr>
          <p:sp>
            <p:nvSpPr>
              <p:cNvPr id="591890" name="Oval 30"/>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591891" name="Oval 31"/>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591892" name="Oval 32"/>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591888" name="Text Box 33"/>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000099"/>
                  </a:solidFill>
                  <a:ea typeface="楷体_GB2312" pitchFamily="49" charset="-122"/>
                </a:rPr>
                <a:t>置换群</a:t>
              </a:r>
              <a:endParaRPr lang="en-US" altLang="zh-CN" sz="3200" b="1">
                <a:solidFill>
                  <a:srgbClr val="000099"/>
                </a:solidFill>
                <a:ea typeface="楷体_GB2312" pitchFamily="49" charset="-122"/>
              </a:endParaRPr>
            </a:p>
          </p:txBody>
        </p:sp>
        <p:sp>
          <p:nvSpPr>
            <p:cNvPr id="591889" name="Text Box 34"/>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五</a:t>
              </a:r>
            </a:p>
          </p:txBody>
        </p:sp>
      </p:grpSp>
      <p:grpSp>
        <p:nvGrpSpPr>
          <p:cNvPr id="591878" name="Group 27"/>
          <p:cNvGrpSpPr>
            <a:grpSpLocks/>
          </p:cNvGrpSpPr>
          <p:nvPr/>
        </p:nvGrpSpPr>
        <p:grpSpPr bwMode="auto">
          <a:xfrm>
            <a:off x="661988" y="3402013"/>
            <a:ext cx="7502525" cy="841375"/>
            <a:chOff x="385" y="1162"/>
            <a:chExt cx="4309" cy="389"/>
          </a:xfrm>
        </p:grpSpPr>
        <p:sp>
          <p:nvSpPr>
            <p:cNvPr id="591879" name="AutoShape 28"/>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591880" name="Group 29"/>
            <p:cNvGrpSpPr>
              <a:grpSpLocks/>
            </p:cNvGrpSpPr>
            <p:nvPr/>
          </p:nvGrpSpPr>
          <p:grpSpPr bwMode="auto">
            <a:xfrm>
              <a:off x="385" y="1162"/>
              <a:ext cx="614" cy="389"/>
              <a:chOff x="720" y="960"/>
              <a:chExt cx="987" cy="795"/>
            </a:xfrm>
          </p:grpSpPr>
          <p:sp>
            <p:nvSpPr>
              <p:cNvPr id="591883" name="Oval 30"/>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591884" name="Oval 31"/>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591885" name="Oval 32"/>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591881" name="Text Box 33"/>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000099"/>
                  </a:solidFill>
                  <a:ea typeface="楷体_GB2312" pitchFamily="49" charset="-122"/>
                </a:rPr>
                <a:t>正规子群与商群</a:t>
              </a:r>
            </a:p>
          </p:txBody>
        </p:sp>
        <p:sp>
          <p:nvSpPr>
            <p:cNvPr id="591882" name="Text Box 34"/>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三</a:t>
              </a:r>
            </a:p>
          </p:txBody>
        </p:sp>
      </p:grpSp>
    </p:spTree>
  </p:cSld>
  <p:clrMapOvr>
    <a:masterClrMapping/>
  </p:clrMapOvr>
  <p:transition spd="slow" advTm="2861">
    <p:strips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1" name="Rectangle 3"/>
          <p:cNvSpPr>
            <a:spLocks noChangeArrowheads="1"/>
          </p:cNvSpPr>
          <p:nvPr/>
        </p:nvSpPr>
        <p:spPr bwMode="auto">
          <a:xfrm>
            <a:off x="357188" y="1571625"/>
            <a:ext cx="8318500" cy="1235075"/>
          </a:xfrm>
          <a:prstGeom prst="rect">
            <a:avLst/>
          </a:prstGeom>
          <a:noFill/>
          <a:ln w="9525">
            <a:noFill/>
            <a:miter lim="800000"/>
            <a:headEnd/>
            <a:tailEnd/>
          </a:ln>
        </p:spPr>
        <p:txBody>
          <a:bodyPr>
            <a:spAutoFit/>
          </a:bodyPr>
          <a:lstStyle/>
          <a:p>
            <a:pPr marL="263525" indent="-263525">
              <a:lnSpc>
                <a:spcPct val="125000"/>
              </a:lnSpc>
              <a:spcBef>
                <a:spcPts val="600"/>
              </a:spcBef>
              <a:buClr>
                <a:srgbClr val="FF3300"/>
              </a:buClr>
              <a:buSzPct val="90000"/>
              <a:buFont typeface="Wingdings" pitchFamily="2" charset="2"/>
              <a:buChar char="Ø"/>
            </a:pPr>
            <a:r>
              <a:rPr kumimoji="0" lang="zh-CN" altLang="en-US" b="1">
                <a:latin typeface="楷体_GB2312" pitchFamily="49" charset="-122"/>
                <a:ea typeface="楷体_GB2312" pitchFamily="49" charset="-122"/>
              </a:rPr>
              <a:t>能描述</a:t>
            </a:r>
            <a:r>
              <a:rPr kumimoji="0" lang="zh-CN" altLang="en-US" b="1">
                <a:solidFill>
                  <a:srgbClr val="FF0000"/>
                </a:solidFill>
                <a:latin typeface="楷体_GB2312" pitchFamily="49" charset="-122"/>
                <a:ea typeface="楷体_GB2312" pitchFamily="49" charset="-122"/>
              </a:rPr>
              <a:t>子群</a:t>
            </a:r>
            <a:r>
              <a:rPr kumimoji="0" lang="zh-CN" altLang="en-US" b="1">
                <a:latin typeface="楷体_GB2312" pitchFamily="49" charset="-122"/>
                <a:ea typeface="楷体_GB2312" pitchFamily="49" charset="-122"/>
              </a:rPr>
              <a:t>概念</a:t>
            </a:r>
          </a:p>
          <a:p>
            <a:pPr marL="263525" indent="-263525">
              <a:lnSpc>
                <a:spcPct val="125000"/>
              </a:lnSpc>
              <a:spcBef>
                <a:spcPts val="600"/>
              </a:spcBef>
              <a:buClr>
                <a:srgbClr val="FF3300"/>
              </a:buClr>
              <a:buSzPct val="90000"/>
              <a:buFont typeface="Wingdings" pitchFamily="2" charset="2"/>
              <a:buChar char="Ø"/>
            </a:pPr>
            <a:r>
              <a:rPr kumimoji="0" lang="zh-CN" altLang="en-US" b="1">
                <a:latin typeface="楷体_GB2312" pitchFamily="49" charset="-122"/>
                <a:ea typeface="楷体_GB2312" pitchFamily="49" charset="-122"/>
              </a:rPr>
              <a:t>能利用已有定理</a:t>
            </a:r>
            <a:r>
              <a:rPr kumimoji="0" lang="zh-CN" altLang="en-US" b="1">
                <a:solidFill>
                  <a:srgbClr val="FF0000"/>
                </a:solidFill>
                <a:latin typeface="楷体_GB2312" pitchFamily="49" charset="-122"/>
                <a:ea typeface="楷体_GB2312" pitchFamily="49" charset="-122"/>
              </a:rPr>
              <a:t>判断</a:t>
            </a:r>
            <a:r>
              <a:rPr kumimoji="0" lang="en-US" altLang="zh-CN" b="1">
                <a:solidFill>
                  <a:srgbClr val="FF0000"/>
                </a:solidFill>
                <a:latin typeface="楷体_GB2312" pitchFamily="49" charset="-122"/>
                <a:ea typeface="楷体_GB2312" pitchFamily="49" charset="-122"/>
              </a:rPr>
              <a:t>(</a:t>
            </a:r>
            <a:r>
              <a:rPr kumimoji="0" lang="zh-CN" altLang="en-US" b="1">
                <a:solidFill>
                  <a:srgbClr val="FF0000"/>
                </a:solidFill>
                <a:latin typeface="楷体_GB2312" pitchFamily="49" charset="-122"/>
                <a:ea typeface="楷体_GB2312" pitchFamily="49" charset="-122"/>
              </a:rPr>
              <a:t>证明</a:t>
            </a:r>
            <a:r>
              <a:rPr kumimoji="0" lang="en-US" altLang="zh-CN" b="1">
                <a:solidFill>
                  <a:srgbClr val="FF0000"/>
                </a:solidFill>
                <a:latin typeface="楷体_GB2312" pitchFamily="49" charset="-122"/>
                <a:ea typeface="楷体_GB2312" pitchFamily="49" charset="-122"/>
              </a:rPr>
              <a:t>)</a:t>
            </a:r>
            <a:r>
              <a:rPr kumimoji="0" lang="zh-CN" altLang="en-US" b="1">
                <a:solidFill>
                  <a:srgbClr val="FF0000"/>
                </a:solidFill>
                <a:latin typeface="楷体_GB2312" pitchFamily="49" charset="-122"/>
                <a:ea typeface="楷体_GB2312" pitchFamily="49" charset="-122"/>
              </a:rPr>
              <a:t>子集合是否为子群</a:t>
            </a:r>
          </a:p>
        </p:txBody>
      </p:sp>
      <p:sp>
        <p:nvSpPr>
          <p:cNvPr id="593922"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1.2.1</a:t>
            </a:r>
            <a:r>
              <a:rPr kumimoji="0" lang="zh-CN" altLang="en-US" sz="4200" b="1">
                <a:solidFill>
                  <a:schemeClr val="bg1"/>
                </a:solidFill>
                <a:latin typeface="黑体" pitchFamily="2" charset="-122"/>
                <a:ea typeface="黑体" pitchFamily="2" charset="-122"/>
              </a:rPr>
              <a:t> </a:t>
            </a:r>
            <a:r>
              <a:rPr kumimoji="0" lang="zh-CN" altLang="en-US" sz="3200" b="1">
                <a:solidFill>
                  <a:schemeClr val="bg1"/>
                </a:solidFill>
                <a:latin typeface="黑体" pitchFamily="2" charset="-122"/>
                <a:ea typeface="黑体" pitchFamily="2" charset="-122"/>
              </a:rPr>
              <a:t>第一阶段学习目标</a:t>
            </a:r>
          </a:p>
        </p:txBody>
      </p:sp>
      <p:sp>
        <p:nvSpPr>
          <p:cNvPr id="12" name="灯片编号占位符 11"/>
          <p:cNvSpPr txBox="1">
            <a:spLocks noGrp="1"/>
          </p:cNvSpPr>
          <p:nvPr/>
        </p:nvSpPr>
        <p:spPr>
          <a:xfrm>
            <a:off x="8215313" y="6429375"/>
            <a:ext cx="928687" cy="428625"/>
          </a:xfrm>
          <a:prstGeom prst="rect">
            <a:avLst/>
          </a:prstGeom>
          <a:noFill/>
        </p:spPr>
        <p:txBody>
          <a:bodyPr/>
          <a:lstStyle/>
          <a:p>
            <a:pPr>
              <a:defRPr/>
            </a:pPr>
            <a:fld id="{CDFEB4C7-A047-481A-BA01-B404ED007541}" type="slidenum">
              <a:rPr lang="en-US" altLang="zh-CN" sz="1800">
                <a:solidFill>
                  <a:schemeClr val="bg1">
                    <a:lumMod val="50000"/>
                  </a:schemeClr>
                </a:solidFill>
                <a:ea typeface="宋体" pitchFamily="2" charset="-122"/>
              </a:rPr>
              <a:pPr>
                <a:defRPr/>
              </a:pPr>
              <a:t>42</a:t>
            </a:fld>
            <a:endParaRPr lang="en-US" altLang="zh-CN" sz="1800" dirty="0">
              <a:solidFill>
                <a:schemeClr val="bg1">
                  <a:lumMod val="50000"/>
                </a:schemeClr>
              </a:solidFill>
              <a:ea typeface="宋体" pitchFamily="2" charset="-122"/>
            </a:endParaRPr>
          </a:p>
        </p:txBody>
      </p:sp>
    </p:spTree>
  </p:cSld>
  <p:clrMapOvr>
    <a:masterClrMapping/>
  </p:clrMapOvr>
  <p:transition>
    <p:pull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59" name="Rectangle 3"/>
          <p:cNvSpPr>
            <a:spLocks noGrp="1" noChangeArrowheads="1"/>
          </p:cNvSpPr>
          <p:nvPr>
            <p:ph idx="4294967295"/>
          </p:nvPr>
        </p:nvSpPr>
        <p:spPr>
          <a:xfrm>
            <a:off x="285750" y="1125538"/>
            <a:ext cx="8501063" cy="1566862"/>
          </a:xfrm>
        </p:spPr>
        <p:txBody>
          <a:bodyPr/>
          <a:lstStyle/>
          <a:p>
            <a:pPr marL="533400" indent="-533400" eaLnBrk="1" hangingPunct="1">
              <a:buFont typeface="Wingdings" pitchFamily="2" charset="2"/>
              <a:buNone/>
            </a:pPr>
            <a:r>
              <a:rPr lang="zh-CN" altLang="en-US" sz="2800" b="1" smtClean="0">
                <a:solidFill>
                  <a:srgbClr val="C00000"/>
                </a:solidFill>
                <a:latin typeface="楷体_GB2312" pitchFamily="49" charset="-122"/>
                <a:ea typeface="楷体_GB2312" pitchFamily="49" charset="-122"/>
              </a:rPr>
              <a:t>定义</a:t>
            </a:r>
            <a:r>
              <a:rPr lang="en-US" altLang="zh-CN" sz="2800" b="1" smtClean="0">
                <a:solidFill>
                  <a:srgbClr val="C00000"/>
                </a:solidFill>
                <a:latin typeface="楷体_GB2312" pitchFamily="49" charset="-122"/>
                <a:ea typeface="楷体_GB2312" pitchFamily="49" charset="-122"/>
                <a:cs typeface="Times New Roman" pitchFamily="18" charset="0"/>
              </a:rPr>
              <a:t>1.7 </a:t>
            </a:r>
            <a:r>
              <a:rPr lang="zh-CN" altLang="en-US" sz="2800" b="1" smtClean="0">
                <a:solidFill>
                  <a:schemeClr val="tx1"/>
                </a:solidFill>
                <a:latin typeface="楷体_GB2312" pitchFamily="49" charset="-122"/>
                <a:ea typeface="楷体_GB2312" pitchFamily="49" charset="-122"/>
              </a:rPr>
              <a:t>设  是一个群， 是  的非空子集，如</a:t>
            </a:r>
          </a:p>
          <a:p>
            <a:pPr marL="533400" indent="-533400" eaLnBrk="1" hangingPunct="1">
              <a:buFont typeface="Wingdings" pitchFamily="2" charset="2"/>
              <a:buNone/>
            </a:pPr>
            <a:r>
              <a:rPr lang="zh-CN" altLang="en-US" sz="2800" b="1" smtClean="0">
                <a:solidFill>
                  <a:schemeClr val="tx1"/>
                </a:solidFill>
                <a:latin typeface="楷体_GB2312" pitchFamily="49" charset="-122"/>
                <a:ea typeface="楷体_GB2312" pitchFamily="49" charset="-122"/>
              </a:rPr>
              <a:t>果  </a:t>
            </a:r>
            <a:r>
              <a:rPr lang="zh-CN" altLang="en-US" sz="2800" b="1" smtClean="0">
                <a:solidFill>
                  <a:srgbClr val="0033CC"/>
                </a:solidFill>
                <a:latin typeface="楷体_GB2312" pitchFamily="49" charset="-122"/>
                <a:ea typeface="楷体_GB2312" pitchFamily="49" charset="-122"/>
              </a:rPr>
              <a:t>关于群  的运算</a:t>
            </a:r>
            <a:r>
              <a:rPr lang="zh-CN" altLang="en-US" sz="2800" b="1" smtClean="0">
                <a:solidFill>
                  <a:schemeClr val="tx1"/>
                </a:solidFill>
                <a:latin typeface="楷体_GB2312" pitchFamily="49" charset="-122"/>
                <a:ea typeface="楷体_GB2312" pitchFamily="49" charset="-122"/>
              </a:rPr>
              <a:t>也构成一个群，那么称   </a:t>
            </a:r>
          </a:p>
          <a:p>
            <a:pPr marL="533400" indent="-533400" eaLnBrk="1" hangingPunct="1">
              <a:buFont typeface="Wingdings" pitchFamily="2" charset="2"/>
              <a:buNone/>
            </a:pPr>
            <a:r>
              <a:rPr lang="zh-CN" altLang="en-US" sz="2800" b="1" smtClean="0">
                <a:solidFill>
                  <a:schemeClr val="tx1"/>
                </a:solidFill>
                <a:latin typeface="楷体_GB2312" pitchFamily="49" charset="-122"/>
                <a:ea typeface="楷体_GB2312" pitchFamily="49" charset="-122"/>
              </a:rPr>
              <a:t>是  的</a:t>
            </a:r>
            <a:r>
              <a:rPr lang="zh-CN" altLang="en-US" sz="2800" b="1" smtClean="0">
                <a:solidFill>
                  <a:srgbClr val="C00000"/>
                </a:solidFill>
                <a:latin typeface="楷体_GB2312" pitchFamily="49" charset="-122"/>
                <a:ea typeface="楷体_GB2312" pitchFamily="49" charset="-122"/>
              </a:rPr>
              <a:t>子群（</a:t>
            </a:r>
            <a:r>
              <a:rPr lang="en-US" altLang="zh-CN" sz="2800" b="1" smtClean="0">
                <a:solidFill>
                  <a:srgbClr val="C00000"/>
                </a:solidFill>
                <a:latin typeface="楷体_GB2312" pitchFamily="49" charset="-122"/>
                <a:ea typeface="楷体_GB2312" pitchFamily="49" charset="-122"/>
              </a:rPr>
              <a:t>subgroup</a:t>
            </a:r>
            <a:r>
              <a:rPr lang="zh-CN" altLang="en-US" sz="2800" b="1" smtClean="0">
                <a:solidFill>
                  <a:srgbClr val="C00000"/>
                </a:solidFill>
                <a:latin typeface="楷体_GB2312" pitchFamily="49" charset="-122"/>
                <a:ea typeface="楷体_GB2312" pitchFamily="49" charset="-122"/>
              </a:rPr>
              <a:t>）</a:t>
            </a:r>
            <a:r>
              <a:rPr lang="zh-CN" altLang="en-US" sz="2800" b="1" smtClean="0">
                <a:solidFill>
                  <a:schemeClr val="tx1"/>
                </a:solidFill>
                <a:latin typeface="楷体_GB2312" pitchFamily="49" charset="-122"/>
                <a:ea typeface="楷体_GB2312" pitchFamily="49" charset="-122"/>
              </a:rPr>
              <a:t>，记为：</a:t>
            </a:r>
          </a:p>
        </p:txBody>
      </p:sp>
      <p:graphicFrame>
        <p:nvGraphicFramePr>
          <p:cNvPr id="513027" name="Object 7"/>
          <p:cNvGraphicFramePr>
            <a:graphicFrameLocks noChangeAspect="1"/>
          </p:cNvGraphicFramePr>
          <p:nvPr/>
        </p:nvGraphicFramePr>
        <p:xfrm>
          <a:off x="714375" y="1730375"/>
          <a:ext cx="360363" cy="334963"/>
        </p:xfrm>
        <a:graphic>
          <a:graphicData uri="http://schemas.openxmlformats.org/presentationml/2006/ole">
            <p:oleObj spid="_x0000_s513027" name="Equation" r:id="rId4" imgW="177480" imgH="164880" progId="">
              <p:embed/>
            </p:oleObj>
          </a:graphicData>
        </a:graphic>
      </p:graphicFrame>
      <p:graphicFrame>
        <p:nvGraphicFramePr>
          <p:cNvPr id="513030" name="Object 4"/>
          <p:cNvGraphicFramePr>
            <a:graphicFrameLocks noChangeAspect="1"/>
          </p:cNvGraphicFramePr>
          <p:nvPr/>
        </p:nvGraphicFramePr>
        <p:xfrm>
          <a:off x="2184400" y="1200150"/>
          <a:ext cx="331788" cy="357188"/>
        </p:xfrm>
        <a:graphic>
          <a:graphicData uri="http://schemas.openxmlformats.org/presentationml/2006/ole">
            <p:oleObj spid="_x0000_s513030" name="Equation" r:id="rId5" imgW="164880" imgH="177480" progId="">
              <p:embed/>
            </p:oleObj>
          </a:graphicData>
        </a:graphic>
      </p:graphicFrame>
      <p:graphicFrame>
        <p:nvGraphicFramePr>
          <p:cNvPr id="513031" name="Object 5"/>
          <p:cNvGraphicFramePr>
            <a:graphicFrameLocks noChangeAspect="1"/>
          </p:cNvGraphicFramePr>
          <p:nvPr/>
        </p:nvGraphicFramePr>
        <p:xfrm>
          <a:off x="4184650" y="1219200"/>
          <a:ext cx="360363" cy="333375"/>
        </p:xfrm>
        <a:graphic>
          <a:graphicData uri="http://schemas.openxmlformats.org/presentationml/2006/ole">
            <p:oleObj spid="_x0000_s513031" name="Equation" r:id="rId6" imgW="177480" imgH="164880" progId="">
              <p:embed/>
            </p:oleObj>
          </a:graphicData>
        </a:graphic>
      </p:graphicFrame>
      <p:graphicFrame>
        <p:nvGraphicFramePr>
          <p:cNvPr id="513032" name="Object 6"/>
          <p:cNvGraphicFramePr>
            <a:graphicFrameLocks noChangeAspect="1"/>
          </p:cNvGraphicFramePr>
          <p:nvPr/>
        </p:nvGraphicFramePr>
        <p:xfrm>
          <a:off x="4854575" y="1211263"/>
          <a:ext cx="352425" cy="379412"/>
        </p:xfrm>
        <a:graphic>
          <a:graphicData uri="http://schemas.openxmlformats.org/presentationml/2006/ole">
            <p:oleObj spid="_x0000_s513032" name="Equation" r:id="rId7" imgW="164880" imgH="177480" progId="">
              <p:embed/>
            </p:oleObj>
          </a:graphicData>
        </a:graphic>
      </p:graphicFrame>
      <p:graphicFrame>
        <p:nvGraphicFramePr>
          <p:cNvPr id="513034" name="Object 8"/>
          <p:cNvGraphicFramePr>
            <a:graphicFrameLocks noChangeAspect="1"/>
          </p:cNvGraphicFramePr>
          <p:nvPr/>
        </p:nvGraphicFramePr>
        <p:xfrm>
          <a:off x="2195513" y="1738313"/>
          <a:ext cx="365125" cy="393700"/>
        </p:xfrm>
        <a:graphic>
          <a:graphicData uri="http://schemas.openxmlformats.org/presentationml/2006/ole">
            <p:oleObj spid="_x0000_s513034" name="Equation" r:id="rId8" imgW="164880" imgH="177480" progId="">
              <p:embed/>
            </p:oleObj>
          </a:graphicData>
        </a:graphic>
      </p:graphicFrame>
      <p:graphicFrame>
        <p:nvGraphicFramePr>
          <p:cNvPr id="513035" name="Object 9"/>
          <p:cNvGraphicFramePr>
            <a:graphicFrameLocks noChangeAspect="1"/>
          </p:cNvGraphicFramePr>
          <p:nvPr/>
        </p:nvGraphicFramePr>
        <p:xfrm>
          <a:off x="7235825" y="1738313"/>
          <a:ext cx="360363" cy="334962"/>
        </p:xfrm>
        <a:graphic>
          <a:graphicData uri="http://schemas.openxmlformats.org/presentationml/2006/ole">
            <p:oleObj spid="_x0000_s513035" name="Equation" r:id="rId9" imgW="177480" imgH="164880" progId="">
              <p:embed/>
            </p:oleObj>
          </a:graphicData>
        </a:graphic>
      </p:graphicFrame>
      <p:graphicFrame>
        <p:nvGraphicFramePr>
          <p:cNvPr id="513036" name="Object 10"/>
          <p:cNvGraphicFramePr>
            <a:graphicFrameLocks noChangeAspect="1"/>
          </p:cNvGraphicFramePr>
          <p:nvPr/>
        </p:nvGraphicFramePr>
        <p:xfrm>
          <a:off x="755650" y="2238375"/>
          <a:ext cx="365125" cy="393700"/>
        </p:xfrm>
        <a:graphic>
          <a:graphicData uri="http://schemas.openxmlformats.org/presentationml/2006/ole">
            <p:oleObj spid="_x0000_s513036" name="Equation" r:id="rId10" imgW="164880" imgH="177480" progId="">
              <p:embed/>
            </p:oleObj>
          </a:graphicData>
        </a:graphic>
      </p:graphicFrame>
      <p:graphicFrame>
        <p:nvGraphicFramePr>
          <p:cNvPr id="513037" name="Object 11"/>
          <p:cNvGraphicFramePr>
            <a:graphicFrameLocks noChangeAspect="1"/>
          </p:cNvGraphicFramePr>
          <p:nvPr/>
        </p:nvGraphicFramePr>
        <p:xfrm>
          <a:off x="5724525" y="2262188"/>
          <a:ext cx="936625" cy="374650"/>
        </p:xfrm>
        <a:graphic>
          <a:graphicData uri="http://schemas.openxmlformats.org/presentationml/2006/ole">
            <p:oleObj spid="_x0000_s513037" name="Equation" r:id="rId11" imgW="444240" imgH="177480" progId="">
              <p:embed/>
            </p:oleObj>
          </a:graphicData>
        </a:graphic>
      </p:graphicFrame>
      <p:sp>
        <p:nvSpPr>
          <p:cNvPr id="513060"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1.2.1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子群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子群定义</a:t>
            </a:r>
          </a:p>
        </p:txBody>
      </p:sp>
      <p:sp>
        <p:nvSpPr>
          <p:cNvPr id="20" name="灯片编号占位符 19"/>
          <p:cNvSpPr txBox="1">
            <a:spLocks noGrp="1"/>
          </p:cNvSpPr>
          <p:nvPr/>
        </p:nvSpPr>
        <p:spPr>
          <a:xfrm>
            <a:off x="8215313" y="6429375"/>
            <a:ext cx="928687" cy="428625"/>
          </a:xfrm>
          <a:prstGeom prst="rect">
            <a:avLst/>
          </a:prstGeom>
          <a:noFill/>
        </p:spPr>
        <p:txBody>
          <a:bodyPr/>
          <a:lstStyle/>
          <a:p>
            <a:pPr>
              <a:defRPr/>
            </a:pPr>
            <a:fld id="{9B23AC87-A73C-4580-8A8B-B4DB368B00A7}" type="slidenum">
              <a:rPr lang="en-US" altLang="zh-CN" sz="2000">
                <a:solidFill>
                  <a:schemeClr val="bg1">
                    <a:lumMod val="50000"/>
                  </a:schemeClr>
                </a:solidFill>
                <a:ea typeface="宋体" pitchFamily="2" charset="-122"/>
              </a:rPr>
              <a:pPr>
                <a:defRPr/>
              </a:pPr>
              <a:t>43</a:t>
            </a:fld>
            <a:endParaRPr lang="en-US" altLang="zh-CN" sz="2000" dirty="0">
              <a:solidFill>
                <a:schemeClr val="bg1">
                  <a:lumMod val="50000"/>
                </a:schemeClr>
              </a:solidFill>
              <a:ea typeface="宋体" pitchFamily="2" charset="-122"/>
            </a:endParaRPr>
          </a:p>
        </p:txBody>
      </p:sp>
      <p:grpSp>
        <p:nvGrpSpPr>
          <p:cNvPr id="513066" name="Group 42"/>
          <p:cNvGrpSpPr>
            <a:grpSpLocks/>
          </p:cNvGrpSpPr>
          <p:nvPr/>
        </p:nvGrpSpPr>
        <p:grpSpPr bwMode="auto">
          <a:xfrm>
            <a:off x="676275" y="4797425"/>
            <a:ext cx="8143875" cy="1944688"/>
            <a:chOff x="426" y="3022"/>
            <a:chExt cx="5130" cy="1225"/>
          </a:xfrm>
        </p:grpSpPr>
        <p:sp>
          <p:nvSpPr>
            <p:cNvPr id="2" name="Text Box 19"/>
            <p:cNvSpPr txBox="1">
              <a:spLocks noChangeArrowheads="1"/>
            </p:cNvSpPr>
            <p:nvPr/>
          </p:nvSpPr>
          <p:spPr bwMode="auto">
            <a:xfrm>
              <a:off x="497" y="3920"/>
              <a:ext cx="4672" cy="327"/>
            </a:xfrm>
            <a:prstGeom prst="rect">
              <a:avLst/>
            </a:prstGeom>
            <a:noFill/>
            <a:ln w="9525">
              <a:noFill/>
              <a:miter lim="800000"/>
              <a:headEnd/>
              <a:tailEnd/>
            </a:ln>
          </p:spPr>
          <p:txBody>
            <a:bodyPr>
              <a:spAutoFit/>
            </a:bodyPr>
            <a:lstStyle/>
            <a:p>
              <a:pPr>
                <a:spcBef>
                  <a:spcPct val="50000"/>
                </a:spcBef>
              </a:pPr>
              <a:endParaRPr lang="zh-CN" altLang="zh-CN">
                <a:latin typeface="楷体_GB2312" pitchFamily="49" charset="-122"/>
                <a:ea typeface="楷体_GB2312" pitchFamily="49" charset="-122"/>
              </a:endParaRPr>
            </a:p>
          </p:txBody>
        </p:sp>
        <p:sp>
          <p:nvSpPr>
            <p:cNvPr id="513065" name="Text Box 20"/>
            <p:cNvSpPr txBox="1">
              <a:spLocks noChangeArrowheads="1"/>
            </p:cNvSpPr>
            <p:nvPr/>
          </p:nvSpPr>
          <p:spPr bwMode="auto">
            <a:xfrm>
              <a:off x="426" y="3022"/>
              <a:ext cx="5130" cy="1140"/>
            </a:xfrm>
            <a:prstGeom prst="rect">
              <a:avLst/>
            </a:prstGeom>
            <a:noFill/>
            <a:ln w="9525">
              <a:noFill/>
              <a:miter lim="800000"/>
              <a:headEnd/>
              <a:tailEnd/>
            </a:ln>
          </p:spPr>
          <p:txBody>
            <a:bodyPr>
              <a:spAutoFit/>
            </a:bodyPr>
            <a:lstStyle/>
            <a:p>
              <a:pPr>
                <a:lnSpc>
                  <a:spcPct val="120000"/>
                </a:lnSpc>
              </a:pPr>
              <a:r>
                <a:rPr kumimoji="0" lang="zh-CN" altLang="en-US" sz="3000" b="1">
                  <a:solidFill>
                    <a:srgbClr val="C00000"/>
                  </a:solidFill>
                  <a:latin typeface="楷体_GB2312" pitchFamily="49" charset="-122"/>
                  <a:ea typeface="楷体_GB2312" pitchFamily="49" charset="-122"/>
                </a:rPr>
                <a:t>问题</a:t>
              </a:r>
              <a:r>
                <a:rPr kumimoji="0" lang="en-US" altLang="zh-CN" sz="3000" b="1">
                  <a:solidFill>
                    <a:srgbClr val="C00000"/>
                  </a:solidFill>
                  <a:latin typeface="楷体_GB2312" pitchFamily="49" charset="-122"/>
                  <a:ea typeface="楷体_GB2312" pitchFamily="49" charset="-122"/>
                  <a:sym typeface="Wingdings" pitchFamily="2" charset="2"/>
                </a:rPr>
                <a:t>:</a:t>
              </a:r>
            </a:p>
            <a:p>
              <a:pPr>
                <a:lnSpc>
                  <a:spcPct val="120000"/>
                </a:lnSpc>
                <a:buFontTx/>
                <a:buAutoNum type="arabicParenBoth"/>
              </a:pPr>
              <a:r>
                <a:rPr lang="zh-CN" altLang="en-US" sz="3200" b="1">
                  <a:latin typeface="楷体_GB2312" pitchFamily="49" charset="-122"/>
                  <a:ea typeface="楷体_GB2312" pitchFamily="49" charset="-122"/>
                </a:rPr>
                <a:t>群       是不是</a:t>
              </a:r>
              <a:r>
                <a:rPr lang="zh-CN" altLang="en-US" sz="3200" b="1">
                  <a:solidFill>
                    <a:srgbClr val="0033CC"/>
                  </a:solidFill>
                  <a:latin typeface="楷体_GB2312" pitchFamily="49" charset="-122"/>
                  <a:ea typeface="楷体_GB2312" pitchFamily="49" charset="-122"/>
                </a:rPr>
                <a:t>整数加群</a:t>
              </a:r>
              <a:r>
                <a:rPr lang="zh-CN" altLang="en-US" sz="3200" b="1">
                  <a:latin typeface="楷体_GB2312" pitchFamily="49" charset="-122"/>
                  <a:ea typeface="楷体_GB2312" pitchFamily="49" charset="-122"/>
                </a:rPr>
                <a:t>的子群</a:t>
              </a:r>
              <a:r>
                <a:rPr lang="en-US" altLang="zh-CN" sz="3200" b="1">
                  <a:latin typeface="楷体_GB2312" pitchFamily="49" charset="-122"/>
                  <a:ea typeface="楷体_GB2312" pitchFamily="49" charset="-122"/>
                </a:rPr>
                <a:t>?</a:t>
              </a:r>
            </a:p>
            <a:p>
              <a:pPr>
                <a:lnSpc>
                  <a:spcPct val="120000"/>
                </a:lnSpc>
                <a:buFontTx/>
                <a:buAutoNum type="arabicParenBoth"/>
              </a:pPr>
              <a:r>
                <a:rPr lang="zh-CN" altLang="en-US" sz="3200" b="1">
                  <a:latin typeface="楷体_GB2312" pitchFamily="49" charset="-122"/>
                  <a:ea typeface="楷体_GB2312" pitchFamily="49" charset="-122"/>
                </a:rPr>
                <a:t>群       是不是群       的子群</a:t>
              </a:r>
              <a:r>
                <a:rPr lang="en-US" altLang="zh-CN" sz="3200" b="1">
                  <a:latin typeface="楷体_GB2312" pitchFamily="49" charset="-122"/>
                  <a:ea typeface="楷体_GB2312" pitchFamily="49" charset="-122"/>
                </a:rPr>
                <a:t>?</a:t>
              </a:r>
              <a:endParaRPr lang="en-US" altLang="zh-CN" b="1">
                <a:latin typeface="楷体_GB2312" pitchFamily="49" charset="-122"/>
                <a:ea typeface="楷体_GB2312" pitchFamily="49" charset="-122"/>
              </a:endParaRPr>
            </a:p>
          </p:txBody>
        </p:sp>
        <p:graphicFrame>
          <p:nvGraphicFramePr>
            <p:cNvPr id="513056" name="Object 32"/>
            <p:cNvGraphicFramePr>
              <a:graphicFrameLocks noChangeAspect="1"/>
            </p:cNvGraphicFramePr>
            <p:nvPr/>
          </p:nvGraphicFramePr>
          <p:xfrm>
            <a:off x="1184" y="3471"/>
            <a:ext cx="772" cy="317"/>
          </p:xfrm>
          <a:graphic>
            <a:graphicData uri="http://schemas.openxmlformats.org/presentationml/2006/ole">
              <p:oleObj spid="_x0000_s513056" name="Equation" r:id="rId12" imgW="558720" imgH="228600" progId="">
                <p:embed/>
              </p:oleObj>
            </a:graphicData>
          </a:graphic>
        </p:graphicFrame>
        <p:graphicFrame>
          <p:nvGraphicFramePr>
            <p:cNvPr id="513057" name="Object 33"/>
            <p:cNvGraphicFramePr>
              <a:graphicFrameLocks noChangeAspect="1"/>
            </p:cNvGraphicFramePr>
            <p:nvPr/>
          </p:nvGraphicFramePr>
          <p:xfrm>
            <a:off x="1172" y="3838"/>
            <a:ext cx="789" cy="317"/>
          </p:xfrm>
          <a:graphic>
            <a:graphicData uri="http://schemas.openxmlformats.org/presentationml/2006/ole">
              <p:oleObj spid="_x0000_s513057" name="Equation" r:id="rId13" imgW="571320" imgH="228600" progId="">
                <p:embed/>
              </p:oleObj>
            </a:graphicData>
          </a:graphic>
        </p:graphicFrame>
        <p:graphicFrame>
          <p:nvGraphicFramePr>
            <p:cNvPr id="513058" name="Object 34"/>
            <p:cNvGraphicFramePr>
              <a:graphicFrameLocks noChangeAspect="1"/>
            </p:cNvGraphicFramePr>
            <p:nvPr/>
          </p:nvGraphicFramePr>
          <p:xfrm>
            <a:off x="3081" y="3831"/>
            <a:ext cx="842" cy="317"/>
          </p:xfrm>
          <a:graphic>
            <a:graphicData uri="http://schemas.openxmlformats.org/presentationml/2006/ole">
              <p:oleObj spid="_x0000_s513058" name="Equation" r:id="rId14" imgW="609480" imgH="228600" progId="">
                <p:embed/>
              </p:oleObj>
            </a:graphicData>
          </a:graphic>
        </p:graphicFrame>
      </p:grpSp>
      <p:pic>
        <p:nvPicPr>
          <p:cNvPr id="513064" name="Picture 44"/>
          <p:cNvPicPr>
            <a:picLocks noChangeAspect="1" noChangeArrowheads="1"/>
          </p:cNvPicPr>
          <p:nvPr/>
        </p:nvPicPr>
        <p:blipFill>
          <a:blip r:embed="rId15"/>
          <a:srcRect/>
          <a:stretch>
            <a:fillRect/>
          </a:stretch>
        </p:blipFill>
        <p:spPr bwMode="auto">
          <a:xfrm>
            <a:off x="828675" y="2708275"/>
            <a:ext cx="6911975" cy="2139950"/>
          </a:xfrm>
          <a:prstGeom prst="rect">
            <a:avLst/>
          </a:prstGeom>
          <a:noFill/>
          <a:ln w="9525">
            <a:noFill/>
            <a:miter lim="800000"/>
            <a:headEnd/>
            <a:tailEnd/>
          </a:ln>
        </p:spPr>
      </p:pic>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3064"/>
                                        </p:tgtEl>
                                        <p:attrNameLst>
                                          <p:attrName>style.visibility</p:attrName>
                                        </p:attrNameLst>
                                      </p:cBhvr>
                                      <p:to>
                                        <p:strVal val="visible"/>
                                      </p:to>
                                    </p:set>
                                    <p:animEffect transition="in" filter="blinds(horizontal)">
                                      <p:cBhvr>
                                        <p:cTn id="7" dur="500"/>
                                        <p:tgtEl>
                                          <p:spTgt spid="5130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3066"/>
                                        </p:tgtEl>
                                        <p:attrNameLst>
                                          <p:attrName>style.visibility</p:attrName>
                                        </p:attrNameLst>
                                      </p:cBhvr>
                                      <p:to>
                                        <p:strVal val="visible"/>
                                      </p:to>
                                    </p:set>
                                    <p:animEffect transition="in" filter="blinds(horizontal)">
                                      <p:cBhvr>
                                        <p:cTn id="12" dur="500"/>
                                        <p:tgtEl>
                                          <p:spTgt spid="513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8"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1.2.1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子群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子群定义</a:t>
            </a:r>
          </a:p>
        </p:txBody>
      </p:sp>
      <p:sp>
        <p:nvSpPr>
          <p:cNvPr id="585739" name="Text Box 19"/>
          <p:cNvSpPr txBox="1">
            <a:spLocks noChangeArrowheads="1"/>
          </p:cNvSpPr>
          <p:nvPr/>
        </p:nvSpPr>
        <p:spPr bwMode="auto">
          <a:xfrm>
            <a:off x="684213" y="1411288"/>
            <a:ext cx="7416800" cy="519112"/>
          </a:xfrm>
          <a:prstGeom prst="rect">
            <a:avLst/>
          </a:prstGeom>
          <a:noFill/>
          <a:ln w="9525">
            <a:noFill/>
            <a:miter lim="800000"/>
            <a:headEnd/>
            <a:tailEnd/>
          </a:ln>
        </p:spPr>
        <p:txBody>
          <a:bodyPr>
            <a:spAutoFit/>
          </a:bodyPr>
          <a:lstStyle/>
          <a:p>
            <a:pPr>
              <a:spcBef>
                <a:spcPct val="50000"/>
              </a:spcBef>
            </a:pPr>
            <a:endParaRPr lang="zh-CN" altLang="zh-CN"/>
          </a:p>
        </p:txBody>
      </p:sp>
      <p:sp>
        <p:nvSpPr>
          <p:cNvPr id="585740" name="Text Box 20"/>
          <p:cNvSpPr txBox="1">
            <a:spLocks noChangeArrowheads="1"/>
          </p:cNvSpPr>
          <p:nvPr/>
        </p:nvSpPr>
        <p:spPr bwMode="auto">
          <a:xfrm>
            <a:off x="357188" y="1341438"/>
            <a:ext cx="8175625" cy="1160462"/>
          </a:xfrm>
          <a:prstGeom prst="rect">
            <a:avLst/>
          </a:prstGeom>
          <a:noFill/>
          <a:ln w="9525">
            <a:noFill/>
            <a:miter lim="800000"/>
            <a:headEnd/>
            <a:tailEnd/>
          </a:ln>
        </p:spPr>
        <p:txBody>
          <a:bodyPr>
            <a:spAutoFit/>
          </a:bodyPr>
          <a:lstStyle/>
          <a:p>
            <a:pPr marL="809625" indent="-809625">
              <a:lnSpc>
                <a:spcPct val="120000"/>
              </a:lnSpc>
              <a:spcBef>
                <a:spcPct val="10000"/>
              </a:spcBef>
            </a:pPr>
            <a:r>
              <a:rPr lang="zh-CN" altLang="en-US" b="1">
                <a:solidFill>
                  <a:srgbClr val="FF0000"/>
                </a:solidFill>
                <a:latin typeface="楷体_GB2312" pitchFamily="49" charset="-122"/>
                <a:ea typeface="楷体_GB2312" pitchFamily="49" charset="-122"/>
              </a:rPr>
              <a:t>例</a:t>
            </a:r>
            <a:r>
              <a:rPr lang="en-US" altLang="zh-CN" b="1">
                <a:solidFill>
                  <a:srgbClr val="FF0000"/>
                </a:solidFill>
                <a:latin typeface="楷体_GB2312" pitchFamily="49" charset="-122"/>
                <a:ea typeface="楷体_GB2312" pitchFamily="49" charset="-122"/>
              </a:rPr>
              <a:t>1</a:t>
            </a:r>
            <a:r>
              <a:rPr lang="zh-CN" altLang="en-US" b="1">
                <a:latin typeface="楷体_GB2312" pitchFamily="49" charset="-122"/>
                <a:ea typeface="楷体_GB2312" pitchFamily="49" charset="-122"/>
              </a:rPr>
              <a:t>：整数加群是</a:t>
            </a:r>
            <a:r>
              <a:rPr lang="zh-CN" altLang="en-US" b="1">
                <a:solidFill>
                  <a:srgbClr val="0033CC"/>
                </a:solidFill>
                <a:latin typeface="楷体_GB2312" pitchFamily="49" charset="-122"/>
                <a:ea typeface="楷体_GB2312" pitchFamily="49" charset="-122"/>
              </a:rPr>
              <a:t>有理数加群</a:t>
            </a:r>
            <a:r>
              <a:rPr lang="zh-CN" altLang="en-US" b="1">
                <a:latin typeface="楷体_GB2312" pitchFamily="49" charset="-122"/>
                <a:ea typeface="楷体_GB2312" pitchFamily="49" charset="-122"/>
              </a:rPr>
              <a:t>的子群；</a:t>
            </a:r>
          </a:p>
          <a:p>
            <a:pPr marL="809625" indent="-809625">
              <a:lnSpc>
                <a:spcPct val="120000"/>
              </a:lnSpc>
              <a:spcBef>
                <a:spcPct val="10000"/>
              </a:spcBef>
            </a:pPr>
            <a:r>
              <a:rPr lang="zh-CN" altLang="en-US" b="1">
                <a:latin typeface="楷体_GB2312" pitchFamily="49" charset="-122"/>
                <a:ea typeface="楷体_GB2312" pitchFamily="49" charset="-122"/>
              </a:rPr>
              <a:t>     非零有理数乘法群是</a:t>
            </a:r>
            <a:r>
              <a:rPr lang="zh-CN" altLang="en-US" b="1">
                <a:solidFill>
                  <a:srgbClr val="0033CC"/>
                </a:solidFill>
                <a:latin typeface="楷体_GB2312" pitchFamily="49" charset="-122"/>
                <a:ea typeface="楷体_GB2312" pitchFamily="49" charset="-122"/>
              </a:rPr>
              <a:t>非零实数乘法群</a:t>
            </a:r>
            <a:r>
              <a:rPr lang="zh-CN" altLang="en-US" b="1">
                <a:latin typeface="楷体_GB2312" pitchFamily="49" charset="-122"/>
                <a:ea typeface="楷体_GB2312" pitchFamily="49" charset="-122"/>
              </a:rPr>
              <a:t>的子群。</a:t>
            </a:r>
          </a:p>
        </p:txBody>
      </p:sp>
      <p:grpSp>
        <p:nvGrpSpPr>
          <p:cNvPr id="585741" name="Group 23"/>
          <p:cNvGrpSpPr>
            <a:grpSpLocks/>
          </p:cNvGrpSpPr>
          <p:nvPr/>
        </p:nvGrpSpPr>
        <p:grpSpPr bwMode="auto">
          <a:xfrm>
            <a:off x="285750" y="3284538"/>
            <a:ext cx="8064500" cy="1077912"/>
            <a:chOff x="476" y="2795"/>
            <a:chExt cx="5080" cy="679"/>
          </a:xfrm>
        </p:grpSpPr>
        <p:sp>
          <p:nvSpPr>
            <p:cNvPr id="585742" name="Text Box 21"/>
            <p:cNvSpPr txBox="1">
              <a:spLocks noChangeArrowheads="1"/>
            </p:cNvSpPr>
            <p:nvPr/>
          </p:nvSpPr>
          <p:spPr bwMode="auto">
            <a:xfrm>
              <a:off x="476" y="2795"/>
              <a:ext cx="5080" cy="327"/>
            </a:xfrm>
            <a:prstGeom prst="rect">
              <a:avLst/>
            </a:prstGeom>
            <a:noFill/>
            <a:ln w="9525">
              <a:noFill/>
              <a:miter lim="800000"/>
              <a:headEnd/>
              <a:tailEnd/>
            </a:ln>
          </p:spPr>
          <p:txBody>
            <a:bodyPr>
              <a:spAutoFit/>
            </a:bodyPr>
            <a:lstStyle/>
            <a:p>
              <a:pPr>
                <a:spcBef>
                  <a:spcPct val="50000"/>
                </a:spcBef>
              </a:pPr>
              <a:r>
                <a:rPr lang="zh-CN" altLang="en-US" b="1">
                  <a:solidFill>
                    <a:srgbClr val="FF0000"/>
                  </a:solidFill>
                  <a:latin typeface="楷体_GB2312" pitchFamily="49" charset="-122"/>
                  <a:ea typeface="楷体_GB2312" pitchFamily="49" charset="-122"/>
                </a:rPr>
                <a:t>例</a:t>
              </a:r>
              <a:r>
                <a:rPr lang="en-US" altLang="zh-CN" b="1">
                  <a:solidFill>
                    <a:srgbClr val="FF0000"/>
                  </a:solidFill>
                  <a:latin typeface="楷体_GB2312" pitchFamily="49" charset="-122"/>
                  <a:ea typeface="楷体_GB2312" pitchFamily="49" charset="-122"/>
                </a:rPr>
                <a:t>2</a:t>
              </a:r>
              <a:r>
                <a:rPr lang="zh-CN" altLang="en-US" b="1">
                  <a:latin typeface="楷体_GB2312" pitchFamily="49" charset="-122"/>
                  <a:ea typeface="楷体_GB2312" pitchFamily="49" charset="-122"/>
                </a:rPr>
                <a:t>：特殊线性群是</a:t>
              </a:r>
              <a:r>
                <a:rPr lang="zh-CN" altLang="en-US" b="1">
                  <a:solidFill>
                    <a:srgbClr val="0033CC"/>
                  </a:solidFill>
                  <a:latin typeface="楷体_GB2312" pitchFamily="49" charset="-122"/>
                  <a:ea typeface="楷体_GB2312" pitchFamily="49" charset="-122"/>
                </a:rPr>
                <a:t>一般线性群</a:t>
              </a:r>
              <a:r>
                <a:rPr lang="zh-CN" altLang="en-US" b="1">
                  <a:latin typeface="楷体_GB2312" pitchFamily="49" charset="-122"/>
                  <a:ea typeface="楷体_GB2312" pitchFamily="49" charset="-122"/>
                </a:rPr>
                <a:t>的子群，即</a:t>
              </a:r>
              <a:endParaRPr lang="en-US" altLang="zh-CN" b="1">
                <a:latin typeface="楷体_GB2312" pitchFamily="49" charset="-122"/>
                <a:ea typeface="楷体_GB2312" pitchFamily="49" charset="-122"/>
              </a:endParaRPr>
            </a:p>
          </p:txBody>
        </p:sp>
        <p:graphicFrame>
          <p:nvGraphicFramePr>
            <p:cNvPr id="585737" name="Object 22"/>
            <p:cNvGraphicFramePr>
              <a:graphicFrameLocks noChangeAspect="1"/>
            </p:cNvGraphicFramePr>
            <p:nvPr/>
          </p:nvGraphicFramePr>
          <p:xfrm>
            <a:off x="2006" y="3155"/>
            <a:ext cx="1963" cy="319"/>
          </p:xfrm>
          <a:graphic>
            <a:graphicData uri="http://schemas.openxmlformats.org/presentationml/2006/ole">
              <p:oleObj spid="_x0000_s585737" name="Equation" r:id="rId3" imgW="1244520" imgH="203040" progId="">
                <p:embed/>
              </p:oleObj>
            </a:graphicData>
          </a:graphic>
        </p:graphicFrame>
      </p:grpSp>
    </p:spTree>
  </p:cSld>
  <p:clrMapOvr>
    <a:masterClrMapping/>
  </p:clrMapOvr>
  <p:transition>
    <p:pull dir="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46" name="Text Box 19"/>
          <p:cNvSpPr txBox="1">
            <a:spLocks noChangeArrowheads="1"/>
          </p:cNvSpPr>
          <p:nvPr/>
        </p:nvSpPr>
        <p:spPr bwMode="auto">
          <a:xfrm>
            <a:off x="684213" y="3141663"/>
            <a:ext cx="7416800" cy="519112"/>
          </a:xfrm>
          <a:prstGeom prst="rect">
            <a:avLst/>
          </a:prstGeom>
          <a:noFill/>
          <a:ln w="9525">
            <a:noFill/>
            <a:miter lim="800000"/>
            <a:headEnd/>
            <a:tailEnd/>
          </a:ln>
        </p:spPr>
        <p:txBody>
          <a:bodyPr>
            <a:spAutoFit/>
          </a:bodyPr>
          <a:lstStyle/>
          <a:p>
            <a:pPr>
              <a:spcBef>
                <a:spcPct val="50000"/>
              </a:spcBef>
            </a:pPr>
            <a:endParaRPr lang="zh-CN" altLang="zh-CN"/>
          </a:p>
        </p:txBody>
      </p:sp>
      <p:sp>
        <p:nvSpPr>
          <p:cNvPr id="603147"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1.2.1 </a:t>
            </a:r>
            <a:r>
              <a:rPr kumimoji="0" lang="zh-CN" altLang="en-US" sz="3600" b="1">
                <a:solidFill>
                  <a:schemeClr val="bg1"/>
                </a:solidFill>
                <a:latin typeface="黑体" pitchFamily="2" charset="-122"/>
                <a:ea typeface="黑体" pitchFamily="2" charset="-122"/>
              </a:rPr>
              <a:t>子群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子群定义</a:t>
            </a:r>
          </a:p>
        </p:txBody>
      </p:sp>
      <p:sp>
        <p:nvSpPr>
          <p:cNvPr id="5" name="灯片编号占位符 4"/>
          <p:cNvSpPr txBox="1">
            <a:spLocks noGrp="1"/>
          </p:cNvSpPr>
          <p:nvPr/>
        </p:nvSpPr>
        <p:spPr>
          <a:xfrm>
            <a:off x="8215313" y="6429375"/>
            <a:ext cx="928687" cy="428625"/>
          </a:xfrm>
          <a:prstGeom prst="rect">
            <a:avLst/>
          </a:prstGeom>
          <a:noFill/>
        </p:spPr>
        <p:txBody>
          <a:bodyPr/>
          <a:lstStyle/>
          <a:p>
            <a:pPr>
              <a:defRPr/>
            </a:pPr>
            <a:fld id="{E3F0C70C-00F8-4E11-A01E-F9855A4D6157}" type="slidenum">
              <a:rPr lang="en-US" altLang="zh-CN" sz="2000">
                <a:solidFill>
                  <a:schemeClr val="bg1">
                    <a:lumMod val="50000"/>
                  </a:schemeClr>
                </a:solidFill>
                <a:ea typeface="宋体" pitchFamily="2" charset="-122"/>
              </a:rPr>
              <a:pPr>
                <a:defRPr/>
              </a:pPr>
              <a:t>45</a:t>
            </a:fld>
            <a:endParaRPr lang="en-US" altLang="zh-CN" sz="2000" dirty="0">
              <a:solidFill>
                <a:schemeClr val="bg1">
                  <a:lumMod val="50000"/>
                </a:schemeClr>
              </a:solidFill>
              <a:ea typeface="宋体" pitchFamily="2" charset="-122"/>
            </a:endParaRPr>
          </a:p>
        </p:txBody>
      </p:sp>
      <p:sp>
        <p:nvSpPr>
          <p:cNvPr id="603149" name="Text Box 20"/>
          <p:cNvSpPr txBox="1">
            <a:spLocks noChangeArrowheads="1"/>
          </p:cNvSpPr>
          <p:nvPr/>
        </p:nvSpPr>
        <p:spPr bwMode="auto">
          <a:xfrm>
            <a:off x="357188" y="1357313"/>
            <a:ext cx="8391525" cy="2087562"/>
          </a:xfrm>
          <a:prstGeom prst="rect">
            <a:avLst/>
          </a:prstGeom>
          <a:noFill/>
          <a:ln w="9525">
            <a:noFill/>
            <a:miter lim="800000"/>
            <a:headEnd/>
            <a:tailEnd/>
          </a:ln>
        </p:spPr>
        <p:txBody>
          <a:bodyPr>
            <a:spAutoFit/>
          </a:bodyPr>
          <a:lstStyle/>
          <a:p>
            <a:pPr latinLnBrk="1">
              <a:spcBef>
                <a:spcPct val="20000"/>
              </a:spcBef>
              <a:buClr>
                <a:srgbClr val="000099"/>
              </a:buClr>
            </a:pPr>
            <a:r>
              <a:rPr kumimoji="0" lang="zh-CN" altLang="en-US" b="1">
                <a:solidFill>
                  <a:srgbClr val="0033CC"/>
                </a:solidFill>
                <a:latin typeface="楷体_GB2312" pitchFamily="49" charset="-122"/>
                <a:ea typeface="楷体_GB2312" pitchFamily="49" charset="-122"/>
              </a:rPr>
              <a:t>定义</a:t>
            </a:r>
            <a:r>
              <a:rPr kumimoji="0" lang="en-US" altLang="zh-CN" b="1">
                <a:solidFill>
                  <a:srgbClr val="0033CC"/>
                </a:solidFill>
                <a:latin typeface="楷体_GB2312" pitchFamily="49" charset="-122"/>
                <a:ea typeface="楷体_GB2312" pitchFamily="49" charset="-122"/>
                <a:cs typeface="Times New Roman" pitchFamily="18" charset="0"/>
              </a:rPr>
              <a:t>1.8</a:t>
            </a:r>
            <a:r>
              <a:rPr kumimoji="0" lang="en-US" altLang="zh-CN" sz="3000" b="1">
                <a:latin typeface="楷体_GB2312" pitchFamily="49" charset="-122"/>
                <a:ea typeface="楷体_GB2312" pitchFamily="49" charset="-122"/>
              </a:rPr>
              <a:t> </a:t>
            </a:r>
            <a:r>
              <a:rPr lang="zh-CN" altLang="en-US" b="1">
                <a:solidFill>
                  <a:srgbClr val="FF0000"/>
                </a:solidFill>
                <a:latin typeface="楷体_GB2312" pitchFamily="49" charset="-122"/>
                <a:ea typeface="楷体_GB2312" pitchFamily="49" charset="-122"/>
              </a:rPr>
              <a:t>群</a:t>
            </a:r>
            <a:r>
              <a:rPr lang="en-US" altLang="zh-CN" i="1">
                <a:solidFill>
                  <a:srgbClr val="FF0000"/>
                </a:solidFill>
                <a:latin typeface="楷体_GB2312" pitchFamily="49" charset="-122"/>
                <a:ea typeface="楷体_GB2312" pitchFamily="49" charset="-122"/>
                <a:cs typeface="Times New Roman" pitchFamily="18" charset="0"/>
              </a:rPr>
              <a:t>G</a:t>
            </a:r>
            <a:r>
              <a:rPr lang="zh-CN" altLang="en-US" b="1">
                <a:solidFill>
                  <a:srgbClr val="FF0000"/>
                </a:solidFill>
                <a:latin typeface="楷体_GB2312" pitchFamily="49" charset="-122"/>
                <a:ea typeface="楷体_GB2312" pitchFamily="49" charset="-122"/>
              </a:rPr>
              <a:t>至少有两个子群</a:t>
            </a:r>
            <a:r>
              <a:rPr lang="zh-CN" altLang="en-US" b="1">
                <a:solidFill>
                  <a:srgbClr val="000000"/>
                </a:solidFill>
                <a:latin typeface="楷体_GB2312" pitchFamily="49" charset="-122"/>
                <a:ea typeface="楷体_GB2312" pitchFamily="49" charset="-122"/>
              </a:rPr>
              <a:t>：</a:t>
            </a:r>
          </a:p>
          <a:p>
            <a:pPr marL="911225" lvl="1" indent="-285750" latinLnBrk="1">
              <a:spcBef>
                <a:spcPct val="20000"/>
              </a:spcBef>
              <a:buClr>
                <a:srgbClr val="FF0000"/>
              </a:buClr>
              <a:buSzPct val="80000"/>
              <a:buFont typeface="Wingdings" pitchFamily="2" charset="2"/>
              <a:buChar char="Ø"/>
            </a:pPr>
            <a:r>
              <a:rPr lang="en-US" altLang="zh-CN" i="1">
                <a:solidFill>
                  <a:srgbClr val="0033CC"/>
                </a:solidFill>
                <a:latin typeface="楷体_GB2312" pitchFamily="49" charset="-122"/>
                <a:ea typeface="楷体_GB2312" pitchFamily="49" charset="-122"/>
                <a:cs typeface="Times New Roman" pitchFamily="18" charset="0"/>
              </a:rPr>
              <a:t>G</a:t>
            </a:r>
            <a:r>
              <a:rPr lang="zh-CN" altLang="en-US" b="1">
                <a:solidFill>
                  <a:srgbClr val="0033CC"/>
                </a:solidFill>
                <a:latin typeface="楷体_GB2312" pitchFamily="49" charset="-122"/>
                <a:ea typeface="楷体_GB2312" pitchFamily="49" charset="-122"/>
                <a:cs typeface="Times New Roman" pitchFamily="18" charset="0"/>
              </a:rPr>
              <a:t>本身</a:t>
            </a:r>
            <a:r>
              <a:rPr lang="zh-CN" altLang="en-US" b="1">
                <a:solidFill>
                  <a:srgbClr val="000000"/>
                </a:solidFill>
                <a:latin typeface="楷体_GB2312" pitchFamily="49" charset="-122"/>
                <a:ea typeface="楷体_GB2312" pitchFamily="49" charset="-122"/>
                <a:cs typeface="Times New Roman" pitchFamily="18" charset="0"/>
              </a:rPr>
              <a:t>；</a:t>
            </a:r>
          </a:p>
          <a:p>
            <a:pPr marL="911225" lvl="1" indent="-285750" latinLnBrk="1">
              <a:spcBef>
                <a:spcPct val="20000"/>
              </a:spcBef>
              <a:buClr>
                <a:srgbClr val="FF0000"/>
              </a:buClr>
              <a:buSzPct val="80000"/>
              <a:buFont typeface="Wingdings" pitchFamily="2" charset="2"/>
              <a:buChar char="Ø"/>
            </a:pPr>
            <a:r>
              <a:rPr lang="zh-CN" altLang="en-US" b="1">
                <a:solidFill>
                  <a:srgbClr val="000000"/>
                </a:solidFill>
                <a:latin typeface="楷体_GB2312" pitchFamily="49" charset="-122"/>
                <a:ea typeface="楷体_GB2312" pitchFamily="49" charset="-122"/>
                <a:cs typeface="Times New Roman" pitchFamily="18" charset="0"/>
              </a:rPr>
              <a:t>只包含单位元的</a:t>
            </a:r>
            <a:r>
              <a:rPr lang="zh-CN" altLang="en-US" b="1">
                <a:solidFill>
                  <a:srgbClr val="0033CC"/>
                </a:solidFill>
                <a:latin typeface="楷体_GB2312" pitchFamily="49" charset="-122"/>
                <a:ea typeface="楷体_GB2312" pitchFamily="49" charset="-122"/>
                <a:cs typeface="Times New Roman" pitchFamily="18" charset="0"/>
              </a:rPr>
              <a:t>子集</a:t>
            </a:r>
            <a:r>
              <a:rPr lang="en-US" altLang="zh-CN">
                <a:solidFill>
                  <a:srgbClr val="0033CC"/>
                </a:solidFill>
                <a:latin typeface="楷体_GB2312" pitchFamily="49" charset="-122"/>
                <a:ea typeface="楷体_GB2312" pitchFamily="49" charset="-122"/>
                <a:cs typeface="Times New Roman" pitchFamily="18" charset="0"/>
              </a:rPr>
              <a:t>{</a:t>
            </a:r>
            <a:r>
              <a:rPr lang="en-US" altLang="zh-CN" i="1">
                <a:solidFill>
                  <a:srgbClr val="0033CC"/>
                </a:solidFill>
                <a:latin typeface="楷体_GB2312" pitchFamily="49" charset="-122"/>
                <a:ea typeface="楷体_GB2312" pitchFamily="49" charset="-122"/>
                <a:cs typeface="Times New Roman" pitchFamily="18" charset="0"/>
              </a:rPr>
              <a:t>e</a:t>
            </a:r>
            <a:r>
              <a:rPr lang="en-US" altLang="zh-CN">
                <a:solidFill>
                  <a:srgbClr val="0033CC"/>
                </a:solidFill>
                <a:latin typeface="楷体_GB2312" pitchFamily="49" charset="-122"/>
                <a:ea typeface="楷体_GB2312" pitchFamily="49" charset="-122"/>
                <a:cs typeface="Times New Roman" pitchFamily="18" charset="0"/>
              </a:rPr>
              <a:t>}</a:t>
            </a:r>
            <a:endParaRPr lang="zh-CN" altLang="en-US" b="1">
              <a:solidFill>
                <a:srgbClr val="0033CC"/>
              </a:solidFill>
              <a:latin typeface="楷体_GB2312" pitchFamily="49" charset="-122"/>
              <a:ea typeface="楷体_GB2312" pitchFamily="49" charset="-122"/>
              <a:cs typeface="Times New Roman" pitchFamily="18" charset="0"/>
            </a:endParaRPr>
          </a:p>
          <a:p>
            <a:pPr latinLnBrk="1">
              <a:spcBef>
                <a:spcPct val="20000"/>
              </a:spcBef>
              <a:buClr>
                <a:srgbClr val="000099"/>
              </a:buClr>
            </a:pPr>
            <a:r>
              <a:rPr lang="zh-CN" altLang="en-US" b="1">
                <a:solidFill>
                  <a:srgbClr val="000000"/>
                </a:solidFill>
                <a:latin typeface="楷体_GB2312" pitchFamily="49" charset="-122"/>
                <a:ea typeface="楷体_GB2312" pitchFamily="49" charset="-122"/>
                <a:cs typeface="Times New Roman" pitchFamily="18" charset="0"/>
              </a:rPr>
              <a:t>称为</a:t>
            </a:r>
            <a:r>
              <a:rPr lang="en-US" altLang="zh-CN" i="1">
                <a:solidFill>
                  <a:srgbClr val="000000"/>
                </a:solidFill>
                <a:latin typeface="楷体_GB2312" pitchFamily="49" charset="-122"/>
                <a:ea typeface="楷体_GB2312" pitchFamily="49" charset="-122"/>
                <a:cs typeface="Times New Roman" pitchFamily="18" charset="0"/>
              </a:rPr>
              <a:t>G</a:t>
            </a:r>
            <a:r>
              <a:rPr lang="zh-CN" altLang="en-US" b="1">
                <a:solidFill>
                  <a:srgbClr val="000000"/>
                </a:solidFill>
                <a:latin typeface="楷体_GB2312" pitchFamily="49" charset="-122"/>
                <a:ea typeface="楷体_GB2312" pitchFamily="49" charset="-122"/>
                <a:cs typeface="Times New Roman" pitchFamily="18" charset="0"/>
              </a:rPr>
              <a:t>的</a:t>
            </a:r>
            <a:r>
              <a:rPr lang="zh-CN" altLang="en-US" b="1">
                <a:solidFill>
                  <a:srgbClr val="FF0000"/>
                </a:solidFill>
                <a:latin typeface="楷体_GB2312" pitchFamily="49" charset="-122"/>
                <a:ea typeface="楷体_GB2312" pitchFamily="49" charset="-122"/>
                <a:cs typeface="Times New Roman" pitchFamily="18" charset="0"/>
              </a:rPr>
              <a:t>平凡子群</a:t>
            </a:r>
            <a:r>
              <a:rPr lang="zh-CN" altLang="en-US" b="1">
                <a:solidFill>
                  <a:srgbClr val="000000"/>
                </a:solidFill>
                <a:latin typeface="楷体_GB2312" pitchFamily="49" charset="-122"/>
                <a:ea typeface="楷体_GB2312" pitchFamily="49" charset="-122"/>
                <a:cs typeface="Times New Roman" pitchFamily="18" charset="0"/>
              </a:rPr>
              <a:t>。其他子群</a:t>
            </a:r>
            <a:r>
              <a:rPr lang="en-US" altLang="zh-CN" b="1">
                <a:solidFill>
                  <a:srgbClr val="000000"/>
                </a:solidFill>
                <a:latin typeface="楷体_GB2312" pitchFamily="49" charset="-122"/>
                <a:ea typeface="楷体_GB2312" pitchFamily="49" charset="-122"/>
                <a:cs typeface="Times New Roman" pitchFamily="18" charset="0"/>
              </a:rPr>
              <a:t>H</a:t>
            </a:r>
            <a:r>
              <a:rPr lang="zh-CN" altLang="en-US" b="1">
                <a:solidFill>
                  <a:srgbClr val="000000"/>
                </a:solidFill>
                <a:latin typeface="楷体_GB2312" pitchFamily="49" charset="-122"/>
                <a:ea typeface="楷体_GB2312" pitchFamily="49" charset="-122"/>
                <a:cs typeface="Times New Roman" pitchFamily="18" charset="0"/>
              </a:rPr>
              <a:t>为</a:t>
            </a:r>
            <a:r>
              <a:rPr lang="zh-CN" altLang="en-US" b="1">
                <a:solidFill>
                  <a:srgbClr val="CC0099"/>
                </a:solidFill>
                <a:latin typeface="楷体_GB2312" pitchFamily="49" charset="-122"/>
                <a:ea typeface="楷体_GB2312" pitchFamily="49" charset="-122"/>
                <a:cs typeface="Times New Roman" pitchFamily="18" charset="0"/>
              </a:rPr>
              <a:t>真子群</a:t>
            </a:r>
            <a:r>
              <a:rPr lang="zh-CN" altLang="en-US" b="1">
                <a:solidFill>
                  <a:srgbClr val="000000"/>
                </a:solidFill>
                <a:latin typeface="楷体_GB2312" pitchFamily="49" charset="-122"/>
                <a:ea typeface="楷体_GB2312" pitchFamily="49" charset="-122"/>
                <a:cs typeface="Times New Roman" pitchFamily="18" charset="0"/>
              </a:rPr>
              <a:t>，记为：</a:t>
            </a:r>
            <a:r>
              <a:rPr lang="en-US" altLang="zh-CN" b="1">
                <a:solidFill>
                  <a:srgbClr val="CC0099"/>
                </a:solidFill>
                <a:latin typeface="楷体_GB2312" pitchFamily="49" charset="-122"/>
                <a:ea typeface="楷体_GB2312" pitchFamily="49" charset="-122"/>
                <a:cs typeface="Times New Roman" pitchFamily="18" charset="0"/>
              </a:rPr>
              <a:t>H&lt;G</a:t>
            </a:r>
            <a:r>
              <a:rPr lang="zh-CN" altLang="en-US" b="1">
                <a:solidFill>
                  <a:srgbClr val="000000"/>
                </a:solidFill>
                <a:latin typeface="楷体_GB2312" pitchFamily="49" charset="-122"/>
                <a:ea typeface="楷体_GB2312" pitchFamily="49" charset="-122"/>
                <a:cs typeface="Times New Roman" pitchFamily="18" charset="0"/>
              </a:rPr>
              <a:t>。</a:t>
            </a:r>
          </a:p>
        </p:txBody>
      </p:sp>
      <p:sp>
        <p:nvSpPr>
          <p:cNvPr id="603150" name="矩形 21"/>
          <p:cNvSpPr>
            <a:spLocks noChangeArrowheads="1"/>
          </p:cNvSpPr>
          <p:nvPr/>
        </p:nvSpPr>
        <p:spPr bwMode="auto">
          <a:xfrm>
            <a:off x="395288" y="3846513"/>
            <a:ext cx="5899150" cy="519112"/>
          </a:xfrm>
          <a:prstGeom prst="rect">
            <a:avLst/>
          </a:prstGeom>
          <a:noFill/>
          <a:ln w="9525">
            <a:noFill/>
            <a:miter lim="800000"/>
            <a:headEnd/>
            <a:tailEnd/>
          </a:ln>
        </p:spPr>
        <p:txBody>
          <a:bodyPr wrap="none">
            <a:spAutoFit/>
          </a:bodyPr>
          <a:lstStyle/>
          <a:p>
            <a:r>
              <a:rPr lang="zh-CN" altLang="en-US" b="1">
                <a:latin typeface="楷体_GB2312" pitchFamily="49" charset="-122"/>
                <a:ea typeface="楷体_GB2312" pitchFamily="49" charset="-122"/>
                <a:cs typeface="Times New Roman" pitchFamily="18" charset="0"/>
              </a:rPr>
              <a:t>写出下列两个群的</a:t>
            </a:r>
            <a:r>
              <a:rPr lang="zh-CN" altLang="en-US" b="1">
                <a:solidFill>
                  <a:srgbClr val="C00000"/>
                </a:solidFill>
                <a:latin typeface="楷体_GB2312" pitchFamily="49" charset="-122"/>
                <a:ea typeface="楷体_GB2312" pitchFamily="49" charset="-122"/>
                <a:cs typeface="Times New Roman" pitchFamily="18" charset="0"/>
              </a:rPr>
              <a:t>所有非平凡子群：</a:t>
            </a:r>
            <a:endParaRPr lang="zh-CN" altLang="en-US" b="1">
              <a:latin typeface="楷体_GB2312" pitchFamily="49" charset="-122"/>
              <a:ea typeface="楷体_GB2312" pitchFamily="49" charset="-122"/>
              <a:cs typeface="Times New Roman" pitchFamily="18" charset="0"/>
            </a:endParaRPr>
          </a:p>
        </p:txBody>
      </p:sp>
      <p:graphicFrame>
        <p:nvGraphicFramePr>
          <p:cNvPr id="15370" name="Object 8"/>
          <p:cNvGraphicFramePr>
            <a:graphicFrameLocks noChangeAspect="1"/>
          </p:cNvGraphicFramePr>
          <p:nvPr/>
        </p:nvGraphicFramePr>
        <p:xfrm>
          <a:off x="681038" y="4356100"/>
          <a:ext cx="3357562" cy="584200"/>
        </p:xfrm>
        <a:graphic>
          <a:graphicData uri="http://schemas.openxmlformats.org/presentationml/2006/ole">
            <p:oleObj spid="_x0000_s603144" name="Equation" r:id="rId4" imgW="1460160" imgH="253800" progId="">
              <p:embed/>
            </p:oleObj>
          </a:graphicData>
        </a:graphic>
      </p:graphicFrame>
      <p:graphicFrame>
        <p:nvGraphicFramePr>
          <p:cNvPr id="2" name="Object 14"/>
          <p:cNvGraphicFramePr>
            <a:graphicFrameLocks noChangeAspect="1"/>
          </p:cNvGraphicFramePr>
          <p:nvPr/>
        </p:nvGraphicFramePr>
        <p:xfrm>
          <a:off x="681038" y="5000625"/>
          <a:ext cx="3668712" cy="500063"/>
        </p:xfrm>
        <a:graphic>
          <a:graphicData uri="http://schemas.openxmlformats.org/presentationml/2006/ole">
            <p:oleObj spid="_x0000_s603145" name="Equation" r:id="rId5" imgW="1676160" imgH="228600" progId="">
              <p:embed/>
            </p:oleObj>
          </a:graphicData>
        </a:graphic>
      </p:graphicFrame>
      <p:sp>
        <p:nvSpPr>
          <p:cNvPr id="603152" name="Text Box 16"/>
          <p:cNvSpPr txBox="1">
            <a:spLocks noChangeArrowheads="1"/>
          </p:cNvSpPr>
          <p:nvPr/>
        </p:nvSpPr>
        <p:spPr bwMode="auto">
          <a:xfrm>
            <a:off x="4284663" y="4292600"/>
            <a:ext cx="971550" cy="519113"/>
          </a:xfrm>
          <a:prstGeom prst="rect">
            <a:avLst/>
          </a:prstGeom>
          <a:noFill/>
          <a:ln w="9525">
            <a:noFill/>
            <a:miter lim="800000"/>
            <a:headEnd/>
            <a:tailEnd/>
          </a:ln>
        </p:spPr>
        <p:txBody>
          <a:bodyPr wrap="none">
            <a:spAutoFit/>
          </a:bodyPr>
          <a:lstStyle/>
          <a:p>
            <a:r>
              <a:rPr lang="en-US" altLang="zh-CN"/>
              <a:t>{1,4}</a:t>
            </a:r>
            <a:endParaRPr lang="zh-CN" altLang="en-US"/>
          </a:p>
        </p:txBody>
      </p:sp>
      <p:sp>
        <p:nvSpPr>
          <p:cNvPr id="603153" name="Text Box 17"/>
          <p:cNvSpPr txBox="1">
            <a:spLocks noChangeArrowheads="1"/>
          </p:cNvSpPr>
          <p:nvPr/>
        </p:nvSpPr>
        <p:spPr bwMode="auto">
          <a:xfrm>
            <a:off x="4859338" y="4941888"/>
            <a:ext cx="971550" cy="519112"/>
          </a:xfrm>
          <a:prstGeom prst="rect">
            <a:avLst/>
          </a:prstGeom>
          <a:noFill/>
          <a:ln w="9525">
            <a:noFill/>
            <a:miter lim="800000"/>
            <a:headEnd/>
            <a:tailEnd/>
          </a:ln>
        </p:spPr>
        <p:txBody>
          <a:bodyPr wrap="none">
            <a:spAutoFit/>
          </a:bodyPr>
          <a:lstStyle/>
          <a:p>
            <a:r>
              <a:rPr lang="en-US" altLang="zh-CN"/>
              <a:t>{0,3}</a:t>
            </a:r>
          </a:p>
        </p:txBody>
      </p:sp>
      <p:sp>
        <p:nvSpPr>
          <p:cNvPr id="603154" name="Text Box 18"/>
          <p:cNvSpPr txBox="1">
            <a:spLocks noChangeArrowheads="1"/>
          </p:cNvSpPr>
          <p:nvPr/>
        </p:nvSpPr>
        <p:spPr bwMode="auto">
          <a:xfrm>
            <a:off x="6084888" y="4941888"/>
            <a:ext cx="1238250" cy="519112"/>
          </a:xfrm>
          <a:prstGeom prst="rect">
            <a:avLst/>
          </a:prstGeom>
          <a:noFill/>
          <a:ln w="9525">
            <a:noFill/>
            <a:miter lim="800000"/>
            <a:headEnd/>
            <a:tailEnd/>
          </a:ln>
        </p:spPr>
        <p:txBody>
          <a:bodyPr wrap="none">
            <a:spAutoFit/>
          </a:bodyPr>
          <a:lstStyle/>
          <a:p>
            <a:r>
              <a:rPr lang="en-US" altLang="zh-CN"/>
              <a:t>{0,2,4}</a:t>
            </a:r>
          </a:p>
        </p:txBody>
      </p:sp>
      <p:sp>
        <p:nvSpPr>
          <p:cNvPr id="3" name="Rectangle 3">
            <a:hlinkClick r:id="rId6" action="ppaction://hlinksldjump"/>
          </p:cNvPr>
          <p:cNvSpPr>
            <a:spLocks noChangeArrowheads="1"/>
          </p:cNvSpPr>
          <p:nvPr/>
        </p:nvSpPr>
        <p:spPr bwMode="auto">
          <a:xfrm>
            <a:off x="684213" y="5637213"/>
            <a:ext cx="7488237" cy="965200"/>
          </a:xfrm>
          <a:prstGeom prst="rect">
            <a:avLst/>
          </a:prstGeom>
          <a:noFill/>
          <a:ln w="9525">
            <a:noFill/>
            <a:miter lim="800000"/>
            <a:headEnd/>
            <a:tailEnd/>
          </a:ln>
        </p:spPr>
        <p:txBody>
          <a:bodyPr>
            <a:spAutoFit/>
          </a:bodyPr>
          <a:lstStyle/>
          <a:p>
            <a:pPr>
              <a:lnSpc>
                <a:spcPct val="110000"/>
              </a:lnSpc>
            </a:pPr>
            <a:r>
              <a:rPr kumimoji="0" lang="zh-CN" altLang="en-US" sz="2600" b="1">
                <a:solidFill>
                  <a:srgbClr val="C00000"/>
                </a:solidFill>
                <a:latin typeface="楷体_GB2312" pitchFamily="49" charset="-122"/>
                <a:ea typeface="楷体_GB2312" pitchFamily="49" charset="-122"/>
              </a:rPr>
              <a:t>思考</a:t>
            </a:r>
            <a:r>
              <a:rPr kumimoji="0" lang="en-US" altLang="zh-CN" sz="2600" b="1">
                <a:solidFill>
                  <a:srgbClr val="C00000"/>
                </a:solidFill>
                <a:latin typeface="楷体_GB2312" pitchFamily="49" charset="-122"/>
                <a:ea typeface="楷体_GB2312" pitchFamily="49" charset="-122"/>
              </a:rPr>
              <a:t>: </a:t>
            </a:r>
            <a:r>
              <a:rPr kumimoji="0" lang="zh-CN" altLang="en-US" sz="2600" b="1">
                <a:latin typeface="楷体_GB2312" pitchFamily="49" charset="-122"/>
                <a:ea typeface="楷体_GB2312" pitchFamily="49" charset="-122"/>
              </a:rPr>
              <a:t>子群的单位元、元素的逆元和作为群的元素有什么关系？</a:t>
            </a:r>
          </a:p>
        </p:txBody>
      </p:sp>
      <p:sp>
        <p:nvSpPr>
          <p:cNvPr id="23" name="圆角矩形 22"/>
          <p:cNvSpPr/>
          <p:nvPr/>
        </p:nvSpPr>
        <p:spPr>
          <a:xfrm>
            <a:off x="684213" y="5665788"/>
            <a:ext cx="7488237" cy="1003300"/>
          </a:xfrm>
          <a:prstGeom prst="round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楷体_GB2312" pitchFamily="49" charset="-122"/>
              <a:ea typeface="楷体_GB2312" pitchFamily="49" charset="-122"/>
            </a:endParaRPr>
          </a:p>
        </p:txBody>
      </p:sp>
      <p:sp>
        <p:nvSpPr>
          <p:cNvPr id="603156" name="Text Box 21"/>
          <p:cNvSpPr txBox="1">
            <a:spLocks noChangeArrowheads="1"/>
          </p:cNvSpPr>
          <p:nvPr/>
        </p:nvSpPr>
        <p:spPr bwMode="auto">
          <a:xfrm>
            <a:off x="5219700" y="4314825"/>
            <a:ext cx="3860800" cy="457200"/>
          </a:xfrm>
          <a:prstGeom prst="rect">
            <a:avLst/>
          </a:prstGeom>
          <a:noFill/>
          <a:ln w="9525">
            <a:noFill/>
            <a:miter lim="800000"/>
            <a:headEnd/>
            <a:tailEnd/>
          </a:ln>
        </p:spPr>
        <p:txBody>
          <a:bodyPr wrap="none">
            <a:spAutoFit/>
          </a:bodyPr>
          <a:lstStyle/>
          <a:p>
            <a:r>
              <a:rPr lang="zh-CN" altLang="en-US" sz="2400" b="1">
                <a:solidFill>
                  <a:srgbClr val="0033CC"/>
                </a:solidFill>
                <a:ea typeface="楷体_GB2312" pitchFamily="49" charset="-122"/>
              </a:rPr>
              <a:t>子群的阶是群的阶的因子！</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3152"/>
                                        </p:tgtEl>
                                        <p:attrNameLst>
                                          <p:attrName>style.visibility</p:attrName>
                                        </p:attrNameLst>
                                      </p:cBhvr>
                                      <p:to>
                                        <p:strVal val="visible"/>
                                      </p:to>
                                    </p:set>
                                    <p:animEffect transition="in" filter="blinds(horizontal)">
                                      <p:cBhvr>
                                        <p:cTn id="7" dur="500"/>
                                        <p:tgtEl>
                                          <p:spTgt spid="6031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3153"/>
                                        </p:tgtEl>
                                        <p:attrNameLst>
                                          <p:attrName>style.visibility</p:attrName>
                                        </p:attrNameLst>
                                      </p:cBhvr>
                                      <p:to>
                                        <p:strVal val="visible"/>
                                      </p:to>
                                    </p:set>
                                    <p:animEffect transition="in" filter="blinds(horizontal)">
                                      <p:cBhvr>
                                        <p:cTn id="12" dur="500"/>
                                        <p:tgtEl>
                                          <p:spTgt spid="6031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3154"/>
                                        </p:tgtEl>
                                        <p:attrNameLst>
                                          <p:attrName>style.visibility</p:attrName>
                                        </p:attrNameLst>
                                      </p:cBhvr>
                                      <p:to>
                                        <p:strVal val="visible"/>
                                      </p:to>
                                    </p:set>
                                    <p:animEffect transition="in" filter="blinds(horizontal)">
                                      <p:cBhvr>
                                        <p:cTn id="17" dur="500"/>
                                        <p:tgtEl>
                                          <p:spTgt spid="60315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1000"/>
                                        <p:tgtEl>
                                          <p:spTgt spid="3"/>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ox(in)">
                                      <p:cBhvr>
                                        <p:cTn id="25"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52" grpId="0"/>
      <p:bldP spid="603153" grpId="0"/>
      <p:bldP spid="603154" grpId="0"/>
      <p:bldP spid="3" grpId="0"/>
      <p:bldP spid="2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5" name="Text Box 20"/>
          <p:cNvSpPr txBox="1">
            <a:spLocks noChangeArrowheads="1"/>
          </p:cNvSpPr>
          <p:nvPr/>
        </p:nvSpPr>
        <p:spPr bwMode="auto">
          <a:xfrm>
            <a:off x="428625" y="3789363"/>
            <a:ext cx="6735763" cy="2289175"/>
          </a:xfrm>
          <a:prstGeom prst="rect">
            <a:avLst/>
          </a:prstGeom>
          <a:noFill/>
          <a:ln w="9525">
            <a:noFill/>
            <a:miter lim="800000"/>
            <a:headEnd/>
            <a:tailEnd/>
          </a:ln>
        </p:spPr>
        <p:txBody>
          <a:bodyPr>
            <a:spAutoFit/>
          </a:bodyPr>
          <a:lstStyle/>
          <a:p>
            <a:pPr>
              <a:lnSpc>
                <a:spcPct val="120000"/>
              </a:lnSpc>
            </a:pPr>
            <a:r>
              <a:rPr kumimoji="0" lang="zh-CN" altLang="en-US" b="1">
                <a:solidFill>
                  <a:srgbClr val="C00000"/>
                </a:solidFill>
                <a:latin typeface="楷体_GB2312" pitchFamily="49" charset="-122"/>
                <a:ea typeface="楷体_GB2312" pitchFamily="49" charset="-122"/>
                <a:cs typeface="Times New Roman" pitchFamily="18" charset="0"/>
              </a:rPr>
              <a:t>定理</a:t>
            </a:r>
            <a:r>
              <a:rPr kumimoji="0" lang="en-US" altLang="zh-CN" b="1">
                <a:solidFill>
                  <a:srgbClr val="C00000"/>
                </a:solidFill>
                <a:latin typeface="楷体_GB2312" pitchFamily="49" charset="-122"/>
                <a:ea typeface="楷体_GB2312" pitchFamily="49" charset="-122"/>
                <a:cs typeface="Times New Roman" pitchFamily="18" charset="0"/>
              </a:rPr>
              <a:t>1.9</a:t>
            </a:r>
            <a:r>
              <a:rPr kumimoji="0" lang="zh-CN" altLang="en-US" sz="3000" b="1">
                <a:latin typeface="楷体_GB2312" pitchFamily="49" charset="-122"/>
                <a:ea typeface="楷体_GB2312" pitchFamily="49" charset="-122"/>
              </a:rPr>
              <a:t>　一个群</a:t>
            </a:r>
            <a:r>
              <a:rPr kumimoji="0" lang="en-US" altLang="zh-CN" sz="3000" b="1" i="1">
                <a:latin typeface="楷体_GB2312" pitchFamily="49" charset="-122"/>
                <a:ea typeface="楷体_GB2312" pitchFamily="49" charset="-122"/>
              </a:rPr>
              <a:t>G</a:t>
            </a:r>
            <a:r>
              <a:rPr kumimoji="0" lang="zh-CN" altLang="en-US" sz="3000" b="1">
                <a:latin typeface="楷体_GB2312" pitchFamily="49" charset="-122"/>
                <a:ea typeface="楷体_GB2312" pitchFamily="49" charset="-122"/>
              </a:rPr>
              <a:t>和它的一个子群</a:t>
            </a:r>
            <a:r>
              <a:rPr kumimoji="0" lang="en-US" altLang="zh-CN" sz="3000" b="1" i="1">
                <a:latin typeface="楷体_GB2312" pitchFamily="49" charset="-122"/>
                <a:ea typeface="楷体_GB2312" pitchFamily="49" charset="-122"/>
              </a:rPr>
              <a:t>H</a:t>
            </a:r>
            <a:r>
              <a:rPr kumimoji="0" lang="zh-CN" altLang="en-US" sz="3000" b="1">
                <a:latin typeface="楷体_GB2312" pitchFamily="49" charset="-122"/>
                <a:ea typeface="楷体_GB2312" pitchFamily="49" charset="-122"/>
              </a:rPr>
              <a:t>有：</a:t>
            </a:r>
          </a:p>
          <a:p>
            <a:pPr>
              <a:lnSpc>
                <a:spcPct val="120000"/>
              </a:lnSpc>
            </a:pPr>
            <a:r>
              <a:rPr kumimoji="0" lang="en-US" altLang="zh-CN" sz="3000" b="1">
                <a:latin typeface="楷体_GB2312" pitchFamily="49" charset="-122"/>
                <a:ea typeface="楷体_GB2312" pitchFamily="49" charset="-122"/>
              </a:rPr>
              <a:t>1</a:t>
            </a:r>
            <a:r>
              <a:rPr kumimoji="0" lang="zh-CN" altLang="en-US" sz="3000" b="1">
                <a:latin typeface="楷体_GB2312" pitchFamily="49" charset="-122"/>
                <a:ea typeface="楷体_GB2312" pitchFamily="49" charset="-122"/>
              </a:rPr>
              <a:t>）</a:t>
            </a:r>
            <a:r>
              <a:rPr kumimoji="0" lang="en-US" altLang="zh-CN" sz="3000" b="1" i="1">
                <a:solidFill>
                  <a:srgbClr val="0033CC"/>
                </a:solidFill>
                <a:latin typeface="楷体_GB2312" pitchFamily="49" charset="-122"/>
                <a:ea typeface="楷体_GB2312" pitchFamily="49" charset="-122"/>
              </a:rPr>
              <a:t>G</a:t>
            </a:r>
            <a:r>
              <a:rPr kumimoji="0" lang="zh-CN" altLang="en-US" sz="3000" b="1">
                <a:solidFill>
                  <a:srgbClr val="0033CC"/>
                </a:solidFill>
                <a:latin typeface="楷体_GB2312" pitchFamily="49" charset="-122"/>
                <a:ea typeface="楷体_GB2312" pitchFamily="49" charset="-122"/>
              </a:rPr>
              <a:t>的单位元和</a:t>
            </a:r>
            <a:r>
              <a:rPr kumimoji="0" lang="en-US" altLang="zh-CN" sz="3000" b="1" i="1">
                <a:solidFill>
                  <a:srgbClr val="0033CC"/>
                </a:solidFill>
                <a:latin typeface="楷体_GB2312" pitchFamily="49" charset="-122"/>
                <a:ea typeface="楷体_GB2312" pitchFamily="49" charset="-122"/>
              </a:rPr>
              <a:t>H</a:t>
            </a:r>
            <a:r>
              <a:rPr kumimoji="0" lang="zh-CN" altLang="en-US" sz="3000" b="1">
                <a:solidFill>
                  <a:srgbClr val="0033CC"/>
                </a:solidFill>
                <a:latin typeface="楷体_GB2312" pitchFamily="49" charset="-122"/>
                <a:ea typeface="楷体_GB2312" pitchFamily="49" charset="-122"/>
              </a:rPr>
              <a:t>的单位元是同一元素</a:t>
            </a:r>
          </a:p>
          <a:p>
            <a:pPr>
              <a:lnSpc>
                <a:spcPct val="120000"/>
              </a:lnSpc>
            </a:pPr>
            <a:r>
              <a:rPr kumimoji="0" lang="en-US" altLang="zh-CN" sz="3000" b="1">
                <a:latin typeface="楷体_GB2312" pitchFamily="49" charset="-122"/>
                <a:ea typeface="楷体_GB2312" pitchFamily="49" charset="-122"/>
              </a:rPr>
              <a:t>2</a:t>
            </a:r>
            <a:r>
              <a:rPr kumimoji="0" lang="zh-CN" altLang="en-US" sz="3000" b="1">
                <a:latin typeface="楷体_GB2312" pitchFamily="49" charset="-122"/>
                <a:ea typeface="楷体_GB2312" pitchFamily="49" charset="-122"/>
              </a:rPr>
              <a:t>）如果</a:t>
            </a:r>
            <a:r>
              <a:rPr kumimoji="0" lang="en-US" altLang="zh-CN" sz="3000" b="1" i="1">
                <a:latin typeface="楷体_GB2312" pitchFamily="49" charset="-122"/>
                <a:ea typeface="楷体_GB2312" pitchFamily="49" charset="-122"/>
              </a:rPr>
              <a:t>a</a:t>
            </a:r>
            <a:r>
              <a:rPr kumimoji="0" lang="en-US" altLang="zh-CN" sz="3000" b="1">
                <a:latin typeface="楷体_GB2312" pitchFamily="49" charset="-122"/>
                <a:ea typeface="楷体_GB2312" pitchFamily="49" charset="-122"/>
                <a:sym typeface="Symbol" pitchFamily="18" charset="2"/>
              </a:rPr>
              <a:t></a:t>
            </a:r>
            <a:r>
              <a:rPr kumimoji="0" lang="en-US" altLang="zh-CN" sz="3000" b="1" i="1">
                <a:latin typeface="楷体_GB2312" pitchFamily="49" charset="-122"/>
                <a:ea typeface="楷体_GB2312" pitchFamily="49" charset="-122"/>
              </a:rPr>
              <a:t>H</a:t>
            </a:r>
            <a:r>
              <a:rPr kumimoji="0" lang="zh-CN" altLang="en-US" sz="3000" b="1">
                <a:latin typeface="楷体_GB2312" pitchFamily="49" charset="-122"/>
                <a:ea typeface="楷体_GB2312" pitchFamily="49" charset="-122"/>
              </a:rPr>
              <a:t>，</a:t>
            </a:r>
            <a:r>
              <a:rPr kumimoji="0" lang="en-US" altLang="zh-CN" sz="3000" b="1" i="1">
                <a:latin typeface="楷体_GB2312" pitchFamily="49" charset="-122"/>
                <a:ea typeface="楷体_GB2312" pitchFamily="49" charset="-122"/>
              </a:rPr>
              <a:t>b</a:t>
            </a:r>
            <a:r>
              <a:rPr kumimoji="0" lang="zh-CN" altLang="en-US" sz="3000" b="1">
                <a:latin typeface="楷体_GB2312" pitchFamily="49" charset="-122"/>
                <a:ea typeface="楷体_GB2312" pitchFamily="49" charset="-122"/>
              </a:rPr>
              <a:t>是</a:t>
            </a:r>
            <a:r>
              <a:rPr kumimoji="0" lang="en-US" altLang="zh-CN" sz="3000" b="1" i="1">
                <a:latin typeface="楷体_GB2312" pitchFamily="49" charset="-122"/>
                <a:ea typeface="楷体_GB2312" pitchFamily="49" charset="-122"/>
              </a:rPr>
              <a:t>a</a:t>
            </a:r>
            <a:r>
              <a:rPr kumimoji="0" lang="zh-CN" altLang="en-US" sz="3000" b="1">
                <a:latin typeface="楷体_GB2312" pitchFamily="49" charset="-122"/>
                <a:ea typeface="楷体_GB2312" pitchFamily="49" charset="-122"/>
              </a:rPr>
              <a:t>在</a:t>
            </a:r>
            <a:r>
              <a:rPr kumimoji="0" lang="en-US" altLang="zh-CN" sz="3000" b="1" i="1">
                <a:latin typeface="楷体_GB2312" pitchFamily="49" charset="-122"/>
                <a:ea typeface="楷体_GB2312" pitchFamily="49" charset="-122"/>
              </a:rPr>
              <a:t>H</a:t>
            </a:r>
            <a:r>
              <a:rPr kumimoji="0" lang="zh-CN" altLang="en-US" sz="3000" b="1">
                <a:latin typeface="楷体_GB2312" pitchFamily="49" charset="-122"/>
                <a:ea typeface="楷体_GB2312" pitchFamily="49" charset="-122"/>
              </a:rPr>
              <a:t>中的逆元，</a:t>
            </a:r>
            <a:r>
              <a:rPr kumimoji="0" lang="en-US" altLang="zh-CN" sz="3000" b="1" i="1">
                <a:latin typeface="楷体_GB2312" pitchFamily="49" charset="-122"/>
                <a:ea typeface="楷体_GB2312" pitchFamily="49" charset="-122"/>
              </a:rPr>
              <a:t> </a:t>
            </a:r>
          </a:p>
          <a:p>
            <a:pPr>
              <a:lnSpc>
                <a:spcPct val="120000"/>
              </a:lnSpc>
            </a:pPr>
            <a:r>
              <a:rPr kumimoji="0" lang="en-US" altLang="zh-CN" sz="3000" b="1" i="1">
                <a:latin typeface="楷体_GB2312" pitchFamily="49" charset="-122"/>
                <a:ea typeface="楷体_GB2312" pitchFamily="49" charset="-122"/>
              </a:rPr>
              <a:t>   a</a:t>
            </a:r>
            <a:r>
              <a:rPr kumimoji="0" lang="en-US" altLang="zh-CN" sz="3000" b="1" baseline="30000">
                <a:latin typeface="楷体_GB2312" pitchFamily="49" charset="-122"/>
                <a:ea typeface="楷体_GB2312" pitchFamily="49" charset="-122"/>
                <a:sym typeface="Symbol" pitchFamily="18" charset="2"/>
              </a:rPr>
              <a:t></a:t>
            </a:r>
            <a:r>
              <a:rPr kumimoji="0" lang="en-US" altLang="zh-CN" sz="3000" b="1" baseline="30000">
                <a:latin typeface="楷体_GB2312" pitchFamily="49" charset="-122"/>
                <a:ea typeface="楷体_GB2312" pitchFamily="49" charset="-122"/>
              </a:rPr>
              <a:t>1</a:t>
            </a:r>
            <a:r>
              <a:rPr kumimoji="0" lang="zh-CN" altLang="en-US" sz="3000" b="1">
                <a:latin typeface="楷体_GB2312" pitchFamily="49" charset="-122"/>
                <a:ea typeface="楷体_GB2312" pitchFamily="49" charset="-122"/>
              </a:rPr>
              <a:t>是</a:t>
            </a:r>
            <a:r>
              <a:rPr kumimoji="0" lang="en-US" altLang="zh-CN" sz="3000" b="1" i="1">
                <a:latin typeface="楷体_GB2312" pitchFamily="49" charset="-122"/>
                <a:ea typeface="楷体_GB2312" pitchFamily="49" charset="-122"/>
              </a:rPr>
              <a:t>a</a:t>
            </a:r>
            <a:r>
              <a:rPr kumimoji="0" lang="zh-CN" altLang="en-US" sz="3000" b="1">
                <a:latin typeface="楷体_GB2312" pitchFamily="49" charset="-122"/>
                <a:ea typeface="楷体_GB2312" pitchFamily="49" charset="-122"/>
              </a:rPr>
              <a:t>在</a:t>
            </a:r>
            <a:r>
              <a:rPr kumimoji="0" lang="en-US" altLang="zh-CN" sz="3000" b="1" i="1">
                <a:latin typeface="楷体_GB2312" pitchFamily="49" charset="-122"/>
                <a:ea typeface="楷体_GB2312" pitchFamily="49" charset="-122"/>
              </a:rPr>
              <a:t>G</a:t>
            </a:r>
            <a:r>
              <a:rPr kumimoji="0" lang="zh-CN" altLang="en-US" sz="3000" b="1">
                <a:latin typeface="楷体_GB2312" pitchFamily="49" charset="-122"/>
                <a:ea typeface="楷体_GB2312" pitchFamily="49" charset="-122"/>
              </a:rPr>
              <a:t>中的逆元，则</a:t>
            </a:r>
            <a:r>
              <a:rPr kumimoji="0" lang="en-US" altLang="zh-CN" sz="3000" b="1" i="1">
                <a:latin typeface="楷体_GB2312" pitchFamily="49" charset="-122"/>
                <a:ea typeface="楷体_GB2312" pitchFamily="49" charset="-122"/>
              </a:rPr>
              <a:t>b=a</a:t>
            </a:r>
            <a:r>
              <a:rPr kumimoji="0" lang="en-US" altLang="zh-CN" sz="3000" b="1" baseline="30000">
                <a:latin typeface="楷体_GB2312" pitchFamily="49" charset="-122"/>
                <a:ea typeface="楷体_GB2312" pitchFamily="49" charset="-122"/>
                <a:sym typeface="Symbol" pitchFamily="18" charset="2"/>
              </a:rPr>
              <a:t></a:t>
            </a:r>
            <a:r>
              <a:rPr kumimoji="0" lang="en-US" altLang="zh-CN" sz="3000" b="1" baseline="30000">
                <a:latin typeface="楷体_GB2312" pitchFamily="49" charset="-122"/>
                <a:ea typeface="楷体_GB2312" pitchFamily="49" charset="-122"/>
              </a:rPr>
              <a:t>1</a:t>
            </a:r>
            <a:r>
              <a:rPr kumimoji="0" lang="zh-CN" altLang="en-US" sz="3000" b="1">
                <a:latin typeface="楷体_GB2312" pitchFamily="49" charset="-122"/>
                <a:ea typeface="楷体_GB2312" pitchFamily="49" charset="-122"/>
              </a:rPr>
              <a:t>。</a:t>
            </a:r>
            <a:endParaRPr lang="zh-CN" altLang="en-US" sz="3000" b="1">
              <a:latin typeface="楷体_GB2312" pitchFamily="49" charset="-122"/>
              <a:ea typeface="楷体_GB2312" pitchFamily="49" charset="-122"/>
            </a:endParaRPr>
          </a:p>
        </p:txBody>
      </p:sp>
      <p:sp>
        <p:nvSpPr>
          <p:cNvPr id="605186"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1.2.1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子群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子群</a:t>
            </a:r>
            <a:r>
              <a:rPr kumimoji="0" lang="zh-CN" altLang="en-US" sz="3600" b="1">
                <a:solidFill>
                  <a:schemeClr val="bg1"/>
                </a:solidFill>
                <a:latin typeface="黑体" pitchFamily="2" charset="-122"/>
                <a:ea typeface="黑体" pitchFamily="2" charset="-122"/>
              </a:rPr>
              <a:t>的性质</a:t>
            </a:r>
          </a:p>
        </p:txBody>
      </p:sp>
      <p:sp>
        <p:nvSpPr>
          <p:cNvPr id="5" name="灯片编号占位符 4"/>
          <p:cNvSpPr txBox="1">
            <a:spLocks noGrp="1"/>
          </p:cNvSpPr>
          <p:nvPr/>
        </p:nvSpPr>
        <p:spPr>
          <a:xfrm>
            <a:off x="8215313" y="6429375"/>
            <a:ext cx="928687" cy="428625"/>
          </a:xfrm>
          <a:prstGeom prst="rect">
            <a:avLst/>
          </a:prstGeom>
          <a:noFill/>
        </p:spPr>
        <p:txBody>
          <a:bodyPr/>
          <a:lstStyle/>
          <a:p>
            <a:pPr>
              <a:defRPr/>
            </a:pPr>
            <a:fld id="{CF8FDBA0-F85F-46F7-A49C-4518E7F9286C}" type="slidenum">
              <a:rPr lang="en-US" altLang="zh-CN" sz="2000">
                <a:solidFill>
                  <a:schemeClr val="bg1">
                    <a:lumMod val="50000"/>
                  </a:schemeClr>
                </a:solidFill>
                <a:ea typeface="宋体" pitchFamily="2" charset="-122"/>
              </a:rPr>
              <a:pPr>
                <a:defRPr/>
              </a:pPr>
              <a:t>46</a:t>
            </a:fld>
            <a:endParaRPr lang="en-US" altLang="zh-CN" sz="2000" dirty="0">
              <a:solidFill>
                <a:schemeClr val="bg1">
                  <a:lumMod val="50000"/>
                </a:schemeClr>
              </a:solidFill>
              <a:ea typeface="宋体" pitchFamily="2" charset="-122"/>
            </a:endParaRPr>
          </a:p>
        </p:txBody>
      </p:sp>
      <p:sp>
        <p:nvSpPr>
          <p:cNvPr id="605188" name="Text Box 20"/>
          <p:cNvSpPr txBox="1">
            <a:spLocks noChangeArrowheads="1"/>
          </p:cNvSpPr>
          <p:nvPr/>
        </p:nvSpPr>
        <p:spPr bwMode="auto">
          <a:xfrm>
            <a:off x="539750" y="1196975"/>
            <a:ext cx="7743825" cy="2324100"/>
          </a:xfrm>
          <a:prstGeom prst="rect">
            <a:avLst/>
          </a:prstGeom>
          <a:noFill/>
          <a:ln w="9525">
            <a:noFill/>
            <a:miter lim="800000"/>
            <a:headEnd/>
            <a:tailEnd/>
          </a:ln>
        </p:spPr>
        <p:txBody>
          <a:bodyPr>
            <a:spAutoFit/>
          </a:bodyPr>
          <a:lstStyle/>
          <a:p>
            <a:pPr marL="536575" indent="-536575">
              <a:lnSpc>
                <a:spcPct val="120000"/>
              </a:lnSpc>
            </a:pPr>
            <a:r>
              <a:rPr kumimoji="0" lang="zh-CN" altLang="en-US" sz="3000" b="1">
                <a:solidFill>
                  <a:srgbClr val="C00000"/>
                </a:solidFill>
                <a:latin typeface="楷体_GB2312" pitchFamily="49" charset="-122"/>
                <a:ea typeface="楷体_GB2312" pitchFamily="49" charset="-122"/>
              </a:rPr>
              <a:t>问题</a:t>
            </a:r>
            <a:r>
              <a:rPr kumimoji="0" lang="zh-CN" altLang="en-US" sz="3000" b="1">
                <a:solidFill>
                  <a:srgbClr val="C00000"/>
                </a:solidFill>
                <a:latin typeface="楷体_GB2312" pitchFamily="49" charset="-122"/>
                <a:ea typeface="楷体_GB2312" pitchFamily="49" charset="-122"/>
                <a:sym typeface="Wingdings" pitchFamily="2" charset="2"/>
              </a:rPr>
              <a:t> </a:t>
            </a:r>
            <a:r>
              <a:rPr kumimoji="0" lang="en-US" altLang="zh-CN" sz="3000" b="1">
                <a:solidFill>
                  <a:srgbClr val="C00000"/>
                </a:solidFill>
                <a:latin typeface="楷体_GB2312" pitchFamily="49" charset="-122"/>
                <a:ea typeface="楷体_GB2312" pitchFamily="49" charset="-122"/>
                <a:sym typeface="Wingdings" pitchFamily="2" charset="2"/>
              </a:rPr>
              <a:t>:</a:t>
            </a:r>
          </a:p>
          <a:p>
            <a:pPr marL="536575" indent="-536575">
              <a:lnSpc>
                <a:spcPct val="120000"/>
              </a:lnSpc>
            </a:pPr>
            <a:r>
              <a:rPr kumimoji="0" lang="en-US" altLang="zh-CN" sz="3000" b="1">
                <a:solidFill>
                  <a:srgbClr val="C00000"/>
                </a:solidFill>
                <a:latin typeface="楷体_GB2312" pitchFamily="49" charset="-122"/>
                <a:ea typeface="楷体_GB2312" pitchFamily="49" charset="-122"/>
                <a:sym typeface="Wingdings" pitchFamily="2" charset="2"/>
              </a:rPr>
              <a:t>(1)</a:t>
            </a:r>
            <a:r>
              <a:rPr lang="en-US" altLang="zh-CN" sz="3200" i="1">
                <a:solidFill>
                  <a:srgbClr val="000000"/>
                </a:solidFill>
                <a:latin typeface="楷体_GB2312" pitchFamily="49" charset="-122"/>
                <a:ea typeface="楷体_GB2312" pitchFamily="49" charset="-122"/>
                <a:cs typeface="Times New Roman" pitchFamily="18" charset="0"/>
              </a:rPr>
              <a:t>e</a:t>
            </a:r>
            <a:r>
              <a:rPr kumimoji="0" lang="zh-CN" altLang="en-US" sz="3000" b="1">
                <a:latin typeface="楷体_GB2312" pitchFamily="49" charset="-122"/>
                <a:ea typeface="楷体_GB2312" pitchFamily="49" charset="-122"/>
              </a:rPr>
              <a:t>是否属于</a:t>
            </a:r>
            <a:r>
              <a:rPr kumimoji="0" lang="en-US" altLang="zh-CN" sz="3000" b="1" i="1">
                <a:latin typeface="楷体_GB2312" pitchFamily="49" charset="-122"/>
                <a:ea typeface="楷体_GB2312" pitchFamily="49" charset="-122"/>
              </a:rPr>
              <a:t>H</a:t>
            </a:r>
            <a:r>
              <a:rPr kumimoji="0" lang="zh-CN" altLang="en-US" sz="3000" b="1" i="1">
                <a:latin typeface="楷体_GB2312" pitchFamily="49" charset="-122"/>
                <a:ea typeface="楷体_GB2312" pitchFamily="49" charset="-122"/>
              </a:rPr>
              <a:t>，</a:t>
            </a:r>
            <a:r>
              <a:rPr kumimoji="0" lang="zh-CN" altLang="en-US" sz="3000" b="1">
                <a:latin typeface="楷体_GB2312" pitchFamily="49" charset="-122"/>
                <a:ea typeface="楷体_GB2312" pitchFamily="49" charset="-122"/>
                <a:sym typeface="Wingdings" pitchFamily="2" charset="2"/>
              </a:rPr>
              <a:t>如何找出</a:t>
            </a:r>
            <a:r>
              <a:rPr kumimoji="0" lang="en-US" altLang="zh-CN" sz="3000" b="1" i="1">
                <a:latin typeface="楷体_GB2312" pitchFamily="49" charset="-122"/>
                <a:ea typeface="楷体_GB2312" pitchFamily="49" charset="-122"/>
              </a:rPr>
              <a:t>H</a:t>
            </a:r>
            <a:r>
              <a:rPr kumimoji="0" lang="zh-CN" altLang="en-US" sz="3000" b="1">
                <a:latin typeface="楷体_GB2312" pitchFamily="49" charset="-122"/>
                <a:ea typeface="楷体_GB2312" pitchFamily="49" charset="-122"/>
              </a:rPr>
              <a:t>的单位元？</a:t>
            </a:r>
            <a:endParaRPr kumimoji="0" lang="en-US" altLang="zh-CN" sz="3000" b="1">
              <a:latin typeface="楷体_GB2312" pitchFamily="49" charset="-122"/>
              <a:ea typeface="楷体_GB2312" pitchFamily="49" charset="-122"/>
            </a:endParaRPr>
          </a:p>
          <a:p>
            <a:pPr marL="536575" indent="-536575">
              <a:lnSpc>
                <a:spcPct val="120000"/>
              </a:lnSpc>
            </a:pPr>
            <a:r>
              <a:rPr kumimoji="0" lang="en-US" altLang="zh-CN" sz="3000" b="1">
                <a:solidFill>
                  <a:srgbClr val="C00000"/>
                </a:solidFill>
                <a:latin typeface="楷体_GB2312" pitchFamily="49" charset="-122"/>
                <a:ea typeface="楷体_GB2312" pitchFamily="49" charset="-122"/>
              </a:rPr>
              <a:t>(2)</a:t>
            </a:r>
            <a:r>
              <a:rPr kumimoji="0" lang="zh-CN" altLang="en-US" sz="3000" b="1">
                <a:latin typeface="楷体_GB2312" pitchFamily="49" charset="-122"/>
                <a:ea typeface="楷体_GB2312" pitchFamily="49" charset="-122"/>
              </a:rPr>
              <a:t>如果</a:t>
            </a:r>
            <a:r>
              <a:rPr kumimoji="0" lang="en-US" altLang="zh-CN" sz="3000" b="1" i="1">
                <a:latin typeface="楷体_GB2312" pitchFamily="49" charset="-122"/>
                <a:ea typeface="楷体_GB2312" pitchFamily="49" charset="-122"/>
              </a:rPr>
              <a:t>a</a:t>
            </a:r>
            <a:r>
              <a:rPr kumimoji="0" lang="en-US" altLang="zh-CN" sz="3000" b="1">
                <a:latin typeface="楷体_GB2312" pitchFamily="49" charset="-122"/>
                <a:ea typeface="楷体_GB2312" pitchFamily="49" charset="-122"/>
                <a:sym typeface="Symbol" pitchFamily="18" charset="2"/>
              </a:rPr>
              <a:t></a:t>
            </a:r>
            <a:r>
              <a:rPr kumimoji="0" lang="en-US" altLang="zh-CN" sz="3000" b="1" i="1">
                <a:latin typeface="楷体_GB2312" pitchFamily="49" charset="-122"/>
                <a:ea typeface="楷体_GB2312" pitchFamily="49" charset="-122"/>
              </a:rPr>
              <a:t>H</a:t>
            </a:r>
            <a:r>
              <a:rPr kumimoji="0" lang="zh-CN" altLang="en-US" sz="3000" b="1">
                <a:latin typeface="楷体_GB2312" pitchFamily="49" charset="-122"/>
                <a:ea typeface="楷体_GB2312" pitchFamily="49" charset="-122"/>
              </a:rPr>
              <a:t>，</a:t>
            </a:r>
            <a:r>
              <a:rPr kumimoji="0" lang="en-US" altLang="zh-CN" sz="3000" b="1" i="1">
                <a:latin typeface="楷体_GB2312" pitchFamily="49" charset="-122"/>
                <a:ea typeface="楷体_GB2312" pitchFamily="49" charset="-122"/>
              </a:rPr>
              <a:t>a</a:t>
            </a:r>
            <a:r>
              <a:rPr kumimoji="0" lang="en-US" altLang="zh-CN" sz="3000" b="1" baseline="30000">
                <a:latin typeface="楷体_GB2312" pitchFamily="49" charset="-122"/>
                <a:ea typeface="楷体_GB2312" pitchFamily="49" charset="-122"/>
                <a:sym typeface="Symbol" pitchFamily="18" charset="2"/>
              </a:rPr>
              <a:t></a:t>
            </a:r>
            <a:r>
              <a:rPr kumimoji="0" lang="en-US" altLang="zh-CN" sz="3000" b="1" baseline="30000">
                <a:latin typeface="楷体_GB2312" pitchFamily="49" charset="-122"/>
                <a:ea typeface="楷体_GB2312" pitchFamily="49" charset="-122"/>
              </a:rPr>
              <a:t>1</a:t>
            </a:r>
            <a:r>
              <a:rPr kumimoji="0" lang="zh-CN" altLang="en-US" sz="3000" b="1">
                <a:latin typeface="楷体_GB2312" pitchFamily="49" charset="-122"/>
                <a:ea typeface="楷体_GB2312" pitchFamily="49" charset="-122"/>
              </a:rPr>
              <a:t>是</a:t>
            </a:r>
            <a:r>
              <a:rPr kumimoji="0" lang="en-US" altLang="zh-CN" sz="3000" b="1" i="1">
                <a:latin typeface="楷体_GB2312" pitchFamily="49" charset="-122"/>
                <a:ea typeface="楷体_GB2312" pitchFamily="49" charset="-122"/>
              </a:rPr>
              <a:t>a</a:t>
            </a:r>
            <a:r>
              <a:rPr kumimoji="0" lang="zh-CN" altLang="en-US" sz="3000" b="1">
                <a:latin typeface="楷体_GB2312" pitchFamily="49" charset="-122"/>
                <a:ea typeface="楷体_GB2312" pitchFamily="49" charset="-122"/>
              </a:rPr>
              <a:t>在</a:t>
            </a:r>
            <a:r>
              <a:rPr kumimoji="0" lang="en-US" altLang="zh-CN" sz="3000" b="1" i="1">
                <a:latin typeface="楷体_GB2312" pitchFamily="49" charset="-122"/>
                <a:ea typeface="楷体_GB2312" pitchFamily="49" charset="-122"/>
              </a:rPr>
              <a:t>G</a:t>
            </a:r>
            <a:r>
              <a:rPr kumimoji="0" lang="zh-CN" altLang="en-US" sz="3000" b="1">
                <a:latin typeface="楷体_GB2312" pitchFamily="49" charset="-122"/>
                <a:ea typeface="楷体_GB2312" pitchFamily="49" charset="-122"/>
              </a:rPr>
              <a:t>中的逆元，</a:t>
            </a:r>
            <a:r>
              <a:rPr kumimoji="0" lang="en-US" altLang="zh-CN" sz="3000" b="1" i="1">
                <a:latin typeface="楷体_GB2312" pitchFamily="49" charset="-122"/>
                <a:ea typeface="楷体_GB2312" pitchFamily="49" charset="-122"/>
              </a:rPr>
              <a:t>a</a:t>
            </a:r>
            <a:r>
              <a:rPr kumimoji="0" lang="zh-CN" altLang="en-US" sz="3000" b="1">
                <a:latin typeface="楷体_GB2312" pitchFamily="49" charset="-122"/>
                <a:ea typeface="楷体_GB2312" pitchFamily="49" charset="-122"/>
              </a:rPr>
              <a:t>在</a:t>
            </a:r>
            <a:r>
              <a:rPr kumimoji="0" lang="en-US" altLang="zh-CN" sz="3000" b="1" i="1">
                <a:latin typeface="楷体_GB2312" pitchFamily="49" charset="-122"/>
                <a:ea typeface="楷体_GB2312" pitchFamily="49" charset="-122"/>
              </a:rPr>
              <a:t>H</a:t>
            </a:r>
            <a:r>
              <a:rPr kumimoji="0" lang="zh-CN" altLang="en-US" sz="3000" b="1">
                <a:latin typeface="楷体_GB2312" pitchFamily="49" charset="-122"/>
                <a:ea typeface="楷体_GB2312" pitchFamily="49" charset="-122"/>
              </a:rPr>
              <a:t>中的逆元是什么？</a:t>
            </a:r>
            <a:endParaRPr lang="en-US" altLang="zh-CN" b="1">
              <a:latin typeface="楷体_GB2312" pitchFamily="49" charset="-122"/>
              <a:ea typeface="楷体_GB2312" pitchFamily="49" charset="-122"/>
            </a:endParaRPr>
          </a:p>
        </p:txBody>
      </p:sp>
      <p:sp>
        <p:nvSpPr>
          <p:cNvPr id="605190" name="Text Box 6"/>
          <p:cNvSpPr txBox="1">
            <a:spLocks noChangeArrowheads="1"/>
          </p:cNvSpPr>
          <p:nvPr/>
        </p:nvSpPr>
        <p:spPr bwMode="auto">
          <a:xfrm>
            <a:off x="6372225" y="5013325"/>
            <a:ext cx="2484438" cy="519113"/>
          </a:xfrm>
          <a:prstGeom prst="rect">
            <a:avLst/>
          </a:prstGeom>
          <a:noFill/>
          <a:ln w="9525">
            <a:noFill/>
            <a:miter lim="800000"/>
            <a:headEnd/>
            <a:tailEnd/>
          </a:ln>
        </p:spPr>
        <p:txBody>
          <a:bodyPr wrap="none">
            <a:spAutoFit/>
          </a:bodyPr>
          <a:lstStyle/>
          <a:p>
            <a:r>
              <a:rPr lang="zh-CN" altLang="en-US" b="1">
                <a:solidFill>
                  <a:srgbClr val="FF0000"/>
                </a:solidFill>
                <a:ea typeface="楷体_GB2312" pitchFamily="49" charset="-122"/>
              </a:rPr>
              <a:t>单元</a:t>
            </a:r>
            <a:r>
              <a:rPr lang="en-US" altLang="zh-CN" b="1">
                <a:solidFill>
                  <a:srgbClr val="FF0000"/>
                </a:solidFill>
                <a:ea typeface="楷体_GB2312" pitchFamily="49" charset="-122"/>
              </a:rPr>
              <a:t>e</a:t>
            </a:r>
            <a:r>
              <a:rPr lang="zh-CN" altLang="en-US" b="1">
                <a:solidFill>
                  <a:srgbClr val="FF0000"/>
                </a:solidFill>
                <a:ea typeface="楷体_GB2312" pitchFamily="49" charset="-122"/>
              </a:rPr>
              <a:t>是唯一的</a:t>
            </a:r>
          </a:p>
        </p:txBody>
      </p:sp>
      <p:sp>
        <p:nvSpPr>
          <p:cNvPr id="605191" name="Text Box 7"/>
          <p:cNvSpPr txBox="1">
            <a:spLocks noChangeArrowheads="1"/>
          </p:cNvSpPr>
          <p:nvPr/>
        </p:nvSpPr>
        <p:spPr bwMode="auto">
          <a:xfrm>
            <a:off x="1835150" y="6092825"/>
            <a:ext cx="3933825" cy="519113"/>
          </a:xfrm>
          <a:prstGeom prst="rect">
            <a:avLst/>
          </a:prstGeom>
          <a:noFill/>
          <a:ln w="9525">
            <a:noFill/>
            <a:miter lim="800000"/>
            <a:headEnd/>
            <a:tailEnd/>
          </a:ln>
        </p:spPr>
        <p:txBody>
          <a:bodyPr wrap="none">
            <a:spAutoFit/>
          </a:bodyPr>
          <a:lstStyle/>
          <a:p>
            <a:r>
              <a:rPr lang="zh-CN" altLang="en-US" b="1">
                <a:solidFill>
                  <a:srgbClr val="FF0000"/>
                </a:solidFill>
                <a:ea typeface="楷体_GB2312" pitchFamily="49" charset="-122"/>
              </a:rPr>
              <a:t>元素</a:t>
            </a:r>
            <a:r>
              <a:rPr lang="en-US" altLang="zh-CN" b="1">
                <a:solidFill>
                  <a:srgbClr val="FF0000"/>
                </a:solidFill>
                <a:ea typeface="楷体_GB2312" pitchFamily="49" charset="-122"/>
              </a:rPr>
              <a:t>a</a:t>
            </a:r>
            <a:r>
              <a:rPr lang="zh-CN" altLang="en-US" b="1">
                <a:solidFill>
                  <a:srgbClr val="FF0000"/>
                </a:solidFill>
                <a:ea typeface="楷体_GB2312" pitchFamily="49" charset="-122"/>
              </a:rPr>
              <a:t>的逆元也是唯一的</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5185"/>
                                        </p:tgtEl>
                                        <p:attrNameLst>
                                          <p:attrName>style.visibility</p:attrName>
                                        </p:attrNameLst>
                                      </p:cBhvr>
                                      <p:to>
                                        <p:strVal val="visible"/>
                                      </p:to>
                                    </p:set>
                                    <p:animEffect transition="in" filter="blinds(horizontal)">
                                      <p:cBhvr>
                                        <p:cTn id="7" dur="500"/>
                                        <p:tgtEl>
                                          <p:spTgt spid="6051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5190"/>
                                        </p:tgtEl>
                                        <p:attrNameLst>
                                          <p:attrName>style.visibility</p:attrName>
                                        </p:attrNameLst>
                                      </p:cBhvr>
                                      <p:to>
                                        <p:strVal val="visible"/>
                                      </p:to>
                                    </p:set>
                                    <p:animEffect transition="in" filter="blinds(horizontal)">
                                      <p:cBhvr>
                                        <p:cTn id="12" dur="500"/>
                                        <p:tgtEl>
                                          <p:spTgt spid="60519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05191"/>
                                        </p:tgtEl>
                                        <p:attrNameLst>
                                          <p:attrName>style.visibility</p:attrName>
                                        </p:attrNameLst>
                                      </p:cBhvr>
                                      <p:to>
                                        <p:strVal val="visible"/>
                                      </p:to>
                                    </p:set>
                                    <p:anim calcmode="lin" valueType="num">
                                      <p:cBhvr additive="base">
                                        <p:cTn id="17" dur="500" fill="hold"/>
                                        <p:tgtEl>
                                          <p:spTgt spid="605191"/>
                                        </p:tgtEl>
                                        <p:attrNameLst>
                                          <p:attrName>ppt_x</p:attrName>
                                        </p:attrNameLst>
                                      </p:cBhvr>
                                      <p:tavLst>
                                        <p:tav tm="0">
                                          <p:val>
                                            <p:strVal val="#ppt_x"/>
                                          </p:val>
                                        </p:tav>
                                        <p:tav tm="100000">
                                          <p:val>
                                            <p:strVal val="#ppt_x"/>
                                          </p:val>
                                        </p:tav>
                                      </p:tavLst>
                                    </p:anim>
                                    <p:anim calcmode="lin" valueType="num">
                                      <p:cBhvr additive="base">
                                        <p:cTn id="18" dur="500" fill="hold"/>
                                        <p:tgtEl>
                                          <p:spTgt spid="6051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5" grpId="0"/>
      <p:bldP spid="605190" grpId="0"/>
      <p:bldP spid="605191"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7233" name="Rectangle 3"/>
          <p:cNvSpPr>
            <a:spLocks noGrp="1" noChangeArrowheads="1"/>
          </p:cNvSpPr>
          <p:nvPr>
            <p:ph sz="quarter" idx="4294967295"/>
          </p:nvPr>
        </p:nvSpPr>
        <p:spPr>
          <a:xfrm>
            <a:off x="179388" y="1052513"/>
            <a:ext cx="1666875" cy="431800"/>
          </a:xfrm>
        </p:spPr>
        <p:txBody>
          <a:bodyPr/>
          <a:lstStyle/>
          <a:p>
            <a:pPr eaLnBrk="1" hangingPunct="1">
              <a:buFont typeface="Wingdings" pitchFamily="2" charset="2"/>
              <a:buNone/>
            </a:pPr>
            <a:r>
              <a:rPr kumimoji="0" lang="zh-CN" altLang="en-US" sz="2800" b="1" smtClean="0">
                <a:solidFill>
                  <a:srgbClr val="C00000"/>
                </a:solidFill>
                <a:latin typeface="楷体_GB2312" pitchFamily="49" charset="-122"/>
                <a:ea typeface="楷体_GB2312" pitchFamily="49" charset="-122"/>
                <a:cs typeface="Times New Roman" pitchFamily="18" charset="0"/>
              </a:rPr>
              <a:t>定理</a:t>
            </a:r>
            <a:r>
              <a:rPr kumimoji="0" lang="en-US" altLang="zh-CN" sz="2800" b="1" smtClean="0">
                <a:solidFill>
                  <a:srgbClr val="C00000"/>
                </a:solidFill>
                <a:latin typeface="楷体_GB2312" pitchFamily="49" charset="-122"/>
                <a:ea typeface="楷体_GB2312" pitchFamily="49" charset="-122"/>
                <a:cs typeface="Times New Roman" pitchFamily="18" charset="0"/>
              </a:rPr>
              <a:t>1.10</a:t>
            </a:r>
            <a:endParaRPr lang="zh-CN" altLang="en-US" sz="2800" b="1" smtClean="0">
              <a:solidFill>
                <a:schemeClr val="tx1"/>
              </a:solidFill>
              <a:latin typeface="楷体_GB2312" pitchFamily="49" charset="-122"/>
              <a:ea typeface="楷体_GB2312" pitchFamily="49" charset="-122"/>
              <a:cs typeface="Times New Roman" pitchFamily="18" charset="0"/>
            </a:endParaRPr>
          </a:p>
        </p:txBody>
      </p:sp>
      <p:sp>
        <p:nvSpPr>
          <p:cNvPr id="19" name="灯片编号占位符 18"/>
          <p:cNvSpPr txBox="1">
            <a:spLocks noGrp="1"/>
          </p:cNvSpPr>
          <p:nvPr/>
        </p:nvSpPr>
        <p:spPr>
          <a:xfrm>
            <a:off x="8215313" y="6429375"/>
            <a:ext cx="928687" cy="428625"/>
          </a:xfrm>
          <a:prstGeom prst="rect">
            <a:avLst/>
          </a:prstGeom>
          <a:noFill/>
        </p:spPr>
        <p:txBody>
          <a:bodyPr/>
          <a:lstStyle/>
          <a:p>
            <a:pPr>
              <a:defRPr/>
            </a:pPr>
            <a:fld id="{67E9E8B9-16BE-448B-BC68-83CD439373B3}" type="slidenum">
              <a:rPr lang="en-US" altLang="zh-CN" sz="2000">
                <a:solidFill>
                  <a:schemeClr val="bg1">
                    <a:lumMod val="50000"/>
                  </a:schemeClr>
                </a:solidFill>
                <a:ea typeface="宋体" pitchFamily="2" charset="-122"/>
              </a:rPr>
              <a:pPr>
                <a:defRPr/>
              </a:pPr>
              <a:t>47</a:t>
            </a:fld>
            <a:endParaRPr lang="en-US" altLang="zh-CN" sz="2000" dirty="0">
              <a:solidFill>
                <a:schemeClr val="bg1">
                  <a:lumMod val="50000"/>
                </a:schemeClr>
              </a:solidFill>
              <a:ea typeface="宋体" pitchFamily="2" charset="-122"/>
            </a:endParaRPr>
          </a:p>
        </p:txBody>
      </p:sp>
      <p:pic>
        <p:nvPicPr>
          <p:cNvPr id="607235" name="Picture 34"/>
          <p:cNvPicPr>
            <a:picLocks noChangeAspect="1" noChangeArrowheads="1"/>
          </p:cNvPicPr>
          <p:nvPr/>
        </p:nvPicPr>
        <p:blipFill>
          <a:blip r:embed="rId2"/>
          <a:srcRect/>
          <a:stretch>
            <a:fillRect/>
          </a:stretch>
        </p:blipFill>
        <p:spPr bwMode="auto">
          <a:xfrm>
            <a:off x="1836738" y="1196975"/>
            <a:ext cx="6480175" cy="1944688"/>
          </a:xfrm>
          <a:prstGeom prst="rect">
            <a:avLst/>
          </a:prstGeom>
          <a:noFill/>
          <a:ln w="9525">
            <a:noFill/>
            <a:miter lim="800000"/>
            <a:headEnd/>
            <a:tailEnd/>
          </a:ln>
        </p:spPr>
      </p:pic>
      <p:sp>
        <p:nvSpPr>
          <p:cNvPr id="607236" name="Text Box 35"/>
          <p:cNvSpPr txBox="1">
            <a:spLocks noChangeArrowheads="1"/>
          </p:cNvSpPr>
          <p:nvPr/>
        </p:nvSpPr>
        <p:spPr bwMode="auto">
          <a:xfrm>
            <a:off x="36513" y="3124200"/>
            <a:ext cx="1655762" cy="519113"/>
          </a:xfrm>
          <a:prstGeom prst="rect">
            <a:avLst/>
          </a:prstGeom>
          <a:noFill/>
          <a:ln w="9525">
            <a:noFill/>
            <a:miter lim="800000"/>
            <a:headEnd/>
            <a:tailEnd/>
          </a:ln>
        </p:spPr>
        <p:txBody>
          <a:bodyPr>
            <a:spAutoFit/>
          </a:bodyPr>
          <a:lstStyle/>
          <a:p>
            <a:pPr>
              <a:spcBef>
                <a:spcPct val="50000"/>
              </a:spcBef>
            </a:pPr>
            <a:r>
              <a:rPr kumimoji="0" lang="zh-CN" altLang="en-US" b="1">
                <a:solidFill>
                  <a:srgbClr val="0033CC"/>
                </a:solidFill>
                <a:latin typeface="Arial" charset="0"/>
                <a:ea typeface="楷体_GB2312" pitchFamily="49" charset="-122"/>
              </a:rPr>
              <a:t>证明要点：</a:t>
            </a:r>
          </a:p>
        </p:txBody>
      </p:sp>
      <p:sp>
        <p:nvSpPr>
          <p:cNvPr id="607237" name="Text Box 36"/>
          <p:cNvSpPr txBox="1">
            <a:spLocks noChangeArrowheads="1"/>
          </p:cNvSpPr>
          <p:nvPr/>
        </p:nvSpPr>
        <p:spPr bwMode="auto">
          <a:xfrm>
            <a:off x="250825" y="3789363"/>
            <a:ext cx="1512888" cy="519112"/>
          </a:xfrm>
          <a:prstGeom prst="rect">
            <a:avLst/>
          </a:prstGeom>
          <a:noFill/>
          <a:ln w="9525">
            <a:noFill/>
            <a:miter lim="800000"/>
            <a:headEnd/>
            <a:tailEnd/>
          </a:ln>
        </p:spPr>
        <p:txBody>
          <a:bodyPr>
            <a:spAutoFit/>
          </a:bodyPr>
          <a:lstStyle/>
          <a:p>
            <a:pPr>
              <a:spcBef>
                <a:spcPct val="50000"/>
              </a:spcBef>
            </a:pPr>
            <a:r>
              <a:rPr kumimoji="0" lang="en-US" altLang="zh-CN">
                <a:latin typeface="Arial" charset="0"/>
              </a:rPr>
              <a:t>(1)</a:t>
            </a:r>
            <a:r>
              <a:rPr kumimoji="0" lang="en-US" altLang="zh-CN">
                <a:latin typeface="Arial Unicode MS"/>
                <a:ea typeface="Arial Unicode MS"/>
              </a:rPr>
              <a:t>⇒(2)</a:t>
            </a:r>
          </a:p>
        </p:txBody>
      </p:sp>
      <p:pic>
        <p:nvPicPr>
          <p:cNvPr id="607238" name="Picture 37"/>
          <p:cNvPicPr>
            <a:picLocks noChangeAspect="1" noChangeArrowheads="1"/>
          </p:cNvPicPr>
          <p:nvPr/>
        </p:nvPicPr>
        <p:blipFill>
          <a:blip r:embed="rId3"/>
          <a:srcRect/>
          <a:stretch>
            <a:fillRect/>
          </a:stretch>
        </p:blipFill>
        <p:spPr bwMode="auto">
          <a:xfrm>
            <a:off x="1835150" y="3268663"/>
            <a:ext cx="6408738" cy="2663825"/>
          </a:xfrm>
          <a:prstGeom prst="rect">
            <a:avLst/>
          </a:prstGeom>
          <a:noFill/>
          <a:ln w="9525">
            <a:noFill/>
            <a:miter lim="800000"/>
            <a:headEnd/>
            <a:tailEnd/>
          </a:ln>
        </p:spPr>
      </p:pic>
      <p:sp>
        <p:nvSpPr>
          <p:cNvPr id="607239" name="Text Box 38"/>
          <p:cNvSpPr txBox="1">
            <a:spLocks noChangeArrowheads="1"/>
          </p:cNvSpPr>
          <p:nvPr/>
        </p:nvSpPr>
        <p:spPr bwMode="auto">
          <a:xfrm>
            <a:off x="179388" y="6005513"/>
            <a:ext cx="1512887" cy="519112"/>
          </a:xfrm>
          <a:prstGeom prst="rect">
            <a:avLst/>
          </a:prstGeom>
          <a:noFill/>
          <a:ln w="9525">
            <a:noFill/>
            <a:miter lim="800000"/>
            <a:headEnd/>
            <a:tailEnd/>
          </a:ln>
        </p:spPr>
        <p:txBody>
          <a:bodyPr>
            <a:spAutoFit/>
          </a:bodyPr>
          <a:lstStyle/>
          <a:p>
            <a:pPr>
              <a:spcBef>
                <a:spcPct val="50000"/>
              </a:spcBef>
            </a:pPr>
            <a:r>
              <a:rPr kumimoji="0" lang="en-US" altLang="zh-CN">
                <a:latin typeface="Arial" charset="0"/>
              </a:rPr>
              <a:t>(2)</a:t>
            </a:r>
            <a:r>
              <a:rPr kumimoji="0" lang="en-US" altLang="zh-CN">
                <a:latin typeface="Arial Unicode MS"/>
                <a:ea typeface="Arial Unicode MS"/>
              </a:rPr>
              <a:t>⇒(3)</a:t>
            </a:r>
          </a:p>
        </p:txBody>
      </p:sp>
      <p:sp>
        <p:nvSpPr>
          <p:cNvPr id="607240" name="Rectangle 39"/>
          <p:cNvSpPr>
            <a:spLocks noChangeArrowheads="1"/>
          </p:cNvSpPr>
          <p:nvPr/>
        </p:nvSpPr>
        <p:spPr bwMode="auto">
          <a:xfrm>
            <a:off x="1692275" y="6005513"/>
            <a:ext cx="2684463" cy="519112"/>
          </a:xfrm>
          <a:prstGeom prst="rect">
            <a:avLst/>
          </a:prstGeom>
          <a:noFill/>
          <a:ln w="9525">
            <a:noFill/>
            <a:miter lim="800000"/>
            <a:headEnd/>
            <a:tailEnd/>
          </a:ln>
        </p:spPr>
        <p:txBody>
          <a:bodyPr wrap="none">
            <a:spAutoFit/>
          </a:bodyPr>
          <a:lstStyle/>
          <a:p>
            <a:r>
              <a:rPr kumimoji="0" lang="zh-CN" altLang="zh-CN" b="1">
                <a:solidFill>
                  <a:srgbClr val="FF0000"/>
                </a:solidFill>
                <a:latin typeface="Arial" charset="0"/>
                <a:ea typeface="楷体_GB2312" pitchFamily="49" charset="-122"/>
              </a:rPr>
              <a:t>这个太显然了</a:t>
            </a:r>
            <a:r>
              <a:rPr kumimoji="0" lang="zh-CN" altLang="en-US" b="1">
                <a:solidFill>
                  <a:srgbClr val="FF0000"/>
                </a:solidFill>
                <a:latin typeface="Arial" charset="0"/>
                <a:ea typeface="楷体_GB2312" pitchFamily="49" charset="-122"/>
              </a:rPr>
              <a:t>。</a:t>
            </a:r>
          </a:p>
        </p:txBody>
      </p:sp>
      <p:sp>
        <p:nvSpPr>
          <p:cNvPr id="607241"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1.2.1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子群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子群</a:t>
            </a:r>
            <a:r>
              <a:rPr kumimoji="0" lang="zh-CN" altLang="en-US" sz="3600" b="1">
                <a:solidFill>
                  <a:schemeClr val="bg1"/>
                </a:solidFill>
                <a:latin typeface="黑体" pitchFamily="2" charset="-122"/>
                <a:ea typeface="黑体" pitchFamily="2" charset="-122"/>
              </a:rPr>
              <a:t>的性质</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7238"/>
                                        </p:tgtEl>
                                        <p:attrNameLst>
                                          <p:attrName>style.visibility</p:attrName>
                                        </p:attrNameLst>
                                      </p:cBhvr>
                                      <p:to>
                                        <p:strVal val="visible"/>
                                      </p:to>
                                    </p:set>
                                    <p:animEffect transition="in" filter="blinds(horizontal)">
                                      <p:cBhvr>
                                        <p:cTn id="7" dur="500"/>
                                        <p:tgtEl>
                                          <p:spTgt spid="6072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7239"/>
                                        </p:tgtEl>
                                        <p:attrNameLst>
                                          <p:attrName>style.visibility</p:attrName>
                                        </p:attrNameLst>
                                      </p:cBhvr>
                                      <p:to>
                                        <p:strVal val="visible"/>
                                      </p:to>
                                    </p:set>
                                    <p:animEffect transition="in" filter="blinds(horizontal)">
                                      <p:cBhvr>
                                        <p:cTn id="12" dur="500"/>
                                        <p:tgtEl>
                                          <p:spTgt spid="6072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7240"/>
                                        </p:tgtEl>
                                        <p:attrNameLst>
                                          <p:attrName>style.visibility</p:attrName>
                                        </p:attrNameLst>
                                      </p:cBhvr>
                                      <p:to>
                                        <p:strVal val="visible"/>
                                      </p:to>
                                    </p:set>
                                    <p:animEffect transition="in" filter="blinds(horizontal)">
                                      <p:cBhvr>
                                        <p:cTn id="17" dur="500"/>
                                        <p:tgtEl>
                                          <p:spTgt spid="607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9" grpId="0"/>
      <p:bldP spid="60724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3" name="Text Box 4"/>
          <p:cNvSpPr txBox="1">
            <a:spLocks noChangeArrowheads="1"/>
          </p:cNvSpPr>
          <p:nvPr/>
        </p:nvSpPr>
        <p:spPr bwMode="auto">
          <a:xfrm>
            <a:off x="495300" y="1123950"/>
            <a:ext cx="6884988" cy="649288"/>
          </a:xfrm>
          <a:prstGeom prst="rect">
            <a:avLst/>
          </a:prstGeom>
          <a:noFill/>
          <a:ln w="9525">
            <a:noFill/>
            <a:miter lim="800000"/>
            <a:headEnd/>
            <a:tailEnd/>
          </a:ln>
        </p:spPr>
        <p:txBody>
          <a:bodyPr/>
          <a:lstStyle/>
          <a:p>
            <a:pPr marL="447675" indent="-447675" eaLnBrk="0" latinLnBrk="1" hangingPunct="0">
              <a:spcBef>
                <a:spcPct val="50000"/>
              </a:spcBef>
            </a:pPr>
            <a:r>
              <a:rPr lang="en-US" altLang="zh-CN" b="1">
                <a:solidFill>
                  <a:srgbClr val="0033CC"/>
                </a:solidFill>
                <a:latin typeface="楷体_GB2312" pitchFamily="49" charset="-122"/>
                <a:ea typeface="楷体_GB2312" pitchFamily="49" charset="-122"/>
              </a:rPr>
              <a:t>(3)⇒(1)</a:t>
            </a:r>
            <a:r>
              <a:rPr lang="zh-CN" altLang="en-US" b="1">
                <a:solidFill>
                  <a:srgbClr val="0033CC"/>
                </a:solidFill>
                <a:latin typeface="楷体_GB2312" pitchFamily="49" charset="-122"/>
                <a:ea typeface="楷体_GB2312" pitchFamily="49" charset="-122"/>
              </a:rPr>
              <a:t>即</a:t>
            </a:r>
          </a:p>
        </p:txBody>
      </p:sp>
      <p:pic>
        <p:nvPicPr>
          <p:cNvPr id="796674" name="Picture 5"/>
          <p:cNvPicPr>
            <a:picLocks noChangeAspect="1" noChangeArrowheads="1"/>
          </p:cNvPicPr>
          <p:nvPr/>
        </p:nvPicPr>
        <p:blipFill>
          <a:blip r:embed="rId2"/>
          <a:srcRect/>
          <a:stretch>
            <a:fillRect/>
          </a:stretch>
        </p:blipFill>
        <p:spPr bwMode="auto">
          <a:xfrm>
            <a:off x="2484438" y="1196975"/>
            <a:ext cx="3527425" cy="503238"/>
          </a:xfrm>
          <a:prstGeom prst="rect">
            <a:avLst/>
          </a:prstGeom>
          <a:noFill/>
          <a:ln w="9525">
            <a:noFill/>
            <a:miter lim="800000"/>
            <a:headEnd/>
            <a:tailEnd/>
          </a:ln>
        </p:spPr>
      </p:pic>
      <p:pic>
        <p:nvPicPr>
          <p:cNvPr id="795651" name="Picture 6"/>
          <p:cNvPicPr>
            <a:picLocks noChangeAspect="1" noChangeArrowheads="1"/>
          </p:cNvPicPr>
          <p:nvPr/>
        </p:nvPicPr>
        <p:blipFill>
          <a:blip r:embed="rId3"/>
          <a:srcRect/>
          <a:stretch>
            <a:fillRect/>
          </a:stretch>
        </p:blipFill>
        <p:spPr bwMode="auto">
          <a:xfrm>
            <a:off x="827088" y="1844675"/>
            <a:ext cx="6840537" cy="3816350"/>
          </a:xfrm>
          <a:prstGeom prst="rect">
            <a:avLst/>
          </a:prstGeom>
          <a:noFill/>
          <a:ln w="9525">
            <a:noFill/>
            <a:miter lim="800000"/>
            <a:headEnd/>
            <a:tailEnd/>
          </a:ln>
        </p:spPr>
      </p:pic>
      <p:pic>
        <p:nvPicPr>
          <p:cNvPr id="795652" name="Picture 7"/>
          <p:cNvPicPr>
            <a:picLocks noChangeAspect="1" noChangeArrowheads="1"/>
          </p:cNvPicPr>
          <p:nvPr/>
        </p:nvPicPr>
        <p:blipFill>
          <a:blip r:embed="rId4"/>
          <a:srcRect/>
          <a:stretch>
            <a:fillRect/>
          </a:stretch>
        </p:blipFill>
        <p:spPr bwMode="auto">
          <a:xfrm>
            <a:off x="827088" y="5876925"/>
            <a:ext cx="7632700" cy="792163"/>
          </a:xfrm>
          <a:prstGeom prst="rect">
            <a:avLst/>
          </a:prstGeom>
          <a:noFill/>
          <a:ln w="9525">
            <a:noFill/>
            <a:miter lim="800000"/>
            <a:headEnd/>
            <a:tailEnd/>
          </a:ln>
        </p:spPr>
      </p:pic>
      <p:sp>
        <p:nvSpPr>
          <p:cNvPr id="796677" name="Text Box 8"/>
          <p:cNvSpPr txBox="1">
            <a:spLocks noChangeArrowheads="1"/>
          </p:cNvSpPr>
          <p:nvPr/>
        </p:nvSpPr>
        <p:spPr bwMode="auto">
          <a:xfrm>
            <a:off x="107950" y="5789613"/>
            <a:ext cx="720725" cy="519112"/>
          </a:xfrm>
          <a:prstGeom prst="rect">
            <a:avLst/>
          </a:prstGeom>
          <a:noFill/>
          <a:ln w="9525">
            <a:noFill/>
            <a:miter lim="800000"/>
            <a:headEnd/>
            <a:tailEnd/>
          </a:ln>
        </p:spPr>
        <p:txBody>
          <a:bodyPr>
            <a:spAutoFit/>
          </a:bodyPr>
          <a:lstStyle/>
          <a:p>
            <a:pPr>
              <a:spcBef>
                <a:spcPct val="50000"/>
              </a:spcBef>
            </a:pPr>
            <a:r>
              <a:rPr kumimoji="0" lang="zh-CN" altLang="en-US" b="1">
                <a:solidFill>
                  <a:srgbClr val="FF3300"/>
                </a:solidFill>
                <a:latin typeface="Arial" charset="0"/>
                <a:ea typeface="楷体_GB2312" pitchFamily="49" charset="-122"/>
              </a:rPr>
              <a:t>注：</a:t>
            </a:r>
          </a:p>
        </p:txBody>
      </p:sp>
      <p:sp>
        <p:nvSpPr>
          <p:cNvPr id="796678"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1.2.1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子群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子群</a:t>
            </a:r>
            <a:r>
              <a:rPr kumimoji="0" lang="zh-CN" altLang="en-US" sz="3600" b="1">
                <a:solidFill>
                  <a:schemeClr val="bg1"/>
                </a:solidFill>
                <a:latin typeface="黑体" pitchFamily="2" charset="-122"/>
                <a:ea typeface="黑体" pitchFamily="2" charset="-122"/>
              </a:rPr>
              <a:t>的性质</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5651"/>
                                        </p:tgtEl>
                                        <p:attrNameLst>
                                          <p:attrName>style.visibility</p:attrName>
                                        </p:attrNameLst>
                                      </p:cBhvr>
                                      <p:to>
                                        <p:strVal val="visible"/>
                                      </p:to>
                                    </p:set>
                                    <p:animEffect transition="in" filter="blinds(horizontal)">
                                      <p:cBhvr>
                                        <p:cTn id="7" dur="500"/>
                                        <p:tgtEl>
                                          <p:spTgt spid="7956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5652"/>
                                        </p:tgtEl>
                                        <p:attrNameLst>
                                          <p:attrName>style.visibility</p:attrName>
                                        </p:attrNameLst>
                                      </p:cBhvr>
                                      <p:to>
                                        <p:strVal val="visible"/>
                                      </p:to>
                                    </p:set>
                                    <p:animEffect transition="in" filter="blinds(horizontal)">
                                      <p:cBhvr>
                                        <p:cTn id="12" dur="500"/>
                                        <p:tgtEl>
                                          <p:spTgt spid="795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1"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1.2.1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子群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子群</a:t>
            </a:r>
            <a:r>
              <a:rPr kumimoji="0" lang="zh-CN" altLang="en-US" sz="3600" b="1">
                <a:solidFill>
                  <a:schemeClr val="bg1"/>
                </a:solidFill>
                <a:latin typeface="黑体" pitchFamily="2" charset="-122"/>
                <a:ea typeface="黑体" pitchFamily="2" charset="-122"/>
              </a:rPr>
              <a:t>的性质</a:t>
            </a:r>
          </a:p>
        </p:txBody>
      </p:sp>
      <p:sp>
        <p:nvSpPr>
          <p:cNvPr id="609282" name="Rectangle 16"/>
          <p:cNvSpPr>
            <a:spLocks noRot="1" noChangeArrowheads="1"/>
          </p:cNvSpPr>
          <p:nvPr/>
        </p:nvSpPr>
        <p:spPr bwMode="auto">
          <a:xfrm>
            <a:off x="304800" y="1206500"/>
            <a:ext cx="8443913" cy="4454525"/>
          </a:xfrm>
          <a:prstGeom prst="rect">
            <a:avLst/>
          </a:prstGeom>
          <a:noFill/>
          <a:ln w="9525">
            <a:noFill/>
            <a:miter lim="800000"/>
            <a:headEnd/>
            <a:tailEnd/>
          </a:ln>
        </p:spPr>
        <p:txBody>
          <a:bodyPr/>
          <a:lstStyle/>
          <a:p>
            <a:pPr marL="269875" indent="-269875" eaLnBrk="0" latinLnBrk="1" hangingPunct="0">
              <a:spcBef>
                <a:spcPct val="20000"/>
              </a:spcBef>
              <a:buClr>
                <a:srgbClr val="FF3300"/>
              </a:buClr>
              <a:buSzPct val="90000"/>
              <a:buFont typeface="Wingdings" pitchFamily="2" charset="2"/>
              <a:buChar char="Ø"/>
            </a:pPr>
            <a:r>
              <a:rPr lang="zh-CN" altLang="en-US" b="1">
                <a:solidFill>
                  <a:srgbClr val="FF3300"/>
                </a:solidFill>
                <a:latin typeface="楷体_GB2312" pitchFamily="49" charset="-122"/>
                <a:ea typeface="楷体_GB2312" pitchFamily="49" charset="-122"/>
              </a:rPr>
              <a:t>补充定理</a:t>
            </a:r>
            <a:endParaRPr lang="en-US" altLang="zh-CN" b="1">
              <a:solidFill>
                <a:srgbClr val="FF3300"/>
              </a:solidFill>
              <a:latin typeface="楷体_GB2312" pitchFamily="49" charset="-122"/>
              <a:ea typeface="楷体_GB2312" pitchFamily="49" charset="-122"/>
            </a:endParaRPr>
          </a:p>
          <a:p>
            <a:pPr marL="269875" indent="-269875" eaLnBrk="0" latinLnBrk="1" hangingPunct="0">
              <a:spcBef>
                <a:spcPct val="20000"/>
              </a:spcBef>
              <a:buClr>
                <a:srgbClr val="000099"/>
              </a:buClr>
              <a:buFont typeface="Wingdings" pitchFamily="2" charset="2"/>
              <a:buNone/>
            </a:pPr>
            <a:endParaRPr lang="en-US" altLang="zh-CN" b="1">
              <a:solidFill>
                <a:srgbClr val="FF3300"/>
              </a:solidFill>
              <a:latin typeface="楷体_GB2312" pitchFamily="49" charset="-122"/>
              <a:ea typeface="楷体_GB2312" pitchFamily="49" charset="-122"/>
            </a:endParaRPr>
          </a:p>
          <a:p>
            <a:pPr marL="269875" indent="-269875" eaLnBrk="0" latinLnBrk="1" hangingPunct="0">
              <a:spcBef>
                <a:spcPct val="20000"/>
              </a:spcBef>
              <a:buClr>
                <a:srgbClr val="000099"/>
              </a:buClr>
              <a:buFont typeface="Wingdings" pitchFamily="2" charset="2"/>
              <a:buNone/>
            </a:pPr>
            <a:endParaRPr lang="en-US" altLang="zh-CN">
              <a:solidFill>
                <a:srgbClr val="333399"/>
              </a:solidFill>
              <a:ea typeface="Arial Unicode MS"/>
            </a:endParaRPr>
          </a:p>
          <a:p>
            <a:pPr marL="269875" indent="-269875" eaLnBrk="0" latinLnBrk="1" hangingPunct="0">
              <a:spcBef>
                <a:spcPct val="20000"/>
              </a:spcBef>
              <a:buClr>
                <a:srgbClr val="000099"/>
              </a:buClr>
              <a:buFont typeface="Wingdings" pitchFamily="2" charset="2"/>
              <a:buNone/>
            </a:pPr>
            <a:r>
              <a:rPr lang="zh-CN" altLang="en-US" b="1">
                <a:solidFill>
                  <a:srgbClr val="0033CC"/>
                </a:solidFill>
                <a:latin typeface="楷体_GB2312" pitchFamily="49" charset="-122"/>
                <a:ea typeface="楷体_GB2312" pitchFamily="49" charset="-122"/>
              </a:rPr>
              <a:t>证明</a:t>
            </a:r>
            <a:r>
              <a:rPr lang="en-US" altLang="zh-CN" b="1">
                <a:solidFill>
                  <a:srgbClr val="0033CC"/>
                </a:solidFill>
                <a:latin typeface="楷体_GB2312" pitchFamily="49" charset="-122"/>
                <a:ea typeface="楷体_GB2312" pitchFamily="49" charset="-122"/>
                <a:sym typeface="Wingdings" pitchFamily="2" charset="2"/>
              </a:rPr>
              <a:t>:</a:t>
            </a:r>
          </a:p>
          <a:p>
            <a:pPr marL="269875" indent="-269875" eaLnBrk="0" latinLnBrk="1" hangingPunct="0">
              <a:spcBef>
                <a:spcPct val="20000"/>
              </a:spcBef>
              <a:buClr>
                <a:srgbClr val="000099"/>
              </a:buClr>
              <a:buFont typeface="Wingdings" pitchFamily="2" charset="2"/>
              <a:buNone/>
            </a:pPr>
            <a:r>
              <a:rPr lang="en-US" altLang="zh-CN" sz="2400">
                <a:solidFill>
                  <a:srgbClr val="333399"/>
                </a:solidFill>
                <a:ea typeface="Arial Unicode MS"/>
                <a:sym typeface="Wingdings" pitchFamily="2" charset="2"/>
              </a:rPr>
              <a:t>    </a:t>
            </a:r>
            <a:r>
              <a:rPr lang="en-US" altLang="zh-CN">
                <a:latin typeface="楷体_GB2312" pitchFamily="49" charset="-122"/>
                <a:ea typeface="楷体_GB2312" pitchFamily="49" charset="-122"/>
                <a:sym typeface="Wingdings" pitchFamily="2" charset="2"/>
              </a:rPr>
              <a:t>(1)</a:t>
            </a:r>
            <a:r>
              <a:rPr lang="en-US" altLang="zh-CN" i="1">
                <a:latin typeface="楷体_GB2312" pitchFamily="49" charset="-122"/>
                <a:ea typeface="楷体_GB2312" pitchFamily="49" charset="-122"/>
              </a:rPr>
              <a:t>e</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H</a:t>
            </a:r>
            <a:r>
              <a:rPr lang="en-US" altLang="zh-CN" i="1" baseline="-25000">
                <a:latin typeface="楷体_GB2312" pitchFamily="49" charset="-122"/>
                <a:ea typeface="楷体_GB2312" pitchFamily="49" charset="-122"/>
              </a:rPr>
              <a:t>i</a:t>
            </a:r>
            <a:r>
              <a:rPr lang="zh-CN" altLang="en-US">
                <a:latin typeface="楷体_GB2312" pitchFamily="49" charset="-122"/>
                <a:ea typeface="楷体_GB2312" pitchFamily="49" charset="-122"/>
              </a:rPr>
              <a:t>，故       非空。</a:t>
            </a:r>
          </a:p>
          <a:p>
            <a:pPr marL="269875" indent="-269875" eaLnBrk="0" latinLnBrk="1" hangingPunct="0">
              <a:spcBef>
                <a:spcPct val="20000"/>
              </a:spcBef>
              <a:buClr>
                <a:srgbClr val="000099"/>
              </a:buClr>
              <a:buFont typeface="Wingdings" pitchFamily="2" charset="2"/>
              <a:buNone/>
            </a:pPr>
            <a:r>
              <a:rPr lang="zh-CN" altLang="en-US">
                <a:latin typeface="楷体_GB2312" pitchFamily="49" charset="-122"/>
                <a:ea typeface="楷体_GB2312" pitchFamily="49" charset="-122"/>
              </a:rPr>
              <a:t>  </a:t>
            </a:r>
            <a:r>
              <a:rPr lang="en-US" altLang="zh-CN">
                <a:latin typeface="楷体_GB2312" pitchFamily="49" charset="-122"/>
                <a:ea typeface="楷体_GB2312" pitchFamily="49" charset="-122"/>
              </a:rPr>
              <a:t>(2)</a:t>
            </a:r>
            <a:r>
              <a:rPr lang="zh-CN" altLang="en-US">
                <a:latin typeface="楷体_GB2312" pitchFamily="49" charset="-122"/>
                <a:ea typeface="楷体_GB2312" pitchFamily="49" charset="-122"/>
              </a:rPr>
              <a:t>若</a:t>
            </a:r>
            <a:r>
              <a:rPr lang="en-US" altLang="zh-CN" i="1">
                <a:latin typeface="楷体_GB2312" pitchFamily="49" charset="-122"/>
                <a:ea typeface="楷体_GB2312" pitchFamily="49" charset="-122"/>
              </a:rPr>
              <a:t>a</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b</a:t>
            </a: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，则对每个指标</a:t>
            </a:r>
            <a:r>
              <a:rPr lang="en-US" altLang="zh-CN" i="1">
                <a:latin typeface="楷体_GB2312" pitchFamily="49" charset="-122"/>
                <a:ea typeface="楷体_GB2312" pitchFamily="49" charset="-122"/>
              </a:rPr>
              <a:t>i</a:t>
            </a:r>
            <a:r>
              <a:rPr lang="zh-CN" altLang="en-US">
                <a:latin typeface="楷体_GB2312" pitchFamily="49" charset="-122"/>
                <a:ea typeface="楷体_GB2312" pitchFamily="49" charset="-122"/>
              </a:rPr>
              <a:t>，</a:t>
            </a:r>
            <a:r>
              <a:rPr lang="en-US" altLang="zh-CN" i="1">
                <a:latin typeface="楷体_GB2312" pitchFamily="49" charset="-122"/>
                <a:ea typeface="楷体_GB2312" pitchFamily="49" charset="-122"/>
              </a:rPr>
              <a:t>a</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b</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H</a:t>
            </a:r>
            <a:r>
              <a:rPr lang="en-US" altLang="zh-CN" i="1" baseline="-25000">
                <a:latin typeface="楷体_GB2312" pitchFamily="49" charset="-122"/>
                <a:ea typeface="楷体_GB2312" pitchFamily="49" charset="-122"/>
              </a:rPr>
              <a:t>i</a:t>
            </a:r>
            <a:r>
              <a:rPr lang="en-US" altLang="zh-CN">
                <a:latin typeface="楷体_GB2312" pitchFamily="49" charset="-122"/>
                <a:ea typeface="楷体_GB2312" pitchFamily="49" charset="-122"/>
              </a:rPr>
              <a:t> </a:t>
            </a:r>
          </a:p>
          <a:p>
            <a:pPr marL="269875" indent="-269875" eaLnBrk="0" latinLnBrk="1" hangingPunct="0">
              <a:spcBef>
                <a:spcPct val="20000"/>
              </a:spcBef>
              <a:buClr>
                <a:srgbClr val="000099"/>
              </a:buClr>
              <a:buFont typeface="Wingdings" pitchFamily="2" charset="2"/>
              <a:buNone/>
            </a:pPr>
            <a:r>
              <a:rPr lang="zh-CN" altLang="en-US">
                <a:latin typeface="楷体_GB2312" pitchFamily="49" charset="-122"/>
                <a:ea typeface="楷体_GB2312" pitchFamily="49" charset="-122"/>
              </a:rPr>
              <a:t>     由</a:t>
            </a:r>
            <a:r>
              <a:rPr lang="en-US" altLang="zh-CN" i="1">
                <a:latin typeface="楷体_GB2312" pitchFamily="49" charset="-122"/>
                <a:ea typeface="楷体_GB2312" pitchFamily="49" charset="-122"/>
              </a:rPr>
              <a:t>H</a:t>
            </a:r>
            <a:r>
              <a:rPr lang="en-US" altLang="zh-CN" i="1" baseline="-25000">
                <a:latin typeface="楷体_GB2312" pitchFamily="49" charset="-122"/>
                <a:ea typeface="楷体_GB2312" pitchFamily="49" charset="-122"/>
              </a:rPr>
              <a:t>i</a:t>
            </a:r>
            <a:r>
              <a:rPr lang="en-US" altLang="zh-CN" i="1">
                <a:latin typeface="楷体_GB2312" pitchFamily="49" charset="-122"/>
                <a:ea typeface="楷体_GB2312" pitchFamily="49" charset="-122"/>
              </a:rPr>
              <a:t>≤G,</a:t>
            </a: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有</a:t>
            </a:r>
            <a:r>
              <a:rPr lang="en-US" altLang="zh-CN" i="1">
                <a:latin typeface="楷体_GB2312" pitchFamily="49" charset="-122"/>
                <a:ea typeface="楷体_GB2312" pitchFamily="49" charset="-122"/>
              </a:rPr>
              <a:t>ab</a:t>
            </a:r>
            <a:r>
              <a:rPr lang="en-US" altLang="zh-CN" baseline="30000">
                <a:latin typeface="楷体_GB2312" pitchFamily="49" charset="-122"/>
                <a:ea typeface="楷体_GB2312" pitchFamily="49" charset="-122"/>
              </a:rPr>
              <a:t>-1</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H</a:t>
            </a:r>
            <a:r>
              <a:rPr lang="en-US" altLang="zh-CN" i="1" baseline="-25000">
                <a:latin typeface="楷体_GB2312" pitchFamily="49" charset="-122"/>
                <a:ea typeface="楷体_GB2312" pitchFamily="49" charset="-122"/>
              </a:rPr>
              <a:t>i</a:t>
            </a:r>
            <a:r>
              <a:rPr lang="zh-CN" altLang="en-US">
                <a:latin typeface="楷体_GB2312" pitchFamily="49" charset="-122"/>
                <a:ea typeface="楷体_GB2312" pitchFamily="49" charset="-122"/>
              </a:rPr>
              <a:t>，故</a:t>
            </a:r>
            <a:r>
              <a:rPr lang="en-US" altLang="zh-CN" i="1">
                <a:latin typeface="楷体_GB2312" pitchFamily="49" charset="-122"/>
                <a:ea typeface="楷体_GB2312" pitchFamily="49" charset="-122"/>
              </a:rPr>
              <a:t>ab</a:t>
            </a:r>
            <a:r>
              <a:rPr lang="en-US" altLang="zh-CN" baseline="30000">
                <a:latin typeface="楷体_GB2312" pitchFamily="49" charset="-122"/>
                <a:ea typeface="楷体_GB2312" pitchFamily="49" charset="-122"/>
              </a:rPr>
              <a:t>-1</a:t>
            </a:r>
            <a:r>
              <a:rPr lang="en-US" altLang="zh-CN">
                <a:latin typeface="楷体_GB2312" pitchFamily="49" charset="-122"/>
                <a:ea typeface="楷体_GB2312" pitchFamily="49" charset="-122"/>
              </a:rPr>
              <a:t>∈      </a:t>
            </a:r>
          </a:p>
          <a:p>
            <a:pPr marL="269875" indent="-269875" eaLnBrk="0" latinLnBrk="1" hangingPunct="0">
              <a:spcBef>
                <a:spcPct val="20000"/>
              </a:spcBef>
              <a:buClr>
                <a:srgbClr val="000099"/>
              </a:buClr>
              <a:buFont typeface="Wingdings" pitchFamily="2" charset="2"/>
              <a:buNone/>
            </a:pPr>
            <a:r>
              <a:rPr lang="zh-CN" altLang="en-US">
                <a:latin typeface="楷体_GB2312" pitchFamily="49" charset="-122"/>
                <a:ea typeface="楷体_GB2312" pitchFamily="49" charset="-122"/>
              </a:rPr>
              <a:t>     由定理</a:t>
            </a:r>
            <a:r>
              <a:rPr lang="en-US" altLang="zh-CN">
                <a:latin typeface="楷体_GB2312" pitchFamily="49" charset="-122"/>
                <a:ea typeface="楷体_GB2312" pitchFamily="49" charset="-122"/>
              </a:rPr>
              <a:t>1.10</a:t>
            </a:r>
            <a:r>
              <a:rPr lang="zh-CN" altLang="en-US">
                <a:latin typeface="楷体_GB2312" pitchFamily="49" charset="-122"/>
                <a:ea typeface="楷体_GB2312" pitchFamily="49" charset="-122"/>
              </a:rPr>
              <a:t>知，      是</a:t>
            </a:r>
            <a:r>
              <a:rPr lang="en-US" altLang="zh-CN" i="1">
                <a:latin typeface="楷体_GB2312" pitchFamily="49" charset="-122"/>
                <a:ea typeface="楷体_GB2312" pitchFamily="49" charset="-122"/>
              </a:rPr>
              <a:t>G</a:t>
            </a:r>
            <a:r>
              <a:rPr lang="zh-CN" altLang="en-US">
                <a:latin typeface="楷体_GB2312" pitchFamily="49" charset="-122"/>
                <a:ea typeface="楷体_GB2312" pitchFamily="49" charset="-122"/>
              </a:rPr>
              <a:t>的子群。 </a:t>
            </a:r>
          </a:p>
        </p:txBody>
      </p:sp>
      <p:pic>
        <p:nvPicPr>
          <p:cNvPr id="609283" name="Picture 17"/>
          <p:cNvPicPr>
            <a:picLocks noChangeAspect="1" noChangeArrowheads="1"/>
          </p:cNvPicPr>
          <p:nvPr/>
        </p:nvPicPr>
        <p:blipFill>
          <a:blip r:embed="rId2"/>
          <a:srcRect/>
          <a:stretch>
            <a:fillRect/>
          </a:stretch>
        </p:blipFill>
        <p:spPr bwMode="auto">
          <a:xfrm>
            <a:off x="684213" y="1639888"/>
            <a:ext cx="8064500" cy="1008062"/>
          </a:xfrm>
          <a:prstGeom prst="rect">
            <a:avLst/>
          </a:prstGeom>
          <a:noFill/>
          <a:ln w="9525">
            <a:noFill/>
            <a:miter lim="800000"/>
            <a:headEnd/>
            <a:tailEnd/>
          </a:ln>
        </p:spPr>
      </p:pic>
      <p:pic>
        <p:nvPicPr>
          <p:cNvPr id="609284" name="Picture 18"/>
          <p:cNvPicPr>
            <a:picLocks noChangeAspect="1" noChangeArrowheads="1"/>
          </p:cNvPicPr>
          <p:nvPr/>
        </p:nvPicPr>
        <p:blipFill>
          <a:blip r:embed="rId3"/>
          <a:srcRect/>
          <a:stretch>
            <a:fillRect/>
          </a:stretch>
        </p:blipFill>
        <p:spPr bwMode="auto">
          <a:xfrm>
            <a:off x="2771775" y="3222625"/>
            <a:ext cx="1081088" cy="504825"/>
          </a:xfrm>
          <a:prstGeom prst="rect">
            <a:avLst/>
          </a:prstGeom>
          <a:noFill/>
          <a:ln w="9525">
            <a:noFill/>
            <a:miter lim="800000"/>
            <a:headEnd/>
            <a:tailEnd/>
          </a:ln>
        </p:spPr>
      </p:pic>
      <p:pic>
        <p:nvPicPr>
          <p:cNvPr id="609285" name="Picture 19"/>
          <p:cNvPicPr>
            <a:picLocks noChangeAspect="1" noChangeArrowheads="1"/>
          </p:cNvPicPr>
          <p:nvPr/>
        </p:nvPicPr>
        <p:blipFill>
          <a:blip r:embed="rId3"/>
          <a:srcRect/>
          <a:stretch>
            <a:fillRect/>
          </a:stretch>
        </p:blipFill>
        <p:spPr bwMode="auto">
          <a:xfrm>
            <a:off x="2484438" y="3787775"/>
            <a:ext cx="1081087" cy="504825"/>
          </a:xfrm>
          <a:prstGeom prst="rect">
            <a:avLst/>
          </a:prstGeom>
          <a:noFill/>
          <a:ln w="9525">
            <a:noFill/>
            <a:miter lim="800000"/>
            <a:headEnd/>
            <a:tailEnd/>
          </a:ln>
        </p:spPr>
      </p:pic>
      <p:pic>
        <p:nvPicPr>
          <p:cNvPr id="609286" name="Picture 20"/>
          <p:cNvPicPr>
            <a:picLocks noChangeAspect="1" noChangeArrowheads="1"/>
          </p:cNvPicPr>
          <p:nvPr/>
        </p:nvPicPr>
        <p:blipFill>
          <a:blip r:embed="rId3"/>
          <a:srcRect/>
          <a:stretch>
            <a:fillRect/>
          </a:stretch>
        </p:blipFill>
        <p:spPr bwMode="auto">
          <a:xfrm>
            <a:off x="6011863" y="4292600"/>
            <a:ext cx="1081087" cy="504825"/>
          </a:xfrm>
          <a:prstGeom prst="rect">
            <a:avLst/>
          </a:prstGeom>
          <a:noFill/>
          <a:ln w="9525">
            <a:noFill/>
            <a:miter lim="800000"/>
            <a:headEnd/>
            <a:tailEnd/>
          </a:ln>
        </p:spPr>
      </p:pic>
      <p:pic>
        <p:nvPicPr>
          <p:cNvPr id="609287" name="Picture 21"/>
          <p:cNvPicPr>
            <a:picLocks noChangeAspect="1" noChangeArrowheads="1"/>
          </p:cNvPicPr>
          <p:nvPr/>
        </p:nvPicPr>
        <p:blipFill>
          <a:blip r:embed="rId3"/>
          <a:srcRect/>
          <a:stretch>
            <a:fillRect/>
          </a:stretch>
        </p:blipFill>
        <p:spPr bwMode="auto">
          <a:xfrm>
            <a:off x="3635375" y="4868863"/>
            <a:ext cx="1081088" cy="504825"/>
          </a:xfrm>
          <a:prstGeom prst="rect">
            <a:avLst/>
          </a:prstGeom>
          <a:noFill/>
          <a:ln w="9525">
            <a:noFill/>
            <a:miter lim="800000"/>
            <a:headEnd/>
            <a:tailEnd/>
          </a:ln>
        </p:spPr>
      </p:pic>
    </p:spTree>
  </p:cSld>
  <p:clrMapOvr>
    <a:masterClrMapping/>
  </p:clrMapOvr>
  <p:transition>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hlinkClick r:id="rId3" action="ppaction://hlinksldjump"/>
          </p:cNvPr>
          <p:cNvSpPr>
            <a:spLocks noChangeArrowheads="1"/>
          </p:cNvSpPr>
          <p:nvPr/>
        </p:nvSpPr>
        <p:spPr bwMode="auto">
          <a:xfrm>
            <a:off x="179388" y="1096963"/>
            <a:ext cx="8748712" cy="1971675"/>
          </a:xfrm>
          <a:prstGeom prst="rect">
            <a:avLst/>
          </a:prstGeom>
          <a:noFill/>
          <a:ln w="9525">
            <a:noFill/>
            <a:miter lim="800000"/>
            <a:headEnd/>
            <a:tailEnd/>
          </a:ln>
        </p:spPr>
        <p:txBody>
          <a:bodyPr>
            <a:spAutoFit/>
          </a:bodyPr>
          <a:lstStyle/>
          <a:p>
            <a:pPr>
              <a:lnSpc>
                <a:spcPct val="110000"/>
              </a:lnSpc>
              <a:defRPr/>
            </a:pPr>
            <a:r>
              <a:rPr kumimoji="0" lang="zh-CN" altLang="en-US" b="1">
                <a:solidFill>
                  <a:srgbClr val="C00000"/>
                </a:solidFill>
                <a:latin typeface="楷体_GB2312" pitchFamily="49" charset="-122"/>
                <a:ea typeface="楷体_GB2312" pitchFamily="49" charset="-122"/>
              </a:rPr>
              <a:t>定义</a:t>
            </a:r>
            <a:r>
              <a:rPr kumimoji="0" lang="en-US" altLang="zh-CN" b="1">
                <a:solidFill>
                  <a:srgbClr val="C00000"/>
                </a:solidFill>
                <a:latin typeface="楷体_GB2312" pitchFamily="49" charset="-122"/>
                <a:ea typeface="楷体_GB2312" pitchFamily="49" charset="-122"/>
                <a:cs typeface="Times New Roman" pitchFamily="18" charset="0"/>
              </a:rPr>
              <a:t>1.1</a:t>
            </a:r>
            <a:r>
              <a:rPr kumimoji="0" lang="en-US" altLang="zh-CN" b="1">
                <a:solidFill>
                  <a:srgbClr val="C00000"/>
                </a:solidFill>
                <a:effectLst>
                  <a:outerShdw blurRad="38100" dist="38100" dir="2700000" algn="tl">
                    <a:srgbClr val="C0C0C0"/>
                  </a:outerShdw>
                </a:effectLst>
                <a:latin typeface="楷体_GB2312" pitchFamily="49" charset="-122"/>
                <a:ea typeface="楷体_GB2312" pitchFamily="49" charset="-122"/>
              </a:rPr>
              <a:t> </a:t>
            </a:r>
            <a:r>
              <a:rPr lang="zh-CN" altLang="en-US" b="1">
                <a:latin typeface="楷体_GB2312" pitchFamily="49" charset="-122"/>
                <a:ea typeface="楷体_GB2312" pitchFamily="49" charset="-122"/>
              </a:rPr>
              <a:t>设</a:t>
            </a:r>
            <a:r>
              <a:rPr lang="en-US" altLang="zh-CN" b="1">
                <a:latin typeface="楷体_GB2312" pitchFamily="49" charset="-122"/>
                <a:ea typeface="楷体_GB2312" pitchFamily="49" charset="-122"/>
              </a:rPr>
              <a:t>A</a:t>
            </a:r>
            <a:r>
              <a:rPr lang="zh-CN" altLang="en-US" b="1">
                <a:latin typeface="楷体_GB2312" pitchFamily="49" charset="-122"/>
                <a:ea typeface="楷体_GB2312" pitchFamily="49" charset="-122"/>
              </a:rPr>
              <a:t>是一个</a:t>
            </a:r>
            <a:r>
              <a:rPr lang="zh-CN" altLang="en-US" b="1">
                <a:solidFill>
                  <a:srgbClr val="0033CC"/>
                </a:solidFill>
                <a:latin typeface="楷体_GB2312" pitchFamily="49" charset="-122"/>
                <a:ea typeface="楷体_GB2312" pitchFamily="49" charset="-122"/>
              </a:rPr>
              <a:t>非空集合</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如果存在一个</a:t>
            </a:r>
            <a:r>
              <a:rPr lang="zh-CN" altLang="en-US" b="1">
                <a:solidFill>
                  <a:srgbClr val="0033CC"/>
                </a:solidFill>
                <a:latin typeface="楷体_GB2312" pitchFamily="49" charset="-122"/>
                <a:ea typeface="楷体_GB2312" pitchFamily="49" charset="-122"/>
              </a:rPr>
              <a:t>对应规则</a:t>
            </a:r>
            <a:r>
              <a:rPr lang="en-US" altLang="zh-CN" b="1">
                <a:solidFill>
                  <a:srgbClr val="0033CC"/>
                </a:solidFill>
                <a:latin typeface="楷体_GB2312" pitchFamily="49" charset="-122"/>
                <a:ea typeface="楷体_GB2312" pitchFamily="49" charset="-122"/>
              </a:rPr>
              <a:t>f</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使得</a:t>
            </a:r>
            <a:r>
              <a:rPr lang="zh-CN" altLang="en-US" b="1">
                <a:latin typeface="楷体_GB2312" pitchFamily="49" charset="-122"/>
                <a:ea typeface="楷体_GB2312" pitchFamily="49" charset="-122"/>
                <a:sym typeface="Symbol" pitchFamily="18" charset="2"/>
              </a:rPr>
              <a:t>对</a:t>
            </a:r>
            <a:r>
              <a:rPr lang="en-US" altLang="zh-CN" b="1">
                <a:solidFill>
                  <a:srgbClr val="0033CC"/>
                </a:solidFill>
                <a:latin typeface="楷体_GB2312" pitchFamily="49" charset="-122"/>
                <a:ea typeface="楷体_GB2312" pitchFamily="49" charset="-122"/>
                <a:sym typeface="Symbol" pitchFamily="18" charset="2"/>
              </a:rPr>
              <a:t>A</a:t>
            </a:r>
            <a:r>
              <a:rPr lang="zh-CN" altLang="en-US" b="1">
                <a:solidFill>
                  <a:srgbClr val="0033CC"/>
                </a:solidFill>
                <a:latin typeface="楷体_GB2312" pitchFamily="49" charset="-122"/>
                <a:ea typeface="楷体_GB2312" pitchFamily="49" charset="-122"/>
                <a:sym typeface="Symbol" pitchFamily="18" charset="2"/>
              </a:rPr>
              <a:t>中任意两个元素</a:t>
            </a:r>
            <a:r>
              <a:rPr lang="en-US" altLang="zh-CN" b="1" i="1">
                <a:solidFill>
                  <a:srgbClr val="0033CC"/>
                </a:solidFill>
                <a:latin typeface="楷体_GB2312" pitchFamily="49" charset="-122"/>
                <a:ea typeface="楷体_GB2312" pitchFamily="49" charset="-122"/>
                <a:sym typeface="Symbol" pitchFamily="18" charset="2"/>
              </a:rPr>
              <a:t>a</a:t>
            </a:r>
            <a:r>
              <a:rPr lang="zh-CN" altLang="en-US" b="1">
                <a:solidFill>
                  <a:srgbClr val="0033CC"/>
                </a:solidFill>
                <a:latin typeface="楷体_GB2312" pitchFamily="49" charset="-122"/>
                <a:ea typeface="楷体_GB2312" pitchFamily="49" charset="-122"/>
                <a:sym typeface="Symbol" pitchFamily="18" charset="2"/>
              </a:rPr>
              <a:t>和</a:t>
            </a:r>
            <a:r>
              <a:rPr lang="en-US" altLang="zh-CN" b="1" i="1">
                <a:solidFill>
                  <a:srgbClr val="0033CC"/>
                </a:solidFill>
                <a:latin typeface="楷体_GB2312" pitchFamily="49" charset="-122"/>
                <a:ea typeface="楷体_GB2312" pitchFamily="49" charset="-122"/>
                <a:sym typeface="Symbol" pitchFamily="18" charset="2"/>
              </a:rPr>
              <a:t>b</a:t>
            </a:r>
            <a:r>
              <a:rPr lang="en-US" altLang="zh-CN" b="1">
                <a:solidFill>
                  <a:srgbClr val="FF3300"/>
                </a:solidFill>
                <a:latin typeface="楷体_GB2312" pitchFamily="49" charset="-122"/>
                <a:ea typeface="楷体_GB2312" pitchFamily="49" charset="-122"/>
              </a:rPr>
              <a:t>,</a:t>
            </a:r>
            <a:r>
              <a:rPr lang="zh-CN" altLang="en-US" b="1">
                <a:solidFill>
                  <a:srgbClr val="FF3300"/>
                </a:solidFill>
                <a:latin typeface="楷体_GB2312" pitchFamily="49" charset="-122"/>
                <a:ea typeface="楷体_GB2312" pitchFamily="49" charset="-122"/>
              </a:rPr>
              <a:t>在</a:t>
            </a:r>
            <a:r>
              <a:rPr lang="en-US" altLang="zh-CN" b="1">
                <a:solidFill>
                  <a:srgbClr val="FF3300"/>
                </a:solidFill>
                <a:latin typeface="楷体_GB2312" pitchFamily="49" charset="-122"/>
                <a:ea typeface="楷体_GB2312" pitchFamily="49" charset="-122"/>
                <a:sym typeface="Symbol" pitchFamily="18" charset="2"/>
              </a:rPr>
              <a:t>A</a:t>
            </a:r>
            <a:r>
              <a:rPr lang="zh-CN" altLang="en-US" b="1">
                <a:solidFill>
                  <a:srgbClr val="FF3300"/>
                </a:solidFill>
                <a:latin typeface="楷体_GB2312" pitchFamily="49" charset="-122"/>
                <a:ea typeface="楷体_GB2312" pitchFamily="49" charset="-122"/>
                <a:sym typeface="Symbol" pitchFamily="18" charset="2"/>
              </a:rPr>
              <a:t>中都有唯一</a:t>
            </a:r>
            <a:r>
              <a:rPr lang="zh-CN" altLang="en-US" b="1">
                <a:solidFill>
                  <a:srgbClr val="FF3300"/>
                </a:solidFill>
                <a:latin typeface="楷体_GB2312" pitchFamily="49" charset="-122"/>
                <a:ea typeface="楷体_GB2312" pitchFamily="49" charset="-122"/>
              </a:rPr>
              <a:t>确定的元素</a:t>
            </a:r>
            <a:r>
              <a:rPr lang="en-US" altLang="zh-CN" b="1" i="1">
                <a:solidFill>
                  <a:srgbClr val="FF3300"/>
                </a:solidFill>
                <a:latin typeface="楷体_GB2312" pitchFamily="49" charset="-122"/>
                <a:ea typeface="楷体_GB2312" pitchFamily="49" charset="-122"/>
              </a:rPr>
              <a:t>c</a:t>
            </a:r>
            <a:r>
              <a:rPr lang="zh-CN" altLang="en-US" b="1">
                <a:solidFill>
                  <a:srgbClr val="FF3300"/>
                </a:solidFill>
                <a:latin typeface="楷体_GB2312" pitchFamily="49" charset="-122"/>
                <a:ea typeface="楷体_GB2312" pitchFamily="49" charset="-122"/>
              </a:rPr>
              <a:t>与它们对应</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则称</a:t>
            </a:r>
            <a:r>
              <a:rPr lang="en-US" altLang="zh-CN" b="1">
                <a:latin typeface="楷体_GB2312" pitchFamily="49" charset="-122"/>
                <a:ea typeface="楷体_GB2312" pitchFamily="49" charset="-122"/>
              </a:rPr>
              <a:t>f</a:t>
            </a:r>
            <a:r>
              <a:rPr lang="zh-CN" altLang="en-US" b="1">
                <a:latin typeface="楷体_GB2312" pitchFamily="49" charset="-122"/>
                <a:ea typeface="楷体_GB2312" pitchFamily="49" charset="-122"/>
              </a:rPr>
              <a:t>为</a:t>
            </a:r>
            <a:r>
              <a:rPr lang="en-US" altLang="zh-CN" b="1">
                <a:latin typeface="楷体_GB2312" pitchFamily="49" charset="-122"/>
                <a:ea typeface="楷体_GB2312" pitchFamily="49" charset="-122"/>
                <a:sym typeface="Symbol" pitchFamily="18" charset="2"/>
              </a:rPr>
              <a:t>A</a:t>
            </a:r>
            <a:r>
              <a:rPr lang="zh-CN" altLang="en-US" b="1">
                <a:latin typeface="楷体_GB2312" pitchFamily="49" charset="-122"/>
                <a:ea typeface="楷体_GB2312" pitchFamily="49" charset="-122"/>
                <a:sym typeface="Symbol" pitchFamily="18" charset="2"/>
              </a:rPr>
              <a:t>上</a:t>
            </a:r>
            <a:r>
              <a:rPr lang="zh-CN" altLang="en-US" b="1">
                <a:latin typeface="楷体_GB2312" pitchFamily="49" charset="-122"/>
                <a:ea typeface="楷体_GB2312" pitchFamily="49" charset="-122"/>
              </a:rPr>
              <a:t>的一个</a:t>
            </a:r>
            <a:r>
              <a:rPr lang="zh-CN" altLang="en-US" b="1">
                <a:solidFill>
                  <a:srgbClr val="C00000"/>
                </a:solidFill>
                <a:latin typeface="楷体_GB2312" pitchFamily="49" charset="-122"/>
                <a:ea typeface="楷体_GB2312" pitchFamily="49" charset="-122"/>
              </a:rPr>
              <a:t>代数运算</a:t>
            </a:r>
            <a:r>
              <a:rPr lang="zh-CN" altLang="en-US" b="1">
                <a:latin typeface="楷体_GB2312" pitchFamily="49" charset="-122"/>
                <a:ea typeface="楷体_GB2312" pitchFamily="49" charset="-122"/>
              </a:rPr>
              <a:t>（二元运算）</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记作</a:t>
            </a:r>
            <a:r>
              <a:rPr lang="en-US" altLang="zh-CN" b="1" i="1">
                <a:latin typeface="楷体_GB2312" pitchFamily="49" charset="-122"/>
                <a:ea typeface="楷体_GB2312" pitchFamily="49" charset="-122"/>
              </a:rPr>
              <a:t>c</a:t>
            </a:r>
            <a:r>
              <a:rPr lang="en-US" altLang="zh-CN" b="1">
                <a:latin typeface="楷体_GB2312" pitchFamily="49" charset="-122"/>
                <a:ea typeface="楷体_GB2312" pitchFamily="49" charset="-122"/>
              </a:rPr>
              <a:t>=f(</a:t>
            </a:r>
            <a:r>
              <a:rPr lang="en-US" altLang="zh-CN" b="1" i="1">
                <a:latin typeface="楷体_GB2312" pitchFamily="49" charset="-122"/>
                <a:ea typeface="楷体_GB2312" pitchFamily="49" charset="-122"/>
                <a:sym typeface="Symbol" pitchFamily="18" charset="2"/>
              </a:rPr>
              <a:t>a</a:t>
            </a:r>
            <a:r>
              <a:rPr lang="en-US" altLang="zh-CN" b="1">
                <a:latin typeface="楷体_GB2312" pitchFamily="49" charset="-122"/>
                <a:ea typeface="楷体_GB2312" pitchFamily="49" charset="-122"/>
                <a:sym typeface="Symbol" pitchFamily="18" charset="2"/>
              </a:rPr>
              <a:t>,</a:t>
            </a:r>
            <a:r>
              <a:rPr lang="en-US" altLang="zh-CN" b="1" i="1">
                <a:latin typeface="楷体_GB2312" pitchFamily="49" charset="-122"/>
                <a:ea typeface="楷体_GB2312" pitchFamily="49" charset="-122"/>
                <a:sym typeface="Symbol" pitchFamily="18" charset="2"/>
              </a:rPr>
              <a:t>b</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或简记为</a:t>
            </a:r>
            <a:r>
              <a:rPr lang="en-US" altLang="zh-CN" b="1" i="1">
                <a:latin typeface="楷体_GB2312" pitchFamily="49" charset="-122"/>
                <a:ea typeface="楷体_GB2312" pitchFamily="49" charset="-122"/>
              </a:rPr>
              <a:t>c</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sym typeface="Symbol" pitchFamily="18" charset="2"/>
              </a:rPr>
              <a:t>a </a:t>
            </a:r>
            <a:r>
              <a:rPr lang="en-US" altLang="zh-CN" b="1">
                <a:ea typeface="楷体_GB2312" pitchFamily="49" charset="-122"/>
                <a:sym typeface="Symbol" pitchFamily="18" charset="2"/>
              </a:rPr>
              <a:t>· </a:t>
            </a:r>
            <a:r>
              <a:rPr lang="en-US" altLang="zh-CN" b="1" i="1">
                <a:latin typeface="楷体_GB2312" pitchFamily="49" charset="-122"/>
                <a:ea typeface="楷体_GB2312" pitchFamily="49" charset="-122"/>
                <a:sym typeface="Symbol" pitchFamily="18" charset="2"/>
              </a:rPr>
              <a:t>b</a:t>
            </a:r>
            <a:r>
              <a:rPr lang="zh-CN" altLang="en-US" b="1">
                <a:latin typeface="楷体_GB2312" pitchFamily="49" charset="-122"/>
                <a:ea typeface="楷体_GB2312" pitchFamily="49" charset="-122"/>
              </a:rPr>
              <a:t>。</a:t>
            </a:r>
            <a:endParaRPr kumimoji="0" lang="zh-CN" altLang="en-US" sz="3600" b="1">
              <a:effectLst>
                <a:outerShdw blurRad="38100" dist="38100" dir="2700000" algn="tl">
                  <a:srgbClr val="C0C0C0"/>
                </a:outerShdw>
              </a:effectLst>
              <a:latin typeface="楷体_GB2312" pitchFamily="49" charset="-122"/>
              <a:ea typeface="楷体_GB2312" pitchFamily="49" charset="-122"/>
            </a:endParaRPr>
          </a:p>
        </p:txBody>
      </p:sp>
      <p:sp>
        <p:nvSpPr>
          <p:cNvPr id="79874"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代数运算</a:t>
            </a:r>
          </a:p>
        </p:txBody>
      </p:sp>
      <p:sp>
        <p:nvSpPr>
          <p:cNvPr id="12" name="灯片编号占位符 11"/>
          <p:cNvSpPr>
            <a:spLocks noGrp="1"/>
          </p:cNvSpPr>
          <p:nvPr>
            <p:ph type="sldNum" sz="quarter" idx="10"/>
          </p:nvPr>
        </p:nvSpPr>
        <p:spPr>
          <a:xfrm>
            <a:off x="8504238" y="6284913"/>
            <a:ext cx="928687" cy="428625"/>
          </a:xfrm>
        </p:spPr>
        <p:txBody>
          <a:bodyPr/>
          <a:lstStyle/>
          <a:p>
            <a:pPr>
              <a:defRPr/>
            </a:pPr>
            <a:fld id="{FC1367B8-37AF-4761-9D53-3FCB399EFC3A}" type="slidenum">
              <a:rPr lang="en-US" altLang="zh-CN"/>
              <a:pPr>
                <a:defRPr/>
              </a:pPr>
              <a:t>5</a:t>
            </a:fld>
            <a:endParaRPr lang="en-US" altLang="zh-CN" dirty="0"/>
          </a:p>
        </p:txBody>
      </p:sp>
      <p:pic>
        <p:nvPicPr>
          <p:cNvPr id="79876" name="Picture 8"/>
          <p:cNvPicPr>
            <a:picLocks noChangeAspect="1" noChangeArrowheads="1"/>
          </p:cNvPicPr>
          <p:nvPr/>
        </p:nvPicPr>
        <p:blipFill>
          <a:blip r:embed="rId4"/>
          <a:srcRect/>
          <a:stretch>
            <a:fillRect/>
          </a:stretch>
        </p:blipFill>
        <p:spPr bwMode="auto">
          <a:xfrm>
            <a:off x="827088" y="3127375"/>
            <a:ext cx="7848600" cy="865188"/>
          </a:xfrm>
          <a:prstGeom prst="rect">
            <a:avLst/>
          </a:prstGeom>
          <a:noFill/>
          <a:ln w="9525">
            <a:noFill/>
            <a:miter lim="800000"/>
            <a:headEnd/>
            <a:tailEnd/>
          </a:ln>
        </p:spPr>
      </p:pic>
      <p:sp>
        <p:nvSpPr>
          <p:cNvPr id="79877" name="Text Box 9"/>
          <p:cNvSpPr txBox="1">
            <a:spLocks noChangeArrowheads="1"/>
          </p:cNvSpPr>
          <p:nvPr/>
        </p:nvSpPr>
        <p:spPr bwMode="auto">
          <a:xfrm>
            <a:off x="179388" y="2997200"/>
            <a:ext cx="684212" cy="519113"/>
          </a:xfrm>
          <a:prstGeom prst="rect">
            <a:avLst/>
          </a:prstGeom>
          <a:noFill/>
          <a:ln w="9525">
            <a:noFill/>
            <a:miter lim="800000"/>
            <a:headEnd/>
            <a:tailEnd/>
          </a:ln>
        </p:spPr>
        <p:txBody>
          <a:bodyPr>
            <a:spAutoFit/>
          </a:bodyPr>
          <a:lstStyle/>
          <a:p>
            <a:pPr>
              <a:spcBef>
                <a:spcPct val="50000"/>
              </a:spcBef>
            </a:pPr>
            <a:r>
              <a:rPr kumimoji="0" lang="zh-CN" altLang="en-US" b="1">
                <a:solidFill>
                  <a:srgbClr val="0033CC"/>
                </a:solidFill>
                <a:latin typeface="Arial" charset="0"/>
                <a:ea typeface="楷体_GB2312" pitchFamily="49" charset="-122"/>
              </a:rPr>
              <a:t>注：</a:t>
            </a:r>
          </a:p>
        </p:txBody>
      </p:sp>
      <p:grpSp>
        <p:nvGrpSpPr>
          <p:cNvPr id="79883" name="Group 11"/>
          <p:cNvGrpSpPr>
            <a:grpSpLocks/>
          </p:cNvGrpSpPr>
          <p:nvPr/>
        </p:nvGrpSpPr>
        <p:grpSpPr bwMode="auto">
          <a:xfrm>
            <a:off x="395288" y="3917950"/>
            <a:ext cx="6481762" cy="2032000"/>
            <a:chOff x="249" y="2468"/>
            <a:chExt cx="4083" cy="1280"/>
          </a:xfrm>
        </p:grpSpPr>
        <p:pic>
          <p:nvPicPr>
            <p:cNvPr id="79882" name="Picture 10"/>
            <p:cNvPicPr>
              <a:picLocks noChangeAspect="1" noChangeArrowheads="1"/>
            </p:cNvPicPr>
            <p:nvPr/>
          </p:nvPicPr>
          <p:blipFill>
            <a:blip r:embed="rId5"/>
            <a:srcRect/>
            <a:stretch>
              <a:fillRect/>
            </a:stretch>
          </p:blipFill>
          <p:spPr bwMode="auto">
            <a:xfrm>
              <a:off x="658" y="2547"/>
              <a:ext cx="3674" cy="1201"/>
            </a:xfrm>
            <a:prstGeom prst="rect">
              <a:avLst/>
            </a:prstGeom>
            <a:noFill/>
            <a:ln w="9525">
              <a:noFill/>
              <a:miter lim="800000"/>
              <a:headEnd/>
              <a:tailEnd/>
            </a:ln>
          </p:spPr>
        </p:pic>
        <p:sp>
          <p:nvSpPr>
            <p:cNvPr id="3" name="Text Box 11"/>
            <p:cNvSpPr txBox="1">
              <a:spLocks noChangeArrowheads="1"/>
            </p:cNvSpPr>
            <p:nvPr/>
          </p:nvSpPr>
          <p:spPr bwMode="auto">
            <a:xfrm>
              <a:off x="249" y="2468"/>
              <a:ext cx="431" cy="327"/>
            </a:xfrm>
            <a:prstGeom prst="rect">
              <a:avLst/>
            </a:prstGeom>
            <a:noFill/>
            <a:ln w="9525">
              <a:noFill/>
              <a:miter lim="800000"/>
              <a:headEnd/>
              <a:tailEnd/>
            </a:ln>
          </p:spPr>
          <p:txBody>
            <a:bodyPr>
              <a:spAutoFit/>
            </a:bodyPr>
            <a:lstStyle/>
            <a:p>
              <a:pPr>
                <a:spcBef>
                  <a:spcPct val="50000"/>
                </a:spcBef>
              </a:pPr>
              <a:r>
                <a:rPr kumimoji="0" lang="zh-CN" altLang="en-US" b="1">
                  <a:solidFill>
                    <a:srgbClr val="FF3300"/>
                  </a:solidFill>
                  <a:latin typeface="Arial" charset="0"/>
                  <a:ea typeface="楷体_GB2312" pitchFamily="49" charset="-122"/>
                </a:rPr>
                <a:t>例：</a:t>
              </a:r>
            </a:p>
          </p:txBody>
        </p:sp>
      </p:grpSp>
      <p:sp>
        <p:nvSpPr>
          <p:cNvPr id="79884" name="Rectangle 3">
            <a:hlinkClick r:id="rId6" action="ppaction://hlinksldjump"/>
          </p:cNvPr>
          <p:cNvSpPr>
            <a:spLocks noChangeArrowheads="1"/>
          </p:cNvSpPr>
          <p:nvPr/>
        </p:nvSpPr>
        <p:spPr bwMode="auto">
          <a:xfrm>
            <a:off x="755650" y="6092825"/>
            <a:ext cx="8429625" cy="519113"/>
          </a:xfrm>
          <a:prstGeom prst="rect">
            <a:avLst/>
          </a:prstGeom>
          <a:noFill/>
          <a:ln w="9525">
            <a:noFill/>
            <a:miter lim="800000"/>
            <a:headEnd/>
            <a:tailEnd/>
          </a:ln>
        </p:spPr>
        <p:txBody>
          <a:bodyPr>
            <a:spAutoFit/>
          </a:bodyPr>
          <a:lstStyle/>
          <a:p>
            <a:pPr>
              <a:defRPr/>
            </a:pPr>
            <a:r>
              <a:rPr kumimoji="0" lang="zh-CN" altLang="en-US" b="1">
                <a:solidFill>
                  <a:srgbClr val="0033CC"/>
                </a:solidFill>
                <a:latin typeface="楷体_GB2312" pitchFamily="49" charset="-122"/>
                <a:ea typeface="楷体_GB2312" pitchFamily="49" charset="-122"/>
              </a:rPr>
              <a:t>自然数集</a:t>
            </a:r>
            <a:r>
              <a:rPr kumimoji="0" lang="zh-CN" altLang="en-US" b="1">
                <a:latin typeface="楷体_GB2312" pitchFamily="49" charset="-122"/>
                <a:ea typeface="楷体_GB2312" pitchFamily="49" charset="-122"/>
              </a:rPr>
              <a:t>上的</a:t>
            </a:r>
            <a:r>
              <a:rPr kumimoji="0" lang="zh-CN" altLang="en-US" b="1">
                <a:solidFill>
                  <a:srgbClr val="FF3300"/>
                </a:solidFill>
                <a:latin typeface="楷体_GB2312" pitchFamily="49" charset="-122"/>
                <a:ea typeface="楷体_GB2312" pitchFamily="49" charset="-122"/>
              </a:rPr>
              <a:t>加法</a:t>
            </a:r>
            <a:r>
              <a:rPr kumimoji="0" lang="en-US" altLang="zh-CN" b="1">
                <a:latin typeface="楷体_GB2312" pitchFamily="49" charset="-122"/>
                <a:ea typeface="楷体_GB2312" pitchFamily="49" charset="-122"/>
              </a:rPr>
              <a:t>(</a:t>
            </a:r>
            <a:r>
              <a:rPr kumimoji="0" lang="zh-CN" altLang="en-US" b="1">
                <a:solidFill>
                  <a:srgbClr val="0033CC"/>
                </a:solidFill>
                <a:latin typeface="楷体_GB2312" pitchFamily="49" charset="-122"/>
                <a:ea typeface="楷体_GB2312" pitchFamily="49" charset="-122"/>
              </a:rPr>
              <a:t>减法</a:t>
            </a:r>
            <a:r>
              <a:rPr kumimoji="0" lang="en-US" altLang="zh-CN" b="1">
                <a:latin typeface="楷体_GB2312" pitchFamily="49" charset="-122"/>
                <a:ea typeface="楷体_GB2312" pitchFamily="49" charset="-122"/>
              </a:rPr>
              <a:t>)</a:t>
            </a:r>
            <a:r>
              <a:rPr kumimoji="0" lang="zh-CN" altLang="en-US" b="1">
                <a:latin typeface="楷体_GB2312" pitchFamily="49" charset="-122"/>
                <a:ea typeface="楷体_GB2312" pitchFamily="49" charset="-122"/>
              </a:rPr>
              <a:t>运算是不是代数运算？</a:t>
            </a:r>
            <a:endParaRPr kumimoji="0" lang="zh-CN" altLang="en-US" b="1">
              <a:effectLst>
                <a:outerShdw blurRad="38100" dist="38100" dir="2700000" algn="tl">
                  <a:srgbClr val="C0C0C0"/>
                </a:outerShdw>
              </a:effectLst>
              <a:latin typeface="楷体_GB2312" pitchFamily="49" charset="-122"/>
              <a:ea typeface="楷体_GB2312" pitchFamily="49" charset="-122"/>
            </a:endParaRPr>
          </a:p>
        </p:txBody>
      </p:sp>
      <p:sp>
        <p:nvSpPr>
          <p:cNvPr id="13" name="圆角矩形 12"/>
          <p:cNvSpPr/>
          <p:nvPr/>
        </p:nvSpPr>
        <p:spPr>
          <a:xfrm>
            <a:off x="755650" y="6021388"/>
            <a:ext cx="7561263" cy="714375"/>
          </a:xfrm>
          <a:prstGeom prst="round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 name="Text Box 12"/>
          <p:cNvSpPr txBox="1">
            <a:spLocks noChangeArrowheads="1"/>
          </p:cNvSpPr>
          <p:nvPr/>
        </p:nvSpPr>
        <p:spPr bwMode="auto">
          <a:xfrm>
            <a:off x="7351713" y="5430838"/>
            <a:ext cx="1612900" cy="519112"/>
          </a:xfrm>
          <a:prstGeom prst="rect">
            <a:avLst/>
          </a:prstGeom>
          <a:noFill/>
          <a:ln w="9525">
            <a:noFill/>
            <a:miter lim="800000"/>
            <a:headEnd/>
            <a:tailEnd/>
          </a:ln>
        </p:spPr>
        <p:txBody>
          <a:bodyPr wrap="none">
            <a:spAutoFit/>
          </a:bodyPr>
          <a:lstStyle/>
          <a:p>
            <a:r>
              <a:rPr lang="en-US" altLang="zh-CN" b="1">
                <a:solidFill>
                  <a:srgbClr val="CC0099"/>
                </a:solidFill>
                <a:latin typeface="楷体_GB2312" pitchFamily="49" charset="-122"/>
                <a:ea typeface="楷体_GB2312" pitchFamily="49" charset="-122"/>
              </a:rPr>
              <a:t>÷</a:t>
            </a:r>
            <a:r>
              <a:rPr lang="zh-CN" altLang="en-US" b="1">
                <a:solidFill>
                  <a:srgbClr val="CC0099"/>
                </a:solidFill>
                <a:latin typeface="楷体_GB2312" pitchFamily="49" charset="-122"/>
                <a:ea typeface="楷体_GB2312" pitchFamily="49" charset="-122"/>
              </a:rPr>
              <a:t>是吗？</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blinds(horizontal)">
                                      <p:cBhvr>
                                        <p:cTn id="7" dur="500"/>
                                        <p:tgtEl>
                                          <p:spTgt spid="798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883"/>
                                        </p:tgtEl>
                                        <p:attrNameLst>
                                          <p:attrName>style.visibility</p:attrName>
                                        </p:attrNameLst>
                                      </p:cBhvr>
                                      <p:to>
                                        <p:strVal val="visible"/>
                                      </p:to>
                                    </p:set>
                                    <p:animEffect transition="in" filter="blinds(horizontal)">
                                      <p:cBhvr>
                                        <p:cTn id="12" dur="500"/>
                                        <p:tgtEl>
                                          <p:spTgt spid="798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9884"/>
                                        </p:tgtEl>
                                        <p:attrNameLst>
                                          <p:attrName>style.visibility</p:attrName>
                                        </p:attrNameLst>
                                      </p:cBhvr>
                                      <p:to>
                                        <p:strVal val="visible"/>
                                      </p:to>
                                    </p:set>
                                    <p:animEffect transition="in" filter="box(in)">
                                      <p:cBhvr>
                                        <p:cTn id="22" dur="1000"/>
                                        <p:tgtEl>
                                          <p:spTgt spid="79884"/>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ox(in)">
                                      <p:cBhvr>
                                        <p:cTn id="2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4" grpId="0"/>
      <p:bldP spid="13" grpId="0" animBg="1"/>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14"/>
          <p:cNvSpPr txBox="1">
            <a:spLocks noGrp="1"/>
          </p:cNvSpPr>
          <p:nvPr/>
        </p:nvSpPr>
        <p:spPr>
          <a:xfrm>
            <a:off x="8215313" y="6429375"/>
            <a:ext cx="928687" cy="428625"/>
          </a:xfrm>
          <a:prstGeom prst="rect">
            <a:avLst/>
          </a:prstGeom>
          <a:noFill/>
        </p:spPr>
        <p:txBody>
          <a:bodyPr/>
          <a:lstStyle/>
          <a:p>
            <a:pPr>
              <a:defRPr/>
            </a:pPr>
            <a:fld id="{A407208A-50E5-478B-92B1-6407A843F52A}" type="slidenum">
              <a:rPr lang="en-US" altLang="zh-CN" sz="2000">
                <a:solidFill>
                  <a:schemeClr val="bg1">
                    <a:lumMod val="50000"/>
                  </a:schemeClr>
                </a:solidFill>
                <a:ea typeface="宋体" pitchFamily="2" charset="-122"/>
              </a:rPr>
              <a:pPr>
                <a:defRPr/>
              </a:pPr>
              <a:t>50</a:t>
            </a:fld>
            <a:endParaRPr lang="en-US" altLang="zh-CN" sz="2000" dirty="0">
              <a:solidFill>
                <a:schemeClr val="bg1">
                  <a:lumMod val="50000"/>
                </a:schemeClr>
              </a:solidFill>
              <a:ea typeface="宋体" pitchFamily="2" charset="-122"/>
            </a:endParaRPr>
          </a:p>
        </p:txBody>
      </p:sp>
      <p:sp>
        <p:nvSpPr>
          <p:cNvPr id="520199" name="Rectangle 86"/>
          <p:cNvSpPr>
            <a:spLocks noChangeArrowheads="1"/>
          </p:cNvSpPr>
          <p:nvPr/>
        </p:nvSpPr>
        <p:spPr bwMode="auto">
          <a:xfrm>
            <a:off x="214313" y="44450"/>
            <a:ext cx="7488237" cy="850900"/>
          </a:xfrm>
          <a:prstGeom prst="rect">
            <a:avLst/>
          </a:prstGeom>
          <a:noFill/>
          <a:ln w="9525">
            <a:noFill/>
            <a:miter lim="800000"/>
            <a:headEnd/>
            <a:tailEnd/>
          </a:ln>
        </p:spPr>
        <p:txBody>
          <a:bodyPr anchor="ctr"/>
          <a:lstStyle/>
          <a:p>
            <a:r>
              <a:rPr kumimoji="0" lang="zh-CN" altLang="en-US" sz="3600" b="1">
                <a:solidFill>
                  <a:schemeClr val="bg1"/>
                </a:solidFill>
                <a:latin typeface="楷体_GB2312" pitchFamily="49" charset="-122"/>
                <a:ea typeface="楷体_GB2312" pitchFamily="49" charset="-122"/>
              </a:rPr>
              <a:t>作业</a:t>
            </a:r>
            <a:r>
              <a:rPr kumimoji="0" lang="en-US" altLang="zh-CN" sz="3600" b="1">
                <a:solidFill>
                  <a:schemeClr val="bg1"/>
                </a:solidFill>
                <a:latin typeface="楷体_GB2312" pitchFamily="49" charset="-122"/>
                <a:ea typeface="楷体_GB2312" pitchFamily="49" charset="-122"/>
              </a:rPr>
              <a:t>2</a:t>
            </a:r>
            <a:endParaRPr kumimoji="0" lang="zh-CN" altLang="en-US" sz="3600" b="1">
              <a:solidFill>
                <a:schemeClr val="bg1"/>
              </a:solidFill>
              <a:latin typeface="楷体_GB2312" pitchFamily="49" charset="-122"/>
              <a:ea typeface="楷体_GB2312" pitchFamily="49" charset="-122"/>
            </a:endParaRPr>
          </a:p>
        </p:txBody>
      </p:sp>
      <p:sp>
        <p:nvSpPr>
          <p:cNvPr id="520200" name="矩形 9"/>
          <p:cNvSpPr>
            <a:spLocks noChangeArrowheads="1"/>
          </p:cNvSpPr>
          <p:nvPr/>
        </p:nvSpPr>
        <p:spPr bwMode="auto">
          <a:xfrm>
            <a:off x="428625" y="1500188"/>
            <a:ext cx="7715250" cy="1801812"/>
          </a:xfrm>
          <a:prstGeom prst="rect">
            <a:avLst/>
          </a:prstGeom>
          <a:noFill/>
          <a:ln w="9525">
            <a:noFill/>
            <a:miter lim="800000"/>
            <a:headEnd/>
            <a:tailEnd/>
          </a:ln>
        </p:spPr>
        <p:txBody>
          <a:bodyPr>
            <a:spAutoFit/>
          </a:bodyPr>
          <a:lstStyle/>
          <a:p>
            <a:pPr>
              <a:spcBef>
                <a:spcPct val="50000"/>
              </a:spcBef>
            </a:pPr>
            <a:r>
              <a:rPr lang="zh-CN" altLang="en-US" b="1">
                <a:solidFill>
                  <a:srgbClr val="FF0000"/>
                </a:solidFill>
                <a:latin typeface="楷体_GB2312" pitchFamily="49" charset="-122"/>
                <a:ea typeface="楷体_GB2312" pitchFamily="49" charset="-122"/>
              </a:rPr>
              <a:t>习题</a:t>
            </a:r>
            <a:r>
              <a:rPr lang="zh-CN" altLang="en-US" b="1">
                <a:latin typeface="楷体_GB2312" pitchFamily="49" charset="-122"/>
                <a:ea typeface="楷体_GB2312" pitchFamily="49" charset="-122"/>
              </a:rPr>
              <a:t>：证明群</a:t>
            </a:r>
            <a:r>
              <a:rPr lang="en-US" altLang="zh-CN" b="1" i="1">
                <a:latin typeface="楷体_GB2312" pitchFamily="49" charset="-122"/>
                <a:ea typeface="楷体_GB2312" pitchFamily="49" charset="-122"/>
                <a:cs typeface="Times New Roman" pitchFamily="18" charset="0"/>
              </a:rPr>
              <a:t>G</a:t>
            </a:r>
            <a:r>
              <a:rPr lang="zh-CN" altLang="en-US" b="1">
                <a:latin typeface="楷体_GB2312" pitchFamily="49" charset="-122"/>
                <a:ea typeface="楷体_GB2312" pitchFamily="49" charset="-122"/>
              </a:rPr>
              <a:t>的中心</a:t>
            </a:r>
          </a:p>
          <a:p>
            <a:pPr>
              <a:spcBef>
                <a:spcPct val="50000"/>
              </a:spcBef>
            </a:pPr>
            <a:endParaRPr lang="zh-CN" altLang="en-US" b="1">
              <a:latin typeface="楷体_GB2312" pitchFamily="49" charset="-122"/>
              <a:ea typeface="楷体_GB2312" pitchFamily="49" charset="-122"/>
            </a:endParaRPr>
          </a:p>
          <a:p>
            <a:pPr>
              <a:spcBef>
                <a:spcPct val="50000"/>
              </a:spcBef>
            </a:pPr>
            <a:r>
              <a:rPr lang="zh-CN" altLang="en-US" b="1">
                <a:latin typeface="楷体_GB2312" pitchFamily="49" charset="-122"/>
                <a:ea typeface="楷体_GB2312" pitchFamily="49" charset="-122"/>
              </a:rPr>
              <a:t>   为</a:t>
            </a:r>
            <a:r>
              <a:rPr lang="en-US" altLang="zh-CN" b="1" i="1">
                <a:latin typeface="楷体_GB2312" pitchFamily="49" charset="-122"/>
                <a:ea typeface="楷体_GB2312" pitchFamily="49" charset="-122"/>
                <a:cs typeface="Times New Roman" pitchFamily="18" charset="0"/>
              </a:rPr>
              <a:t>G</a:t>
            </a:r>
            <a:r>
              <a:rPr lang="zh-CN" altLang="en-US" b="1">
                <a:latin typeface="楷体_GB2312" pitchFamily="49" charset="-122"/>
                <a:ea typeface="楷体_GB2312" pitchFamily="49" charset="-122"/>
              </a:rPr>
              <a:t>的子群。</a:t>
            </a:r>
            <a:endParaRPr lang="en-US" altLang="zh-CN" b="1">
              <a:latin typeface="楷体_GB2312" pitchFamily="49" charset="-122"/>
              <a:ea typeface="楷体_GB2312" pitchFamily="49" charset="-122"/>
            </a:endParaRPr>
          </a:p>
        </p:txBody>
      </p:sp>
      <p:graphicFrame>
        <p:nvGraphicFramePr>
          <p:cNvPr id="19466" name="Object 11"/>
          <p:cNvGraphicFramePr>
            <a:graphicFrameLocks noChangeAspect="1"/>
          </p:cNvGraphicFramePr>
          <p:nvPr/>
        </p:nvGraphicFramePr>
        <p:xfrm>
          <a:off x="1500188" y="2143125"/>
          <a:ext cx="5486400" cy="488950"/>
        </p:xfrm>
        <a:graphic>
          <a:graphicData uri="http://schemas.openxmlformats.org/presentationml/2006/ole">
            <p:oleObj spid="_x0000_s520197" name="Equation" r:id="rId3" imgW="2273040" imgH="203040" progId="">
              <p:embed/>
            </p:oleObj>
          </a:graphicData>
        </a:graphic>
      </p:graphicFrame>
    </p:spTree>
  </p:cSld>
  <p:clrMapOvr>
    <a:masterClrMapping/>
  </p:clrMapOvr>
  <p:transition>
    <p:pull dir="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1" name="Rectangle 3"/>
          <p:cNvSpPr>
            <a:spLocks noChangeArrowheads="1"/>
          </p:cNvSpPr>
          <p:nvPr/>
        </p:nvSpPr>
        <p:spPr bwMode="auto">
          <a:xfrm>
            <a:off x="357188" y="1571625"/>
            <a:ext cx="7929562" cy="1768475"/>
          </a:xfrm>
          <a:prstGeom prst="rect">
            <a:avLst/>
          </a:prstGeom>
          <a:noFill/>
          <a:ln w="9525">
            <a:noFill/>
            <a:miter lim="800000"/>
            <a:headEnd/>
            <a:tailEnd/>
          </a:ln>
        </p:spPr>
        <p:txBody>
          <a:bodyPr>
            <a:spAutoFit/>
          </a:bodyPr>
          <a:lstStyle/>
          <a:p>
            <a:pPr marL="273050" indent="-273050">
              <a:lnSpc>
                <a:spcPct val="125000"/>
              </a:lnSpc>
              <a:spcBef>
                <a:spcPts val="600"/>
              </a:spcBef>
              <a:buClr>
                <a:srgbClr val="FF3300"/>
              </a:buClr>
              <a:buSzPct val="90000"/>
              <a:buFont typeface="Wingdings" pitchFamily="2" charset="2"/>
              <a:buChar char="Ø"/>
            </a:pPr>
            <a:r>
              <a:rPr kumimoji="0" lang="zh-CN" altLang="en-US" b="1">
                <a:latin typeface="楷体_GB2312" pitchFamily="49" charset="-122"/>
                <a:ea typeface="楷体_GB2312" pitchFamily="49" charset="-122"/>
                <a:cs typeface="微软雅黑"/>
              </a:rPr>
              <a:t>能描述</a:t>
            </a:r>
            <a:r>
              <a:rPr kumimoji="0" lang="zh-CN" altLang="en-US" b="1">
                <a:solidFill>
                  <a:srgbClr val="FF0000"/>
                </a:solidFill>
                <a:latin typeface="楷体_GB2312" pitchFamily="49" charset="-122"/>
                <a:ea typeface="楷体_GB2312" pitchFamily="49" charset="-122"/>
                <a:cs typeface="微软雅黑"/>
              </a:rPr>
              <a:t>循环群</a:t>
            </a:r>
            <a:r>
              <a:rPr kumimoji="0" lang="zh-CN" altLang="en-US" b="1">
                <a:latin typeface="楷体_GB2312" pitchFamily="49" charset="-122"/>
                <a:ea typeface="楷体_GB2312" pitchFamily="49" charset="-122"/>
                <a:cs typeface="微软雅黑"/>
              </a:rPr>
              <a:t>概念</a:t>
            </a:r>
          </a:p>
          <a:p>
            <a:pPr marL="273050" indent="-273050">
              <a:lnSpc>
                <a:spcPct val="125000"/>
              </a:lnSpc>
              <a:spcBef>
                <a:spcPts val="600"/>
              </a:spcBef>
              <a:buClr>
                <a:srgbClr val="FF3300"/>
              </a:buClr>
              <a:buSzPct val="90000"/>
              <a:buFont typeface="Wingdings" pitchFamily="2" charset="2"/>
              <a:buChar char="Ø"/>
            </a:pPr>
            <a:r>
              <a:rPr kumimoji="0" lang="zh-CN" altLang="en-US" b="1">
                <a:latin typeface="楷体_GB2312" pitchFamily="49" charset="-122"/>
                <a:ea typeface="楷体_GB2312" pitchFamily="49" charset="-122"/>
                <a:cs typeface="微软雅黑"/>
              </a:rPr>
              <a:t>能解释定理</a:t>
            </a:r>
            <a:r>
              <a:rPr kumimoji="0" lang="en-US" altLang="zh-CN" b="1">
                <a:latin typeface="楷体_GB2312" pitchFamily="49" charset="-122"/>
                <a:ea typeface="楷体_GB2312" pitchFamily="49" charset="-122"/>
                <a:cs typeface="微软雅黑"/>
              </a:rPr>
              <a:t>1.12</a:t>
            </a:r>
            <a:r>
              <a:rPr kumimoji="0" lang="zh-CN" altLang="en-US" b="1">
                <a:latin typeface="楷体_GB2312" pitchFamily="49" charset="-122"/>
                <a:ea typeface="楷体_GB2312" pitchFamily="49" charset="-122"/>
                <a:cs typeface="微软雅黑"/>
              </a:rPr>
              <a:t>，并利用定理</a:t>
            </a:r>
            <a:r>
              <a:rPr kumimoji="0" lang="en-US" altLang="zh-CN" b="1">
                <a:latin typeface="楷体_GB2312" pitchFamily="49" charset="-122"/>
                <a:ea typeface="楷体_GB2312" pitchFamily="49" charset="-122"/>
                <a:cs typeface="微软雅黑"/>
              </a:rPr>
              <a:t>1.12</a:t>
            </a:r>
            <a:r>
              <a:rPr kumimoji="0" lang="zh-CN" altLang="en-US" b="1">
                <a:latin typeface="楷体_GB2312" pitchFamily="49" charset="-122"/>
                <a:ea typeface="楷体_GB2312" pitchFamily="49" charset="-122"/>
                <a:cs typeface="微软雅黑"/>
              </a:rPr>
              <a:t>生成循环群的给定阶数子群</a:t>
            </a:r>
          </a:p>
        </p:txBody>
      </p:sp>
      <p:sp>
        <p:nvSpPr>
          <p:cNvPr id="803842"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b="1">
                <a:solidFill>
                  <a:schemeClr val="bg1"/>
                </a:solidFill>
                <a:latin typeface="黑体" pitchFamily="2" charset="-122"/>
                <a:ea typeface="黑体" pitchFamily="2" charset="-122"/>
              </a:rPr>
              <a:t>1.2 </a:t>
            </a:r>
            <a:r>
              <a:rPr kumimoji="0" lang="zh-CN" altLang="en-US" b="1">
                <a:solidFill>
                  <a:schemeClr val="bg1"/>
                </a:solidFill>
                <a:latin typeface="黑体" pitchFamily="2" charset="-122"/>
                <a:ea typeface="黑体" pitchFamily="2" charset="-122"/>
              </a:rPr>
              <a:t>第二阶段</a:t>
            </a:r>
            <a:r>
              <a:rPr kumimoji="0" lang="zh-CN" altLang="en-US" b="1">
                <a:solidFill>
                  <a:srgbClr val="FFFFFF"/>
                </a:solidFill>
                <a:latin typeface="黑体" pitchFamily="2" charset="-122"/>
                <a:ea typeface="黑体" pitchFamily="2" charset="-122"/>
              </a:rPr>
              <a:t>学习目标</a:t>
            </a:r>
            <a:endParaRPr kumimoji="0" lang="zh-CN" altLang="en-US" b="1">
              <a:solidFill>
                <a:schemeClr val="bg1"/>
              </a:solidFill>
              <a:latin typeface="黑体" pitchFamily="2" charset="-122"/>
              <a:ea typeface="黑体" pitchFamily="2" charset="-122"/>
            </a:endParaRPr>
          </a:p>
        </p:txBody>
      </p:sp>
      <p:sp>
        <p:nvSpPr>
          <p:cNvPr id="12" name="灯片编号占位符 11"/>
          <p:cNvSpPr txBox="1">
            <a:spLocks noGrp="1"/>
          </p:cNvSpPr>
          <p:nvPr/>
        </p:nvSpPr>
        <p:spPr>
          <a:xfrm>
            <a:off x="8215313" y="6429375"/>
            <a:ext cx="928687" cy="428625"/>
          </a:xfrm>
          <a:prstGeom prst="rect">
            <a:avLst/>
          </a:prstGeom>
          <a:noFill/>
        </p:spPr>
        <p:txBody>
          <a:bodyPr/>
          <a:lstStyle/>
          <a:p>
            <a:pPr>
              <a:defRPr/>
            </a:pPr>
            <a:fld id="{0C294AA8-993C-46A5-89B4-0C652534DF92}" type="slidenum">
              <a:rPr lang="en-US" altLang="zh-CN" sz="1800">
                <a:solidFill>
                  <a:schemeClr val="bg1">
                    <a:lumMod val="50000"/>
                  </a:schemeClr>
                </a:solidFill>
                <a:ea typeface="宋体" pitchFamily="2" charset="-122"/>
              </a:rPr>
              <a:pPr>
                <a:defRPr/>
              </a:pPr>
              <a:t>51</a:t>
            </a:fld>
            <a:endParaRPr lang="en-US" altLang="zh-CN" sz="1800" dirty="0">
              <a:solidFill>
                <a:schemeClr val="bg1">
                  <a:lumMod val="50000"/>
                </a:schemeClr>
              </a:solidFill>
              <a:ea typeface="宋体" pitchFamily="2" charset="-122"/>
            </a:endParaRPr>
          </a:p>
        </p:txBody>
      </p:sp>
    </p:spTree>
  </p:cSld>
  <p:clrMapOvr>
    <a:masterClrMapping/>
  </p:clrMapOvr>
  <p:transition>
    <p:pull dir="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2"/>
          <p:cNvSpPr txBox="1">
            <a:spLocks noGrp="1"/>
          </p:cNvSpPr>
          <p:nvPr/>
        </p:nvSpPr>
        <p:spPr>
          <a:xfrm>
            <a:off x="8215313" y="6429375"/>
            <a:ext cx="928687" cy="428625"/>
          </a:xfrm>
          <a:prstGeom prst="rect">
            <a:avLst/>
          </a:prstGeom>
          <a:noFill/>
        </p:spPr>
        <p:txBody>
          <a:bodyPr/>
          <a:lstStyle/>
          <a:p>
            <a:pPr>
              <a:defRPr/>
            </a:pPr>
            <a:fld id="{AAF69B66-B5CD-4099-8E67-38F355900268}" type="slidenum">
              <a:rPr lang="en-US" altLang="zh-CN" sz="2000">
                <a:solidFill>
                  <a:schemeClr val="bg1">
                    <a:lumMod val="50000"/>
                  </a:schemeClr>
                </a:solidFill>
                <a:ea typeface="宋体" pitchFamily="2" charset="-122"/>
              </a:rPr>
              <a:pPr>
                <a:defRPr/>
              </a:pPr>
              <a:t>52</a:t>
            </a:fld>
            <a:endParaRPr lang="en-US" altLang="zh-CN" sz="2000">
              <a:solidFill>
                <a:schemeClr val="bg1">
                  <a:lumMod val="50000"/>
                </a:schemeClr>
              </a:solidFill>
              <a:ea typeface="宋体" pitchFamily="2" charset="-122"/>
            </a:endParaRPr>
          </a:p>
        </p:txBody>
      </p:sp>
      <p:sp>
        <p:nvSpPr>
          <p:cNvPr id="613378"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1.2.2</a:t>
            </a:r>
            <a:r>
              <a:rPr kumimoji="0" lang="zh-CN" altLang="en-US"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子群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循环群</a:t>
            </a:r>
          </a:p>
        </p:txBody>
      </p:sp>
      <p:sp>
        <p:nvSpPr>
          <p:cNvPr id="613379" name="Rectangle 27"/>
          <p:cNvSpPr>
            <a:spLocks noRot="1" noChangeArrowheads="1"/>
          </p:cNvSpPr>
          <p:nvPr/>
        </p:nvSpPr>
        <p:spPr bwMode="auto">
          <a:xfrm>
            <a:off x="250825" y="2709863"/>
            <a:ext cx="8353425" cy="2303462"/>
          </a:xfrm>
          <a:prstGeom prst="rect">
            <a:avLst/>
          </a:prstGeom>
          <a:noFill/>
          <a:ln w="9525">
            <a:noFill/>
            <a:miter lim="800000"/>
            <a:headEnd/>
            <a:tailEnd/>
          </a:ln>
        </p:spPr>
        <p:txBody>
          <a:bodyPr/>
          <a:lstStyle/>
          <a:p>
            <a:pPr marL="269875" indent="-269875" eaLnBrk="0" latinLnBrk="1" hangingPunct="0">
              <a:lnSpc>
                <a:spcPct val="110000"/>
              </a:lnSpc>
              <a:buClr>
                <a:srgbClr val="0033CC"/>
              </a:buClr>
              <a:buSzPct val="90000"/>
              <a:buFont typeface="Wingdings" pitchFamily="2" charset="2"/>
              <a:buChar char="Ø"/>
            </a:pPr>
            <a:r>
              <a:rPr lang="zh-CN" altLang="en-US" b="1">
                <a:solidFill>
                  <a:srgbClr val="0033CC"/>
                </a:solidFill>
                <a:latin typeface="楷体_GB2312" pitchFamily="49" charset="-122"/>
                <a:ea typeface="楷体_GB2312" pitchFamily="49" charset="-122"/>
              </a:rPr>
              <a:t>定义</a:t>
            </a:r>
            <a:r>
              <a:rPr lang="en-US" altLang="zh-CN" b="1">
                <a:solidFill>
                  <a:srgbClr val="0033CC"/>
                </a:solidFill>
                <a:latin typeface="楷体_GB2312" pitchFamily="49" charset="-122"/>
                <a:ea typeface="楷体_GB2312" pitchFamily="49" charset="-122"/>
              </a:rPr>
              <a:t>1.11</a:t>
            </a:r>
            <a:r>
              <a:rPr lang="zh-CN" altLang="en-US">
                <a:solidFill>
                  <a:srgbClr val="333399"/>
                </a:solidFill>
                <a:latin typeface="楷体_GB2312" pitchFamily="49" charset="-122"/>
                <a:ea typeface="楷体_GB2312" pitchFamily="49" charset="-122"/>
              </a:rPr>
              <a:t>：</a:t>
            </a:r>
            <a:r>
              <a:rPr lang="zh-CN" altLang="en-US">
                <a:latin typeface="楷体_GB2312" pitchFamily="49" charset="-122"/>
                <a:ea typeface="楷体_GB2312" pitchFamily="49" charset="-122"/>
              </a:rPr>
              <a:t>设</a:t>
            </a:r>
            <a:r>
              <a:rPr lang="en-US" altLang="zh-CN" i="1">
                <a:latin typeface="楷体_GB2312" pitchFamily="49" charset="-122"/>
                <a:ea typeface="楷体_GB2312" pitchFamily="49" charset="-122"/>
              </a:rPr>
              <a:t>G</a:t>
            </a:r>
            <a:r>
              <a:rPr lang="zh-CN" altLang="en-US">
                <a:latin typeface="楷体_GB2312" pitchFamily="49" charset="-122"/>
                <a:ea typeface="楷体_GB2312" pitchFamily="49" charset="-122"/>
              </a:rPr>
              <a:t>是群，若有一个元素</a:t>
            </a:r>
            <a:r>
              <a:rPr lang="en-US" altLang="zh-CN" sz="3200" i="1">
                <a:latin typeface="楷体_GB2312" pitchFamily="49" charset="-122"/>
                <a:ea typeface="楷体_GB2312" pitchFamily="49" charset="-122"/>
              </a:rPr>
              <a:t>a</a:t>
            </a:r>
            <a:r>
              <a:rPr lang="en-US" altLang="en-US" sz="3200">
                <a:latin typeface="楷体_GB2312" pitchFamily="49" charset="-122"/>
                <a:ea typeface="楷体_GB2312" pitchFamily="49" charset="-122"/>
              </a:rPr>
              <a:t>∈</a:t>
            </a:r>
            <a:r>
              <a:rPr lang="en-US" altLang="zh-CN" sz="3200" i="1">
                <a:latin typeface="楷体_GB2312" pitchFamily="49" charset="-122"/>
                <a:ea typeface="楷体_GB2312" pitchFamily="49" charset="-122"/>
              </a:rPr>
              <a:t>G</a:t>
            </a:r>
            <a:r>
              <a:rPr lang="zh-CN" altLang="en-US">
                <a:latin typeface="楷体_GB2312" pitchFamily="49" charset="-122"/>
                <a:ea typeface="楷体_GB2312" pitchFamily="49" charset="-122"/>
              </a:rPr>
              <a:t>，使得</a:t>
            </a:r>
          </a:p>
          <a:p>
            <a:pPr marL="269875" indent="-269875" eaLnBrk="0" latinLnBrk="1" hangingPunct="0">
              <a:lnSpc>
                <a:spcPct val="110000"/>
              </a:lnSpc>
              <a:buClr>
                <a:srgbClr val="FF3300"/>
              </a:buClr>
              <a:buSzPct val="90000"/>
              <a:buFont typeface="Wingdings" pitchFamily="2" charset="2"/>
              <a:buNone/>
            </a:pPr>
            <a:r>
              <a:rPr lang="en-US" altLang="zh-CN" sz="3200">
                <a:latin typeface="楷体_GB2312" pitchFamily="49" charset="-122"/>
                <a:ea typeface="楷体_GB2312" pitchFamily="49" charset="-122"/>
              </a:rPr>
              <a:t>  &lt;</a:t>
            </a:r>
            <a:r>
              <a:rPr lang="en-US" altLang="zh-CN" sz="3200" i="1">
                <a:latin typeface="楷体_GB2312" pitchFamily="49" charset="-122"/>
                <a:ea typeface="楷体_GB2312" pitchFamily="49" charset="-122"/>
              </a:rPr>
              <a:t>a</a:t>
            </a:r>
            <a:r>
              <a:rPr lang="en-US" altLang="zh-CN" sz="3200">
                <a:latin typeface="楷体_GB2312" pitchFamily="49" charset="-122"/>
                <a:ea typeface="楷体_GB2312" pitchFamily="49" charset="-122"/>
              </a:rPr>
              <a:t>&gt;=</a:t>
            </a:r>
            <a:r>
              <a:rPr lang="en-US" altLang="zh-CN" sz="3200" i="1">
                <a:latin typeface="楷体_GB2312" pitchFamily="49" charset="-122"/>
                <a:ea typeface="楷体_GB2312" pitchFamily="49" charset="-122"/>
              </a:rPr>
              <a:t>G</a:t>
            </a:r>
            <a:r>
              <a:rPr lang="zh-CN" altLang="en-US">
                <a:latin typeface="楷体_GB2312" pitchFamily="49" charset="-122"/>
                <a:ea typeface="楷体_GB2312" pitchFamily="49" charset="-122"/>
              </a:rPr>
              <a:t>，则称</a:t>
            </a:r>
            <a:r>
              <a:rPr lang="en-US" altLang="zh-CN" sz="3200" i="1">
                <a:latin typeface="楷体_GB2312" pitchFamily="49" charset="-122"/>
                <a:ea typeface="楷体_GB2312" pitchFamily="49" charset="-122"/>
              </a:rPr>
              <a:t>G</a:t>
            </a:r>
            <a:r>
              <a:rPr lang="zh-CN" altLang="en-US">
                <a:latin typeface="楷体_GB2312" pitchFamily="49" charset="-122"/>
                <a:ea typeface="楷体_GB2312" pitchFamily="49" charset="-122"/>
              </a:rPr>
              <a:t>为</a:t>
            </a:r>
            <a:r>
              <a:rPr lang="zh-CN" altLang="en-US" b="1">
                <a:solidFill>
                  <a:srgbClr val="FF3300"/>
                </a:solidFill>
                <a:latin typeface="楷体_GB2312" pitchFamily="49" charset="-122"/>
                <a:ea typeface="楷体_GB2312" pitchFamily="49" charset="-122"/>
              </a:rPr>
              <a:t>循环群</a:t>
            </a:r>
            <a:r>
              <a:rPr lang="zh-CN" altLang="en-US" b="1">
                <a:latin typeface="楷体_GB2312" pitchFamily="49" charset="-122"/>
                <a:ea typeface="楷体_GB2312" pitchFamily="49" charset="-122"/>
              </a:rPr>
              <a:t>，</a:t>
            </a:r>
            <a:r>
              <a:rPr lang="zh-CN" altLang="en-US">
                <a:latin typeface="楷体_GB2312" pitchFamily="49" charset="-122"/>
                <a:ea typeface="楷体_GB2312" pitchFamily="49" charset="-122"/>
              </a:rPr>
              <a:t>称</a:t>
            </a:r>
            <a:r>
              <a:rPr lang="en-US" altLang="zh-CN" sz="3200" i="1">
                <a:latin typeface="楷体_GB2312" pitchFamily="49" charset="-122"/>
                <a:ea typeface="楷体_GB2312" pitchFamily="49" charset="-122"/>
              </a:rPr>
              <a:t>a</a:t>
            </a:r>
            <a:r>
              <a:rPr lang="zh-CN" altLang="en-US">
                <a:latin typeface="楷体_GB2312" pitchFamily="49" charset="-122"/>
                <a:ea typeface="楷体_GB2312" pitchFamily="49" charset="-122"/>
              </a:rPr>
              <a:t>为</a:t>
            </a:r>
            <a:r>
              <a:rPr lang="en-US" altLang="zh-CN" sz="3200" i="1">
                <a:latin typeface="楷体_GB2312" pitchFamily="49" charset="-122"/>
                <a:ea typeface="楷体_GB2312" pitchFamily="49" charset="-122"/>
              </a:rPr>
              <a:t>G</a:t>
            </a:r>
            <a:r>
              <a:rPr lang="zh-CN" altLang="en-US">
                <a:latin typeface="楷体_GB2312" pitchFamily="49" charset="-122"/>
                <a:ea typeface="楷体_GB2312" pitchFamily="49" charset="-122"/>
              </a:rPr>
              <a:t>的一个</a:t>
            </a:r>
            <a:r>
              <a:rPr lang="zh-CN" altLang="en-US" b="1">
                <a:solidFill>
                  <a:srgbClr val="0033CC"/>
                </a:solidFill>
                <a:latin typeface="楷体_GB2312" pitchFamily="49" charset="-122"/>
                <a:ea typeface="楷体_GB2312" pitchFamily="49" charset="-122"/>
              </a:rPr>
              <a:t>生成元。</a:t>
            </a:r>
            <a:endParaRPr lang="zh-CN" altLang="en-US">
              <a:latin typeface="楷体_GB2312" pitchFamily="49" charset="-122"/>
              <a:ea typeface="楷体_GB2312" pitchFamily="49" charset="-122"/>
            </a:endParaRPr>
          </a:p>
          <a:p>
            <a:pPr marL="269875" indent="-269875" eaLnBrk="0" latinLnBrk="1" hangingPunct="0">
              <a:lnSpc>
                <a:spcPct val="110000"/>
              </a:lnSpc>
              <a:buClr>
                <a:srgbClr val="000099"/>
              </a:buClr>
              <a:buFont typeface="Wingdings" pitchFamily="2" charset="2"/>
              <a:buNone/>
            </a:pPr>
            <a:r>
              <a:rPr lang="zh-CN" altLang="en-US" b="1">
                <a:solidFill>
                  <a:srgbClr val="0033CC"/>
                </a:solidFill>
                <a:latin typeface="楷体_GB2312" pitchFamily="49" charset="-122"/>
                <a:ea typeface="楷体_GB2312" pitchFamily="49" charset="-122"/>
              </a:rPr>
              <a:t>注</a:t>
            </a:r>
            <a:r>
              <a:rPr lang="zh-CN" altLang="en-US">
                <a:latin typeface="楷体_GB2312" pitchFamily="49" charset="-122"/>
                <a:ea typeface="楷体_GB2312" pitchFamily="49" charset="-122"/>
              </a:rPr>
              <a:t>：</a:t>
            </a:r>
          </a:p>
          <a:p>
            <a:pPr marL="269875" indent="-269875" eaLnBrk="0" latinLnBrk="1" hangingPunct="0">
              <a:lnSpc>
                <a:spcPct val="110000"/>
              </a:lnSpc>
              <a:buClr>
                <a:srgbClr val="000099"/>
              </a:buClr>
              <a:buFont typeface="Wingdings" pitchFamily="2" charset="2"/>
              <a:buNone/>
            </a:pPr>
            <a:r>
              <a:rPr lang="zh-CN" altLang="en-US" b="1">
                <a:latin typeface="楷体_GB2312" pitchFamily="49" charset="-122"/>
                <a:ea typeface="楷体_GB2312" pitchFamily="49" charset="-122"/>
              </a:rPr>
              <a:t>当</a:t>
            </a:r>
            <a:r>
              <a:rPr lang="en-US" altLang="zh-CN" b="1" i="1">
                <a:latin typeface="楷体_GB2312" pitchFamily="49" charset="-122"/>
                <a:ea typeface="楷体_GB2312" pitchFamily="49" charset="-122"/>
              </a:rPr>
              <a:t>o</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m</a:t>
            </a:r>
            <a:r>
              <a:rPr lang="zh-CN" altLang="en-US" b="1">
                <a:latin typeface="楷体_GB2312" pitchFamily="49" charset="-122"/>
                <a:ea typeface="楷体_GB2312" pitchFamily="49" charset="-122"/>
              </a:rPr>
              <a:t>为有限整数时，</a:t>
            </a:r>
            <a:r>
              <a:rPr lang="en-US" altLang="zh-CN" b="1" i="1">
                <a:latin typeface="楷体_GB2312" pitchFamily="49" charset="-122"/>
                <a:ea typeface="楷体_GB2312" pitchFamily="49" charset="-122"/>
              </a:rPr>
              <a:t>G</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e</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baseline="30000">
                <a:latin typeface="楷体_GB2312" pitchFamily="49" charset="-122"/>
                <a:ea typeface="楷体_GB2312" pitchFamily="49" charset="-122"/>
              </a:rPr>
              <a:t>2</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i="1" baseline="30000">
                <a:latin typeface="楷体_GB2312" pitchFamily="49" charset="-122"/>
                <a:ea typeface="楷体_GB2312" pitchFamily="49" charset="-122"/>
              </a:rPr>
              <a:t>m</a:t>
            </a:r>
            <a:r>
              <a:rPr lang="en-US" altLang="zh-CN" b="1" baseline="30000">
                <a:latin typeface="楷体_GB2312" pitchFamily="49" charset="-122"/>
                <a:ea typeface="楷体_GB2312" pitchFamily="49" charset="-122"/>
              </a:rPr>
              <a:t>-1</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a:t>
            </a:r>
          </a:p>
          <a:p>
            <a:pPr marL="269875" indent="-269875" eaLnBrk="0" latinLnBrk="1" hangingPunct="0">
              <a:lnSpc>
                <a:spcPct val="110000"/>
              </a:lnSpc>
              <a:buClr>
                <a:srgbClr val="000099"/>
              </a:buClr>
              <a:buFont typeface="Wingdings" pitchFamily="2" charset="2"/>
              <a:buNone/>
            </a:pPr>
            <a:r>
              <a:rPr lang="zh-CN" altLang="en-US" b="1">
                <a:latin typeface="楷体_GB2312" pitchFamily="49" charset="-122"/>
                <a:ea typeface="楷体_GB2312" pitchFamily="49" charset="-122"/>
              </a:rPr>
              <a:t>当</a:t>
            </a:r>
            <a:r>
              <a:rPr lang="en-US" altLang="zh-CN" b="1" i="1">
                <a:latin typeface="楷体_GB2312" pitchFamily="49" charset="-122"/>
                <a:ea typeface="楷体_GB2312" pitchFamily="49" charset="-122"/>
              </a:rPr>
              <a:t>o</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时，</a:t>
            </a:r>
            <a:r>
              <a:rPr lang="en-US" altLang="zh-CN" b="1" i="1">
                <a:latin typeface="楷体_GB2312" pitchFamily="49" charset="-122"/>
                <a:ea typeface="楷体_GB2312" pitchFamily="49" charset="-122"/>
              </a:rPr>
              <a:t>G</a:t>
            </a:r>
            <a:r>
              <a:rPr lang="en-US" altLang="zh-CN" b="1">
                <a:latin typeface="楷体_GB2312" pitchFamily="49" charset="-122"/>
                <a:ea typeface="楷体_GB2312" pitchFamily="49" charset="-122"/>
              </a:rPr>
              <a:t>={</a:t>
            </a:r>
            <a:r>
              <a:rPr lang="en-US" altLang="zh-CN" b="1">
                <a:ea typeface="楷体_GB2312" pitchFamily="49" charset="-122"/>
              </a:rPr>
              <a:t>…</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baseline="30000">
                <a:latin typeface="楷体_GB2312" pitchFamily="49" charset="-122"/>
                <a:ea typeface="楷体_GB2312" pitchFamily="49" charset="-122"/>
              </a:rPr>
              <a:t>-</a:t>
            </a:r>
            <a:r>
              <a:rPr lang="en-US" altLang="zh-CN" b="1" i="1" baseline="30000">
                <a:latin typeface="楷体_GB2312" pitchFamily="49" charset="-122"/>
                <a:ea typeface="楷体_GB2312" pitchFamily="49" charset="-122"/>
              </a:rPr>
              <a:t>k</a:t>
            </a:r>
            <a:r>
              <a:rPr lang="en-US" altLang="zh-CN" b="1">
                <a:latin typeface="楷体_GB2312" pitchFamily="49" charset="-122"/>
                <a:ea typeface="楷体_GB2312" pitchFamily="49" charset="-122"/>
              </a:rPr>
              <a:t>,</a:t>
            </a:r>
            <a:r>
              <a:rPr lang="en-US" altLang="zh-CN" b="1">
                <a:ea typeface="楷体_GB2312" pitchFamily="49" charset="-122"/>
              </a:rPr>
              <a:t>…</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baseline="30000">
                <a:latin typeface="楷体_GB2312" pitchFamily="49" charset="-122"/>
                <a:ea typeface="楷体_GB2312" pitchFamily="49" charset="-122"/>
              </a:rPr>
              <a:t>-1</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e</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baseline="30000">
                <a:latin typeface="楷体_GB2312" pitchFamily="49" charset="-122"/>
                <a:ea typeface="楷体_GB2312" pitchFamily="49" charset="-122"/>
              </a:rPr>
              <a:t>2</a:t>
            </a:r>
            <a:r>
              <a:rPr lang="en-US" altLang="zh-CN" b="1">
                <a:latin typeface="楷体_GB2312" pitchFamily="49" charset="-122"/>
                <a:ea typeface="楷体_GB2312" pitchFamily="49" charset="-122"/>
              </a:rPr>
              <a:t>,</a:t>
            </a:r>
            <a:r>
              <a:rPr lang="en-US" altLang="zh-CN" b="1">
                <a:ea typeface="楷体_GB2312" pitchFamily="49" charset="-122"/>
              </a:rPr>
              <a:t>…</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i="1" baseline="30000">
                <a:latin typeface="楷体_GB2312" pitchFamily="49" charset="-122"/>
                <a:ea typeface="楷体_GB2312" pitchFamily="49" charset="-122"/>
              </a:rPr>
              <a:t>r</a:t>
            </a:r>
            <a:r>
              <a:rPr lang="en-US" altLang="zh-CN" b="1">
                <a:latin typeface="楷体_GB2312" pitchFamily="49" charset="-122"/>
                <a:ea typeface="楷体_GB2312" pitchFamily="49" charset="-122"/>
              </a:rPr>
              <a:t>,</a:t>
            </a:r>
            <a:r>
              <a:rPr lang="en-US" altLang="zh-CN" b="1">
                <a:ea typeface="楷体_GB2312" pitchFamily="49" charset="-122"/>
              </a:rPr>
              <a:t>…</a:t>
            </a:r>
            <a:r>
              <a:rPr lang="en-US" altLang="zh-CN" b="1">
                <a:latin typeface="楷体_GB2312" pitchFamily="49" charset="-122"/>
                <a:ea typeface="楷体_GB2312" pitchFamily="49" charset="-122"/>
              </a:rPr>
              <a:t>}</a:t>
            </a:r>
            <a:endParaRPr lang="zh-CN" altLang="en-US" b="1">
              <a:latin typeface="楷体_GB2312" pitchFamily="49" charset="-122"/>
              <a:ea typeface="楷体_GB2312" pitchFamily="49" charset="-122"/>
            </a:endParaRPr>
          </a:p>
        </p:txBody>
      </p:sp>
      <p:sp>
        <p:nvSpPr>
          <p:cNvPr id="613380" name="Rectangle 5"/>
          <p:cNvSpPr>
            <a:spLocks noChangeArrowheads="1"/>
          </p:cNvSpPr>
          <p:nvPr/>
        </p:nvSpPr>
        <p:spPr bwMode="auto">
          <a:xfrm>
            <a:off x="395288" y="1150938"/>
            <a:ext cx="8424862" cy="1630362"/>
          </a:xfrm>
          <a:prstGeom prst="rect">
            <a:avLst/>
          </a:prstGeom>
          <a:noFill/>
          <a:ln w="9525">
            <a:noFill/>
            <a:miter lim="800000"/>
            <a:headEnd/>
            <a:tailEnd/>
          </a:ln>
        </p:spPr>
        <p:txBody>
          <a:bodyPr>
            <a:spAutoFit/>
          </a:bodyPr>
          <a:lstStyle/>
          <a:p>
            <a:pPr>
              <a:lnSpc>
                <a:spcPct val="120000"/>
              </a:lnSpc>
            </a:pPr>
            <a:r>
              <a:rPr lang="zh-CN" altLang="en-US" b="1">
                <a:solidFill>
                  <a:srgbClr val="FF0000"/>
                </a:solidFill>
                <a:latin typeface="楷体_GB2312" pitchFamily="49" charset="-122"/>
                <a:ea typeface="楷体_GB2312" pitchFamily="49" charset="-122"/>
              </a:rPr>
              <a:t>循环群</a:t>
            </a:r>
            <a:r>
              <a:rPr lang="zh-CN" altLang="en-US">
                <a:latin typeface="楷体_GB2312" pitchFamily="49" charset="-122"/>
                <a:ea typeface="楷体_GB2312" pitchFamily="49" charset="-122"/>
              </a:rPr>
              <a:t>是一类特殊的群，它的</a:t>
            </a:r>
            <a:r>
              <a:rPr lang="zh-CN" altLang="en-US" b="1">
                <a:solidFill>
                  <a:srgbClr val="0033CC"/>
                </a:solidFill>
                <a:latin typeface="楷体_GB2312" pitchFamily="49" charset="-122"/>
                <a:ea typeface="楷体_GB2312" pitchFamily="49" charset="-122"/>
              </a:rPr>
              <a:t>结构简单</a:t>
            </a:r>
            <a:r>
              <a:rPr lang="zh-CN" altLang="en-US">
                <a:latin typeface="楷体_GB2312" pitchFamily="49" charset="-122"/>
                <a:ea typeface="楷体_GB2312" pitchFamily="49" charset="-122"/>
              </a:rPr>
              <a:t>。</a:t>
            </a:r>
            <a:r>
              <a:rPr lang="zh-CN" altLang="en-US" b="1">
                <a:latin typeface="楷体_GB2312" pitchFamily="49" charset="-122"/>
                <a:ea typeface="楷体_GB2312" pitchFamily="49" charset="-122"/>
              </a:rPr>
              <a:t>较常见</a:t>
            </a:r>
            <a:endParaRPr lang="zh-CN" altLang="en-US">
              <a:latin typeface="楷体_GB2312" pitchFamily="49" charset="-122"/>
              <a:ea typeface="楷体_GB2312" pitchFamily="49" charset="-122"/>
            </a:endParaRPr>
          </a:p>
          <a:p>
            <a:pPr>
              <a:lnSpc>
                <a:spcPct val="120000"/>
              </a:lnSpc>
            </a:pPr>
            <a:r>
              <a:rPr lang="zh-CN" altLang="en-US">
                <a:latin typeface="楷体_GB2312" pitchFamily="49" charset="-122"/>
                <a:ea typeface="楷体_GB2312" pitchFamily="49" charset="-122"/>
              </a:rPr>
              <a:t>    </a:t>
            </a:r>
            <a:r>
              <a:rPr lang="zh-CN" altLang="en-US" b="1">
                <a:latin typeface="楷体_GB2312" pitchFamily="49" charset="-122"/>
                <a:ea typeface="楷体_GB2312" pitchFamily="49" charset="-122"/>
              </a:rPr>
              <a:t>设</a:t>
            </a:r>
            <a:r>
              <a:rPr lang="en-US" altLang="zh-CN" b="1" i="1">
                <a:latin typeface="楷体_GB2312" pitchFamily="49" charset="-122"/>
                <a:ea typeface="楷体_GB2312" pitchFamily="49" charset="-122"/>
              </a:rPr>
              <a:t>G</a:t>
            </a:r>
            <a:r>
              <a:rPr lang="zh-CN" altLang="en-US" b="1">
                <a:latin typeface="楷体_GB2312" pitchFamily="49" charset="-122"/>
                <a:ea typeface="楷体_GB2312" pitchFamily="49" charset="-122"/>
              </a:rPr>
              <a:t>是群，</a:t>
            </a:r>
            <a:r>
              <a:rPr lang="en-US" altLang="zh-CN" b="1" i="1">
                <a:latin typeface="楷体_GB2312" pitchFamily="49" charset="-122"/>
                <a:ea typeface="楷体_GB2312" pitchFamily="49" charset="-122"/>
              </a:rPr>
              <a:t>a</a:t>
            </a:r>
            <a:r>
              <a:rPr lang="en-US" altLang="en-US" b="1">
                <a:latin typeface="楷体_GB2312" pitchFamily="49" charset="-122"/>
                <a:ea typeface="楷体_GB2312" pitchFamily="49" charset="-122"/>
              </a:rPr>
              <a:t>∈</a:t>
            </a:r>
            <a:r>
              <a:rPr lang="en-US" altLang="zh-CN" b="1" i="1">
                <a:latin typeface="楷体_GB2312" pitchFamily="49" charset="-122"/>
                <a:ea typeface="楷体_GB2312" pitchFamily="49" charset="-122"/>
              </a:rPr>
              <a:t>G</a:t>
            </a:r>
            <a:r>
              <a:rPr lang="zh-CN" altLang="en-US" b="1">
                <a:latin typeface="楷体_GB2312" pitchFamily="49" charset="-122"/>
                <a:ea typeface="楷体_GB2312" pitchFamily="49" charset="-122"/>
              </a:rPr>
              <a:t>，令</a:t>
            </a:r>
            <a:r>
              <a:rPr lang="en-US" altLang="zh-CN" b="1">
                <a:latin typeface="楷体_GB2312" pitchFamily="49" charset="-122"/>
                <a:ea typeface="楷体_GB2312" pitchFamily="49" charset="-122"/>
              </a:rPr>
              <a:t>&lt;</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&gt;={</a:t>
            </a:r>
            <a:r>
              <a:rPr lang="en-US" altLang="zh-CN" b="1" i="1">
                <a:latin typeface="楷体_GB2312" pitchFamily="49" charset="-122"/>
                <a:ea typeface="楷体_GB2312" pitchFamily="49" charset="-122"/>
              </a:rPr>
              <a:t>a</a:t>
            </a:r>
            <a:r>
              <a:rPr lang="en-US" altLang="zh-CN" b="1" i="1" baseline="30000">
                <a:latin typeface="楷体_GB2312" pitchFamily="49" charset="-122"/>
                <a:ea typeface="楷体_GB2312" pitchFamily="49" charset="-122"/>
              </a:rPr>
              <a:t>k</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k</a:t>
            </a:r>
            <a:r>
              <a:rPr lang="en-US" altLang="zh-CN" b="1">
                <a:latin typeface="楷体_GB2312" pitchFamily="49" charset="-122"/>
                <a:ea typeface="楷体_GB2312" pitchFamily="49" charset="-122"/>
              </a:rPr>
              <a:t>∈Z},</a:t>
            </a:r>
            <a:r>
              <a:rPr lang="zh-CN" altLang="en-US" b="1">
                <a:latin typeface="楷体_GB2312" pitchFamily="49" charset="-122"/>
                <a:ea typeface="楷体_GB2312" pitchFamily="49" charset="-122"/>
              </a:rPr>
              <a:t>它是</a:t>
            </a:r>
            <a:r>
              <a:rPr lang="zh-CN" altLang="en-US" b="1">
                <a:solidFill>
                  <a:srgbClr val="FF3300"/>
                </a:solidFill>
                <a:latin typeface="楷体_GB2312" pitchFamily="49" charset="-122"/>
                <a:ea typeface="楷体_GB2312" pitchFamily="49" charset="-122"/>
              </a:rPr>
              <a:t>由</a:t>
            </a:r>
            <a:r>
              <a:rPr lang="en-US" altLang="zh-CN" b="1" i="1">
                <a:solidFill>
                  <a:srgbClr val="FF3300"/>
                </a:solidFill>
                <a:latin typeface="楷体_GB2312" pitchFamily="49" charset="-122"/>
                <a:ea typeface="楷体_GB2312" pitchFamily="49" charset="-122"/>
              </a:rPr>
              <a:t>a</a:t>
            </a:r>
            <a:r>
              <a:rPr lang="zh-CN" altLang="en-US" b="1">
                <a:solidFill>
                  <a:srgbClr val="FF3300"/>
                </a:solidFill>
                <a:latin typeface="楷体_GB2312" pitchFamily="49" charset="-122"/>
                <a:ea typeface="楷体_GB2312" pitchFamily="49" charset="-122"/>
              </a:rPr>
              <a:t>生成的</a:t>
            </a:r>
            <a:r>
              <a:rPr lang="en-US" altLang="zh-CN" b="1" i="1">
                <a:solidFill>
                  <a:srgbClr val="FF3300"/>
                </a:solidFill>
                <a:latin typeface="楷体_GB2312" pitchFamily="49" charset="-122"/>
                <a:ea typeface="楷体_GB2312" pitchFamily="49" charset="-122"/>
              </a:rPr>
              <a:t>G</a:t>
            </a:r>
            <a:r>
              <a:rPr lang="zh-CN" altLang="en-US" b="1">
                <a:solidFill>
                  <a:srgbClr val="FF3300"/>
                </a:solidFill>
                <a:latin typeface="楷体_GB2312" pitchFamily="49" charset="-122"/>
                <a:ea typeface="楷体_GB2312" pitchFamily="49" charset="-122"/>
              </a:rPr>
              <a:t>的子群</a:t>
            </a:r>
            <a:r>
              <a:rPr lang="zh-CN" altLang="en-US">
                <a:solidFill>
                  <a:srgbClr val="333399"/>
                </a:solidFill>
                <a:latin typeface="楷体_GB2312" pitchFamily="49" charset="-122"/>
                <a:ea typeface="楷体_GB2312" pitchFamily="49" charset="-122"/>
              </a:rPr>
              <a:t>。</a:t>
            </a:r>
          </a:p>
        </p:txBody>
      </p:sp>
      <p:sp>
        <p:nvSpPr>
          <p:cNvPr id="613382" name="Rectangle 6"/>
          <p:cNvSpPr>
            <a:spLocks noChangeArrowheads="1"/>
          </p:cNvSpPr>
          <p:nvPr/>
        </p:nvSpPr>
        <p:spPr bwMode="auto">
          <a:xfrm>
            <a:off x="323850" y="5084763"/>
            <a:ext cx="8424863" cy="1630362"/>
          </a:xfrm>
          <a:prstGeom prst="rect">
            <a:avLst/>
          </a:prstGeom>
          <a:noFill/>
          <a:ln w="9525">
            <a:noFill/>
            <a:miter lim="800000"/>
            <a:headEnd/>
            <a:tailEnd/>
          </a:ln>
        </p:spPr>
        <p:txBody>
          <a:bodyPr>
            <a:spAutoFit/>
          </a:bodyPr>
          <a:lstStyle/>
          <a:p>
            <a:pPr>
              <a:lnSpc>
                <a:spcPct val="120000"/>
              </a:lnSpc>
            </a:pPr>
            <a:r>
              <a:rPr lang="zh-CN" altLang="en-US" b="1">
                <a:solidFill>
                  <a:srgbClr val="FF0000"/>
                </a:solidFill>
                <a:latin typeface="楷体_GB2312" pitchFamily="49" charset="-122"/>
                <a:ea typeface="楷体_GB2312" pitchFamily="49" charset="-122"/>
              </a:rPr>
              <a:t>例</a:t>
            </a:r>
            <a:r>
              <a:rPr lang="en-US" altLang="zh-CN" b="1">
                <a:solidFill>
                  <a:srgbClr val="FF0000"/>
                </a:solidFill>
                <a:latin typeface="楷体_GB2312" pitchFamily="49" charset="-122"/>
                <a:ea typeface="楷体_GB2312" pitchFamily="49" charset="-122"/>
              </a:rPr>
              <a:t>1</a:t>
            </a:r>
            <a:r>
              <a:rPr lang="zh-CN" altLang="en-US">
                <a:latin typeface="楷体_GB2312" pitchFamily="49" charset="-122"/>
                <a:ea typeface="楷体_GB2312" pitchFamily="49" charset="-122"/>
              </a:rPr>
              <a:t>：</a:t>
            </a:r>
            <a:r>
              <a:rPr lang="zh-CN" altLang="en-US" b="1">
                <a:latin typeface="楷体_GB2312" pitchFamily="49" charset="-122"/>
                <a:ea typeface="楷体_GB2312" pitchFamily="49" charset="-122"/>
              </a:rPr>
              <a:t>整数加群</a:t>
            </a:r>
            <a:r>
              <a:rPr lang="en-US" altLang="zh-CN" b="1">
                <a:latin typeface="楷体_GB2312" pitchFamily="49" charset="-122"/>
                <a:ea typeface="楷体_GB2312" pitchFamily="49" charset="-122"/>
              </a:rPr>
              <a:t>(Z,+)</a:t>
            </a:r>
            <a:r>
              <a:rPr lang="zh-CN" altLang="en-US" b="1">
                <a:latin typeface="楷体_GB2312" pitchFamily="49" charset="-122"/>
                <a:ea typeface="楷体_GB2312" pitchFamily="49" charset="-122"/>
              </a:rPr>
              <a:t>就是由</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或</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生成的循环群。</a:t>
            </a:r>
          </a:p>
          <a:p>
            <a:pPr>
              <a:lnSpc>
                <a:spcPct val="120000"/>
              </a:lnSpc>
            </a:pPr>
            <a:r>
              <a:rPr lang="zh-CN" altLang="en-US" b="1">
                <a:solidFill>
                  <a:srgbClr val="FF0000"/>
                </a:solidFill>
                <a:latin typeface="楷体_GB2312" pitchFamily="49" charset="-122"/>
                <a:ea typeface="楷体_GB2312" pitchFamily="49" charset="-122"/>
              </a:rPr>
              <a:t>例</a:t>
            </a:r>
            <a:r>
              <a:rPr lang="en-US" altLang="zh-CN" b="1">
                <a:solidFill>
                  <a:srgbClr val="FF0000"/>
                </a:solidFill>
                <a:latin typeface="楷体_GB2312" pitchFamily="49" charset="-122"/>
                <a:ea typeface="楷体_GB2312" pitchFamily="49" charset="-122"/>
              </a:rPr>
              <a:t>2</a:t>
            </a:r>
            <a:r>
              <a:rPr lang="zh-CN" altLang="en-US">
                <a:latin typeface="楷体_GB2312" pitchFamily="49" charset="-122"/>
                <a:ea typeface="楷体_GB2312" pitchFamily="49" charset="-122"/>
              </a:rPr>
              <a:t>：</a:t>
            </a:r>
            <a:r>
              <a:rPr lang="zh-CN" altLang="en-US" b="1">
                <a:latin typeface="楷体_GB2312" pitchFamily="49" charset="-122"/>
                <a:ea typeface="楷体_GB2312" pitchFamily="49" charset="-122"/>
              </a:rPr>
              <a:t>整数模</a:t>
            </a:r>
            <a:r>
              <a:rPr lang="en-US" altLang="zh-CN" b="1">
                <a:latin typeface="楷体_GB2312" pitchFamily="49" charset="-122"/>
                <a:ea typeface="楷体_GB2312" pitchFamily="49" charset="-122"/>
              </a:rPr>
              <a:t>m</a:t>
            </a:r>
            <a:r>
              <a:rPr lang="zh-CN" altLang="en-US" b="1">
                <a:latin typeface="楷体_GB2312" pitchFamily="49" charset="-122"/>
                <a:ea typeface="楷体_GB2312" pitchFamily="49" charset="-122"/>
              </a:rPr>
              <a:t>加群</a:t>
            </a:r>
            <a:r>
              <a:rPr lang="en-US" altLang="zh-CN" b="1">
                <a:latin typeface="楷体_GB2312" pitchFamily="49" charset="-122"/>
                <a:ea typeface="楷体_GB2312" pitchFamily="49" charset="-122"/>
              </a:rPr>
              <a:t>(Z</a:t>
            </a:r>
            <a:r>
              <a:rPr lang="en-US" altLang="zh-CN" b="1" baseline="-25000">
                <a:latin typeface="楷体_GB2312" pitchFamily="49" charset="-122"/>
                <a:ea typeface="楷体_GB2312" pitchFamily="49" charset="-122"/>
              </a:rPr>
              <a:t>m</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也可由</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的同余类</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生成，故</a:t>
            </a:r>
            <a:r>
              <a:rPr lang="en-US" altLang="zh-CN" b="1">
                <a:solidFill>
                  <a:srgbClr val="0033CC"/>
                </a:solidFill>
                <a:latin typeface="楷体_GB2312" pitchFamily="49" charset="-122"/>
                <a:ea typeface="楷体_GB2312" pitchFamily="49" charset="-122"/>
              </a:rPr>
              <a:t>(Z</a:t>
            </a:r>
            <a:r>
              <a:rPr lang="en-US" altLang="zh-CN" b="1" baseline="-25000">
                <a:solidFill>
                  <a:srgbClr val="0033CC"/>
                </a:solidFill>
                <a:latin typeface="楷体_GB2312" pitchFamily="49" charset="-122"/>
                <a:ea typeface="楷体_GB2312" pitchFamily="49" charset="-122"/>
              </a:rPr>
              <a:t>m</a:t>
            </a:r>
            <a:r>
              <a:rPr lang="en-US" altLang="zh-CN" b="1">
                <a:solidFill>
                  <a:srgbClr val="0033CC"/>
                </a:solidFill>
                <a:latin typeface="楷体_GB2312" pitchFamily="49" charset="-122"/>
                <a:ea typeface="楷体_GB2312" pitchFamily="49" charset="-122"/>
              </a:rPr>
              <a:t>,+)</a:t>
            </a:r>
            <a:r>
              <a:rPr lang="zh-CN" altLang="en-US" b="1">
                <a:solidFill>
                  <a:srgbClr val="0033CC"/>
                </a:solidFill>
                <a:latin typeface="楷体_GB2312" pitchFamily="49" charset="-122"/>
                <a:ea typeface="楷体_GB2312" pitchFamily="49" charset="-122"/>
              </a:rPr>
              <a:t>是一个循环群</a:t>
            </a:r>
            <a:r>
              <a:rPr lang="zh-CN" altLang="en-US" b="1">
                <a:latin typeface="楷体_GB2312" pitchFamily="49" charset="-122"/>
                <a:ea typeface="楷体_GB2312" pitchFamily="49" charset="-122"/>
              </a:rPr>
              <a:t>。</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3379"/>
                                        </p:tgtEl>
                                        <p:attrNameLst>
                                          <p:attrName>style.visibility</p:attrName>
                                        </p:attrNameLst>
                                      </p:cBhvr>
                                      <p:to>
                                        <p:strVal val="visible"/>
                                      </p:to>
                                    </p:set>
                                    <p:animEffect transition="in" filter="blinds(horizontal)">
                                      <p:cBhvr>
                                        <p:cTn id="7" dur="500"/>
                                        <p:tgtEl>
                                          <p:spTgt spid="6133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3382"/>
                                        </p:tgtEl>
                                        <p:attrNameLst>
                                          <p:attrName>style.visibility</p:attrName>
                                        </p:attrNameLst>
                                      </p:cBhvr>
                                      <p:to>
                                        <p:strVal val="visible"/>
                                      </p:to>
                                    </p:set>
                                    <p:animEffect transition="in" filter="blinds(horizontal)">
                                      <p:cBhvr>
                                        <p:cTn id="12" dur="500"/>
                                        <p:tgtEl>
                                          <p:spTgt spid="613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79" grpId="0"/>
      <p:bldP spid="61338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2"/>
          <p:cNvSpPr txBox="1">
            <a:spLocks noGrp="1"/>
          </p:cNvSpPr>
          <p:nvPr/>
        </p:nvSpPr>
        <p:spPr>
          <a:xfrm>
            <a:off x="8215313" y="6429375"/>
            <a:ext cx="928687" cy="428625"/>
          </a:xfrm>
          <a:prstGeom prst="rect">
            <a:avLst/>
          </a:prstGeom>
          <a:noFill/>
        </p:spPr>
        <p:txBody>
          <a:bodyPr/>
          <a:lstStyle/>
          <a:p>
            <a:pPr>
              <a:defRPr/>
            </a:pPr>
            <a:fld id="{3B87D02B-74EF-4CF7-A4FA-89ED61F9A01C}" type="slidenum">
              <a:rPr lang="en-US" altLang="zh-CN" sz="2000">
                <a:solidFill>
                  <a:schemeClr val="bg1">
                    <a:lumMod val="50000"/>
                  </a:schemeClr>
                </a:solidFill>
                <a:ea typeface="宋体" pitchFamily="2" charset="-122"/>
              </a:rPr>
              <a:pPr>
                <a:defRPr/>
              </a:pPr>
              <a:t>53</a:t>
            </a:fld>
            <a:endParaRPr lang="en-US" altLang="zh-CN" sz="2000">
              <a:solidFill>
                <a:schemeClr val="bg1">
                  <a:lumMod val="50000"/>
                </a:schemeClr>
              </a:solidFill>
              <a:ea typeface="宋体" pitchFamily="2" charset="-122"/>
            </a:endParaRPr>
          </a:p>
        </p:txBody>
      </p:sp>
      <p:graphicFrame>
        <p:nvGraphicFramePr>
          <p:cNvPr id="15370" name="Object 14"/>
          <p:cNvGraphicFramePr>
            <a:graphicFrameLocks noChangeAspect="1"/>
          </p:cNvGraphicFramePr>
          <p:nvPr/>
        </p:nvGraphicFramePr>
        <p:xfrm>
          <a:off x="569913" y="2132013"/>
          <a:ext cx="6931025" cy="582612"/>
        </p:xfrm>
        <a:graphic>
          <a:graphicData uri="http://schemas.openxmlformats.org/presentationml/2006/ole">
            <p:oleObj spid="_x0000_s590851" name="Equation" r:id="rId4" imgW="2869920" imgH="241200" progId="">
              <p:embed/>
            </p:oleObj>
          </a:graphicData>
        </a:graphic>
      </p:graphicFrame>
      <p:sp>
        <p:nvSpPr>
          <p:cNvPr id="590855"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1.2.2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子群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循环群</a:t>
            </a:r>
          </a:p>
        </p:txBody>
      </p:sp>
      <p:graphicFrame>
        <p:nvGraphicFramePr>
          <p:cNvPr id="2" name="Object 5"/>
          <p:cNvGraphicFramePr>
            <a:graphicFrameLocks noChangeAspect="1"/>
          </p:cNvGraphicFramePr>
          <p:nvPr/>
        </p:nvGraphicFramePr>
        <p:xfrm>
          <a:off x="571500" y="3071813"/>
          <a:ext cx="7389813" cy="582612"/>
        </p:xfrm>
        <a:graphic>
          <a:graphicData uri="http://schemas.openxmlformats.org/presentationml/2006/ole">
            <p:oleObj spid="_x0000_s590853" name="Equation" r:id="rId5" imgW="3060360" imgH="241200" progId="">
              <p:embed/>
            </p:oleObj>
          </a:graphicData>
        </a:graphic>
      </p:graphicFrame>
      <p:sp>
        <p:nvSpPr>
          <p:cNvPr id="590856" name="矩形 21"/>
          <p:cNvSpPr>
            <a:spLocks noChangeArrowheads="1"/>
          </p:cNvSpPr>
          <p:nvPr/>
        </p:nvSpPr>
        <p:spPr bwMode="auto">
          <a:xfrm>
            <a:off x="428625" y="1357313"/>
            <a:ext cx="1255713" cy="519112"/>
          </a:xfrm>
          <a:prstGeom prst="rect">
            <a:avLst/>
          </a:prstGeom>
          <a:noFill/>
          <a:ln w="9525">
            <a:noFill/>
            <a:miter lim="800000"/>
            <a:headEnd/>
            <a:tailEnd/>
          </a:ln>
        </p:spPr>
        <p:txBody>
          <a:bodyPr wrap="none">
            <a:spAutoFit/>
          </a:bodyPr>
          <a:lstStyle/>
          <a:p>
            <a:r>
              <a:rPr lang="zh-CN" altLang="en-US" b="1">
                <a:solidFill>
                  <a:srgbClr val="C00000"/>
                </a:solidFill>
                <a:latin typeface="楷体_GB2312" pitchFamily="49" charset="-122"/>
                <a:ea typeface="楷体_GB2312" pitchFamily="49" charset="-122"/>
                <a:cs typeface="Times New Roman" pitchFamily="18" charset="0"/>
              </a:rPr>
              <a:t>例子：</a:t>
            </a:r>
            <a:endParaRPr lang="zh-CN" altLang="en-US" b="1">
              <a:latin typeface="楷体_GB2312" pitchFamily="49" charset="-122"/>
              <a:ea typeface="楷体_GB2312" pitchFamily="49" charset="-122"/>
              <a:cs typeface="Times New Roman" pitchFamily="18" charset="0"/>
            </a:endParaRPr>
          </a:p>
        </p:txBody>
      </p:sp>
      <p:sp>
        <p:nvSpPr>
          <p:cNvPr id="590857" name="Rectangle 3"/>
          <p:cNvSpPr txBox="1">
            <a:spLocks noChangeArrowheads="1"/>
          </p:cNvSpPr>
          <p:nvPr/>
        </p:nvSpPr>
        <p:spPr bwMode="auto">
          <a:xfrm>
            <a:off x="468313" y="4508500"/>
            <a:ext cx="8064500" cy="1296988"/>
          </a:xfrm>
          <a:prstGeom prst="rect">
            <a:avLst/>
          </a:prstGeom>
          <a:noFill/>
          <a:ln w="9525">
            <a:noFill/>
            <a:miter lim="800000"/>
            <a:headEnd/>
            <a:tailEnd/>
          </a:ln>
        </p:spPr>
        <p:txBody>
          <a:bodyPr/>
          <a:lstStyle/>
          <a:p>
            <a:pPr marL="342900" indent="-342900">
              <a:lnSpc>
                <a:spcPct val="120000"/>
              </a:lnSpc>
              <a:spcBef>
                <a:spcPct val="10000"/>
              </a:spcBef>
              <a:buClr>
                <a:schemeClr val="folHlink"/>
              </a:buClr>
              <a:buSzPct val="90000"/>
              <a:buFont typeface="Wingdings" pitchFamily="2" charset="2"/>
              <a:buNone/>
            </a:pPr>
            <a:r>
              <a:rPr kumimoji="0" lang="zh-CN" altLang="en-US" b="1">
                <a:solidFill>
                  <a:srgbClr val="0033CC"/>
                </a:solidFill>
                <a:latin typeface="楷体_GB2312" pitchFamily="49" charset="-122"/>
                <a:ea typeface="楷体_GB2312" pitchFamily="49" charset="-122"/>
              </a:rPr>
              <a:t>问题</a:t>
            </a:r>
            <a:r>
              <a:rPr kumimoji="0" lang="zh-CN" altLang="en-US" b="1">
                <a:latin typeface="楷体_GB2312" pitchFamily="49" charset="-122"/>
                <a:ea typeface="楷体_GB2312" pitchFamily="49" charset="-122"/>
              </a:rPr>
              <a:t>：</a:t>
            </a:r>
            <a:r>
              <a:rPr kumimoji="0" lang="en-US" altLang="zh-CN" i="1">
                <a:latin typeface="楷体_GB2312" pitchFamily="49" charset="-122"/>
                <a:ea typeface="楷体_GB2312" pitchFamily="49" charset="-122"/>
              </a:rPr>
              <a:t>n</a:t>
            </a:r>
            <a:r>
              <a:rPr kumimoji="0" lang="zh-CN" altLang="en-US" b="1">
                <a:latin typeface="楷体_GB2312" pitchFamily="49" charset="-122"/>
                <a:ea typeface="楷体_GB2312" pitchFamily="49" charset="-122"/>
              </a:rPr>
              <a:t>阶循环群</a:t>
            </a:r>
            <a:r>
              <a:rPr kumimoji="0" lang="zh-CN" altLang="en-US" b="1">
                <a:solidFill>
                  <a:srgbClr val="FF0000"/>
                </a:solidFill>
                <a:latin typeface="楷体_GB2312" pitchFamily="49" charset="-122"/>
                <a:ea typeface="楷体_GB2312" pitchFamily="49" charset="-122"/>
              </a:rPr>
              <a:t>生成元</a:t>
            </a:r>
            <a:r>
              <a:rPr kumimoji="0" lang="zh-CN" altLang="en-US" b="1">
                <a:latin typeface="楷体_GB2312" pitchFamily="49" charset="-122"/>
                <a:ea typeface="楷体_GB2312" pitchFamily="49" charset="-122"/>
              </a:rPr>
              <a:t>是否唯一？</a:t>
            </a:r>
          </a:p>
          <a:p>
            <a:pPr marL="342900" indent="-342900">
              <a:lnSpc>
                <a:spcPct val="120000"/>
              </a:lnSpc>
              <a:spcBef>
                <a:spcPct val="10000"/>
              </a:spcBef>
              <a:buClr>
                <a:schemeClr val="folHlink"/>
              </a:buClr>
              <a:buSzPct val="90000"/>
              <a:buFont typeface="Wingdings" pitchFamily="2" charset="2"/>
              <a:buNone/>
            </a:pPr>
            <a:r>
              <a:rPr kumimoji="0" lang="zh-CN" altLang="en-US" b="1">
                <a:latin typeface="楷体_GB2312" pitchFamily="49" charset="-122"/>
                <a:ea typeface="楷体_GB2312" pitchFamily="49" charset="-122"/>
              </a:rPr>
              <a:t>      如果不是的话</a:t>
            </a:r>
            <a:r>
              <a:rPr kumimoji="0" lang="en-US" altLang="zh-CN" b="1">
                <a:latin typeface="楷体_GB2312" pitchFamily="49" charset="-122"/>
                <a:ea typeface="楷体_GB2312" pitchFamily="49" charset="-122"/>
              </a:rPr>
              <a:t>,</a:t>
            </a:r>
            <a:r>
              <a:rPr kumimoji="0" lang="zh-CN" altLang="en-US" b="1">
                <a:solidFill>
                  <a:srgbClr val="FF0000"/>
                </a:solidFill>
                <a:latin typeface="楷体_GB2312" pitchFamily="49" charset="-122"/>
                <a:ea typeface="楷体_GB2312" pitchFamily="49" charset="-122"/>
              </a:rPr>
              <a:t>生成元个数</a:t>
            </a:r>
            <a:r>
              <a:rPr kumimoji="0" lang="zh-CN" altLang="en-US" b="1">
                <a:latin typeface="楷体_GB2312" pitchFamily="49" charset="-122"/>
                <a:ea typeface="楷体_GB2312" pitchFamily="49" charset="-122"/>
              </a:rPr>
              <a:t>为多少？</a:t>
            </a:r>
            <a:endParaRPr kumimoji="0" lang="en-US" altLang="zh-CN" b="1">
              <a:latin typeface="楷体_GB2312" pitchFamily="49" charset="-122"/>
              <a:ea typeface="楷体_GB2312" pitchFamily="49"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0857"/>
                                        </p:tgtEl>
                                        <p:attrNameLst>
                                          <p:attrName>style.visibility</p:attrName>
                                        </p:attrNameLst>
                                      </p:cBhvr>
                                      <p:to>
                                        <p:strVal val="visible"/>
                                      </p:to>
                                    </p:set>
                                    <p:animEffect transition="in" filter="blinds(horizontal)">
                                      <p:cBhvr>
                                        <p:cTn id="12" dur="500"/>
                                        <p:tgtEl>
                                          <p:spTgt spid="590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2"/>
          <p:cNvSpPr txBox="1">
            <a:spLocks noGrp="1"/>
          </p:cNvSpPr>
          <p:nvPr/>
        </p:nvSpPr>
        <p:spPr>
          <a:xfrm>
            <a:off x="8215313" y="6429375"/>
            <a:ext cx="928687" cy="428625"/>
          </a:xfrm>
          <a:prstGeom prst="rect">
            <a:avLst/>
          </a:prstGeom>
          <a:noFill/>
        </p:spPr>
        <p:txBody>
          <a:bodyPr/>
          <a:lstStyle/>
          <a:p>
            <a:pPr>
              <a:defRPr/>
            </a:pPr>
            <a:fld id="{99A133A9-8C3E-48F2-B4D1-03B059B8929E}" type="slidenum">
              <a:rPr lang="en-US" altLang="zh-CN" sz="2000">
                <a:solidFill>
                  <a:schemeClr val="bg1">
                    <a:lumMod val="50000"/>
                  </a:schemeClr>
                </a:solidFill>
                <a:ea typeface="宋体" pitchFamily="2" charset="-122"/>
              </a:rPr>
              <a:pPr>
                <a:defRPr/>
              </a:pPr>
              <a:t>54</a:t>
            </a:fld>
            <a:endParaRPr lang="en-US" altLang="zh-CN" sz="2000" dirty="0">
              <a:solidFill>
                <a:schemeClr val="bg1">
                  <a:lumMod val="50000"/>
                </a:schemeClr>
              </a:solidFill>
              <a:ea typeface="宋体" pitchFamily="2" charset="-122"/>
            </a:endParaRPr>
          </a:p>
        </p:txBody>
      </p:sp>
      <p:sp>
        <p:nvSpPr>
          <p:cNvPr id="594952" name="内容占位符 2"/>
          <p:cNvSpPr>
            <a:spLocks noGrp="1"/>
          </p:cNvSpPr>
          <p:nvPr>
            <p:ph idx="4294967295"/>
          </p:nvPr>
        </p:nvSpPr>
        <p:spPr>
          <a:xfrm>
            <a:off x="571500" y="1062038"/>
            <a:ext cx="7745413" cy="531812"/>
          </a:xfrm>
        </p:spPr>
        <p:txBody>
          <a:bodyPr/>
          <a:lstStyle/>
          <a:p>
            <a:pPr>
              <a:buFont typeface="Wingdings" pitchFamily="2" charset="2"/>
              <a:buNone/>
            </a:pPr>
            <a:r>
              <a:rPr lang="zh-CN" altLang="en-US" sz="2800" b="1" smtClean="0">
                <a:solidFill>
                  <a:srgbClr val="C00000"/>
                </a:solidFill>
                <a:latin typeface="楷体_GB2312" pitchFamily="49" charset="-122"/>
                <a:ea typeface="楷体_GB2312" pitchFamily="49" charset="-122"/>
                <a:cs typeface="Times New Roman" pitchFamily="18" charset="0"/>
              </a:rPr>
              <a:t>定理</a:t>
            </a:r>
            <a:r>
              <a:rPr lang="en-US" altLang="zh-CN" sz="2800" b="1" smtClean="0">
                <a:solidFill>
                  <a:srgbClr val="C00000"/>
                </a:solidFill>
                <a:latin typeface="楷体_GB2312" pitchFamily="49" charset="-122"/>
                <a:ea typeface="楷体_GB2312" pitchFamily="49" charset="-122"/>
                <a:cs typeface="Times New Roman" pitchFamily="18" charset="0"/>
              </a:rPr>
              <a:t>1.12 </a:t>
            </a:r>
            <a:r>
              <a:rPr lang="zh-CN" altLang="en-US" sz="2800" b="1" smtClean="0">
                <a:solidFill>
                  <a:schemeClr val="tx1"/>
                </a:solidFill>
                <a:latin typeface="楷体_GB2312" pitchFamily="49" charset="-122"/>
                <a:ea typeface="楷体_GB2312" pitchFamily="49" charset="-122"/>
                <a:cs typeface="Times New Roman" pitchFamily="18" charset="0"/>
              </a:rPr>
              <a:t>设循环群                  ，则：</a:t>
            </a:r>
            <a:endParaRPr lang="en-US" altLang="zh-CN" b="1" smtClean="0">
              <a:latin typeface="楷体_GB2312" pitchFamily="49" charset="-122"/>
              <a:ea typeface="楷体_GB2312" pitchFamily="49" charset="-122"/>
              <a:cs typeface="Times New Roman" pitchFamily="18" charset="0"/>
            </a:endParaRPr>
          </a:p>
        </p:txBody>
      </p:sp>
      <p:sp>
        <p:nvSpPr>
          <p:cNvPr id="594953" name="Rectangle 3"/>
          <p:cNvSpPr txBox="1">
            <a:spLocks noChangeArrowheads="1"/>
          </p:cNvSpPr>
          <p:nvPr/>
        </p:nvSpPr>
        <p:spPr bwMode="auto">
          <a:xfrm>
            <a:off x="684213" y="2170113"/>
            <a:ext cx="6624637" cy="571500"/>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None/>
            </a:pPr>
            <a:r>
              <a:rPr kumimoji="0" lang="en-US" altLang="zh-CN" b="1">
                <a:latin typeface="楷体_GB2312" pitchFamily="49" charset="-122"/>
                <a:ea typeface="楷体_GB2312" pitchFamily="49" charset="-122"/>
              </a:rPr>
              <a:t> 2</a:t>
            </a:r>
            <a:r>
              <a:rPr kumimoji="0" lang="zh-CN" altLang="en-US" b="1">
                <a:latin typeface="楷体_GB2312" pitchFamily="49" charset="-122"/>
                <a:ea typeface="楷体_GB2312" pitchFamily="49" charset="-122"/>
              </a:rPr>
              <a:t>）</a:t>
            </a:r>
            <a:r>
              <a:rPr kumimoji="0" lang="en-US" altLang="zh-CN" b="1" i="1">
                <a:latin typeface="楷体_GB2312" pitchFamily="49" charset="-122"/>
                <a:ea typeface="楷体_GB2312" pitchFamily="49" charset="-122"/>
              </a:rPr>
              <a:t>k</a:t>
            </a:r>
            <a:r>
              <a:rPr kumimoji="0" lang="zh-CN" altLang="en-US" b="1">
                <a:latin typeface="楷体_GB2312" pitchFamily="49" charset="-122"/>
                <a:ea typeface="楷体_GB2312" pitchFamily="49" charset="-122"/>
              </a:rPr>
              <a:t>是一个正整数，则</a:t>
            </a:r>
            <a:r>
              <a:rPr kumimoji="0" lang="en-US" altLang="zh-CN" b="1" i="1">
                <a:latin typeface="楷体_GB2312" pitchFamily="49" charset="-122"/>
                <a:ea typeface="楷体_GB2312" pitchFamily="49" charset="-122"/>
              </a:rPr>
              <a:t>o</a:t>
            </a:r>
            <a:r>
              <a:rPr kumimoji="0" lang="en-US" altLang="zh-CN" b="1">
                <a:latin typeface="楷体_GB2312" pitchFamily="49" charset="-122"/>
                <a:ea typeface="楷体_GB2312" pitchFamily="49" charset="-122"/>
              </a:rPr>
              <a:t>(</a:t>
            </a:r>
            <a:r>
              <a:rPr kumimoji="0" lang="en-US" altLang="zh-CN" b="1" i="1">
                <a:latin typeface="楷体_GB2312" pitchFamily="49" charset="-122"/>
                <a:ea typeface="楷体_GB2312" pitchFamily="49" charset="-122"/>
              </a:rPr>
              <a:t>a</a:t>
            </a:r>
            <a:r>
              <a:rPr kumimoji="0" lang="en-US" altLang="zh-CN" b="1" i="1" baseline="30000">
                <a:latin typeface="楷体_GB2312" pitchFamily="49" charset="-122"/>
                <a:ea typeface="楷体_GB2312" pitchFamily="49" charset="-122"/>
              </a:rPr>
              <a:t>k</a:t>
            </a:r>
            <a:r>
              <a:rPr kumimoji="0" lang="en-US" altLang="zh-CN" b="1">
                <a:latin typeface="楷体_GB2312" pitchFamily="49" charset="-122"/>
                <a:ea typeface="楷体_GB2312" pitchFamily="49" charset="-122"/>
              </a:rPr>
              <a:t>)=</a:t>
            </a:r>
            <a:r>
              <a:rPr kumimoji="0" lang="en-US" altLang="zh-CN" b="1" i="1">
                <a:latin typeface="楷体_GB2312" pitchFamily="49" charset="-122"/>
                <a:ea typeface="楷体_GB2312" pitchFamily="49" charset="-122"/>
              </a:rPr>
              <a:t>n</a:t>
            </a:r>
            <a:r>
              <a:rPr kumimoji="0" lang="en-US" altLang="zh-CN" b="1">
                <a:latin typeface="楷体_GB2312" pitchFamily="49" charset="-122"/>
                <a:ea typeface="楷体_GB2312" pitchFamily="49" charset="-122"/>
              </a:rPr>
              <a:t>/(</a:t>
            </a:r>
            <a:r>
              <a:rPr kumimoji="0" lang="en-US" altLang="zh-CN" b="1" i="1">
                <a:latin typeface="楷体_GB2312" pitchFamily="49" charset="-122"/>
                <a:ea typeface="楷体_GB2312" pitchFamily="49" charset="-122"/>
              </a:rPr>
              <a:t>k</a:t>
            </a:r>
            <a:r>
              <a:rPr kumimoji="0" lang="en-US" altLang="zh-CN" b="1">
                <a:latin typeface="楷体_GB2312" pitchFamily="49" charset="-122"/>
                <a:ea typeface="楷体_GB2312" pitchFamily="49" charset="-122"/>
              </a:rPr>
              <a:t>,</a:t>
            </a:r>
            <a:r>
              <a:rPr kumimoji="0" lang="en-US" altLang="zh-CN" b="1" i="1">
                <a:latin typeface="楷体_GB2312" pitchFamily="49" charset="-122"/>
                <a:ea typeface="楷体_GB2312" pitchFamily="49" charset="-122"/>
              </a:rPr>
              <a:t>n</a:t>
            </a:r>
            <a:r>
              <a:rPr kumimoji="0" lang="en-US" altLang="zh-CN" b="1">
                <a:latin typeface="楷体_GB2312" pitchFamily="49" charset="-122"/>
                <a:ea typeface="楷体_GB2312" pitchFamily="49" charset="-122"/>
              </a:rPr>
              <a:t>)</a:t>
            </a:r>
            <a:r>
              <a:rPr kumimoji="0" lang="zh-CN" altLang="en-US" b="1">
                <a:latin typeface="楷体_GB2312" pitchFamily="49" charset="-122"/>
                <a:ea typeface="楷体_GB2312" pitchFamily="49" charset="-122"/>
              </a:rPr>
              <a:t>。</a:t>
            </a:r>
            <a:endParaRPr kumimoji="0" lang="en-US" altLang="zh-CN" b="1">
              <a:latin typeface="楷体_GB2312" pitchFamily="49" charset="-122"/>
              <a:ea typeface="楷体_GB2312" pitchFamily="49" charset="-122"/>
            </a:endParaRPr>
          </a:p>
        </p:txBody>
      </p:sp>
      <p:sp>
        <p:nvSpPr>
          <p:cNvPr id="594954" name="Rectangle 3"/>
          <p:cNvSpPr txBox="1">
            <a:spLocks noChangeArrowheads="1"/>
          </p:cNvSpPr>
          <p:nvPr/>
        </p:nvSpPr>
        <p:spPr bwMode="auto">
          <a:xfrm>
            <a:off x="857250" y="1593850"/>
            <a:ext cx="4722813" cy="571500"/>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None/>
            </a:pPr>
            <a:r>
              <a:rPr kumimoji="0" lang="en-US" altLang="zh-CN" b="1">
                <a:latin typeface="楷体_GB2312" pitchFamily="49" charset="-122"/>
                <a:ea typeface="楷体_GB2312" pitchFamily="49" charset="-122"/>
              </a:rPr>
              <a:t>1</a:t>
            </a:r>
            <a:r>
              <a:rPr kumimoji="0" lang="zh-CN" altLang="en-US" b="1">
                <a:latin typeface="楷体_GB2312" pitchFamily="49" charset="-122"/>
                <a:ea typeface="楷体_GB2312" pitchFamily="49" charset="-122"/>
              </a:rPr>
              <a:t>）</a:t>
            </a:r>
            <a:r>
              <a:rPr kumimoji="0" lang="en-US" altLang="zh-CN" b="1" i="1">
                <a:latin typeface="楷体_GB2312" pitchFamily="49" charset="-122"/>
                <a:ea typeface="楷体_GB2312" pitchFamily="49" charset="-122"/>
              </a:rPr>
              <a:t>G</a:t>
            </a:r>
            <a:r>
              <a:rPr kumimoji="0" lang="zh-CN" altLang="en-US" b="1">
                <a:latin typeface="楷体_GB2312" pitchFamily="49" charset="-122"/>
                <a:ea typeface="楷体_GB2312" pitchFamily="49" charset="-122"/>
              </a:rPr>
              <a:t>的任意子群</a:t>
            </a:r>
            <a:r>
              <a:rPr kumimoji="0" lang="en-US" altLang="zh-CN" b="1">
                <a:latin typeface="楷体_GB2312" pitchFamily="49" charset="-122"/>
                <a:ea typeface="楷体_GB2312" pitchFamily="49" charset="-122"/>
              </a:rPr>
              <a:t>H</a:t>
            </a:r>
            <a:r>
              <a:rPr kumimoji="0" lang="zh-CN" altLang="en-US" b="1">
                <a:latin typeface="楷体_GB2312" pitchFamily="49" charset="-122"/>
                <a:ea typeface="楷体_GB2312" pitchFamily="49" charset="-122"/>
              </a:rPr>
              <a:t>为循环群。</a:t>
            </a:r>
          </a:p>
        </p:txBody>
      </p:sp>
      <p:graphicFrame>
        <p:nvGraphicFramePr>
          <p:cNvPr id="15373" name="Object 17"/>
          <p:cNvGraphicFramePr>
            <a:graphicFrameLocks noChangeAspect="1"/>
          </p:cNvGraphicFramePr>
          <p:nvPr/>
        </p:nvGraphicFramePr>
        <p:xfrm>
          <a:off x="3698875" y="1052513"/>
          <a:ext cx="3249613" cy="552450"/>
        </p:xfrm>
        <a:graphic>
          <a:graphicData uri="http://schemas.openxmlformats.org/presentationml/2006/ole">
            <p:oleObj spid="_x0000_s594950" name="Equation" r:id="rId4" imgW="1346040" imgH="228600" progId="">
              <p:embed/>
            </p:oleObj>
          </a:graphicData>
        </a:graphic>
      </p:graphicFrame>
      <p:sp>
        <p:nvSpPr>
          <p:cNvPr id="594955"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1.2.2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子群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循环群</a:t>
            </a:r>
          </a:p>
        </p:txBody>
      </p:sp>
      <p:sp>
        <p:nvSpPr>
          <p:cNvPr id="594956" name="Rectangle 14"/>
          <p:cNvSpPr>
            <a:spLocks noRot="1" noChangeArrowheads="1"/>
          </p:cNvSpPr>
          <p:nvPr/>
        </p:nvSpPr>
        <p:spPr bwMode="auto">
          <a:xfrm>
            <a:off x="107950" y="2636838"/>
            <a:ext cx="8893175" cy="3789362"/>
          </a:xfrm>
          <a:prstGeom prst="rect">
            <a:avLst/>
          </a:prstGeom>
          <a:noFill/>
          <a:ln w="9525">
            <a:noFill/>
            <a:miter lim="800000"/>
            <a:headEnd/>
            <a:tailEnd/>
          </a:ln>
        </p:spPr>
        <p:txBody>
          <a:bodyPr/>
          <a:lstStyle/>
          <a:p>
            <a:pPr marL="447675" indent="-447675" eaLnBrk="0" latinLnBrk="1" hangingPunct="0">
              <a:lnSpc>
                <a:spcPct val="120000"/>
              </a:lnSpc>
              <a:buClr>
                <a:srgbClr val="000099"/>
              </a:buClr>
              <a:buFont typeface="Wingdings" pitchFamily="2" charset="2"/>
              <a:buNone/>
            </a:pPr>
            <a:r>
              <a:rPr lang="zh-CN" altLang="en-US" b="1">
                <a:solidFill>
                  <a:srgbClr val="0033CC"/>
                </a:solidFill>
                <a:latin typeface="楷体_GB2312" pitchFamily="49" charset="-122"/>
                <a:ea typeface="楷体_GB2312" pitchFamily="49" charset="-122"/>
              </a:rPr>
              <a:t>证明</a:t>
            </a:r>
            <a:r>
              <a:rPr lang="zh-CN" altLang="en-US">
                <a:solidFill>
                  <a:srgbClr val="333399"/>
                </a:solidFill>
                <a:latin typeface="楷体_GB2312" pitchFamily="49" charset="-122"/>
                <a:ea typeface="楷体_GB2312" pitchFamily="49" charset="-122"/>
              </a:rPr>
              <a:t>：</a:t>
            </a:r>
            <a:r>
              <a:rPr lang="en-US" altLang="zh-CN" b="1">
                <a:latin typeface="楷体_GB2312" pitchFamily="49" charset="-122"/>
                <a:ea typeface="楷体_GB2312" pitchFamily="49" charset="-122"/>
              </a:rPr>
              <a:t>H</a:t>
            </a:r>
            <a:r>
              <a:rPr lang="zh-CN" altLang="en-US" b="1">
                <a:latin typeface="楷体_GB2312" pitchFamily="49" charset="-122"/>
                <a:ea typeface="楷体_GB2312" pitchFamily="49" charset="-122"/>
              </a:rPr>
              <a:t>中的元素都是</a:t>
            </a:r>
            <a:r>
              <a:rPr lang="en-US" altLang="zh-CN" b="1" i="1">
                <a:latin typeface="楷体_GB2312" pitchFamily="49" charset="-122"/>
                <a:ea typeface="楷体_GB2312" pitchFamily="49" charset="-122"/>
              </a:rPr>
              <a:t>a</a:t>
            </a:r>
            <a:r>
              <a:rPr lang="en-US" altLang="zh-CN" b="1" i="1" baseline="30000">
                <a:latin typeface="楷体_GB2312" pitchFamily="49" charset="-122"/>
                <a:ea typeface="楷体_GB2312" pitchFamily="49" charset="-122"/>
              </a:rPr>
              <a:t>k</a:t>
            </a:r>
            <a:r>
              <a:rPr lang="zh-CN" altLang="en-US" b="1">
                <a:latin typeface="楷体_GB2312" pitchFamily="49" charset="-122"/>
                <a:ea typeface="楷体_GB2312" pitchFamily="49" charset="-122"/>
              </a:rPr>
              <a:t>的形式，且当</a:t>
            </a:r>
            <a:r>
              <a:rPr lang="en-US" altLang="zh-CN" b="1" i="1">
                <a:latin typeface="楷体_GB2312" pitchFamily="49" charset="-122"/>
                <a:ea typeface="楷体_GB2312" pitchFamily="49" charset="-122"/>
              </a:rPr>
              <a:t>a</a:t>
            </a:r>
            <a:r>
              <a:rPr lang="en-US" altLang="zh-CN" b="1" i="1" baseline="30000">
                <a:latin typeface="楷体_GB2312" pitchFamily="49" charset="-122"/>
                <a:ea typeface="楷体_GB2312" pitchFamily="49" charset="-122"/>
              </a:rPr>
              <a:t>k</a:t>
            </a:r>
            <a:r>
              <a:rPr lang="en-US" altLang="zh-CN" b="1">
                <a:latin typeface="楷体_GB2312" pitchFamily="49" charset="-122"/>
                <a:ea typeface="楷体_GB2312" pitchFamily="49" charset="-122"/>
              </a:rPr>
              <a:t>∈H</a:t>
            </a:r>
            <a:r>
              <a:rPr lang="zh-CN" altLang="en-US" b="1">
                <a:latin typeface="楷体_GB2312" pitchFamily="49" charset="-122"/>
                <a:ea typeface="楷体_GB2312" pitchFamily="49" charset="-122"/>
              </a:rPr>
              <a:t>时，</a:t>
            </a:r>
            <a:r>
              <a:rPr lang="en-US" altLang="zh-CN" b="1" i="1">
                <a:latin typeface="楷体_GB2312" pitchFamily="49" charset="-122"/>
                <a:ea typeface="楷体_GB2312" pitchFamily="49" charset="-122"/>
              </a:rPr>
              <a:t>a</a:t>
            </a:r>
            <a:r>
              <a:rPr lang="en-US" altLang="zh-CN" b="1" i="1" baseline="30000">
                <a:latin typeface="楷体_GB2312" pitchFamily="49" charset="-122"/>
                <a:ea typeface="楷体_GB2312" pitchFamily="49" charset="-122"/>
              </a:rPr>
              <a:t>-k</a:t>
            </a:r>
            <a:r>
              <a:rPr lang="en-US" altLang="zh-CN" b="1">
                <a:latin typeface="楷体_GB2312" pitchFamily="49" charset="-122"/>
                <a:ea typeface="楷体_GB2312" pitchFamily="49" charset="-122"/>
              </a:rPr>
              <a:t>∈H</a:t>
            </a:r>
            <a:endParaRPr lang="zh-CN" altLang="en-US" b="1">
              <a:latin typeface="楷体_GB2312" pitchFamily="49" charset="-122"/>
              <a:ea typeface="楷体_GB2312" pitchFamily="49" charset="-122"/>
            </a:endParaRPr>
          </a:p>
          <a:p>
            <a:pPr marL="447675" indent="-447675" eaLnBrk="0" latinLnBrk="1" hangingPunct="0">
              <a:lnSpc>
                <a:spcPct val="120000"/>
              </a:lnSpc>
              <a:buClr>
                <a:srgbClr val="000099"/>
              </a:buClr>
              <a:buFont typeface="Wingdings" pitchFamily="2" charset="2"/>
              <a:buNone/>
            </a:pPr>
            <a:r>
              <a:rPr lang="zh-CN" altLang="en-US" b="1">
                <a:latin typeface="楷体_GB2312" pitchFamily="49" charset="-122"/>
                <a:ea typeface="楷体_GB2312" pitchFamily="49" charset="-122"/>
              </a:rPr>
              <a:t>  若</a:t>
            </a:r>
            <a:r>
              <a:rPr lang="en-US" altLang="zh-CN" b="1">
                <a:latin typeface="楷体_GB2312" pitchFamily="49" charset="-122"/>
                <a:ea typeface="楷体_GB2312" pitchFamily="49" charset="-122"/>
              </a:rPr>
              <a:t>H={</a:t>
            </a:r>
            <a:r>
              <a:rPr lang="en-US" altLang="zh-CN" b="1" i="1">
                <a:latin typeface="楷体_GB2312" pitchFamily="49" charset="-122"/>
                <a:ea typeface="楷体_GB2312" pitchFamily="49" charset="-122"/>
              </a:rPr>
              <a:t>e</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，则结论显然。</a:t>
            </a:r>
          </a:p>
          <a:p>
            <a:pPr marL="447675" indent="-447675" eaLnBrk="0" latinLnBrk="1" hangingPunct="0">
              <a:lnSpc>
                <a:spcPct val="120000"/>
              </a:lnSpc>
              <a:buClr>
                <a:srgbClr val="000099"/>
              </a:buClr>
              <a:buFont typeface="Wingdings" pitchFamily="2" charset="2"/>
              <a:buNone/>
            </a:pPr>
            <a:r>
              <a:rPr lang="zh-CN" altLang="en-US">
                <a:latin typeface="楷体_GB2312" pitchFamily="49" charset="-122"/>
                <a:ea typeface="楷体_GB2312" pitchFamily="49" charset="-122"/>
              </a:rPr>
              <a:t>  </a:t>
            </a:r>
            <a:r>
              <a:rPr lang="zh-CN" altLang="en-US" b="1">
                <a:latin typeface="楷体_GB2312" pitchFamily="49" charset="-122"/>
                <a:ea typeface="楷体_GB2312" pitchFamily="49" charset="-122"/>
              </a:rPr>
              <a:t>否则，令</a:t>
            </a:r>
            <a:r>
              <a:rPr lang="en-US" altLang="zh-CN" b="1">
                <a:solidFill>
                  <a:srgbClr val="0033CC"/>
                </a:solidFill>
                <a:latin typeface="楷体_GB2312" pitchFamily="49" charset="-122"/>
                <a:ea typeface="楷体_GB2312" pitchFamily="49" charset="-122"/>
              </a:rPr>
              <a:t>r=min{</a:t>
            </a:r>
            <a:r>
              <a:rPr lang="en-US" altLang="zh-CN" b="1" i="1">
                <a:solidFill>
                  <a:srgbClr val="0033CC"/>
                </a:solidFill>
                <a:latin typeface="楷体_GB2312" pitchFamily="49" charset="-122"/>
                <a:ea typeface="楷体_GB2312" pitchFamily="49" charset="-122"/>
              </a:rPr>
              <a:t>k</a:t>
            </a:r>
            <a:r>
              <a:rPr lang="en-US" altLang="zh-CN" b="1">
                <a:solidFill>
                  <a:srgbClr val="0033CC"/>
                </a:solidFill>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k</a:t>
            </a:r>
            <a:r>
              <a:rPr lang="en-US" altLang="zh-CN" b="1">
                <a:solidFill>
                  <a:srgbClr val="0033CC"/>
                </a:solidFill>
                <a:latin typeface="楷体_GB2312" pitchFamily="49" charset="-122"/>
                <a:ea typeface="楷体_GB2312" pitchFamily="49" charset="-122"/>
              </a:rPr>
              <a:t>&gt;0,</a:t>
            </a:r>
            <a:r>
              <a:rPr lang="en-US" altLang="zh-CN" b="1" i="1">
                <a:solidFill>
                  <a:srgbClr val="0033CC"/>
                </a:solidFill>
                <a:latin typeface="楷体_GB2312" pitchFamily="49" charset="-122"/>
                <a:ea typeface="楷体_GB2312" pitchFamily="49" charset="-122"/>
              </a:rPr>
              <a:t>a</a:t>
            </a:r>
            <a:r>
              <a:rPr lang="en-US" altLang="zh-CN" b="1" i="1" baseline="30000">
                <a:solidFill>
                  <a:srgbClr val="0033CC"/>
                </a:solidFill>
                <a:latin typeface="楷体_GB2312" pitchFamily="49" charset="-122"/>
                <a:ea typeface="楷体_GB2312" pitchFamily="49" charset="-122"/>
              </a:rPr>
              <a:t>k</a:t>
            </a:r>
            <a:r>
              <a:rPr lang="en-US" altLang="zh-CN" b="1">
                <a:solidFill>
                  <a:srgbClr val="0033CC"/>
                </a:solidFill>
                <a:latin typeface="楷体_GB2312" pitchFamily="49" charset="-122"/>
                <a:ea typeface="楷体_GB2312" pitchFamily="49" charset="-122"/>
              </a:rPr>
              <a:t>∈H}</a:t>
            </a:r>
          </a:p>
          <a:p>
            <a:pPr marL="447675" indent="-447675" eaLnBrk="0" latinLnBrk="1" hangingPunct="0">
              <a:lnSpc>
                <a:spcPct val="120000"/>
              </a:lnSpc>
              <a:buClr>
                <a:srgbClr val="000099"/>
              </a:buClr>
              <a:buFont typeface="Wingdings" pitchFamily="2" charset="2"/>
              <a:buNone/>
            </a:pP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若</a:t>
            </a:r>
            <a:r>
              <a:rPr lang="en-US" altLang="zh-CN" b="1" i="1">
                <a:latin typeface="楷体_GB2312" pitchFamily="49" charset="-122"/>
                <a:ea typeface="楷体_GB2312" pitchFamily="49" charset="-122"/>
              </a:rPr>
              <a:t>a</a:t>
            </a:r>
            <a:r>
              <a:rPr lang="en-US" altLang="zh-CN" b="1" i="1" baseline="30000">
                <a:latin typeface="楷体_GB2312" pitchFamily="49" charset="-122"/>
                <a:ea typeface="楷体_GB2312" pitchFamily="49" charset="-122"/>
              </a:rPr>
              <a:t>m</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H</a:t>
            </a:r>
            <a:r>
              <a:rPr lang="zh-CN" altLang="en-US" b="1">
                <a:latin typeface="楷体_GB2312" pitchFamily="49" charset="-122"/>
                <a:ea typeface="楷体_GB2312" pitchFamily="49" charset="-122"/>
              </a:rPr>
              <a:t>，不妨设</a:t>
            </a:r>
            <a:r>
              <a:rPr lang="en-US" altLang="zh-CN" b="1" i="1">
                <a:latin typeface="楷体_GB2312" pitchFamily="49" charset="-122"/>
                <a:ea typeface="楷体_GB2312" pitchFamily="49" charset="-122"/>
              </a:rPr>
              <a:t>m</a:t>
            </a:r>
            <a:r>
              <a:rPr lang="en-US" altLang="en-US" b="1">
                <a:latin typeface="楷体_GB2312" pitchFamily="49" charset="-122"/>
                <a:ea typeface="楷体_GB2312" pitchFamily="49" charset="-122"/>
              </a:rPr>
              <a:t>≥</a:t>
            </a:r>
            <a:r>
              <a:rPr lang="en-US" altLang="zh-CN" b="1">
                <a:latin typeface="楷体_GB2312" pitchFamily="49" charset="-122"/>
                <a:ea typeface="楷体_GB2312" pitchFamily="49" charset="-122"/>
              </a:rPr>
              <a:t>0</a:t>
            </a:r>
            <a:r>
              <a:rPr lang="zh-CN" altLang="en-US" b="1">
                <a:latin typeface="楷体_GB2312" pitchFamily="49" charset="-122"/>
                <a:ea typeface="楷体_GB2312" pitchFamily="49" charset="-122"/>
              </a:rPr>
              <a:t>。令</a:t>
            </a:r>
            <a:r>
              <a:rPr lang="en-US" altLang="zh-CN" b="1" i="1">
                <a:latin typeface="楷体_GB2312" pitchFamily="49" charset="-122"/>
                <a:ea typeface="楷体_GB2312" pitchFamily="49" charset="-122"/>
              </a:rPr>
              <a:t>m=rq+t</a:t>
            </a:r>
            <a:r>
              <a:rPr lang="en-US" altLang="zh-CN" b="1">
                <a:latin typeface="楷体_GB2312" pitchFamily="49" charset="-122"/>
                <a:ea typeface="楷体_GB2312" pitchFamily="49" charset="-122"/>
              </a:rPr>
              <a:t>,0</a:t>
            </a:r>
            <a:r>
              <a:rPr lang="en-US" altLang="en-US" b="1">
                <a:latin typeface="楷体_GB2312" pitchFamily="49" charset="-122"/>
                <a:ea typeface="楷体_GB2312" pitchFamily="49" charset="-122"/>
              </a:rPr>
              <a:t>≤</a:t>
            </a:r>
            <a:r>
              <a:rPr lang="en-US" altLang="zh-CN" b="1" i="1">
                <a:latin typeface="楷体_GB2312" pitchFamily="49" charset="-122"/>
                <a:ea typeface="楷体_GB2312" pitchFamily="49" charset="-122"/>
              </a:rPr>
              <a:t>t&lt;r</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t</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q</a:t>
            </a:r>
            <a:r>
              <a:rPr lang="en-US" altLang="en-US" b="1">
                <a:latin typeface="楷体_GB2312" pitchFamily="49" charset="-122"/>
                <a:ea typeface="楷体_GB2312" pitchFamily="49" charset="-122"/>
              </a:rPr>
              <a:t>∈</a:t>
            </a:r>
            <a:r>
              <a:rPr lang="en-US" altLang="zh-CN" b="1" i="1">
                <a:latin typeface="楷体_GB2312" pitchFamily="49" charset="-122"/>
                <a:ea typeface="楷体_GB2312" pitchFamily="49" charset="-122"/>
              </a:rPr>
              <a:t>Z</a:t>
            </a:r>
            <a:endParaRPr lang="en-US" altLang="zh-CN" b="1">
              <a:latin typeface="楷体_GB2312" pitchFamily="49" charset="-122"/>
              <a:ea typeface="楷体_GB2312" pitchFamily="49" charset="-122"/>
            </a:endParaRPr>
          </a:p>
          <a:p>
            <a:pPr marL="447675" indent="-447675" eaLnBrk="0" latinLnBrk="1" hangingPunct="0">
              <a:lnSpc>
                <a:spcPct val="120000"/>
              </a:lnSpc>
              <a:buClr>
                <a:srgbClr val="000099"/>
              </a:buClr>
              <a:buFont typeface="Wingdings" pitchFamily="2" charset="2"/>
              <a:buNone/>
            </a:pPr>
            <a:r>
              <a:rPr lang="zh-CN" altLang="en-US" b="1">
                <a:latin typeface="楷体_GB2312" pitchFamily="49" charset="-122"/>
                <a:ea typeface="楷体_GB2312" pitchFamily="49" charset="-122"/>
              </a:rPr>
              <a:t>     如果</a:t>
            </a:r>
            <a:r>
              <a:rPr lang="en-US" altLang="zh-CN" b="1" i="1">
                <a:latin typeface="楷体_GB2312" pitchFamily="49" charset="-122"/>
                <a:ea typeface="楷体_GB2312" pitchFamily="49" charset="-122"/>
              </a:rPr>
              <a:t>t</a:t>
            </a:r>
            <a:r>
              <a:rPr lang="en-US" altLang="en-US" b="1">
                <a:latin typeface="楷体_GB2312" pitchFamily="49" charset="-122"/>
                <a:ea typeface="楷体_GB2312" pitchFamily="49" charset="-122"/>
              </a:rPr>
              <a:t>≠</a:t>
            </a:r>
            <a:r>
              <a:rPr lang="en-US" altLang="zh-CN" b="1">
                <a:latin typeface="楷体_GB2312" pitchFamily="49" charset="-122"/>
                <a:ea typeface="楷体_GB2312" pitchFamily="49" charset="-122"/>
              </a:rPr>
              <a:t>0,</a:t>
            </a:r>
            <a:r>
              <a:rPr lang="zh-CN" altLang="en-US" b="1">
                <a:latin typeface="楷体_GB2312" pitchFamily="49" charset="-122"/>
                <a:ea typeface="楷体_GB2312" pitchFamily="49" charset="-122"/>
              </a:rPr>
              <a:t>则</a:t>
            </a:r>
          </a:p>
          <a:p>
            <a:pPr marL="447675" indent="-447675" eaLnBrk="0" latinLnBrk="1" hangingPunct="0">
              <a:lnSpc>
                <a:spcPct val="120000"/>
              </a:lnSpc>
              <a:buClr>
                <a:srgbClr val="000099"/>
              </a:buClr>
              <a:buFont typeface="Wingdings" pitchFamily="2" charset="2"/>
              <a:buNone/>
            </a:pPr>
            <a:r>
              <a:rPr lang="zh-CN" altLang="en-US" b="1" i="1">
                <a:latin typeface="楷体_GB2312" pitchFamily="49" charset="-122"/>
                <a:ea typeface="楷体_GB2312" pitchFamily="49" charset="-122"/>
              </a:rPr>
              <a:t>         </a:t>
            </a:r>
            <a:r>
              <a:rPr lang="en-US" altLang="zh-CN" b="1" i="1">
                <a:latin typeface="楷体_GB2312" pitchFamily="49" charset="-122"/>
                <a:ea typeface="楷体_GB2312" pitchFamily="49" charset="-122"/>
              </a:rPr>
              <a:t>a</a:t>
            </a:r>
            <a:r>
              <a:rPr lang="en-US" altLang="zh-CN" b="1" i="1" baseline="30000">
                <a:latin typeface="楷体_GB2312" pitchFamily="49" charset="-122"/>
                <a:ea typeface="楷体_GB2312" pitchFamily="49" charset="-122"/>
              </a:rPr>
              <a:t>t</a:t>
            </a:r>
            <a:r>
              <a:rPr lang="en-US" altLang="zh-CN" b="1" i="1">
                <a:latin typeface="楷体_GB2312" pitchFamily="49" charset="-122"/>
                <a:ea typeface="楷体_GB2312" pitchFamily="49" charset="-122"/>
              </a:rPr>
              <a:t>=a</a:t>
            </a:r>
            <a:r>
              <a:rPr lang="en-US" altLang="zh-CN" b="1" i="1" baseline="30000">
                <a:latin typeface="楷体_GB2312" pitchFamily="49" charset="-122"/>
                <a:ea typeface="楷体_GB2312" pitchFamily="49" charset="-122"/>
              </a:rPr>
              <a:t>m</a:t>
            </a:r>
            <a:r>
              <a:rPr lang="en-US" altLang="zh-CN" b="1" i="1">
                <a:latin typeface="黑体" pitchFamily="2" charset="-122"/>
                <a:ea typeface="楷体_GB2312" pitchFamily="49" charset="-122"/>
              </a:rPr>
              <a:t>·</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i="1" baseline="30000">
                <a:latin typeface="楷体_GB2312" pitchFamily="49" charset="-122"/>
                <a:ea typeface="楷体_GB2312" pitchFamily="49" charset="-122"/>
              </a:rPr>
              <a:t>r</a:t>
            </a:r>
            <a:r>
              <a:rPr lang="en-US" altLang="zh-CN" b="1">
                <a:latin typeface="楷体_GB2312" pitchFamily="49" charset="-122"/>
                <a:ea typeface="楷体_GB2312" pitchFamily="49" charset="-122"/>
              </a:rPr>
              <a:t>)</a:t>
            </a:r>
            <a:r>
              <a:rPr lang="en-US" altLang="zh-CN" b="1" i="1" baseline="30000">
                <a:latin typeface="楷体_GB2312" pitchFamily="49" charset="-122"/>
                <a:ea typeface="楷体_GB2312" pitchFamily="49" charset="-122"/>
              </a:rPr>
              <a:t>-q</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H,</a:t>
            </a:r>
          </a:p>
          <a:p>
            <a:pPr marL="447675" indent="-447675" eaLnBrk="0" latinLnBrk="1" hangingPunct="0">
              <a:lnSpc>
                <a:spcPct val="120000"/>
              </a:lnSpc>
              <a:buClr>
                <a:srgbClr val="000099"/>
              </a:buClr>
              <a:buFont typeface="Wingdings" pitchFamily="2" charset="2"/>
              <a:buNone/>
            </a:pP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这与</a:t>
            </a:r>
            <a:r>
              <a:rPr lang="en-US" altLang="zh-CN" b="1" i="1">
                <a:latin typeface="楷体_GB2312" pitchFamily="49" charset="-122"/>
                <a:ea typeface="楷体_GB2312" pitchFamily="49" charset="-122"/>
              </a:rPr>
              <a:t>r</a:t>
            </a:r>
            <a:r>
              <a:rPr lang="zh-CN" altLang="en-US" b="1">
                <a:latin typeface="楷体_GB2312" pitchFamily="49" charset="-122"/>
                <a:ea typeface="楷体_GB2312" pitchFamily="49" charset="-122"/>
              </a:rPr>
              <a:t>的选取矛盾，故</a:t>
            </a:r>
            <a:r>
              <a:rPr lang="en-US" altLang="zh-CN" b="1" i="1">
                <a:latin typeface="楷体_GB2312" pitchFamily="49" charset="-122"/>
                <a:ea typeface="楷体_GB2312" pitchFamily="49" charset="-122"/>
              </a:rPr>
              <a:t>m=rq</a:t>
            </a:r>
            <a:r>
              <a:rPr lang="zh-CN" altLang="en-US" b="1">
                <a:latin typeface="楷体_GB2312" pitchFamily="49" charset="-122"/>
                <a:ea typeface="楷体_GB2312" pitchFamily="49" charset="-122"/>
              </a:rPr>
              <a:t>。</a:t>
            </a:r>
          </a:p>
          <a:p>
            <a:pPr marL="447675" indent="-447675" eaLnBrk="0" latinLnBrk="1" hangingPunct="0">
              <a:lnSpc>
                <a:spcPct val="120000"/>
              </a:lnSpc>
              <a:buClr>
                <a:srgbClr val="000099"/>
              </a:buClr>
              <a:buFont typeface="Wingdings" pitchFamily="2" charset="2"/>
              <a:buNone/>
            </a:pPr>
            <a:r>
              <a:rPr lang="zh-CN" altLang="en-US" b="1">
                <a:latin typeface="楷体_GB2312" pitchFamily="49" charset="-122"/>
                <a:ea typeface="楷体_GB2312" pitchFamily="49" charset="-122"/>
              </a:rPr>
              <a:t>   又显然对任意的</a:t>
            </a:r>
            <a:r>
              <a:rPr lang="en-US" altLang="zh-CN" b="1" i="1">
                <a:latin typeface="楷体_GB2312" pitchFamily="49" charset="-122"/>
                <a:ea typeface="楷体_GB2312" pitchFamily="49" charset="-122"/>
              </a:rPr>
              <a:t>k</a:t>
            </a:r>
            <a:r>
              <a:rPr lang="zh-CN" altLang="en-US"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i="1" baseline="30000">
                <a:latin typeface="楷体_GB2312" pitchFamily="49" charset="-122"/>
                <a:ea typeface="楷体_GB2312" pitchFamily="49" charset="-122"/>
              </a:rPr>
              <a:t>rk</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H</a:t>
            </a:r>
            <a:r>
              <a:rPr lang="zh-CN" altLang="en-US" b="1">
                <a:latin typeface="楷体_GB2312" pitchFamily="49" charset="-122"/>
                <a:ea typeface="楷体_GB2312" pitchFamily="49" charset="-122"/>
              </a:rPr>
              <a:t>，故</a:t>
            </a:r>
            <a:r>
              <a:rPr lang="en-US" altLang="zh-CN" b="1" i="1">
                <a:latin typeface="楷体_GB2312" pitchFamily="49" charset="-122"/>
                <a:ea typeface="楷体_GB2312" pitchFamily="49" charset="-122"/>
              </a:rPr>
              <a:t>H</a:t>
            </a:r>
            <a:r>
              <a:rPr lang="en-US" altLang="zh-CN" b="1">
                <a:latin typeface="楷体_GB2312" pitchFamily="49" charset="-122"/>
                <a:ea typeface="楷体_GB2312" pitchFamily="49" charset="-122"/>
              </a:rPr>
              <a:t>=&lt;</a:t>
            </a:r>
            <a:r>
              <a:rPr lang="en-US" altLang="zh-CN" b="1" i="1">
                <a:latin typeface="楷体_GB2312" pitchFamily="49" charset="-122"/>
                <a:ea typeface="楷体_GB2312" pitchFamily="49" charset="-122"/>
              </a:rPr>
              <a:t>a</a:t>
            </a:r>
            <a:r>
              <a:rPr lang="en-US" altLang="zh-CN" b="1" i="1" baseline="30000">
                <a:latin typeface="楷体_GB2312" pitchFamily="49" charset="-122"/>
                <a:ea typeface="楷体_GB2312" pitchFamily="49" charset="-122"/>
              </a:rPr>
              <a:t>r</a:t>
            </a:r>
            <a:r>
              <a:rPr lang="en-US" altLang="zh-CN" b="1">
                <a:latin typeface="楷体_GB2312" pitchFamily="49" charset="-122"/>
                <a:ea typeface="楷体_GB2312" pitchFamily="49" charset="-122"/>
              </a:rPr>
              <a:t>&gt;</a:t>
            </a:r>
            <a:r>
              <a:rPr lang="zh-CN" altLang="en-US" b="1">
                <a:latin typeface="楷体_GB2312" pitchFamily="49" charset="-122"/>
                <a:ea typeface="楷体_GB2312" pitchFamily="49" charset="-122"/>
              </a:rPr>
              <a:t>。</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4956"/>
                                        </p:tgtEl>
                                        <p:attrNameLst>
                                          <p:attrName>style.visibility</p:attrName>
                                        </p:attrNameLst>
                                      </p:cBhvr>
                                      <p:to>
                                        <p:strVal val="visible"/>
                                      </p:to>
                                    </p:set>
                                    <p:animEffect transition="in" filter="blinds(horizontal)">
                                      <p:cBhvr>
                                        <p:cTn id="7" dur="500"/>
                                        <p:tgtEl>
                                          <p:spTgt spid="594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5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2"/>
          <p:cNvSpPr txBox="1">
            <a:spLocks noGrp="1"/>
          </p:cNvSpPr>
          <p:nvPr/>
        </p:nvSpPr>
        <p:spPr>
          <a:xfrm>
            <a:off x="8215313" y="6429375"/>
            <a:ext cx="928687" cy="428625"/>
          </a:xfrm>
          <a:prstGeom prst="rect">
            <a:avLst/>
          </a:prstGeom>
          <a:noFill/>
        </p:spPr>
        <p:txBody>
          <a:bodyPr/>
          <a:lstStyle/>
          <a:p>
            <a:pPr>
              <a:defRPr/>
            </a:pPr>
            <a:fld id="{363C9E38-6A16-487D-A7F2-36CD0EA4DCF9}" type="slidenum">
              <a:rPr lang="en-US" altLang="zh-CN" sz="2000">
                <a:solidFill>
                  <a:schemeClr val="bg1">
                    <a:lumMod val="50000"/>
                  </a:schemeClr>
                </a:solidFill>
                <a:ea typeface="宋体" pitchFamily="2" charset="-122"/>
              </a:rPr>
              <a:pPr>
                <a:defRPr/>
              </a:pPr>
              <a:t>55</a:t>
            </a:fld>
            <a:endParaRPr lang="en-US" altLang="zh-CN" sz="2000">
              <a:solidFill>
                <a:schemeClr val="bg1">
                  <a:lumMod val="50000"/>
                </a:schemeClr>
              </a:solidFill>
              <a:ea typeface="宋体" pitchFamily="2" charset="-122"/>
            </a:endParaRPr>
          </a:p>
        </p:txBody>
      </p:sp>
      <p:graphicFrame>
        <p:nvGraphicFramePr>
          <p:cNvPr id="15370" name="Object 14"/>
          <p:cNvGraphicFramePr>
            <a:graphicFrameLocks noChangeAspect="1"/>
          </p:cNvGraphicFramePr>
          <p:nvPr/>
        </p:nvGraphicFramePr>
        <p:xfrm>
          <a:off x="498475" y="1612900"/>
          <a:ext cx="6931025" cy="582613"/>
        </p:xfrm>
        <a:graphic>
          <a:graphicData uri="http://schemas.openxmlformats.org/presentationml/2006/ole">
            <p:oleObj spid="_x0000_s596995" name="Equation" r:id="rId4" imgW="2869920" imgH="241200" progId="">
              <p:embed/>
            </p:oleObj>
          </a:graphicData>
        </a:graphic>
      </p:graphicFrame>
      <p:sp>
        <p:nvSpPr>
          <p:cNvPr id="597009"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1.2.2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子群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循环群</a:t>
            </a:r>
          </a:p>
        </p:txBody>
      </p:sp>
      <p:sp>
        <p:nvSpPr>
          <p:cNvPr id="597010" name="矩形 21"/>
          <p:cNvSpPr>
            <a:spLocks noChangeArrowheads="1"/>
          </p:cNvSpPr>
          <p:nvPr/>
        </p:nvSpPr>
        <p:spPr bwMode="auto">
          <a:xfrm>
            <a:off x="428625" y="1125538"/>
            <a:ext cx="1076325" cy="519112"/>
          </a:xfrm>
          <a:prstGeom prst="rect">
            <a:avLst/>
          </a:prstGeom>
          <a:noFill/>
          <a:ln w="9525">
            <a:noFill/>
            <a:miter lim="800000"/>
            <a:headEnd/>
            <a:tailEnd/>
          </a:ln>
        </p:spPr>
        <p:txBody>
          <a:bodyPr wrap="none">
            <a:spAutoFit/>
          </a:bodyPr>
          <a:lstStyle/>
          <a:p>
            <a:r>
              <a:rPr lang="zh-CN" altLang="en-US" b="1">
                <a:solidFill>
                  <a:srgbClr val="FF3300"/>
                </a:solidFill>
                <a:latin typeface="楷体_GB2312" pitchFamily="49" charset="-122"/>
                <a:ea typeface="楷体_GB2312" pitchFamily="49" charset="-122"/>
                <a:cs typeface="Times New Roman" pitchFamily="18" charset="0"/>
              </a:rPr>
              <a:t>例</a:t>
            </a:r>
            <a:r>
              <a:rPr lang="en-US" altLang="zh-CN" b="1">
                <a:solidFill>
                  <a:srgbClr val="FF3300"/>
                </a:solidFill>
                <a:latin typeface="楷体_GB2312" pitchFamily="49" charset="-122"/>
                <a:ea typeface="楷体_GB2312" pitchFamily="49" charset="-122"/>
                <a:cs typeface="Times New Roman" pitchFamily="18" charset="0"/>
              </a:rPr>
              <a:t>1</a:t>
            </a:r>
            <a:r>
              <a:rPr lang="zh-CN" altLang="en-US" b="1">
                <a:latin typeface="楷体_GB2312" pitchFamily="49" charset="-122"/>
                <a:ea typeface="楷体_GB2312" pitchFamily="49" charset="-122"/>
                <a:cs typeface="Times New Roman" pitchFamily="18" charset="0"/>
              </a:rPr>
              <a:t>：</a:t>
            </a:r>
            <a:endParaRPr lang="zh-CN" altLang="en-US" b="1">
              <a:latin typeface="楷体_GB2312" pitchFamily="49" charset="-122"/>
              <a:ea typeface="楷体_GB2312" pitchFamily="49" charset="-122"/>
            </a:endParaRPr>
          </a:p>
        </p:txBody>
      </p:sp>
      <p:graphicFrame>
        <p:nvGraphicFramePr>
          <p:cNvPr id="2" name="Object 6"/>
          <p:cNvGraphicFramePr>
            <a:graphicFrameLocks noChangeAspect="1"/>
          </p:cNvGraphicFramePr>
          <p:nvPr/>
        </p:nvGraphicFramePr>
        <p:xfrm>
          <a:off x="500063" y="2117725"/>
          <a:ext cx="7604125" cy="582613"/>
        </p:xfrm>
        <a:graphic>
          <a:graphicData uri="http://schemas.openxmlformats.org/presentationml/2006/ole">
            <p:oleObj spid="_x0000_s596998" name="Equation" r:id="rId5" imgW="3149280" imgH="241200" progId="">
              <p:embed/>
            </p:oleObj>
          </a:graphicData>
        </a:graphic>
      </p:graphicFrame>
      <p:graphicFrame>
        <p:nvGraphicFramePr>
          <p:cNvPr id="3" name="Object 7"/>
          <p:cNvGraphicFramePr>
            <a:graphicFrameLocks noChangeAspect="1"/>
          </p:cNvGraphicFramePr>
          <p:nvPr/>
        </p:nvGraphicFramePr>
        <p:xfrm>
          <a:off x="581025" y="2620963"/>
          <a:ext cx="7205663" cy="582612"/>
        </p:xfrm>
        <a:graphic>
          <a:graphicData uri="http://schemas.openxmlformats.org/presentationml/2006/ole">
            <p:oleObj spid="_x0000_s596999" name="Equation" r:id="rId6" imgW="2984400" imgH="241200" progId="">
              <p:embed/>
            </p:oleObj>
          </a:graphicData>
        </a:graphic>
      </p:graphicFrame>
      <p:graphicFrame>
        <p:nvGraphicFramePr>
          <p:cNvPr id="4" name="Object 12"/>
          <p:cNvGraphicFramePr>
            <a:graphicFrameLocks noChangeAspect="1"/>
          </p:cNvGraphicFramePr>
          <p:nvPr/>
        </p:nvGraphicFramePr>
        <p:xfrm>
          <a:off x="676275" y="3854450"/>
          <a:ext cx="7389813" cy="582613"/>
        </p:xfrm>
        <a:graphic>
          <a:graphicData uri="http://schemas.openxmlformats.org/presentationml/2006/ole">
            <p:oleObj spid="_x0000_s597004" name="Equation" r:id="rId7" imgW="3060360" imgH="241200" progId="">
              <p:embed/>
            </p:oleObj>
          </a:graphicData>
        </a:graphic>
      </p:graphicFrame>
      <p:sp>
        <p:nvSpPr>
          <p:cNvPr id="597011" name="矩形 21"/>
          <p:cNvSpPr>
            <a:spLocks noChangeArrowheads="1"/>
          </p:cNvSpPr>
          <p:nvPr/>
        </p:nvSpPr>
        <p:spPr bwMode="auto">
          <a:xfrm>
            <a:off x="496888" y="3284538"/>
            <a:ext cx="1257300" cy="519112"/>
          </a:xfrm>
          <a:prstGeom prst="rect">
            <a:avLst/>
          </a:prstGeom>
          <a:noFill/>
          <a:ln w="9525">
            <a:noFill/>
            <a:miter lim="800000"/>
            <a:headEnd/>
            <a:tailEnd/>
          </a:ln>
        </p:spPr>
        <p:txBody>
          <a:bodyPr wrap="none">
            <a:spAutoFit/>
          </a:bodyPr>
          <a:lstStyle/>
          <a:p>
            <a:r>
              <a:rPr lang="zh-CN" altLang="en-US" b="1">
                <a:solidFill>
                  <a:srgbClr val="FF3300"/>
                </a:solidFill>
                <a:latin typeface="楷体_GB2312" pitchFamily="49" charset="-122"/>
                <a:ea typeface="楷体_GB2312" pitchFamily="49" charset="-122"/>
                <a:cs typeface="Times New Roman" pitchFamily="18" charset="0"/>
              </a:rPr>
              <a:t>例</a:t>
            </a:r>
            <a:r>
              <a:rPr lang="en-US" altLang="zh-CN" b="1">
                <a:solidFill>
                  <a:srgbClr val="FF3300"/>
                </a:solidFill>
                <a:latin typeface="楷体_GB2312" pitchFamily="49" charset="-122"/>
                <a:ea typeface="楷体_GB2312" pitchFamily="49" charset="-122"/>
                <a:cs typeface="Times New Roman" pitchFamily="18" charset="0"/>
              </a:rPr>
              <a:t>2</a:t>
            </a:r>
            <a:r>
              <a:rPr lang="en-US" altLang="zh-CN" b="1">
                <a:latin typeface="楷体_GB2312" pitchFamily="49" charset="-122"/>
                <a:ea typeface="楷体_GB2312" pitchFamily="49" charset="-122"/>
                <a:cs typeface="Times New Roman" pitchFamily="18" charset="0"/>
              </a:rPr>
              <a:t> </a:t>
            </a:r>
            <a:r>
              <a:rPr lang="zh-CN" altLang="en-US" b="1">
                <a:latin typeface="楷体_GB2312" pitchFamily="49" charset="-122"/>
                <a:ea typeface="楷体_GB2312" pitchFamily="49" charset="-122"/>
                <a:cs typeface="Times New Roman" pitchFamily="18" charset="0"/>
              </a:rPr>
              <a:t>：</a:t>
            </a:r>
            <a:endParaRPr lang="zh-CN" altLang="en-US" b="1">
              <a:latin typeface="楷体_GB2312" pitchFamily="49" charset="-122"/>
              <a:ea typeface="楷体_GB2312" pitchFamily="49" charset="-122"/>
            </a:endParaRPr>
          </a:p>
        </p:txBody>
      </p:sp>
      <p:graphicFrame>
        <p:nvGraphicFramePr>
          <p:cNvPr id="5" name="Object 14"/>
          <p:cNvGraphicFramePr>
            <a:graphicFrameLocks noChangeAspect="1"/>
          </p:cNvGraphicFramePr>
          <p:nvPr/>
        </p:nvGraphicFramePr>
        <p:xfrm>
          <a:off x="538163" y="4430713"/>
          <a:ext cx="7634287" cy="582612"/>
        </p:xfrm>
        <a:graphic>
          <a:graphicData uri="http://schemas.openxmlformats.org/presentationml/2006/ole">
            <p:oleObj spid="_x0000_s597006" name="Equation" r:id="rId8" imgW="3162240" imgH="241200" progId="">
              <p:embed/>
            </p:oleObj>
          </a:graphicData>
        </a:graphic>
      </p:graphicFrame>
      <p:graphicFrame>
        <p:nvGraphicFramePr>
          <p:cNvPr id="6" name="Object 15"/>
          <p:cNvGraphicFramePr>
            <a:graphicFrameLocks noChangeAspect="1"/>
          </p:cNvGraphicFramePr>
          <p:nvPr/>
        </p:nvGraphicFramePr>
        <p:xfrm>
          <a:off x="588963" y="5006975"/>
          <a:ext cx="7083425" cy="582613"/>
        </p:xfrm>
        <a:graphic>
          <a:graphicData uri="http://schemas.openxmlformats.org/presentationml/2006/ole">
            <p:oleObj spid="_x0000_s597007" name="Equation" r:id="rId9" imgW="2933640" imgH="241200" progId="">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7"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1.2.2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子群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循环群</a:t>
            </a:r>
          </a:p>
        </p:txBody>
      </p:sp>
      <p:sp>
        <p:nvSpPr>
          <p:cNvPr id="623618" name="Rectangle 5"/>
          <p:cNvSpPr>
            <a:spLocks noRot="1" noChangeArrowheads="1"/>
          </p:cNvSpPr>
          <p:nvPr/>
        </p:nvSpPr>
        <p:spPr bwMode="auto">
          <a:xfrm>
            <a:off x="263525" y="1052513"/>
            <a:ext cx="8196263" cy="5761037"/>
          </a:xfrm>
          <a:prstGeom prst="rect">
            <a:avLst/>
          </a:prstGeom>
          <a:noFill/>
          <a:ln w="9525">
            <a:noFill/>
            <a:miter lim="800000"/>
            <a:headEnd/>
            <a:tailEnd/>
          </a:ln>
        </p:spPr>
        <p:txBody>
          <a:bodyPr/>
          <a:lstStyle/>
          <a:p>
            <a:pPr marL="447675" indent="-447675" eaLnBrk="0" latinLnBrk="1" hangingPunct="0">
              <a:buClr>
                <a:srgbClr val="FF3300"/>
              </a:buClr>
              <a:buSzPct val="90000"/>
              <a:buFont typeface="Wingdings" pitchFamily="2" charset="2"/>
              <a:buChar char="Ø"/>
            </a:pPr>
            <a:r>
              <a:rPr lang="zh-CN" altLang="en-US" b="1">
                <a:latin typeface="楷体_GB2312" pitchFamily="49" charset="-122"/>
                <a:ea typeface="楷体_GB2312" pitchFamily="49" charset="-122"/>
              </a:rPr>
              <a:t>设</a:t>
            </a:r>
            <a:r>
              <a:rPr lang="en-US" altLang="zh-CN" b="1">
                <a:latin typeface="楷体_GB2312" pitchFamily="49" charset="-122"/>
                <a:ea typeface="楷体_GB2312" pitchFamily="49" charset="-122"/>
              </a:rPr>
              <a:t>G=&lt;</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&gt;</a:t>
            </a:r>
            <a:r>
              <a:rPr lang="zh-CN" altLang="en-US" b="1">
                <a:latin typeface="楷体_GB2312" pitchFamily="49" charset="-122"/>
                <a:ea typeface="楷体_GB2312" pitchFamily="49" charset="-122"/>
              </a:rPr>
              <a:t>是</a:t>
            </a:r>
            <a:r>
              <a:rPr lang="en-US" altLang="zh-CN" b="1" i="1">
                <a:latin typeface="楷体_GB2312" pitchFamily="49" charset="-122"/>
                <a:ea typeface="楷体_GB2312" pitchFamily="49" charset="-122"/>
              </a:rPr>
              <a:t>n</a:t>
            </a:r>
            <a:r>
              <a:rPr lang="zh-CN" altLang="en-US" b="1">
                <a:latin typeface="楷体_GB2312" pitchFamily="49" charset="-122"/>
                <a:ea typeface="楷体_GB2312" pitchFamily="49" charset="-122"/>
              </a:rPr>
              <a:t>阶循环群，</a:t>
            </a:r>
            <a:r>
              <a:rPr lang="en-US" altLang="zh-CN" b="1" i="1">
                <a:latin typeface="楷体_GB2312" pitchFamily="49" charset="-122"/>
                <a:ea typeface="楷体_GB2312" pitchFamily="49" charset="-122"/>
              </a:rPr>
              <a:t>k</a:t>
            </a:r>
            <a:r>
              <a:rPr lang="zh-CN" altLang="en-US" b="1">
                <a:latin typeface="楷体_GB2312" pitchFamily="49" charset="-122"/>
                <a:ea typeface="楷体_GB2312" pitchFamily="49" charset="-122"/>
              </a:rPr>
              <a:t>是一个正整数，则</a:t>
            </a:r>
            <a:r>
              <a:rPr lang="en-US" altLang="zh-CN" b="1" i="1">
                <a:latin typeface="楷体_GB2312" pitchFamily="49" charset="-122"/>
                <a:ea typeface="楷体_GB2312" pitchFamily="49" charset="-122"/>
              </a:rPr>
              <a:t>o</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i="1" baseline="30000">
                <a:latin typeface="楷体_GB2312" pitchFamily="49" charset="-122"/>
                <a:ea typeface="楷体_GB2312" pitchFamily="49" charset="-122"/>
              </a:rPr>
              <a:t>k</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n</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k</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n</a:t>
            </a:r>
            <a:r>
              <a:rPr lang="en-US" altLang="zh-CN" b="1">
                <a:latin typeface="楷体_GB2312" pitchFamily="49" charset="-122"/>
                <a:ea typeface="楷体_GB2312" pitchFamily="49" charset="-122"/>
              </a:rPr>
              <a:t>)</a:t>
            </a:r>
            <a:endParaRPr lang="zh-CN" altLang="en-US" b="1">
              <a:latin typeface="楷体_GB2312" pitchFamily="49" charset="-122"/>
              <a:ea typeface="楷体_GB2312" pitchFamily="49" charset="-122"/>
            </a:endParaRPr>
          </a:p>
          <a:p>
            <a:pPr marL="447675" indent="-447675" eaLnBrk="0" latinLnBrk="1" hangingPunct="0">
              <a:buClr>
                <a:srgbClr val="000099"/>
              </a:buClr>
              <a:buFont typeface="Wingdings" pitchFamily="2" charset="2"/>
              <a:buNone/>
            </a:pPr>
            <a:r>
              <a:rPr lang="zh-CN" altLang="en-US" b="1">
                <a:solidFill>
                  <a:srgbClr val="FF0000"/>
                </a:solidFill>
                <a:latin typeface="楷体_GB2312" pitchFamily="49" charset="-122"/>
                <a:ea typeface="楷体_GB2312" pitchFamily="49" charset="-122"/>
              </a:rPr>
              <a:t>证明</a:t>
            </a:r>
            <a:r>
              <a:rPr lang="zh-CN" altLang="en-US">
                <a:solidFill>
                  <a:srgbClr val="333399"/>
                </a:solidFill>
                <a:latin typeface="楷体_GB2312" pitchFamily="49" charset="-122"/>
                <a:ea typeface="楷体_GB2312" pitchFamily="49" charset="-122"/>
              </a:rPr>
              <a:t>：</a:t>
            </a:r>
            <a:r>
              <a:rPr lang="en-US" altLang="zh-CN" b="1">
                <a:solidFill>
                  <a:srgbClr val="0033CC"/>
                </a:solidFill>
                <a:latin typeface="楷体_GB2312" pitchFamily="49" charset="-122"/>
                <a:ea typeface="楷体_GB2312" pitchFamily="49" charset="-122"/>
              </a:rPr>
              <a:t>1.(</a:t>
            </a:r>
            <a:r>
              <a:rPr lang="en-US" altLang="zh-CN" b="1" i="1">
                <a:solidFill>
                  <a:srgbClr val="0033CC"/>
                </a:solidFill>
                <a:latin typeface="楷体_GB2312" pitchFamily="49" charset="-122"/>
                <a:ea typeface="楷体_GB2312" pitchFamily="49" charset="-122"/>
              </a:rPr>
              <a:t>a</a:t>
            </a:r>
            <a:r>
              <a:rPr lang="en-US" altLang="zh-CN" b="1" i="1" baseline="30000">
                <a:solidFill>
                  <a:srgbClr val="0033CC"/>
                </a:solidFill>
                <a:latin typeface="楷体_GB2312" pitchFamily="49" charset="-122"/>
                <a:ea typeface="楷体_GB2312" pitchFamily="49" charset="-122"/>
              </a:rPr>
              <a:t>k</a:t>
            </a:r>
            <a:r>
              <a:rPr lang="en-US" altLang="zh-CN" b="1">
                <a:solidFill>
                  <a:srgbClr val="0033CC"/>
                </a:solidFill>
                <a:latin typeface="楷体_GB2312" pitchFamily="49" charset="-122"/>
                <a:ea typeface="楷体_GB2312" pitchFamily="49" charset="-122"/>
              </a:rPr>
              <a:t>)</a:t>
            </a:r>
            <a:r>
              <a:rPr lang="en-US" altLang="zh-CN" b="1" i="1" baseline="30000">
                <a:solidFill>
                  <a:srgbClr val="0033CC"/>
                </a:solidFill>
                <a:latin typeface="楷体_GB2312" pitchFamily="49" charset="-122"/>
                <a:ea typeface="楷体_GB2312" pitchFamily="49" charset="-122"/>
              </a:rPr>
              <a:t>n</a:t>
            </a:r>
            <a:r>
              <a:rPr lang="en-US" altLang="zh-CN" b="1" baseline="30000">
                <a:solidFill>
                  <a:srgbClr val="0033CC"/>
                </a:solidFill>
                <a:latin typeface="楷体_GB2312" pitchFamily="49" charset="-122"/>
                <a:ea typeface="楷体_GB2312" pitchFamily="49" charset="-122"/>
              </a:rPr>
              <a:t>/(</a:t>
            </a:r>
            <a:r>
              <a:rPr lang="en-US" altLang="zh-CN" b="1" i="1" baseline="30000">
                <a:solidFill>
                  <a:srgbClr val="0033CC"/>
                </a:solidFill>
                <a:latin typeface="楷体_GB2312" pitchFamily="49" charset="-122"/>
                <a:ea typeface="楷体_GB2312" pitchFamily="49" charset="-122"/>
              </a:rPr>
              <a:t>k</a:t>
            </a:r>
            <a:r>
              <a:rPr lang="en-US" altLang="zh-CN" b="1" baseline="30000">
                <a:solidFill>
                  <a:srgbClr val="0033CC"/>
                </a:solidFill>
                <a:latin typeface="楷体_GB2312" pitchFamily="49" charset="-122"/>
                <a:ea typeface="楷体_GB2312" pitchFamily="49" charset="-122"/>
              </a:rPr>
              <a:t>,</a:t>
            </a:r>
            <a:r>
              <a:rPr lang="en-US" altLang="zh-CN" b="1" i="1" baseline="30000">
                <a:solidFill>
                  <a:srgbClr val="0033CC"/>
                </a:solidFill>
                <a:latin typeface="楷体_GB2312" pitchFamily="49" charset="-122"/>
                <a:ea typeface="楷体_GB2312" pitchFamily="49" charset="-122"/>
              </a:rPr>
              <a:t>n</a:t>
            </a:r>
            <a:r>
              <a:rPr lang="en-US" altLang="zh-CN" b="1" baseline="30000">
                <a:solidFill>
                  <a:srgbClr val="0033CC"/>
                </a:solidFill>
                <a:latin typeface="楷体_GB2312" pitchFamily="49" charset="-122"/>
                <a:ea typeface="楷体_GB2312" pitchFamily="49" charset="-122"/>
              </a:rPr>
              <a:t>)</a:t>
            </a:r>
            <a:r>
              <a:rPr lang="en-US" altLang="zh-CN" b="1">
                <a:solidFill>
                  <a:srgbClr val="0033CC"/>
                </a:solidFill>
                <a:latin typeface="楷体_GB2312" pitchFamily="49" charset="-122"/>
                <a:ea typeface="楷体_GB2312" pitchFamily="49" charset="-122"/>
              </a:rPr>
              <a:t>=1</a:t>
            </a:r>
            <a:r>
              <a:rPr lang="en-US" altLang="zh-CN">
                <a:latin typeface="楷体_GB2312" pitchFamily="49" charset="-122"/>
                <a:ea typeface="楷体_GB2312" pitchFamily="49" charset="-122"/>
              </a:rPr>
              <a:t> </a:t>
            </a:r>
          </a:p>
          <a:p>
            <a:pPr marL="447675" indent="-447675" eaLnBrk="0" latinLnBrk="1" hangingPunct="0">
              <a:buClr>
                <a:srgbClr val="000099"/>
              </a:buClr>
              <a:buFont typeface="Wingdings" pitchFamily="2" charset="2"/>
              <a:buNone/>
            </a:pPr>
            <a:r>
              <a:rPr lang="en-US" altLang="zh-CN">
                <a:latin typeface="楷体_GB2312" pitchFamily="49" charset="-122"/>
                <a:ea typeface="楷体_GB2312" pitchFamily="49" charset="-122"/>
              </a:rPr>
              <a:t>    </a:t>
            </a:r>
            <a:r>
              <a:rPr lang="zh-CN" altLang="en-US" b="1">
                <a:latin typeface="楷体_GB2312" pitchFamily="49" charset="-122"/>
                <a:ea typeface="楷体_GB2312" pitchFamily="49" charset="-122"/>
              </a:rPr>
              <a:t>因为</a:t>
            </a:r>
            <a:r>
              <a:rPr lang="en-US" altLang="zh-CN" b="1" i="1">
                <a:latin typeface="楷体_GB2312" pitchFamily="49" charset="-122"/>
                <a:ea typeface="楷体_GB2312" pitchFamily="49" charset="-122"/>
              </a:rPr>
              <a:t>o</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n</a:t>
            </a:r>
            <a:r>
              <a:rPr lang="zh-CN" altLang="en-US" b="1">
                <a:latin typeface="楷体_GB2312" pitchFamily="49" charset="-122"/>
                <a:ea typeface="楷体_GB2312" pitchFamily="49" charset="-122"/>
              </a:rPr>
              <a:t>，而</a:t>
            </a:r>
            <a:r>
              <a:rPr lang="en-US" altLang="zh-CN" b="1" i="1">
                <a:latin typeface="楷体_GB2312" pitchFamily="49" charset="-122"/>
                <a:ea typeface="楷体_GB2312" pitchFamily="49" charset="-122"/>
              </a:rPr>
              <a:t>n</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k·n</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k</a:t>
            </a:r>
            <a:r>
              <a:rPr lang="en-US" altLang="zh-CN" b="1">
                <a:latin typeface="楷体_GB2312" pitchFamily="49" charset="-122"/>
                <a:ea typeface="楷体_GB2312" pitchFamily="49" charset="-122"/>
              </a:rPr>
              <a:t>, </a:t>
            </a:r>
            <a:r>
              <a:rPr lang="en-US" altLang="zh-CN" b="1" i="1">
                <a:latin typeface="楷体_GB2312" pitchFamily="49" charset="-122"/>
                <a:ea typeface="楷体_GB2312" pitchFamily="49" charset="-122"/>
              </a:rPr>
              <a:t>n</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，故</a:t>
            </a:r>
          </a:p>
          <a:p>
            <a:pPr marL="447675" indent="-447675" eaLnBrk="0" latinLnBrk="1" hangingPunct="0">
              <a:buClr>
                <a:srgbClr val="000099"/>
              </a:buClr>
              <a:buFont typeface="Wingdings" pitchFamily="2" charset="2"/>
              <a:buNone/>
            </a:pPr>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i="1" baseline="30000">
                <a:latin typeface="楷体_GB2312" pitchFamily="49" charset="-122"/>
                <a:ea typeface="楷体_GB2312" pitchFamily="49" charset="-122"/>
              </a:rPr>
              <a:t>k</a:t>
            </a:r>
            <a:r>
              <a:rPr lang="en-US" altLang="zh-CN" b="1">
                <a:latin typeface="楷体_GB2312" pitchFamily="49" charset="-122"/>
                <a:ea typeface="楷体_GB2312" pitchFamily="49" charset="-122"/>
              </a:rPr>
              <a:t>)</a:t>
            </a:r>
            <a:r>
              <a:rPr lang="en-US" altLang="zh-CN" b="1" i="1" baseline="30000">
                <a:latin typeface="楷体_GB2312" pitchFamily="49" charset="-122"/>
                <a:ea typeface="楷体_GB2312" pitchFamily="49" charset="-122"/>
              </a:rPr>
              <a:t>n</a:t>
            </a:r>
            <a:r>
              <a:rPr lang="en-US" altLang="zh-CN" b="1" baseline="30000">
                <a:latin typeface="楷体_GB2312" pitchFamily="49" charset="-122"/>
                <a:ea typeface="楷体_GB2312" pitchFamily="49" charset="-122"/>
              </a:rPr>
              <a:t>/(</a:t>
            </a:r>
            <a:r>
              <a:rPr lang="en-US" altLang="zh-CN" b="1" i="1" baseline="30000">
                <a:latin typeface="楷体_GB2312" pitchFamily="49" charset="-122"/>
                <a:ea typeface="楷体_GB2312" pitchFamily="49" charset="-122"/>
              </a:rPr>
              <a:t>k</a:t>
            </a:r>
            <a:r>
              <a:rPr lang="en-US" altLang="zh-CN" b="1" baseline="30000">
                <a:latin typeface="楷体_GB2312" pitchFamily="49" charset="-122"/>
                <a:ea typeface="楷体_GB2312" pitchFamily="49" charset="-122"/>
              </a:rPr>
              <a:t>,</a:t>
            </a:r>
            <a:r>
              <a:rPr lang="en-US" altLang="zh-CN" b="1" i="1" baseline="30000">
                <a:latin typeface="楷体_GB2312" pitchFamily="49" charset="-122"/>
                <a:ea typeface="楷体_GB2312" pitchFamily="49" charset="-122"/>
              </a:rPr>
              <a:t>n</a:t>
            </a:r>
            <a:r>
              <a:rPr lang="en-US" altLang="zh-CN" b="1" baseline="30000">
                <a:latin typeface="楷体_GB2312" pitchFamily="49" charset="-122"/>
                <a:ea typeface="楷体_GB2312" pitchFamily="49" charset="-122"/>
              </a:rPr>
              <a:t>)</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i="1" baseline="30000">
                <a:latin typeface="楷体_GB2312" pitchFamily="49" charset="-122"/>
                <a:ea typeface="楷体_GB2312" pitchFamily="49" charset="-122"/>
              </a:rPr>
              <a:t>k</a:t>
            </a:r>
            <a:r>
              <a:rPr lang="en-US" altLang="en-US" sz="3200" b="1" baseline="30000">
                <a:latin typeface="黑体" pitchFamily="2" charset="-122"/>
                <a:ea typeface="楷体_GB2312" pitchFamily="49" charset="-122"/>
              </a:rPr>
              <a:t>·</a:t>
            </a:r>
            <a:r>
              <a:rPr lang="en-US" altLang="zh-CN" b="1" i="1" baseline="30000">
                <a:latin typeface="楷体_GB2312" pitchFamily="49" charset="-122"/>
                <a:ea typeface="楷体_GB2312" pitchFamily="49" charset="-122"/>
              </a:rPr>
              <a:t>n</a:t>
            </a:r>
            <a:r>
              <a:rPr lang="en-US" altLang="zh-CN" b="1" baseline="30000">
                <a:latin typeface="楷体_GB2312" pitchFamily="49" charset="-122"/>
                <a:ea typeface="楷体_GB2312" pitchFamily="49" charset="-122"/>
              </a:rPr>
              <a:t>/(</a:t>
            </a:r>
            <a:r>
              <a:rPr lang="en-US" altLang="zh-CN" b="1" i="1" baseline="30000">
                <a:latin typeface="楷体_GB2312" pitchFamily="49" charset="-122"/>
                <a:ea typeface="楷体_GB2312" pitchFamily="49" charset="-122"/>
              </a:rPr>
              <a:t>k</a:t>
            </a:r>
            <a:r>
              <a:rPr lang="en-US" altLang="zh-CN" b="1" baseline="30000">
                <a:latin typeface="楷体_GB2312" pitchFamily="49" charset="-122"/>
                <a:ea typeface="楷体_GB2312" pitchFamily="49" charset="-122"/>
              </a:rPr>
              <a:t>,</a:t>
            </a:r>
            <a:r>
              <a:rPr lang="en-US" altLang="zh-CN" b="1" i="1" baseline="30000">
                <a:latin typeface="楷体_GB2312" pitchFamily="49" charset="-122"/>
                <a:ea typeface="楷体_GB2312" pitchFamily="49" charset="-122"/>
              </a:rPr>
              <a:t>n</a:t>
            </a:r>
            <a:r>
              <a:rPr lang="en-US" altLang="zh-CN" b="1" baseline="30000">
                <a:latin typeface="楷体_GB2312" pitchFamily="49" charset="-122"/>
                <a:ea typeface="楷体_GB2312" pitchFamily="49" charset="-122"/>
              </a:rPr>
              <a:t>)</a:t>
            </a:r>
            <a:r>
              <a:rPr lang="en-US" altLang="zh-CN" b="1">
                <a:latin typeface="楷体_GB2312" pitchFamily="49" charset="-122"/>
                <a:ea typeface="楷体_GB2312" pitchFamily="49" charset="-122"/>
              </a:rPr>
              <a:t>=1</a:t>
            </a:r>
            <a:endParaRPr lang="zh-CN" altLang="en-US">
              <a:latin typeface="楷体_GB2312" pitchFamily="49" charset="-122"/>
              <a:ea typeface="楷体_GB2312" pitchFamily="49" charset="-122"/>
            </a:endParaRPr>
          </a:p>
          <a:p>
            <a:pPr marL="447675" indent="-447675" eaLnBrk="0" latinLnBrk="1" hangingPunct="0">
              <a:buClr>
                <a:srgbClr val="000099"/>
              </a:buClr>
              <a:buFont typeface="Wingdings" pitchFamily="2" charset="2"/>
              <a:buNone/>
            </a:pPr>
            <a:r>
              <a:rPr lang="zh-CN" altLang="en-US">
                <a:latin typeface="楷体_GB2312" pitchFamily="49" charset="-122"/>
                <a:ea typeface="楷体_GB2312" pitchFamily="49" charset="-122"/>
              </a:rPr>
              <a:t>   </a:t>
            </a:r>
            <a:r>
              <a:rPr lang="en-US" altLang="zh-CN" b="1">
                <a:solidFill>
                  <a:srgbClr val="0033CC"/>
                </a:solidFill>
                <a:latin typeface="楷体_GB2312" pitchFamily="49" charset="-122"/>
                <a:ea typeface="楷体_GB2312" pitchFamily="49" charset="-122"/>
              </a:rPr>
              <a:t>2.</a:t>
            </a:r>
            <a:r>
              <a:rPr lang="en-US" altLang="zh-CN" b="1" i="1">
                <a:solidFill>
                  <a:srgbClr val="0033CC"/>
                </a:solidFill>
                <a:latin typeface="楷体_GB2312" pitchFamily="49" charset="-122"/>
                <a:ea typeface="楷体_GB2312" pitchFamily="49" charset="-122"/>
              </a:rPr>
              <a:t>n</a:t>
            </a:r>
            <a:r>
              <a:rPr lang="en-US" altLang="zh-CN" b="1">
                <a:solidFill>
                  <a:srgbClr val="0033CC"/>
                </a:solidFill>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k</a:t>
            </a:r>
            <a:r>
              <a:rPr lang="en-US" altLang="zh-CN" b="1">
                <a:solidFill>
                  <a:srgbClr val="0033CC"/>
                </a:solidFill>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n</a:t>
            </a:r>
            <a:r>
              <a:rPr lang="en-US" altLang="zh-CN" b="1">
                <a:solidFill>
                  <a:srgbClr val="0033CC"/>
                </a:solidFill>
                <a:latin typeface="楷体_GB2312" pitchFamily="49" charset="-122"/>
                <a:ea typeface="楷体_GB2312" pitchFamily="49" charset="-122"/>
              </a:rPr>
              <a:t>)</a:t>
            </a:r>
            <a:r>
              <a:rPr lang="zh-CN" altLang="en-US" b="1">
                <a:solidFill>
                  <a:srgbClr val="0033CC"/>
                </a:solidFill>
                <a:latin typeface="楷体_GB2312" pitchFamily="49" charset="-122"/>
                <a:ea typeface="楷体_GB2312" pitchFamily="49" charset="-122"/>
              </a:rPr>
              <a:t>是最小的正整数使</a:t>
            </a:r>
            <a:r>
              <a:rPr lang="en-US" altLang="zh-CN" b="1">
                <a:solidFill>
                  <a:srgbClr val="0033CC"/>
                </a:solidFill>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a</a:t>
            </a:r>
            <a:r>
              <a:rPr lang="en-US" altLang="zh-CN" b="1" i="1" baseline="30000">
                <a:solidFill>
                  <a:srgbClr val="0033CC"/>
                </a:solidFill>
                <a:latin typeface="楷体_GB2312" pitchFamily="49" charset="-122"/>
                <a:ea typeface="楷体_GB2312" pitchFamily="49" charset="-122"/>
              </a:rPr>
              <a:t>k</a:t>
            </a:r>
            <a:r>
              <a:rPr lang="en-US" altLang="zh-CN" b="1">
                <a:solidFill>
                  <a:srgbClr val="0033CC"/>
                </a:solidFill>
                <a:latin typeface="楷体_GB2312" pitchFamily="49" charset="-122"/>
                <a:ea typeface="楷体_GB2312" pitchFamily="49" charset="-122"/>
              </a:rPr>
              <a:t>)</a:t>
            </a:r>
            <a:r>
              <a:rPr lang="en-US" altLang="zh-CN" b="1" i="1" baseline="30000">
                <a:solidFill>
                  <a:srgbClr val="0033CC"/>
                </a:solidFill>
                <a:latin typeface="楷体_GB2312" pitchFamily="49" charset="-122"/>
                <a:ea typeface="楷体_GB2312" pitchFamily="49" charset="-122"/>
              </a:rPr>
              <a:t>n</a:t>
            </a:r>
            <a:r>
              <a:rPr lang="en-US" altLang="zh-CN" b="1" baseline="30000">
                <a:solidFill>
                  <a:srgbClr val="0033CC"/>
                </a:solidFill>
                <a:latin typeface="楷体_GB2312" pitchFamily="49" charset="-122"/>
                <a:ea typeface="楷体_GB2312" pitchFamily="49" charset="-122"/>
              </a:rPr>
              <a:t>/(</a:t>
            </a:r>
            <a:r>
              <a:rPr lang="en-US" altLang="zh-CN" b="1" i="1" baseline="30000">
                <a:solidFill>
                  <a:srgbClr val="0033CC"/>
                </a:solidFill>
                <a:latin typeface="楷体_GB2312" pitchFamily="49" charset="-122"/>
                <a:ea typeface="楷体_GB2312" pitchFamily="49" charset="-122"/>
              </a:rPr>
              <a:t>k</a:t>
            </a:r>
            <a:r>
              <a:rPr lang="en-US" altLang="zh-CN" b="1" baseline="30000">
                <a:solidFill>
                  <a:srgbClr val="0033CC"/>
                </a:solidFill>
                <a:latin typeface="楷体_GB2312" pitchFamily="49" charset="-122"/>
                <a:ea typeface="楷体_GB2312" pitchFamily="49" charset="-122"/>
              </a:rPr>
              <a:t>,</a:t>
            </a:r>
            <a:r>
              <a:rPr lang="en-US" altLang="zh-CN" b="1" i="1" baseline="30000">
                <a:solidFill>
                  <a:srgbClr val="0033CC"/>
                </a:solidFill>
                <a:latin typeface="楷体_GB2312" pitchFamily="49" charset="-122"/>
                <a:ea typeface="楷体_GB2312" pitchFamily="49" charset="-122"/>
              </a:rPr>
              <a:t>n</a:t>
            </a:r>
            <a:r>
              <a:rPr lang="en-US" altLang="zh-CN" b="1" baseline="30000">
                <a:solidFill>
                  <a:srgbClr val="0033CC"/>
                </a:solidFill>
                <a:latin typeface="楷体_GB2312" pitchFamily="49" charset="-122"/>
                <a:ea typeface="楷体_GB2312" pitchFamily="49" charset="-122"/>
              </a:rPr>
              <a:t>)</a:t>
            </a:r>
            <a:r>
              <a:rPr lang="en-US" altLang="zh-CN" b="1">
                <a:solidFill>
                  <a:srgbClr val="0033CC"/>
                </a:solidFill>
                <a:latin typeface="楷体_GB2312" pitchFamily="49" charset="-122"/>
                <a:ea typeface="楷体_GB2312" pitchFamily="49" charset="-122"/>
              </a:rPr>
              <a:t>=1</a:t>
            </a:r>
            <a:endParaRPr lang="zh-CN" altLang="en-US">
              <a:latin typeface="楷体_GB2312" pitchFamily="49" charset="-122"/>
              <a:ea typeface="楷体_GB2312" pitchFamily="49" charset="-122"/>
            </a:endParaRPr>
          </a:p>
          <a:p>
            <a:pPr marL="447675" indent="-447675" eaLnBrk="0" latinLnBrk="1" hangingPunct="0">
              <a:buClr>
                <a:srgbClr val="000099"/>
              </a:buClr>
              <a:buFont typeface="Wingdings" pitchFamily="2" charset="2"/>
              <a:buNone/>
            </a:pPr>
            <a:r>
              <a:rPr lang="zh-CN" altLang="en-US">
                <a:latin typeface="楷体_GB2312" pitchFamily="49" charset="-122"/>
                <a:ea typeface="楷体_GB2312" pitchFamily="49" charset="-122"/>
              </a:rPr>
              <a:t>   </a:t>
            </a:r>
            <a:r>
              <a:rPr lang="zh-CN" altLang="en-US" b="1">
                <a:latin typeface="楷体_GB2312" pitchFamily="49" charset="-122"/>
                <a:ea typeface="楷体_GB2312" pitchFamily="49" charset="-122"/>
              </a:rPr>
              <a:t>若</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i="1" baseline="30000">
                <a:latin typeface="楷体_GB2312" pitchFamily="49" charset="-122"/>
                <a:ea typeface="楷体_GB2312" pitchFamily="49" charset="-122"/>
              </a:rPr>
              <a:t>k</a:t>
            </a:r>
            <a:r>
              <a:rPr lang="en-US" altLang="zh-CN" b="1">
                <a:latin typeface="楷体_GB2312" pitchFamily="49" charset="-122"/>
                <a:ea typeface="楷体_GB2312" pitchFamily="49" charset="-122"/>
              </a:rPr>
              <a:t>)</a:t>
            </a:r>
            <a:r>
              <a:rPr lang="en-US" altLang="zh-CN" b="1" baseline="30000">
                <a:latin typeface="楷体_GB2312" pitchFamily="49" charset="-122"/>
                <a:ea typeface="楷体_GB2312" pitchFamily="49" charset="-122"/>
              </a:rPr>
              <a:t>s</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，则</a:t>
            </a:r>
            <a:r>
              <a:rPr lang="en-US" altLang="zh-CN" b="1" i="1">
                <a:latin typeface="楷体_GB2312" pitchFamily="49" charset="-122"/>
                <a:ea typeface="楷体_GB2312" pitchFamily="49" charset="-122"/>
              </a:rPr>
              <a:t>n</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k</a:t>
            </a:r>
            <a:r>
              <a:rPr lang="en-US" altLang="zh-CN" b="1" i="1">
                <a:ea typeface="楷体_GB2312" pitchFamily="49" charset="-122"/>
              </a:rPr>
              <a:t>·</a:t>
            </a:r>
            <a:r>
              <a:rPr lang="en-US" altLang="zh-CN" b="1" i="1">
                <a:latin typeface="楷体_GB2312" pitchFamily="49" charset="-122"/>
                <a:ea typeface="楷体_GB2312" pitchFamily="49" charset="-122"/>
              </a:rPr>
              <a:t>s</a:t>
            </a:r>
            <a:r>
              <a:rPr lang="zh-CN" altLang="en-US" b="1">
                <a:latin typeface="楷体_GB2312" pitchFamily="49" charset="-122"/>
                <a:ea typeface="楷体_GB2312" pitchFamily="49" charset="-122"/>
              </a:rPr>
              <a:t>，从而</a:t>
            </a:r>
            <a:r>
              <a:rPr lang="en-US" altLang="zh-CN" b="1" i="1">
                <a:latin typeface="楷体_GB2312" pitchFamily="49" charset="-122"/>
                <a:ea typeface="楷体_GB2312" pitchFamily="49" charset="-122"/>
              </a:rPr>
              <a:t>n</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k</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n</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k</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k</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n</a:t>
            </a:r>
            <a:r>
              <a:rPr lang="en-US" altLang="zh-CN" b="1">
                <a:latin typeface="楷体_GB2312" pitchFamily="49" charset="-122"/>
                <a:ea typeface="楷体_GB2312" pitchFamily="49" charset="-122"/>
              </a:rPr>
              <a:t>)</a:t>
            </a:r>
            <a:r>
              <a:rPr lang="en-US" altLang="zh-CN" b="1" i="1">
                <a:ea typeface="楷体_GB2312" pitchFamily="49" charset="-122"/>
              </a:rPr>
              <a:t>·</a:t>
            </a:r>
            <a:r>
              <a:rPr lang="en-US" altLang="zh-CN" sz="3200" b="1" i="1">
                <a:latin typeface="楷体_GB2312" pitchFamily="49" charset="-122"/>
                <a:ea typeface="楷体_GB2312" pitchFamily="49" charset="-122"/>
              </a:rPr>
              <a:t>s</a:t>
            </a:r>
            <a:r>
              <a:rPr lang="zh-CN" altLang="en-US" b="1">
                <a:latin typeface="楷体_GB2312" pitchFamily="49" charset="-122"/>
                <a:ea typeface="楷体_GB2312" pitchFamily="49" charset="-122"/>
              </a:rPr>
              <a:t>。  </a:t>
            </a:r>
          </a:p>
          <a:p>
            <a:pPr marL="447675" indent="-447675" eaLnBrk="0" latinLnBrk="1" hangingPunct="0">
              <a:buClr>
                <a:srgbClr val="000099"/>
              </a:buClr>
              <a:buFont typeface="Wingdings" pitchFamily="2" charset="2"/>
              <a:buNone/>
            </a:pPr>
            <a:r>
              <a:rPr lang="zh-CN" altLang="en-US" b="1">
                <a:latin typeface="楷体_GB2312" pitchFamily="49" charset="-122"/>
                <a:ea typeface="楷体_GB2312" pitchFamily="49" charset="-122"/>
              </a:rPr>
              <a:t>      由</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n</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k</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n</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k</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k</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n</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，得</a:t>
            </a:r>
            <a:r>
              <a:rPr lang="en-US" altLang="zh-CN" b="1" i="1">
                <a:latin typeface="楷体_GB2312" pitchFamily="49" charset="-122"/>
                <a:ea typeface="楷体_GB2312" pitchFamily="49" charset="-122"/>
              </a:rPr>
              <a:t>n</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k</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n</a:t>
            </a:r>
            <a:r>
              <a:rPr lang="en-US" altLang="zh-CN" b="1">
                <a:latin typeface="楷体_GB2312" pitchFamily="49" charset="-122"/>
                <a:ea typeface="楷体_GB2312" pitchFamily="49" charset="-122"/>
              </a:rPr>
              <a:t>)|</a:t>
            </a:r>
            <a:r>
              <a:rPr lang="en-US" altLang="zh-CN" sz="3200" b="1" i="1">
                <a:latin typeface="楷体_GB2312" pitchFamily="49" charset="-122"/>
                <a:ea typeface="楷体_GB2312" pitchFamily="49" charset="-122"/>
              </a:rPr>
              <a:t>s</a:t>
            </a:r>
            <a:r>
              <a:rPr lang="zh-CN" altLang="en-US" b="1">
                <a:latin typeface="楷体_GB2312" pitchFamily="49" charset="-122"/>
                <a:ea typeface="楷体_GB2312" pitchFamily="49" charset="-122"/>
              </a:rPr>
              <a:t>。</a:t>
            </a:r>
          </a:p>
          <a:p>
            <a:pPr marL="447675" indent="-447675" eaLnBrk="0" latinLnBrk="1" hangingPunct="0">
              <a:buClr>
                <a:srgbClr val="000099"/>
              </a:buClr>
              <a:buFont typeface="Wingdings" pitchFamily="2" charset="2"/>
              <a:buNone/>
            </a:pPr>
            <a:r>
              <a:rPr lang="zh-CN" altLang="en-US" b="1">
                <a:latin typeface="楷体_GB2312" pitchFamily="49" charset="-122"/>
                <a:ea typeface="楷体_GB2312" pitchFamily="49" charset="-122"/>
              </a:rPr>
              <a:t>   由此，</a:t>
            </a:r>
            <a:r>
              <a:rPr lang="en-US" altLang="zh-CN" b="1" i="1">
                <a:latin typeface="楷体_GB2312" pitchFamily="49" charset="-122"/>
                <a:ea typeface="楷体_GB2312" pitchFamily="49" charset="-122"/>
              </a:rPr>
              <a:t>n</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k</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n</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是使得</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i="1" baseline="30000">
                <a:latin typeface="楷体_GB2312" pitchFamily="49" charset="-122"/>
                <a:ea typeface="楷体_GB2312" pitchFamily="49" charset="-122"/>
              </a:rPr>
              <a:t>k</a:t>
            </a:r>
            <a:r>
              <a:rPr lang="en-US" altLang="zh-CN" b="1">
                <a:latin typeface="楷体_GB2312" pitchFamily="49" charset="-122"/>
                <a:ea typeface="楷体_GB2312" pitchFamily="49" charset="-122"/>
              </a:rPr>
              <a:t>)</a:t>
            </a:r>
            <a:r>
              <a:rPr lang="en-US" altLang="zh-CN" b="1" i="1" baseline="30000">
                <a:latin typeface="楷体_GB2312" pitchFamily="49" charset="-122"/>
                <a:ea typeface="楷体_GB2312" pitchFamily="49" charset="-122"/>
              </a:rPr>
              <a:t>n</a:t>
            </a:r>
            <a:r>
              <a:rPr lang="en-US" altLang="zh-CN" b="1" baseline="30000">
                <a:latin typeface="楷体_GB2312" pitchFamily="49" charset="-122"/>
                <a:ea typeface="楷体_GB2312" pitchFamily="49" charset="-122"/>
              </a:rPr>
              <a:t>/(</a:t>
            </a:r>
            <a:r>
              <a:rPr lang="en-US" altLang="zh-CN" b="1" i="1" baseline="30000">
                <a:latin typeface="楷体_GB2312" pitchFamily="49" charset="-122"/>
                <a:ea typeface="楷体_GB2312" pitchFamily="49" charset="-122"/>
              </a:rPr>
              <a:t>k</a:t>
            </a:r>
            <a:r>
              <a:rPr lang="en-US" altLang="zh-CN" b="1" baseline="30000">
                <a:latin typeface="楷体_GB2312" pitchFamily="49" charset="-122"/>
                <a:ea typeface="楷体_GB2312" pitchFamily="49" charset="-122"/>
              </a:rPr>
              <a:t>,</a:t>
            </a:r>
            <a:r>
              <a:rPr lang="en-US" altLang="zh-CN" b="1" i="1" baseline="30000">
                <a:latin typeface="楷体_GB2312" pitchFamily="49" charset="-122"/>
                <a:ea typeface="楷体_GB2312" pitchFamily="49" charset="-122"/>
              </a:rPr>
              <a:t>n</a:t>
            </a:r>
            <a:r>
              <a:rPr lang="en-US" altLang="zh-CN" b="1" baseline="30000">
                <a:latin typeface="楷体_GB2312" pitchFamily="49" charset="-122"/>
                <a:ea typeface="楷体_GB2312" pitchFamily="49" charset="-122"/>
              </a:rPr>
              <a:t>)</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成立的最小正整数，故</a:t>
            </a:r>
            <a:r>
              <a:rPr lang="en-US" altLang="zh-CN" b="1" i="1">
                <a:solidFill>
                  <a:srgbClr val="FF3300"/>
                </a:solidFill>
                <a:latin typeface="楷体_GB2312" pitchFamily="49" charset="-122"/>
                <a:ea typeface="楷体_GB2312" pitchFamily="49" charset="-122"/>
              </a:rPr>
              <a:t>o</a:t>
            </a:r>
            <a:r>
              <a:rPr lang="en-US" altLang="zh-CN" b="1">
                <a:solidFill>
                  <a:srgbClr val="FF3300"/>
                </a:solidFill>
                <a:latin typeface="楷体_GB2312" pitchFamily="49" charset="-122"/>
                <a:ea typeface="楷体_GB2312" pitchFamily="49" charset="-122"/>
              </a:rPr>
              <a:t>(</a:t>
            </a:r>
            <a:r>
              <a:rPr lang="en-US" altLang="zh-CN" b="1" i="1">
                <a:solidFill>
                  <a:srgbClr val="FF3300"/>
                </a:solidFill>
                <a:latin typeface="楷体_GB2312" pitchFamily="49" charset="-122"/>
                <a:ea typeface="楷体_GB2312" pitchFamily="49" charset="-122"/>
              </a:rPr>
              <a:t>a</a:t>
            </a:r>
            <a:r>
              <a:rPr lang="en-US" altLang="zh-CN" b="1" i="1" baseline="30000">
                <a:solidFill>
                  <a:srgbClr val="FF3300"/>
                </a:solidFill>
                <a:latin typeface="楷体_GB2312" pitchFamily="49" charset="-122"/>
                <a:ea typeface="楷体_GB2312" pitchFamily="49" charset="-122"/>
              </a:rPr>
              <a:t>k</a:t>
            </a:r>
            <a:r>
              <a:rPr lang="en-US" altLang="zh-CN" b="1">
                <a:solidFill>
                  <a:srgbClr val="FF3300"/>
                </a:solidFill>
                <a:latin typeface="楷体_GB2312" pitchFamily="49" charset="-122"/>
                <a:ea typeface="楷体_GB2312" pitchFamily="49" charset="-122"/>
              </a:rPr>
              <a:t>)=</a:t>
            </a:r>
            <a:r>
              <a:rPr lang="en-US" altLang="zh-CN" b="1" i="1">
                <a:solidFill>
                  <a:srgbClr val="FF3300"/>
                </a:solidFill>
                <a:latin typeface="楷体_GB2312" pitchFamily="49" charset="-122"/>
                <a:ea typeface="楷体_GB2312" pitchFamily="49" charset="-122"/>
              </a:rPr>
              <a:t>n</a:t>
            </a:r>
            <a:r>
              <a:rPr lang="en-US" altLang="zh-CN" b="1">
                <a:solidFill>
                  <a:srgbClr val="FF3300"/>
                </a:solidFill>
                <a:latin typeface="楷体_GB2312" pitchFamily="49" charset="-122"/>
                <a:ea typeface="楷体_GB2312" pitchFamily="49" charset="-122"/>
              </a:rPr>
              <a:t>/(</a:t>
            </a:r>
            <a:r>
              <a:rPr lang="en-US" altLang="zh-CN" b="1" i="1">
                <a:solidFill>
                  <a:srgbClr val="FF3300"/>
                </a:solidFill>
                <a:latin typeface="楷体_GB2312" pitchFamily="49" charset="-122"/>
                <a:ea typeface="楷体_GB2312" pitchFamily="49" charset="-122"/>
              </a:rPr>
              <a:t>k</a:t>
            </a:r>
            <a:r>
              <a:rPr lang="en-US" altLang="zh-CN" b="1">
                <a:solidFill>
                  <a:srgbClr val="FF3300"/>
                </a:solidFill>
                <a:latin typeface="楷体_GB2312" pitchFamily="49" charset="-122"/>
                <a:ea typeface="楷体_GB2312" pitchFamily="49" charset="-122"/>
              </a:rPr>
              <a:t>,</a:t>
            </a:r>
            <a:r>
              <a:rPr lang="en-US" altLang="zh-CN" b="1" i="1">
                <a:solidFill>
                  <a:srgbClr val="FF3300"/>
                </a:solidFill>
                <a:latin typeface="楷体_GB2312" pitchFamily="49" charset="-122"/>
                <a:ea typeface="楷体_GB2312" pitchFamily="49" charset="-122"/>
              </a:rPr>
              <a:t>n</a:t>
            </a:r>
            <a:r>
              <a:rPr lang="en-US" altLang="zh-CN" b="1">
                <a:solidFill>
                  <a:srgbClr val="FF3300"/>
                </a:solidFill>
                <a:latin typeface="楷体_GB2312" pitchFamily="49" charset="-122"/>
                <a:ea typeface="楷体_GB2312" pitchFamily="49" charset="-122"/>
              </a:rPr>
              <a:t>)</a:t>
            </a:r>
            <a:r>
              <a:rPr lang="zh-CN" altLang="en-US">
                <a:latin typeface="楷体_GB2312" pitchFamily="49" charset="-122"/>
                <a:ea typeface="楷体_GB2312" pitchFamily="49" charset="-122"/>
              </a:rPr>
              <a:t>。</a:t>
            </a:r>
          </a:p>
          <a:p>
            <a:pPr marL="447675" indent="-447675" eaLnBrk="0" latinLnBrk="1" hangingPunct="0">
              <a:buClr>
                <a:srgbClr val="000099"/>
              </a:buClr>
              <a:buFont typeface="Wingdings" pitchFamily="2" charset="2"/>
              <a:buNone/>
            </a:pPr>
            <a:endParaRPr lang="zh-CN" altLang="en-US" sz="1400">
              <a:latin typeface="楷体_GB2312" pitchFamily="49" charset="-122"/>
              <a:ea typeface="楷体_GB2312" pitchFamily="49" charset="-122"/>
            </a:endParaRPr>
          </a:p>
          <a:p>
            <a:pPr marL="447675" indent="-447675" eaLnBrk="0" latinLnBrk="1" hangingPunct="0">
              <a:buClr>
                <a:srgbClr val="000099"/>
              </a:buClr>
              <a:buFont typeface="Wingdings" pitchFamily="2" charset="2"/>
              <a:buNone/>
            </a:pPr>
            <a:r>
              <a:rPr lang="zh-CN" altLang="en-US" b="1">
                <a:solidFill>
                  <a:srgbClr val="FF3300"/>
                </a:solidFill>
                <a:latin typeface="楷体_GB2312" pitchFamily="49" charset="-122"/>
                <a:ea typeface="楷体_GB2312" pitchFamily="49" charset="-122"/>
              </a:rPr>
              <a:t>注</a:t>
            </a:r>
            <a:r>
              <a:rPr lang="zh-CN" altLang="en-US">
                <a:latin typeface="楷体_GB2312" pitchFamily="49" charset="-122"/>
                <a:ea typeface="楷体_GB2312" pitchFamily="49" charset="-122"/>
              </a:rPr>
              <a:t>：由定理</a:t>
            </a:r>
            <a:r>
              <a:rPr lang="en-US" altLang="zh-CN">
                <a:latin typeface="楷体_GB2312" pitchFamily="49" charset="-122"/>
                <a:ea typeface="楷体_GB2312" pitchFamily="49" charset="-122"/>
              </a:rPr>
              <a:t>1.12</a:t>
            </a:r>
            <a:r>
              <a:rPr lang="zh-CN" altLang="en-US">
                <a:latin typeface="楷体_GB2312" pitchFamily="49" charset="-122"/>
                <a:ea typeface="楷体_GB2312" pitchFamily="49" charset="-122"/>
              </a:rPr>
              <a:t>知</a:t>
            </a:r>
            <a:r>
              <a:rPr lang="en-US" altLang="zh-CN">
                <a:latin typeface="楷体_GB2312" pitchFamily="49" charset="-122"/>
                <a:ea typeface="楷体_GB2312" pitchFamily="49" charset="-122"/>
              </a:rPr>
              <a:t>:</a:t>
            </a:r>
            <a:r>
              <a:rPr lang="en-US" altLang="zh-CN" b="1" i="1">
                <a:solidFill>
                  <a:srgbClr val="FF3300"/>
                </a:solidFill>
                <a:latin typeface="楷体_GB2312" pitchFamily="49" charset="-122"/>
                <a:ea typeface="楷体_GB2312" pitchFamily="49" charset="-122"/>
              </a:rPr>
              <a:t>a</a:t>
            </a:r>
            <a:r>
              <a:rPr lang="en-US" altLang="zh-CN" b="1" i="1" baseline="30000">
                <a:solidFill>
                  <a:srgbClr val="FF3300"/>
                </a:solidFill>
                <a:latin typeface="楷体_GB2312" pitchFamily="49" charset="-122"/>
                <a:ea typeface="楷体_GB2312" pitchFamily="49" charset="-122"/>
              </a:rPr>
              <a:t>k</a:t>
            </a:r>
            <a:r>
              <a:rPr lang="zh-CN" altLang="en-US" b="1">
                <a:solidFill>
                  <a:srgbClr val="FF3300"/>
                </a:solidFill>
                <a:latin typeface="楷体_GB2312" pitchFamily="49" charset="-122"/>
                <a:ea typeface="楷体_GB2312" pitchFamily="49" charset="-122"/>
              </a:rPr>
              <a:t>是</a:t>
            </a:r>
            <a:r>
              <a:rPr lang="en-US" altLang="zh-CN" b="1" i="1">
                <a:solidFill>
                  <a:srgbClr val="FF3300"/>
                </a:solidFill>
                <a:latin typeface="楷体_GB2312" pitchFamily="49" charset="-122"/>
                <a:ea typeface="楷体_GB2312" pitchFamily="49" charset="-122"/>
              </a:rPr>
              <a:t>G</a:t>
            </a:r>
            <a:r>
              <a:rPr lang="zh-CN" altLang="en-US" b="1">
                <a:solidFill>
                  <a:srgbClr val="FF3300"/>
                </a:solidFill>
                <a:latin typeface="楷体_GB2312" pitchFamily="49" charset="-122"/>
                <a:ea typeface="楷体_GB2312" pitchFamily="49" charset="-122"/>
              </a:rPr>
              <a:t>的生成元⇔</a:t>
            </a:r>
            <a:r>
              <a:rPr lang="en-US" altLang="zh-CN" b="1">
                <a:solidFill>
                  <a:srgbClr val="FF3300"/>
                </a:solidFill>
                <a:latin typeface="楷体_GB2312" pitchFamily="49" charset="-122"/>
                <a:ea typeface="楷体_GB2312" pitchFamily="49" charset="-122"/>
              </a:rPr>
              <a:t>(</a:t>
            </a:r>
            <a:r>
              <a:rPr lang="en-US" altLang="zh-CN" b="1" i="1">
                <a:solidFill>
                  <a:srgbClr val="FF3300"/>
                </a:solidFill>
                <a:latin typeface="楷体_GB2312" pitchFamily="49" charset="-122"/>
                <a:ea typeface="楷体_GB2312" pitchFamily="49" charset="-122"/>
              </a:rPr>
              <a:t>k</a:t>
            </a:r>
            <a:r>
              <a:rPr lang="en-US" altLang="zh-CN" b="1">
                <a:solidFill>
                  <a:srgbClr val="FF3300"/>
                </a:solidFill>
                <a:latin typeface="楷体_GB2312" pitchFamily="49" charset="-122"/>
                <a:ea typeface="楷体_GB2312" pitchFamily="49" charset="-122"/>
              </a:rPr>
              <a:t>,</a:t>
            </a:r>
            <a:r>
              <a:rPr lang="en-US" altLang="zh-CN" b="1" i="1">
                <a:solidFill>
                  <a:srgbClr val="FF3300"/>
                </a:solidFill>
                <a:latin typeface="楷体_GB2312" pitchFamily="49" charset="-122"/>
                <a:ea typeface="楷体_GB2312" pitchFamily="49" charset="-122"/>
              </a:rPr>
              <a:t>n</a:t>
            </a:r>
            <a:r>
              <a:rPr lang="en-US" altLang="zh-CN" b="1">
                <a:solidFill>
                  <a:srgbClr val="FF3300"/>
                </a:solidFill>
                <a:latin typeface="楷体_GB2312" pitchFamily="49" charset="-122"/>
                <a:ea typeface="楷体_GB2312" pitchFamily="49" charset="-122"/>
              </a:rPr>
              <a:t>)=1</a:t>
            </a:r>
            <a:r>
              <a:rPr lang="en-US" altLang="zh-CN" b="1">
                <a:latin typeface="楷体_GB2312" pitchFamily="49" charset="-122"/>
                <a:ea typeface="楷体_GB2312" pitchFamily="49" charset="-122"/>
              </a:rPr>
              <a:t> </a:t>
            </a:r>
          </a:p>
          <a:p>
            <a:pPr marL="447675" indent="-447675" eaLnBrk="0" latinLnBrk="1" hangingPunct="0">
              <a:buClr>
                <a:srgbClr val="000099"/>
              </a:buClr>
              <a:buFont typeface="Wingdings" pitchFamily="2" charset="2"/>
              <a:buNone/>
            </a:pP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因此</a:t>
            </a:r>
            <a:r>
              <a:rPr lang="en-US" altLang="zh-CN" b="1">
                <a:solidFill>
                  <a:srgbClr val="0033CC"/>
                </a:solidFill>
                <a:latin typeface="楷体_GB2312" pitchFamily="49" charset="-122"/>
                <a:ea typeface="楷体_GB2312" pitchFamily="49" charset="-122"/>
              </a:rPr>
              <a:t>G</a:t>
            </a:r>
            <a:r>
              <a:rPr lang="zh-CN" altLang="en-US" b="1">
                <a:solidFill>
                  <a:srgbClr val="0033CC"/>
                </a:solidFill>
                <a:latin typeface="楷体_GB2312" pitchFamily="49" charset="-122"/>
                <a:ea typeface="楷体_GB2312" pitchFamily="49" charset="-122"/>
              </a:rPr>
              <a:t>有</a:t>
            </a:r>
            <a:r>
              <a:rPr lang="el-GR" altLang="zh-CN" sz="3200" b="1" i="1">
                <a:solidFill>
                  <a:srgbClr val="0033CC"/>
                </a:solidFill>
                <a:latin typeface="楷体_GB2312" pitchFamily="49" charset="-122"/>
                <a:ea typeface="楷体_GB2312" pitchFamily="49" charset="-122"/>
              </a:rPr>
              <a:t>φ</a:t>
            </a:r>
            <a:r>
              <a:rPr lang="en-US" altLang="zh-CN" b="1">
                <a:solidFill>
                  <a:srgbClr val="0033CC"/>
                </a:solidFill>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n</a:t>
            </a:r>
            <a:r>
              <a:rPr lang="en-US" altLang="zh-CN" b="1">
                <a:solidFill>
                  <a:srgbClr val="0033CC"/>
                </a:solidFill>
                <a:latin typeface="楷体_GB2312" pitchFamily="49" charset="-122"/>
                <a:ea typeface="楷体_GB2312" pitchFamily="49" charset="-122"/>
              </a:rPr>
              <a:t>)</a:t>
            </a:r>
            <a:r>
              <a:rPr lang="zh-CN" altLang="en-US" b="1">
                <a:solidFill>
                  <a:srgbClr val="0033CC"/>
                </a:solidFill>
                <a:latin typeface="楷体_GB2312" pitchFamily="49" charset="-122"/>
                <a:ea typeface="楷体_GB2312" pitchFamily="49" charset="-122"/>
              </a:rPr>
              <a:t>个生成元</a:t>
            </a:r>
            <a:r>
              <a:rPr lang="en-US" altLang="zh-CN" b="1" i="1">
                <a:solidFill>
                  <a:srgbClr val="0033CC"/>
                </a:solidFill>
                <a:latin typeface="楷体_GB2312" pitchFamily="49" charset="-122"/>
                <a:ea typeface="楷体_GB2312" pitchFamily="49" charset="-122"/>
              </a:rPr>
              <a:t>a</a:t>
            </a:r>
            <a:r>
              <a:rPr lang="en-US" altLang="zh-CN" b="1" i="1" baseline="30000">
                <a:solidFill>
                  <a:srgbClr val="0033CC"/>
                </a:solidFill>
                <a:latin typeface="楷体_GB2312" pitchFamily="49" charset="-122"/>
                <a:ea typeface="楷体_GB2312" pitchFamily="49" charset="-122"/>
              </a:rPr>
              <a:t>k</a:t>
            </a:r>
            <a:r>
              <a:rPr lang="en-US" altLang="zh-CN">
                <a:solidFill>
                  <a:srgbClr val="0033CC"/>
                </a:solidFill>
                <a:latin typeface="楷体_GB2312" pitchFamily="49" charset="-122"/>
                <a:ea typeface="楷体_GB2312" pitchFamily="49" charset="-122"/>
              </a:rPr>
              <a:t>,0&lt;</a:t>
            </a:r>
            <a:r>
              <a:rPr lang="en-US" altLang="zh-CN" i="1">
                <a:solidFill>
                  <a:srgbClr val="0033CC"/>
                </a:solidFill>
                <a:latin typeface="楷体_GB2312" pitchFamily="49" charset="-122"/>
                <a:ea typeface="楷体_GB2312" pitchFamily="49" charset="-122"/>
              </a:rPr>
              <a:t>k&lt;n</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k</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n</a:t>
            </a:r>
            <a:r>
              <a:rPr lang="en-US" altLang="zh-CN">
                <a:latin typeface="楷体_GB2312" pitchFamily="49" charset="-122"/>
                <a:ea typeface="楷体_GB2312" pitchFamily="49" charset="-122"/>
              </a:rPr>
              <a:t>)=1</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3618">
                                            <p:txEl>
                                              <p:pRg st="9" end="9"/>
                                            </p:txEl>
                                          </p:spTgt>
                                        </p:tgtEl>
                                        <p:attrNameLst>
                                          <p:attrName>style.visibility</p:attrName>
                                        </p:attrNameLst>
                                      </p:cBhvr>
                                      <p:to>
                                        <p:strVal val="visible"/>
                                      </p:to>
                                    </p:set>
                                    <p:animEffect transition="in" filter="blinds(horizontal)">
                                      <p:cBhvr>
                                        <p:cTn id="7" dur="500"/>
                                        <p:tgtEl>
                                          <p:spTgt spid="623618">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23618">
                                            <p:txEl>
                                              <p:pRg st="10" end="10"/>
                                            </p:txEl>
                                          </p:spTgt>
                                        </p:tgtEl>
                                        <p:attrNameLst>
                                          <p:attrName>style.visibility</p:attrName>
                                        </p:attrNameLst>
                                      </p:cBhvr>
                                      <p:to>
                                        <p:strVal val="visible"/>
                                      </p:to>
                                    </p:set>
                                    <p:anim calcmode="lin" valueType="num">
                                      <p:cBhvr additive="base">
                                        <p:cTn id="12" dur="500" fill="hold"/>
                                        <p:tgtEl>
                                          <p:spTgt spid="623618">
                                            <p:txEl>
                                              <p:pRg st="10" end="1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2361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2"/>
          <p:cNvSpPr txBox="1">
            <a:spLocks noGrp="1"/>
          </p:cNvSpPr>
          <p:nvPr/>
        </p:nvSpPr>
        <p:spPr>
          <a:xfrm>
            <a:off x="8215313" y="6429375"/>
            <a:ext cx="928687" cy="428625"/>
          </a:xfrm>
          <a:prstGeom prst="rect">
            <a:avLst/>
          </a:prstGeom>
          <a:noFill/>
        </p:spPr>
        <p:txBody>
          <a:bodyPr/>
          <a:lstStyle/>
          <a:p>
            <a:pPr>
              <a:defRPr/>
            </a:pPr>
            <a:fld id="{C09FC0ED-A4B5-4B2E-B6E8-DF19DBEE6846}" type="slidenum">
              <a:rPr lang="en-US" altLang="zh-CN" sz="2000">
                <a:solidFill>
                  <a:schemeClr val="bg1">
                    <a:lumMod val="50000"/>
                  </a:schemeClr>
                </a:solidFill>
                <a:ea typeface="宋体" pitchFamily="2" charset="-122"/>
              </a:rPr>
              <a:pPr>
                <a:defRPr/>
              </a:pPr>
              <a:t>57</a:t>
            </a:fld>
            <a:endParaRPr lang="en-US" altLang="zh-CN" sz="2000">
              <a:solidFill>
                <a:schemeClr val="bg1">
                  <a:lumMod val="50000"/>
                </a:schemeClr>
              </a:solidFill>
              <a:ea typeface="宋体" pitchFamily="2" charset="-122"/>
            </a:endParaRPr>
          </a:p>
        </p:txBody>
      </p:sp>
      <p:sp>
        <p:nvSpPr>
          <p:cNvPr id="624642"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1.2.2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子群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循环群</a:t>
            </a:r>
          </a:p>
        </p:txBody>
      </p:sp>
      <p:sp>
        <p:nvSpPr>
          <p:cNvPr id="624643" name="Rectangle 24"/>
          <p:cNvSpPr>
            <a:spLocks noRot="1" noChangeArrowheads="1"/>
          </p:cNvSpPr>
          <p:nvPr/>
        </p:nvSpPr>
        <p:spPr bwMode="auto">
          <a:xfrm>
            <a:off x="304800" y="1125538"/>
            <a:ext cx="7939088" cy="1943100"/>
          </a:xfrm>
          <a:prstGeom prst="rect">
            <a:avLst/>
          </a:prstGeom>
          <a:noFill/>
          <a:ln w="9525">
            <a:noFill/>
            <a:miter lim="800000"/>
            <a:headEnd/>
            <a:tailEnd/>
          </a:ln>
        </p:spPr>
        <p:txBody>
          <a:bodyPr/>
          <a:lstStyle/>
          <a:p>
            <a:pPr marL="447675" indent="-447675" eaLnBrk="0" latinLnBrk="1" hangingPunct="0">
              <a:lnSpc>
                <a:spcPct val="130000"/>
              </a:lnSpc>
              <a:buClr>
                <a:srgbClr val="000099"/>
              </a:buClr>
              <a:buFont typeface="Wingdings" pitchFamily="2" charset="2"/>
              <a:buNone/>
            </a:pPr>
            <a:r>
              <a:rPr lang="zh-CN" altLang="en-US" b="1">
                <a:solidFill>
                  <a:srgbClr val="FF3300"/>
                </a:solidFill>
                <a:latin typeface="楷体_GB2312" pitchFamily="49" charset="-122"/>
                <a:ea typeface="楷体_GB2312" pitchFamily="49" charset="-122"/>
              </a:rPr>
              <a:t>例</a:t>
            </a:r>
            <a:r>
              <a:rPr lang="en-US" altLang="zh-CN" b="1">
                <a:solidFill>
                  <a:srgbClr val="FF3300"/>
                </a:solidFill>
                <a:latin typeface="楷体_GB2312" pitchFamily="49" charset="-122"/>
                <a:ea typeface="楷体_GB2312" pitchFamily="49" charset="-122"/>
              </a:rPr>
              <a:t>3</a:t>
            </a:r>
            <a:r>
              <a:rPr lang="zh-CN" altLang="en-US">
                <a:solidFill>
                  <a:srgbClr val="333399"/>
                </a:solidFill>
                <a:latin typeface="楷体_GB2312" pitchFamily="49" charset="-122"/>
                <a:ea typeface="楷体_GB2312" pitchFamily="49" charset="-122"/>
              </a:rPr>
              <a:t>：</a:t>
            </a:r>
            <a:r>
              <a:rPr lang="zh-CN" altLang="en-US" b="1">
                <a:latin typeface="楷体_GB2312" pitchFamily="49" charset="-122"/>
                <a:ea typeface="楷体_GB2312" pitchFamily="49" charset="-122"/>
              </a:rPr>
              <a:t>加法群</a:t>
            </a:r>
            <a:r>
              <a:rPr lang="en-US" altLang="zh-CN" b="1" i="1">
                <a:latin typeface="楷体_GB2312" pitchFamily="49" charset="-122"/>
                <a:ea typeface="楷体_GB2312" pitchFamily="49" charset="-122"/>
              </a:rPr>
              <a:t>Z</a:t>
            </a:r>
            <a:r>
              <a:rPr lang="en-US" altLang="zh-CN" b="1" baseline="-25000">
                <a:latin typeface="楷体_GB2312" pitchFamily="49" charset="-122"/>
                <a:ea typeface="楷体_GB2312" pitchFamily="49" charset="-122"/>
              </a:rPr>
              <a:t>36</a:t>
            </a:r>
            <a:r>
              <a:rPr lang="zh-CN" altLang="en-US" b="1">
                <a:latin typeface="楷体_GB2312" pitchFamily="49" charset="-122"/>
                <a:ea typeface="楷体_GB2312" pitchFamily="49" charset="-122"/>
              </a:rPr>
              <a:t>是一个循环群，</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是生成元。</a:t>
            </a:r>
          </a:p>
          <a:p>
            <a:pPr marL="447675" indent="-447675" eaLnBrk="0" latinLnBrk="1" hangingPunct="0">
              <a:lnSpc>
                <a:spcPct val="130000"/>
              </a:lnSpc>
              <a:buClr>
                <a:srgbClr val="000099"/>
              </a:buClr>
              <a:buFont typeface="Wingdings" pitchFamily="2" charset="2"/>
              <a:buNone/>
            </a:pPr>
            <a:r>
              <a:rPr lang="zh-CN" altLang="en-US" b="1">
                <a:latin typeface="楷体_GB2312" pitchFamily="49" charset="-122"/>
                <a:ea typeface="楷体_GB2312" pitchFamily="49" charset="-122"/>
              </a:rPr>
              <a:t>   由定理</a:t>
            </a:r>
            <a:r>
              <a:rPr lang="en-US" altLang="zh-CN" b="1">
                <a:latin typeface="楷体_GB2312" pitchFamily="49" charset="-122"/>
                <a:ea typeface="楷体_GB2312" pitchFamily="49" charset="-122"/>
              </a:rPr>
              <a:t>1.12</a:t>
            </a:r>
            <a:r>
              <a:rPr lang="zh-CN" altLang="en-US" b="1">
                <a:latin typeface="楷体_GB2312" pitchFamily="49" charset="-122"/>
                <a:ea typeface="楷体_GB2312" pitchFamily="49" charset="-122"/>
              </a:rPr>
              <a:t>知：</a:t>
            </a:r>
          </a:p>
          <a:p>
            <a:pPr marL="447675" indent="-447675" eaLnBrk="0" latinLnBrk="1" hangingPunct="0">
              <a:lnSpc>
                <a:spcPct val="130000"/>
              </a:lnSpc>
              <a:buClr>
                <a:srgbClr val="000099"/>
              </a:buClr>
              <a:buFont typeface="Wingdings" pitchFamily="2" charset="2"/>
              <a:buNone/>
            </a:pPr>
            <a:r>
              <a:rPr lang="en-US" altLang="zh-CN" b="1">
                <a:latin typeface="楷体_GB2312" pitchFamily="49" charset="-122"/>
                <a:ea typeface="楷体_GB2312" pitchFamily="49" charset="-122"/>
              </a:rPr>
              <a:t>     </a:t>
            </a:r>
            <a:r>
              <a:rPr lang="en-US" altLang="zh-CN" b="1">
                <a:solidFill>
                  <a:srgbClr val="0033CC"/>
                </a:solidFill>
                <a:latin typeface="楷体_GB2312" pitchFamily="49" charset="-122"/>
                <a:ea typeface="楷体_GB2312" pitchFamily="49" charset="-122"/>
              </a:rPr>
              <a:t>[6]</a:t>
            </a:r>
            <a:r>
              <a:rPr lang="zh-CN" altLang="en-US" b="1">
                <a:solidFill>
                  <a:srgbClr val="0033CC"/>
                </a:solidFill>
                <a:latin typeface="楷体_GB2312" pitchFamily="49" charset="-122"/>
                <a:ea typeface="楷体_GB2312" pitchFamily="49" charset="-122"/>
              </a:rPr>
              <a:t>的加法阶</a:t>
            </a:r>
            <a:r>
              <a:rPr lang="zh-CN" altLang="en-US" b="1">
                <a:latin typeface="楷体_GB2312" pitchFamily="49" charset="-122"/>
                <a:ea typeface="楷体_GB2312" pitchFamily="49" charset="-122"/>
              </a:rPr>
              <a:t>是： ？</a:t>
            </a:r>
          </a:p>
          <a:p>
            <a:pPr marL="447675" indent="-447675" eaLnBrk="0" latinLnBrk="1" hangingPunct="0">
              <a:lnSpc>
                <a:spcPct val="130000"/>
              </a:lnSpc>
              <a:buClr>
                <a:srgbClr val="000099"/>
              </a:buClr>
              <a:buFont typeface="Wingdings" pitchFamily="2" charset="2"/>
              <a:buNone/>
            </a:pPr>
            <a:r>
              <a:rPr lang="en-US" altLang="zh-CN" b="1">
                <a:latin typeface="楷体_GB2312" pitchFamily="49" charset="-122"/>
                <a:ea typeface="楷体_GB2312" pitchFamily="49" charset="-122"/>
              </a:rPr>
              <a:t>          36/(6,36)=6</a:t>
            </a:r>
            <a:r>
              <a:rPr lang="zh-CN" altLang="en-US" b="1">
                <a:latin typeface="楷体_GB2312" pitchFamily="49" charset="-122"/>
                <a:ea typeface="楷体_GB2312" pitchFamily="49" charset="-122"/>
              </a:rPr>
              <a:t>；</a:t>
            </a:r>
          </a:p>
          <a:p>
            <a:pPr marL="447675" indent="-447675" eaLnBrk="0" latinLnBrk="1" hangingPunct="0">
              <a:lnSpc>
                <a:spcPct val="130000"/>
              </a:lnSpc>
              <a:buClr>
                <a:srgbClr val="000099"/>
              </a:buClr>
              <a:buFont typeface="Wingdings" pitchFamily="2" charset="2"/>
              <a:buNone/>
            </a:pPr>
            <a:r>
              <a:rPr lang="en-US" altLang="zh-CN" b="1">
                <a:latin typeface="楷体_GB2312" pitchFamily="49" charset="-122"/>
                <a:ea typeface="楷体_GB2312" pitchFamily="49" charset="-122"/>
              </a:rPr>
              <a:t>     </a:t>
            </a:r>
            <a:r>
              <a:rPr lang="en-US" altLang="zh-CN" b="1">
                <a:solidFill>
                  <a:srgbClr val="0033CC"/>
                </a:solidFill>
                <a:latin typeface="楷体_GB2312" pitchFamily="49" charset="-122"/>
                <a:ea typeface="楷体_GB2312" pitchFamily="49" charset="-122"/>
              </a:rPr>
              <a:t>[8]</a:t>
            </a:r>
            <a:r>
              <a:rPr lang="zh-CN" altLang="en-US" b="1">
                <a:solidFill>
                  <a:srgbClr val="0033CC"/>
                </a:solidFill>
                <a:latin typeface="楷体_GB2312" pitchFamily="49" charset="-122"/>
                <a:ea typeface="楷体_GB2312" pitchFamily="49" charset="-122"/>
              </a:rPr>
              <a:t>的</a:t>
            </a:r>
            <a:r>
              <a:rPr lang="zh-CN" altLang="en-US" b="1">
                <a:solidFill>
                  <a:srgbClr val="0033CC"/>
                </a:solidFill>
                <a:ea typeface="楷体_GB2312" pitchFamily="49" charset="-122"/>
              </a:rPr>
              <a:t>加法</a:t>
            </a:r>
            <a:r>
              <a:rPr lang="zh-CN" altLang="en-US" b="1">
                <a:solidFill>
                  <a:srgbClr val="0033CC"/>
                </a:solidFill>
                <a:latin typeface="楷体_GB2312" pitchFamily="49" charset="-122"/>
                <a:ea typeface="楷体_GB2312" pitchFamily="49" charset="-122"/>
              </a:rPr>
              <a:t>阶</a:t>
            </a:r>
            <a:r>
              <a:rPr lang="zh-CN" altLang="en-US" b="1">
                <a:latin typeface="楷体_GB2312" pitchFamily="49" charset="-122"/>
                <a:ea typeface="楷体_GB2312" pitchFamily="49" charset="-122"/>
              </a:rPr>
              <a:t>是： ？</a:t>
            </a:r>
          </a:p>
          <a:p>
            <a:pPr marL="447675" indent="-447675" eaLnBrk="0" latinLnBrk="1" hangingPunct="0">
              <a:lnSpc>
                <a:spcPct val="130000"/>
              </a:lnSpc>
              <a:buClr>
                <a:srgbClr val="000099"/>
              </a:buClr>
              <a:buFont typeface="Wingdings" pitchFamily="2" charset="2"/>
              <a:buNone/>
            </a:pPr>
            <a:r>
              <a:rPr lang="en-US" altLang="zh-CN" b="1">
                <a:latin typeface="楷体_GB2312" pitchFamily="49" charset="-122"/>
                <a:ea typeface="楷体_GB2312" pitchFamily="49" charset="-122"/>
              </a:rPr>
              <a:t>          36/(8,36)=9</a:t>
            </a:r>
            <a:r>
              <a:rPr lang="zh-CN" altLang="en-US" b="1">
                <a:latin typeface="楷体_GB2312" pitchFamily="49" charset="-122"/>
                <a:ea typeface="楷体_GB2312" pitchFamily="49" charset="-122"/>
              </a:rPr>
              <a:t>。</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43">
                                            <p:txEl>
                                              <p:pRg st="3" end="3"/>
                                            </p:txEl>
                                          </p:spTgt>
                                        </p:tgtEl>
                                        <p:attrNameLst>
                                          <p:attrName>style.visibility</p:attrName>
                                        </p:attrNameLst>
                                      </p:cBhvr>
                                      <p:to>
                                        <p:strVal val="visible"/>
                                      </p:to>
                                    </p:set>
                                    <p:animEffect transition="in" filter="blinds(horizontal)">
                                      <p:cBhvr>
                                        <p:cTn id="7" dur="500"/>
                                        <p:tgtEl>
                                          <p:spTgt spid="62464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643">
                                            <p:txEl>
                                              <p:pRg st="5" end="5"/>
                                            </p:txEl>
                                          </p:spTgt>
                                        </p:tgtEl>
                                        <p:attrNameLst>
                                          <p:attrName>style.visibility</p:attrName>
                                        </p:attrNameLst>
                                      </p:cBhvr>
                                      <p:to>
                                        <p:strVal val="visible"/>
                                      </p:to>
                                    </p:set>
                                    <p:animEffect transition="in" filter="blinds(horizontal)">
                                      <p:cBhvr>
                                        <p:cTn id="12" dur="500"/>
                                        <p:tgtEl>
                                          <p:spTgt spid="624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3"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1.2</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子群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循环群</a:t>
            </a:r>
          </a:p>
        </p:txBody>
      </p:sp>
      <p:sp>
        <p:nvSpPr>
          <p:cNvPr id="601094" name="Rectangle 3"/>
          <p:cNvSpPr txBox="1">
            <a:spLocks noChangeArrowheads="1"/>
          </p:cNvSpPr>
          <p:nvPr/>
        </p:nvSpPr>
        <p:spPr bwMode="auto">
          <a:xfrm>
            <a:off x="395288" y="1196975"/>
            <a:ext cx="8027987" cy="571500"/>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None/>
            </a:pPr>
            <a:r>
              <a:rPr lang="zh-CN" altLang="en-US" b="1">
                <a:solidFill>
                  <a:srgbClr val="C00000"/>
                </a:solidFill>
                <a:latin typeface="楷体_GB2312" pitchFamily="49" charset="-122"/>
                <a:ea typeface="楷体_GB2312" pitchFamily="49" charset="-122"/>
                <a:cs typeface="Times New Roman" pitchFamily="18" charset="0"/>
              </a:rPr>
              <a:t>定理</a:t>
            </a:r>
            <a:r>
              <a:rPr lang="en-US" altLang="zh-CN" b="1">
                <a:solidFill>
                  <a:srgbClr val="C00000"/>
                </a:solidFill>
                <a:latin typeface="楷体_GB2312" pitchFamily="49" charset="-122"/>
                <a:ea typeface="楷体_GB2312" pitchFamily="49" charset="-122"/>
                <a:cs typeface="Times New Roman" pitchFamily="18" charset="0"/>
              </a:rPr>
              <a:t>1.13 </a:t>
            </a:r>
            <a:r>
              <a:rPr kumimoji="0" lang="zh-CN" altLang="en-US" b="1">
                <a:latin typeface="楷体_GB2312" pitchFamily="49" charset="-122"/>
                <a:ea typeface="楷体_GB2312" pitchFamily="49" charset="-122"/>
                <a:cs typeface="Times New Roman" pitchFamily="18" charset="0"/>
              </a:rPr>
              <a:t>当</a:t>
            </a:r>
            <a:r>
              <a:rPr kumimoji="0" lang="en-US" altLang="zh-CN" b="1">
                <a:latin typeface="楷体_GB2312" pitchFamily="49" charset="-122"/>
                <a:ea typeface="楷体_GB2312" pitchFamily="49" charset="-122"/>
                <a:cs typeface="Times New Roman" pitchFamily="18" charset="0"/>
              </a:rPr>
              <a:t>n</a:t>
            </a:r>
            <a:r>
              <a:rPr kumimoji="0" lang="zh-CN" altLang="en-US" b="1">
                <a:latin typeface="楷体_GB2312" pitchFamily="49" charset="-122"/>
                <a:ea typeface="楷体_GB2312" pitchFamily="49" charset="-122"/>
                <a:cs typeface="Times New Roman" pitchFamily="18" charset="0"/>
              </a:rPr>
              <a:t>为素数时，群       为循环群。</a:t>
            </a:r>
            <a:endParaRPr kumimoji="0" lang="en-US" altLang="zh-CN" b="1">
              <a:latin typeface="楷体_GB2312" pitchFamily="49" charset="-122"/>
              <a:ea typeface="楷体_GB2312" pitchFamily="49" charset="-122"/>
              <a:cs typeface="Times New Roman" pitchFamily="18" charset="0"/>
            </a:endParaRPr>
          </a:p>
        </p:txBody>
      </p:sp>
      <p:graphicFrame>
        <p:nvGraphicFramePr>
          <p:cNvPr id="601092" name="Object 4"/>
          <p:cNvGraphicFramePr>
            <a:graphicFrameLocks noChangeAspect="1"/>
          </p:cNvGraphicFramePr>
          <p:nvPr/>
        </p:nvGraphicFramePr>
        <p:xfrm>
          <a:off x="4754563" y="1198563"/>
          <a:ext cx="1311275" cy="579437"/>
        </p:xfrm>
        <a:graphic>
          <a:graphicData uri="http://schemas.openxmlformats.org/presentationml/2006/ole">
            <p:oleObj spid="_x0000_s601092" name="Equation" r:id="rId3" imgW="545760" imgH="241200" progId="">
              <p:embed/>
            </p:oleObj>
          </a:graphicData>
        </a:graphic>
      </p:graphicFrame>
      <p:sp>
        <p:nvSpPr>
          <p:cNvPr id="601095" name="Rectangle 8"/>
          <p:cNvSpPr>
            <a:spLocks noChangeArrowheads="1"/>
          </p:cNvSpPr>
          <p:nvPr/>
        </p:nvSpPr>
        <p:spPr bwMode="auto">
          <a:xfrm>
            <a:off x="539750" y="1844675"/>
            <a:ext cx="8353425" cy="4706938"/>
          </a:xfrm>
          <a:prstGeom prst="rect">
            <a:avLst/>
          </a:prstGeom>
          <a:noFill/>
          <a:ln w="9525">
            <a:noFill/>
            <a:miter lim="800000"/>
            <a:headEnd/>
            <a:tailEnd/>
          </a:ln>
        </p:spPr>
        <p:txBody>
          <a:bodyPr>
            <a:spAutoFit/>
          </a:bodyPr>
          <a:lstStyle/>
          <a:p>
            <a:pPr eaLnBrk="0" latinLnBrk="1" hangingPunct="0">
              <a:lnSpc>
                <a:spcPct val="120000"/>
              </a:lnSpc>
              <a:buClr>
                <a:srgbClr val="000099"/>
              </a:buClr>
              <a:buFont typeface="Wingdings" pitchFamily="2" charset="2"/>
              <a:buNone/>
            </a:pPr>
            <a:r>
              <a:rPr lang="zh-CN" altLang="en-US" b="1">
                <a:solidFill>
                  <a:srgbClr val="FF3300"/>
                </a:solidFill>
                <a:latin typeface="楷体_GB2312" pitchFamily="49" charset="-122"/>
                <a:ea typeface="楷体_GB2312" pitchFamily="49" charset="-122"/>
              </a:rPr>
              <a:t>证明</a:t>
            </a:r>
            <a:r>
              <a:rPr lang="zh-CN" altLang="en-US">
                <a:solidFill>
                  <a:srgbClr val="333399"/>
                </a:solidFill>
                <a:latin typeface="楷体_GB2312" pitchFamily="49" charset="-122"/>
                <a:ea typeface="楷体_GB2312" pitchFamily="49" charset="-122"/>
              </a:rPr>
              <a:t>：</a:t>
            </a:r>
            <a:r>
              <a:rPr lang="zh-CN" altLang="en-US" b="1">
                <a:latin typeface="楷体_GB2312" pitchFamily="49" charset="-122"/>
                <a:ea typeface="楷体_GB2312" pitchFamily="49" charset="-122"/>
              </a:rPr>
              <a:t>设</a:t>
            </a:r>
            <a:r>
              <a:rPr lang="en-US" altLang="zh-CN" b="1" i="1">
                <a:latin typeface="楷体_GB2312" pitchFamily="49" charset="-122"/>
                <a:ea typeface="楷体_GB2312" pitchFamily="49" charset="-122"/>
              </a:rPr>
              <a:t>p</a:t>
            </a:r>
            <a:r>
              <a:rPr lang="zh-CN" altLang="en-US" b="1">
                <a:latin typeface="楷体_GB2312" pitchFamily="49" charset="-122"/>
                <a:ea typeface="楷体_GB2312" pitchFamily="49" charset="-122"/>
              </a:rPr>
              <a:t>是素数，</a:t>
            </a:r>
            <a:r>
              <a:rPr lang="en-US" altLang="zh-CN" b="1" i="1">
                <a:latin typeface="楷体_GB2312" pitchFamily="49" charset="-122"/>
                <a:ea typeface="楷体_GB2312" pitchFamily="49" charset="-122"/>
              </a:rPr>
              <a:t>Zp</a:t>
            </a:r>
            <a:r>
              <a:rPr lang="en-US" altLang="zh-CN" b="1">
                <a:latin typeface="楷体_GB2312" pitchFamily="49" charset="-122"/>
                <a:ea typeface="楷体_GB2312" pitchFamily="49" charset="-122"/>
              </a:rPr>
              <a:t>={[0],[1],...,[</a:t>
            </a:r>
            <a:r>
              <a:rPr lang="en-US" altLang="zh-CN" b="1" i="1">
                <a:latin typeface="楷体_GB2312" pitchFamily="49" charset="-122"/>
                <a:ea typeface="楷体_GB2312" pitchFamily="49" charset="-122"/>
              </a:rPr>
              <a:t>p</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是整数模</a:t>
            </a:r>
            <a:r>
              <a:rPr lang="en-US" altLang="zh-CN" b="1" i="1">
                <a:latin typeface="楷体_GB2312" pitchFamily="49" charset="-122"/>
                <a:ea typeface="楷体_GB2312" pitchFamily="49" charset="-122"/>
              </a:rPr>
              <a:t>p</a:t>
            </a:r>
            <a:r>
              <a:rPr lang="zh-CN" altLang="en-US" b="1">
                <a:latin typeface="楷体_GB2312" pitchFamily="49" charset="-122"/>
                <a:ea typeface="楷体_GB2312" pitchFamily="49" charset="-122"/>
              </a:rPr>
              <a:t>的剩余类集。</a:t>
            </a:r>
          </a:p>
          <a:p>
            <a:pPr eaLnBrk="0" latinLnBrk="1" hangingPunct="0">
              <a:lnSpc>
                <a:spcPct val="120000"/>
              </a:lnSpc>
              <a:buClr>
                <a:srgbClr val="000099"/>
              </a:buClr>
              <a:buFont typeface="Wingdings" pitchFamily="2" charset="2"/>
              <a:buNone/>
            </a:pPr>
            <a:r>
              <a:rPr lang="zh-CN" altLang="en-US" b="1">
                <a:latin typeface="楷体_GB2312" pitchFamily="49" charset="-122"/>
                <a:ea typeface="楷体_GB2312" pitchFamily="49" charset="-122"/>
              </a:rPr>
              <a:t>   令</a:t>
            </a:r>
            <a:r>
              <a:rPr lang="en-US" altLang="zh-CN" b="1" i="1">
                <a:latin typeface="楷体_GB2312" pitchFamily="49" charset="-122"/>
                <a:ea typeface="楷体_GB2312" pitchFamily="49" charset="-122"/>
              </a:rPr>
              <a:t>Zp</a:t>
            </a:r>
            <a:r>
              <a:rPr lang="en-US" altLang="zh-CN" b="1" i="1" baseline="30000">
                <a:latin typeface="楷体_GB2312" pitchFamily="49" charset="-122"/>
                <a:ea typeface="楷体_GB2312" pitchFamily="49" charset="-122"/>
              </a:rPr>
              <a:t>*</a:t>
            </a:r>
            <a:r>
              <a:rPr lang="en-US" altLang="zh-CN" b="1" i="1">
                <a:latin typeface="楷体_GB2312" pitchFamily="49" charset="-122"/>
                <a:ea typeface="楷体_GB2312" pitchFamily="49" charset="-122"/>
              </a:rPr>
              <a:t>=</a:t>
            </a:r>
            <a:r>
              <a:rPr lang="en-US" altLang="zh-CN" b="1">
                <a:latin typeface="楷体_GB2312" pitchFamily="49" charset="-122"/>
                <a:ea typeface="楷体_GB2312" pitchFamily="49" charset="-122"/>
              </a:rPr>
              <a:t>{[1],...,[</a:t>
            </a:r>
            <a:r>
              <a:rPr lang="en-US" altLang="zh-CN" b="1" i="1">
                <a:latin typeface="楷体_GB2312" pitchFamily="49" charset="-122"/>
                <a:ea typeface="楷体_GB2312" pitchFamily="49" charset="-122"/>
              </a:rPr>
              <a:t>p</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a:t>
            </a:r>
            <a:r>
              <a:rPr lang="en-US" altLang="zh-CN" b="1" i="1">
                <a:latin typeface="楷体_GB2312" pitchFamily="49" charset="-122"/>
                <a:ea typeface="楷体_GB2312" pitchFamily="49" charset="-122"/>
              </a:rPr>
              <a:t>Zp</a:t>
            </a:r>
            <a:r>
              <a:rPr lang="en-US" altLang="zh-CN" b="1" i="1" baseline="30000">
                <a:latin typeface="楷体_GB2312" pitchFamily="49" charset="-122"/>
                <a:ea typeface="楷体_GB2312" pitchFamily="49" charset="-122"/>
              </a:rPr>
              <a:t>*</a:t>
            </a:r>
            <a:r>
              <a:rPr lang="zh-CN" altLang="en-US" b="1">
                <a:latin typeface="楷体_GB2312" pitchFamily="49" charset="-122"/>
                <a:ea typeface="楷体_GB2312" pitchFamily="49" charset="-122"/>
              </a:rPr>
              <a:t>关于乘法：</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a:t>
            </a:r>
            <a:r>
              <a:rPr lang="en-US" altLang="en-US" b="1">
                <a:ea typeface="楷体_GB2312" pitchFamily="49" charset="-122"/>
              </a:rPr>
              <a:t>·</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b</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en-US" b="1" i="1">
                <a:ea typeface="楷体_GB2312" pitchFamily="49" charset="-122"/>
              </a:rPr>
              <a:t>·</a:t>
            </a:r>
            <a:r>
              <a:rPr lang="en-US" altLang="zh-CN" b="1" i="1">
                <a:latin typeface="楷体_GB2312" pitchFamily="49" charset="-122"/>
                <a:ea typeface="楷体_GB2312" pitchFamily="49" charset="-122"/>
              </a:rPr>
              <a:t>b</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构成一个群。</a:t>
            </a:r>
          </a:p>
          <a:p>
            <a:pPr eaLnBrk="0" latinLnBrk="1" hangingPunct="0">
              <a:lnSpc>
                <a:spcPct val="120000"/>
              </a:lnSpc>
              <a:buClr>
                <a:srgbClr val="000099"/>
              </a:buClr>
              <a:buFont typeface="Wingdings" pitchFamily="2" charset="2"/>
              <a:buNone/>
            </a:pPr>
            <a:r>
              <a:rPr lang="zh-CN" altLang="en-US" b="1">
                <a:latin typeface="楷体_GB2312" pitchFamily="49" charset="-122"/>
                <a:ea typeface="楷体_GB2312" pitchFamily="49" charset="-122"/>
              </a:rPr>
              <a:t>   由第一章的定理可知</a:t>
            </a:r>
            <a:r>
              <a:rPr lang="zh-CN" altLang="en-US" b="1">
                <a:solidFill>
                  <a:srgbClr val="0033CC"/>
                </a:solidFill>
                <a:latin typeface="楷体_GB2312" pitchFamily="49" charset="-122"/>
                <a:ea typeface="楷体_GB2312" pitchFamily="49" charset="-122"/>
              </a:rPr>
              <a:t>模</a:t>
            </a:r>
            <a:r>
              <a:rPr lang="en-US" altLang="zh-CN" b="1" i="1">
                <a:solidFill>
                  <a:srgbClr val="0033CC"/>
                </a:solidFill>
                <a:latin typeface="楷体_GB2312" pitchFamily="49" charset="-122"/>
                <a:ea typeface="楷体_GB2312" pitchFamily="49" charset="-122"/>
              </a:rPr>
              <a:t>p</a:t>
            </a:r>
            <a:r>
              <a:rPr lang="zh-CN" altLang="en-US" b="1">
                <a:solidFill>
                  <a:srgbClr val="0033CC"/>
                </a:solidFill>
                <a:latin typeface="楷体_GB2312" pitchFamily="49" charset="-122"/>
                <a:ea typeface="楷体_GB2312" pitchFamily="49" charset="-122"/>
              </a:rPr>
              <a:t>有原根</a:t>
            </a:r>
            <a:r>
              <a:rPr lang="zh-CN" altLang="en-US" b="1">
                <a:latin typeface="楷体_GB2312" pitchFamily="49" charset="-122"/>
                <a:ea typeface="楷体_GB2312" pitchFamily="49" charset="-122"/>
              </a:rPr>
              <a:t>，故</a:t>
            </a:r>
            <a:r>
              <a:rPr lang="en-US" altLang="zh-CN" b="1" i="1">
                <a:latin typeface="楷体_GB2312" pitchFamily="49" charset="-122"/>
                <a:ea typeface="楷体_GB2312" pitchFamily="49" charset="-122"/>
              </a:rPr>
              <a:t>Zp</a:t>
            </a:r>
            <a:r>
              <a:rPr lang="en-US" altLang="zh-CN" b="1" i="1" baseline="30000">
                <a:latin typeface="楷体_GB2312" pitchFamily="49" charset="-122"/>
                <a:ea typeface="楷体_GB2312" pitchFamily="49" charset="-122"/>
              </a:rPr>
              <a:t>*</a:t>
            </a:r>
            <a:r>
              <a:rPr lang="zh-CN" altLang="en-US" b="1">
                <a:latin typeface="楷体_GB2312" pitchFamily="49" charset="-122"/>
                <a:ea typeface="楷体_GB2312" pitchFamily="49" charset="-122"/>
              </a:rPr>
              <a:t>是一个循环群。</a:t>
            </a:r>
          </a:p>
          <a:p>
            <a:pPr eaLnBrk="0" latinLnBrk="1" hangingPunct="0">
              <a:lnSpc>
                <a:spcPct val="120000"/>
              </a:lnSpc>
              <a:buClr>
                <a:srgbClr val="000099"/>
              </a:buClr>
              <a:buFont typeface="Wingdings" pitchFamily="2" charset="2"/>
              <a:buNone/>
            </a:pPr>
            <a:r>
              <a:rPr lang="en-US" altLang="zh-CN" b="1">
                <a:latin typeface="楷体_GB2312" pitchFamily="49" charset="-122"/>
                <a:ea typeface="楷体_GB2312" pitchFamily="49" charset="-122"/>
              </a:rPr>
              <a:t>   </a:t>
            </a:r>
            <a:r>
              <a:rPr lang="en-US" altLang="zh-CN" b="1" i="1">
                <a:solidFill>
                  <a:srgbClr val="0033CC"/>
                </a:solidFill>
                <a:latin typeface="楷体_GB2312" pitchFamily="49" charset="-122"/>
                <a:ea typeface="楷体_GB2312" pitchFamily="49" charset="-122"/>
              </a:rPr>
              <a:t>Zp</a:t>
            </a:r>
            <a:r>
              <a:rPr lang="en-US" altLang="zh-CN" b="1" i="1" baseline="30000">
                <a:solidFill>
                  <a:srgbClr val="0033CC"/>
                </a:solidFill>
                <a:latin typeface="楷体_GB2312" pitchFamily="49" charset="-122"/>
                <a:ea typeface="楷体_GB2312" pitchFamily="49" charset="-122"/>
              </a:rPr>
              <a:t>*</a:t>
            </a:r>
            <a:r>
              <a:rPr lang="zh-CN" altLang="en-US" b="1">
                <a:solidFill>
                  <a:srgbClr val="0033CC"/>
                </a:solidFill>
                <a:latin typeface="楷体_GB2312" pitchFamily="49" charset="-122"/>
                <a:ea typeface="楷体_GB2312" pitchFamily="49" charset="-122"/>
              </a:rPr>
              <a:t>的生成元</a:t>
            </a:r>
            <a:r>
              <a:rPr lang="zh-CN" altLang="en-US" b="1">
                <a:latin typeface="楷体_GB2312" pitchFamily="49" charset="-122"/>
                <a:ea typeface="楷体_GB2312" pitchFamily="49" charset="-122"/>
              </a:rPr>
              <a:t>即为模</a:t>
            </a:r>
            <a:r>
              <a:rPr lang="en-US" altLang="zh-CN" b="1" i="1">
                <a:latin typeface="楷体_GB2312" pitchFamily="49" charset="-122"/>
                <a:ea typeface="楷体_GB2312" pitchFamily="49" charset="-122"/>
              </a:rPr>
              <a:t>p</a:t>
            </a:r>
            <a:r>
              <a:rPr lang="zh-CN" altLang="en-US" b="1">
                <a:latin typeface="楷体_GB2312" pitchFamily="49" charset="-122"/>
                <a:ea typeface="楷体_GB2312" pitchFamily="49" charset="-122"/>
              </a:rPr>
              <a:t>的原根，共有</a:t>
            </a:r>
            <a:r>
              <a:rPr lang="el-GR" altLang="zh-CN" b="1" i="1">
                <a:latin typeface="楷体_GB2312" pitchFamily="49" charset="-122"/>
                <a:ea typeface="楷体_GB2312" pitchFamily="49" charset="-122"/>
              </a:rPr>
              <a:t>φ</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p</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个。</a:t>
            </a:r>
          </a:p>
          <a:p>
            <a:pPr eaLnBrk="0" latinLnBrk="1" hangingPunct="0">
              <a:lnSpc>
                <a:spcPct val="120000"/>
              </a:lnSpc>
              <a:buClr>
                <a:srgbClr val="000099"/>
              </a:buClr>
              <a:buFont typeface="Wingdings" pitchFamily="2" charset="2"/>
              <a:buNone/>
            </a:pPr>
            <a:r>
              <a:rPr lang="zh-CN" altLang="en-US" b="1">
                <a:latin typeface="楷体_GB2312" pitchFamily="49" charset="-122"/>
                <a:ea typeface="楷体_GB2312" pitchFamily="49" charset="-122"/>
              </a:rPr>
              <a:t>   要找出生成元，可按求原根的方法先求出一个，然后可以找出所有生成元。</a:t>
            </a:r>
          </a:p>
        </p:txBody>
      </p:sp>
    </p:spTree>
  </p:cSld>
  <p:clrMapOvr>
    <a:masterClrMapping/>
  </p:clrMapOvr>
  <p:transition>
    <p:pull dir="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3" name="Rectangle 2"/>
          <p:cNvSpPr>
            <a:spLocks noGrp="1" noChangeArrowheads="1"/>
          </p:cNvSpPr>
          <p:nvPr>
            <p:ph type="title" idx="4294967295"/>
          </p:nvPr>
        </p:nvSpPr>
        <p:spPr>
          <a:xfrm>
            <a:off x="457200" y="-26988"/>
            <a:ext cx="7543800" cy="1143001"/>
          </a:xfrm>
        </p:spPr>
        <p:txBody>
          <a:bodyPr/>
          <a:lstStyle/>
          <a:p>
            <a:r>
              <a:rPr lang="zh-CN" altLang="en-US" smtClean="0"/>
              <a:t>第一节 群</a:t>
            </a:r>
          </a:p>
        </p:txBody>
      </p:sp>
      <p:grpSp>
        <p:nvGrpSpPr>
          <p:cNvPr id="627714" name="Group 3"/>
          <p:cNvGrpSpPr>
            <a:grpSpLocks/>
          </p:cNvGrpSpPr>
          <p:nvPr/>
        </p:nvGrpSpPr>
        <p:grpSpPr bwMode="auto">
          <a:xfrm>
            <a:off x="661988" y="1455738"/>
            <a:ext cx="7502525" cy="841375"/>
            <a:chOff x="385" y="1162"/>
            <a:chExt cx="4309" cy="389"/>
          </a:xfrm>
        </p:grpSpPr>
        <p:sp>
          <p:nvSpPr>
            <p:cNvPr id="627747" name="AutoShape 4"/>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627748" name="Group 5"/>
            <p:cNvGrpSpPr>
              <a:grpSpLocks/>
            </p:cNvGrpSpPr>
            <p:nvPr/>
          </p:nvGrpSpPr>
          <p:grpSpPr bwMode="auto">
            <a:xfrm>
              <a:off x="385" y="1162"/>
              <a:ext cx="614" cy="389"/>
              <a:chOff x="720" y="960"/>
              <a:chExt cx="987" cy="795"/>
            </a:xfrm>
          </p:grpSpPr>
          <p:sp>
            <p:nvSpPr>
              <p:cNvPr id="627751" name="Oval 6"/>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627752" name="Oval 7"/>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627753" name="Oval 8"/>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627749" name="Text Box 9"/>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000099"/>
                  </a:solidFill>
                  <a:ea typeface="楷体_GB2312" pitchFamily="49" charset="-122"/>
                </a:rPr>
                <a:t>群的定义</a:t>
              </a:r>
            </a:p>
          </p:txBody>
        </p:sp>
        <p:sp>
          <p:nvSpPr>
            <p:cNvPr id="627750" name="Text Box 10"/>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一</a:t>
              </a:r>
            </a:p>
          </p:txBody>
        </p:sp>
      </p:grpSp>
      <p:grpSp>
        <p:nvGrpSpPr>
          <p:cNvPr id="627715" name="Group 11"/>
          <p:cNvGrpSpPr>
            <a:grpSpLocks/>
          </p:cNvGrpSpPr>
          <p:nvPr/>
        </p:nvGrpSpPr>
        <p:grpSpPr bwMode="auto">
          <a:xfrm>
            <a:off x="661988" y="2435225"/>
            <a:ext cx="7502525" cy="841375"/>
            <a:chOff x="385" y="1162"/>
            <a:chExt cx="4309" cy="389"/>
          </a:xfrm>
        </p:grpSpPr>
        <p:sp>
          <p:nvSpPr>
            <p:cNvPr id="627740" name="AutoShape 12"/>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627741" name="Group 13"/>
            <p:cNvGrpSpPr>
              <a:grpSpLocks/>
            </p:cNvGrpSpPr>
            <p:nvPr/>
          </p:nvGrpSpPr>
          <p:grpSpPr bwMode="auto">
            <a:xfrm>
              <a:off x="385" y="1162"/>
              <a:ext cx="614" cy="389"/>
              <a:chOff x="720" y="960"/>
              <a:chExt cx="987" cy="795"/>
            </a:xfrm>
          </p:grpSpPr>
          <p:sp>
            <p:nvSpPr>
              <p:cNvPr id="627744" name="Oval 14"/>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627745" name="Oval 15"/>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627746" name="Oval 16"/>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627742" name="Text Box 17"/>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000099"/>
                  </a:solidFill>
                  <a:ea typeface="楷体_GB2312" pitchFamily="49" charset="-122"/>
                </a:rPr>
                <a:t>子群</a:t>
              </a:r>
            </a:p>
          </p:txBody>
        </p:sp>
        <p:sp>
          <p:nvSpPr>
            <p:cNvPr id="627743" name="Text Box 18"/>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二</a:t>
              </a:r>
            </a:p>
          </p:txBody>
        </p:sp>
      </p:grpSp>
      <p:grpSp>
        <p:nvGrpSpPr>
          <p:cNvPr id="627716" name="Group 27"/>
          <p:cNvGrpSpPr>
            <a:grpSpLocks/>
          </p:cNvGrpSpPr>
          <p:nvPr/>
        </p:nvGrpSpPr>
        <p:grpSpPr bwMode="auto">
          <a:xfrm>
            <a:off x="690563" y="4387850"/>
            <a:ext cx="7502525" cy="841375"/>
            <a:chOff x="385" y="1162"/>
            <a:chExt cx="4309" cy="389"/>
          </a:xfrm>
        </p:grpSpPr>
        <p:sp>
          <p:nvSpPr>
            <p:cNvPr id="627733" name="AutoShape 28"/>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627734" name="Group 29"/>
            <p:cNvGrpSpPr>
              <a:grpSpLocks/>
            </p:cNvGrpSpPr>
            <p:nvPr/>
          </p:nvGrpSpPr>
          <p:grpSpPr bwMode="auto">
            <a:xfrm>
              <a:off x="385" y="1162"/>
              <a:ext cx="614" cy="389"/>
              <a:chOff x="720" y="960"/>
              <a:chExt cx="987" cy="795"/>
            </a:xfrm>
          </p:grpSpPr>
          <p:sp>
            <p:nvSpPr>
              <p:cNvPr id="627737" name="Oval 30"/>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627738" name="Oval 31"/>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627739" name="Oval 32"/>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627735" name="Text Box 33"/>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000099"/>
                  </a:solidFill>
                  <a:ea typeface="楷体_GB2312" pitchFamily="49" charset="-122"/>
                </a:rPr>
                <a:t>群的同态与同构</a:t>
              </a:r>
            </a:p>
          </p:txBody>
        </p:sp>
        <p:sp>
          <p:nvSpPr>
            <p:cNvPr id="627736" name="Text Box 34"/>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四</a:t>
              </a:r>
            </a:p>
          </p:txBody>
        </p:sp>
      </p:grpSp>
      <p:grpSp>
        <p:nvGrpSpPr>
          <p:cNvPr id="627717" name="Group 27"/>
          <p:cNvGrpSpPr>
            <a:grpSpLocks/>
          </p:cNvGrpSpPr>
          <p:nvPr/>
        </p:nvGrpSpPr>
        <p:grpSpPr bwMode="auto">
          <a:xfrm>
            <a:off x="690563" y="5395913"/>
            <a:ext cx="7502525" cy="841375"/>
            <a:chOff x="385" y="1162"/>
            <a:chExt cx="4309" cy="389"/>
          </a:xfrm>
        </p:grpSpPr>
        <p:sp>
          <p:nvSpPr>
            <p:cNvPr id="627726" name="AutoShape 28"/>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627727" name="Group 29"/>
            <p:cNvGrpSpPr>
              <a:grpSpLocks/>
            </p:cNvGrpSpPr>
            <p:nvPr/>
          </p:nvGrpSpPr>
          <p:grpSpPr bwMode="auto">
            <a:xfrm>
              <a:off x="385" y="1162"/>
              <a:ext cx="614" cy="389"/>
              <a:chOff x="720" y="960"/>
              <a:chExt cx="987" cy="795"/>
            </a:xfrm>
          </p:grpSpPr>
          <p:sp>
            <p:nvSpPr>
              <p:cNvPr id="627730" name="Oval 30"/>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627731" name="Oval 31"/>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627732" name="Oval 32"/>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627728" name="Text Box 33"/>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000099"/>
                  </a:solidFill>
                  <a:ea typeface="楷体_GB2312" pitchFamily="49" charset="-122"/>
                </a:rPr>
                <a:t>置换群</a:t>
              </a:r>
              <a:endParaRPr lang="en-US" altLang="zh-CN" sz="3200" b="1">
                <a:solidFill>
                  <a:srgbClr val="000099"/>
                </a:solidFill>
                <a:ea typeface="楷体_GB2312" pitchFamily="49" charset="-122"/>
              </a:endParaRPr>
            </a:p>
          </p:txBody>
        </p:sp>
        <p:sp>
          <p:nvSpPr>
            <p:cNvPr id="627729" name="Text Box 34"/>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五</a:t>
              </a:r>
            </a:p>
          </p:txBody>
        </p:sp>
      </p:grpSp>
      <p:grpSp>
        <p:nvGrpSpPr>
          <p:cNvPr id="627718" name="Group 27"/>
          <p:cNvGrpSpPr>
            <a:grpSpLocks/>
          </p:cNvGrpSpPr>
          <p:nvPr/>
        </p:nvGrpSpPr>
        <p:grpSpPr bwMode="auto">
          <a:xfrm>
            <a:off x="661988" y="3402013"/>
            <a:ext cx="7502525" cy="841375"/>
            <a:chOff x="385" y="1162"/>
            <a:chExt cx="4309" cy="389"/>
          </a:xfrm>
        </p:grpSpPr>
        <p:sp>
          <p:nvSpPr>
            <p:cNvPr id="627719" name="AutoShape 28"/>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627720" name="Group 29"/>
            <p:cNvGrpSpPr>
              <a:grpSpLocks/>
            </p:cNvGrpSpPr>
            <p:nvPr/>
          </p:nvGrpSpPr>
          <p:grpSpPr bwMode="auto">
            <a:xfrm>
              <a:off x="385" y="1162"/>
              <a:ext cx="614" cy="389"/>
              <a:chOff x="720" y="960"/>
              <a:chExt cx="987" cy="795"/>
            </a:xfrm>
          </p:grpSpPr>
          <p:sp>
            <p:nvSpPr>
              <p:cNvPr id="627723" name="Oval 30"/>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627724" name="Oval 31"/>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627725" name="Oval 32"/>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627721" name="Text Box 33"/>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C00000"/>
                  </a:solidFill>
                  <a:ea typeface="楷体_GB2312" pitchFamily="49" charset="-122"/>
                </a:rPr>
                <a:t>正规子群与商群</a:t>
              </a:r>
            </a:p>
          </p:txBody>
        </p:sp>
        <p:sp>
          <p:nvSpPr>
            <p:cNvPr id="627722" name="Text Box 34"/>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三</a:t>
              </a:r>
            </a:p>
          </p:txBody>
        </p:sp>
      </p:grpSp>
    </p:spTree>
  </p:cSld>
  <p:clrMapOvr>
    <a:masterClrMapping/>
  </p:clrMapOvr>
  <p:transition spd="slow" advTm="2861">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20" name="Rectangle 3">
            <a:hlinkClick r:id="rId4" action="ppaction://hlinksldjump"/>
          </p:cNvPr>
          <p:cNvSpPr>
            <a:spLocks noChangeArrowheads="1"/>
          </p:cNvSpPr>
          <p:nvPr/>
        </p:nvSpPr>
        <p:spPr bwMode="auto">
          <a:xfrm>
            <a:off x="357188" y="1357313"/>
            <a:ext cx="7786687" cy="1374775"/>
          </a:xfrm>
          <a:prstGeom prst="rect">
            <a:avLst/>
          </a:prstGeom>
          <a:noFill/>
          <a:ln w="9525">
            <a:noFill/>
            <a:miter lim="800000"/>
            <a:headEnd/>
            <a:tailEnd/>
          </a:ln>
        </p:spPr>
        <p:txBody>
          <a:bodyPr>
            <a:spAutoFit/>
          </a:bodyPr>
          <a:lstStyle/>
          <a:p>
            <a:pPr>
              <a:lnSpc>
                <a:spcPct val="150000"/>
              </a:lnSpc>
              <a:buClr>
                <a:srgbClr val="FF3300"/>
              </a:buClr>
              <a:buSzPct val="90000"/>
              <a:buFont typeface="Wingdings" pitchFamily="2" charset="2"/>
              <a:buChar char="Ø"/>
            </a:pPr>
            <a:r>
              <a:rPr kumimoji="0" lang="zh-CN" altLang="en-US" b="1">
                <a:latin typeface="楷体_GB2312" pitchFamily="49" charset="-122"/>
                <a:ea typeface="楷体_GB2312" pitchFamily="49" charset="-122"/>
              </a:rPr>
              <a:t>判断集合</a:t>
            </a:r>
            <a:r>
              <a:rPr kumimoji="0" lang="en-US" altLang="zh-CN" b="1">
                <a:latin typeface="楷体_GB2312" pitchFamily="49" charset="-122"/>
                <a:ea typeface="楷体_GB2312" pitchFamily="49" charset="-122"/>
              </a:rPr>
              <a:t>M</a:t>
            </a:r>
            <a:r>
              <a:rPr kumimoji="0" lang="zh-CN" altLang="en-US" b="1">
                <a:latin typeface="楷体_GB2312" pitchFamily="49" charset="-122"/>
                <a:ea typeface="楷体_GB2312" pitchFamily="49" charset="-122"/>
              </a:rPr>
              <a:t>上运算 为</a:t>
            </a:r>
            <a:r>
              <a:rPr kumimoji="0" lang="zh-CN" altLang="en-US" b="1">
                <a:solidFill>
                  <a:srgbClr val="FF3300"/>
                </a:solidFill>
                <a:latin typeface="楷体_GB2312" pitchFamily="49" charset="-122"/>
                <a:ea typeface="楷体_GB2312" pitchFamily="49" charset="-122"/>
              </a:rPr>
              <a:t>代数运算</a:t>
            </a:r>
            <a:r>
              <a:rPr kumimoji="0" lang="zh-CN" altLang="en-US" b="1">
                <a:latin typeface="楷体_GB2312" pitchFamily="49" charset="-122"/>
                <a:ea typeface="楷体_GB2312" pitchFamily="49" charset="-122"/>
              </a:rPr>
              <a:t>方法</a:t>
            </a:r>
          </a:p>
          <a:p>
            <a:pPr>
              <a:lnSpc>
                <a:spcPct val="150000"/>
              </a:lnSpc>
            </a:pPr>
            <a:r>
              <a:rPr lang="en-US" altLang="zh-CN" b="1">
                <a:latin typeface="楷体_GB2312" pitchFamily="49" charset="-122"/>
                <a:ea typeface="楷体_GB2312" pitchFamily="49" charset="-122"/>
              </a:rPr>
              <a:t>(1)</a:t>
            </a:r>
            <a:r>
              <a:rPr lang="zh-CN" altLang="en-US" b="1">
                <a:solidFill>
                  <a:srgbClr val="660033"/>
                </a:solidFill>
                <a:latin typeface="楷体_GB2312" pitchFamily="49" charset="-122"/>
                <a:ea typeface="楷体_GB2312" pitchFamily="49" charset="-122"/>
              </a:rPr>
              <a:t>如果是</a:t>
            </a:r>
            <a:r>
              <a:rPr lang="zh-CN" altLang="en-US" b="1">
                <a:latin typeface="楷体_GB2312" pitchFamily="49" charset="-122"/>
                <a:ea typeface="楷体_GB2312" pitchFamily="49" charset="-122"/>
              </a:rPr>
              <a:t>，则需要证明（</a:t>
            </a:r>
            <a:r>
              <a:rPr lang="zh-CN" altLang="en-US" b="1">
                <a:solidFill>
                  <a:srgbClr val="0033CC"/>
                </a:solidFill>
                <a:latin typeface="楷体_GB2312" pitchFamily="49" charset="-122"/>
                <a:ea typeface="楷体_GB2312" pitchFamily="49" charset="-122"/>
              </a:rPr>
              <a:t>封闭性</a:t>
            </a:r>
            <a:r>
              <a:rPr lang="zh-CN" altLang="en-US" b="1">
                <a:latin typeface="楷体_GB2312" pitchFamily="49" charset="-122"/>
                <a:ea typeface="楷体_GB2312" pitchFamily="49" charset="-122"/>
              </a:rPr>
              <a:t>）：</a:t>
            </a:r>
            <a:endParaRPr lang="en-US" altLang="zh-CN" b="1">
              <a:latin typeface="楷体_GB2312" pitchFamily="49" charset="-122"/>
              <a:ea typeface="楷体_GB2312" pitchFamily="49" charset="-122"/>
            </a:endParaRPr>
          </a:p>
        </p:txBody>
      </p:sp>
      <p:sp>
        <p:nvSpPr>
          <p:cNvPr id="12" name="灯片编号占位符 11"/>
          <p:cNvSpPr>
            <a:spLocks noGrp="1"/>
          </p:cNvSpPr>
          <p:nvPr>
            <p:ph type="sldNum" sz="quarter" idx="10"/>
          </p:nvPr>
        </p:nvSpPr>
        <p:spPr/>
        <p:txBody>
          <a:bodyPr/>
          <a:lstStyle/>
          <a:p>
            <a:pPr>
              <a:defRPr/>
            </a:pPr>
            <a:fld id="{A4D3E160-C2E3-4CDB-81B7-30799AA6B4C8}" type="slidenum">
              <a:rPr lang="en-US" altLang="zh-CN"/>
              <a:pPr>
                <a:defRPr/>
              </a:pPr>
              <a:t>6</a:t>
            </a:fld>
            <a:endParaRPr lang="en-US" altLang="zh-CN" dirty="0"/>
          </a:p>
        </p:txBody>
      </p:sp>
      <p:graphicFrame>
        <p:nvGraphicFramePr>
          <p:cNvPr id="171016" name="Object 2137"/>
          <p:cNvGraphicFramePr>
            <a:graphicFrameLocks noChangeAspect="1"/>
          </p:cNvGraphicFramePr>
          <p:nvPr/>
        </p:nvGraphicFramePr>
        <p:xfrm>
          <a:off x="1258888" y="2786063"/>
          <a:ext cx="3760787" cy="512762"/>
        </p:xfrm>
        <a:graphic>
          <a:graphicData uri="http://schemas.openxmlformats.org/presentationml/2006/ole">
            <p:oleObj spid="_x0000_s171016" name="Equation" r:id="rId5" imgW="1396800" imgH="190440" progId="">
              <p:embed/>
            </p:oleObj>
          </a:graphicData>
        </a:graphic>
      </p:graphicFrame>
      <p:graphicFrame>
        <p:nvGraphicFramePr>
          <p:cNvPr id="171019" name="Object 11"/>
          <p:cNvGraphicFramePr>
            <a:graphicFrameLocks noChangeAspect="1"/>
          </p:cNvGraphicFramePr>
          <p:nvPr/>
        </p:nvGraphicFramePr>
        <p:xfrm>
          <a:off x="3357563" y="1700213"/>
          <a:ext cx="260350" cy="344487"/>
        </p:xfrm>
        <a:graphic>
          <a:graphicData uri="http://schemas.openxmlformats.org/presentationml/2006/ole">
            <p:oleObj spid="_x0000_s171019" name="Equation" r:id="rId6" imgW="75960" imgH="101520" progId="">
              <p:embed/>
            </p:oleObj>
          </a:graphicData>
        </a:graphic>
      </p:graphicFrame>
      <p:sp>
        <p:nvSpPr>
          <p:cNvPr id="171022"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代数运算</a:t>
            </a:r>
          </a:p>
        </p:txBody>
      </p:sp>
      <p:grpSp>
        <p:nvGrpSpPr>
          <p:cNvPr id="171025" name="Group 17"/>
          <p:cNvGrpSpPr>
            <a:grpSpLocks/>
          </p:cNvGrpSpPr>
          <p:nvPr/>
        </p:nvGrpSpPr>
        <p:grpSpPr bwMode="auto">
          <a:xfrm>
            <a:off x="395288" y="3271838"/>
            <a:ext cx="5010150" cy="1384300"/>
            <a:chOff x="249" y="2061"/>
            <a:chExt cx="3156" cy="872"/>
          </a:xfrm>
        </p:grpSpPr>
        <p:graphicFrame>
          <p:nvGraphicFramePr>
            <p:cNvPr id="171018" name="Object 10"/>
            <p:cNvGraphicFramePr>
              <a:graphicFrameLocks noChangeAspect="1"/>
            </p:cNvGraphicFramePr>
            <p:nvPr/>
          </p:nvGraphicFramePr>
          <p:xfrm>
            <a:off x="884" y="2610"/>
            <a:ext cx="2067" cy="323"/>
          </p:xfrm>
          <a:graphic>
            <a:graphicData uri="http://schemas.openxmlformats.org/presentationml/2006/ole">
              <p:oleObj spid="_x0000_s171018" name="Equation" r:id="rId7" imgW="1218960" imgH="190440" progId="">
                <p:embed/>
              </p:oleObj>
            </a:graphicData>
          </a:graphic>
        </p:graphicFrame>
        <p:sp>
          <p:nvSpPr>
            <p:cNvPr id="171024" name="Rectangle 16"/>
            <p:cNvSpPr>
              <a:spLocks noChangeArrowheads="1"/>
            </p:cNvSpPr>
            <p:nvPr/>
          </p:nvSpPr>
          <p:spPr bwMode="auto">
            <a:xfrm>
              <a:off x="249" y="2061"/>
              <a:ext cx="3156" cy="462"/>
            </a:xfrm>
            <a:prstGeom prst="rect">
              <a:avLst/>
            </a:prstGeom>
            <a:noFill/>
            <a:ln w="9525">
              <a:noFill/>
              <a:miter lim="800000"/>
              <a:headEnd/>
              <a:tailEnd/>
            </a:ln>
          </p:spPr>
          <p:txBody>
            <a:bodyPr wrap="none">
              <a:spAutoFit/>
            </a:bodyPr>
            <a:lstStyle/>
            <a:p>
              <a:pPr>
                <a:lnSpc>
                  <a:spcPct val="150000"/>
                </a:lnSpc>
              </a:pPr>
              <a:r>
                <a:rPr lang="en-US" altLang="zh-CN" b="1">
                  <a:latin typeface="楷体_GB2312" pitchFamily="49" charset="-122"/>
                  <a:ea typeface="楷体_GB2312" pitchFamily="49" charset="-122"/>
                </a:rPr>
                <a:t>(2)</a:t>
              </a:r>
              <a:r>
                <a:rPr lang="zh-CN" altLang="en-US" b="1">
                  <a:solidFill>
                    <a:srgbClr val="660033"/>
                  </a:solidFill>
                  <a:latin typeface="楷体_GB2312" pitchFamily="49" charset="-122"/>
                  <a:ea typeface="楷体_GB2312" pitchFamily="49" charset="-122"/>
                </a:rPr>
                <a:t>如果不是</a:t>
              </a:r>
              <a:r>
                <a:rPr lang="zh-CN" altLang="en-US" b="1">
                  <a:latin typeface="楷体_GB2312" pitchFamily="49" charset="-122"/>
                  <a:ea typeface="楷体_GB2312" pitchFamily="49" charset="-122"/>
                </a:rPr>
                <a:t>，则需要找到</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b</a:t>
              </a:r>
              <a:r>
                <a:rPr lang="en-US" altLang="zh-CN">
                  <a:latin typeface="楷体_GB2312" pitchFamily="49" charset="-122"/>
                  <a:ea typeface="楷体_GB2312" pitchFamily="49" charset="-122"/>
                </a:rPr>
                <a:t> </a:t>
              </a: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1025"/>
                                        </p:tgtEl>
                                        <p:attrNameLst>
                                          <p:attrName>style.visibility</p:attrName>
                                        </p:attrNameLst>
                                      </p:cBhvr>
                                      <p:to>
                                        <p:strVal val="visible"/>
                                      </p:to>
                                    </p:set>
                                    <p:anim calcmode="lin" valueType="num">
                                      <p:cBhvr additive="base">
                                        <p:cTn id="7" dur="500" fill="hold"/>
                                        <p:tgtEl>
                                          <p:spTgt spid="171025"/>
                                        </p:tgtEl>
                                        <p:attrNameLst>
                                          <p:attrName>ppt_x</p:attrName>
                                        </p:attrNameLst>
                                      </p:cBhvr>
                                      <p:tavLst>
                                        <p:tav tm="0">
                                          <p:val>
                                            <p:strVal val="#ppt_x"/>
                                          </p:val>
                                        </p:tav>
                                        <p:tav tm="100000">
                                          <p:val>
                                            <p:strVal val="#ppt_x"/>
                                          </p:val>
                                        </p:tav>
                                      </p:tavLst>
                                    </p:anim>
                                    <p:anim calcmode="lin" valueType="num">
                                      <p:cBhvr additive="base">
                                        <p:cTn id="8" dur="500" fill="hold"/>
                                        <p:tgtEl>
                                          <p:spTgt spid="1710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8" name="Rectangle 3"/>
          <p:cNvSpPr>
            <a:spLocks noChangeArrowheads="1"/>
          </p:cNvSpPr>
          <p:nvPr/>
        </p:nvSpPr>
        <p:spPr bwMode="auto">
          <a:xfrm>
            <a:off x="395288" y="1268413"/>
            <a:ext cx="8247062" cy="733425"/>
          </a:xfrm>
          <a:prstGeom prst="rect">
            <a:avLst/>
          </a:prstGeom>
          <a:noFill/>
          <a:ln w="9525">
            <a:noFill/>
            <a:miter lim="800000"/>
            <a:headEnd/>
            <a:tailEnd/>
          </a:ln>
        </p:spPr>
        <p:txBody>
          <a:bodyPr>
            <a:spAutoFit/>
          </a:bodyPr>
          <a:lstStyle/>
          <a:p>
            <a:pPr>
              <a:lnSpc>
                <a:spcPct val="150000"/>
              </a:lnSpc>
              <a:spcBef>
                <a:spcPts val="600"/>
              </a:spcBef>
              <a:buClr>
                <a:srgbClr val="FF3300"/>
              </a:buClr>
              <a:buSzPct val="90000"/>
              <a:buFont typeface="Wingdings" pitchFamily="2" charset="2"/>
              <a:buChar char="Ø"/>
            </a:pPr>
            <a:r>
              <a:rPr kumimoji="0" lang="zh-CN" altLang="en-US" b="1">
                <a:latin typeface="楷体_GB2312" pitchFamily="49" charset="-122"/>
                <a:ea typeface="楷体_GB2312" pitchFamily="49" charset="-122"/>
                <a:cs typeface="微软雅黑"/>
              </a:rPr>
              <a:t>有限群</a:t>
            </a:r>
            <a:r>
              <a:rPr kumimoji="0" lang="en-US" altLang="zh-CN" b="1">
                <a:latin typeface="楷体_GB2312" pitchFamily="49" charset="-122"/>
                <a:ea typeface="楷体_GB2312" pitchFamily="49" charset="-122"/>
                <a:cs typeface="微软雅黑"/>
              </a:rPr>
              <a:t>G</a:t>
            </a:r>
            <a:r>
              <a:rPr kumimoji="0" lang="zh-CN" altLang="en-US" b="1">
                <a:latin typeface="楷体_GB2312" pitchFamily="49" charset="-122"/>
                <a:ea typeface="楷体_GB2312" pitchFamily="49" charset="-122"/>
                <a:cs typeface="微软雅黑"/>
              </a:rPr>
              <a:t>中</a:t>
            </a:r>
            <a:r>
              <a:rPr kumimoji="0" lang="zh-CN" altLang="en-US" b="1">
                <a:solidFill>
                  <a:srgbClr val="0033CC"/>
                </a:solidFill>
                <a:latin typeface="楷体_GB2312" pitchFamily="49" charset="-122"/>
                <a:ea typeface="楷体_GB2312" pitchFamily="49" charset="-122"/>
                <a:cs typeface="微软雅黑"/>
              </a:rPr>
              <a:t>元素</a:t>
            </a:r>
            <a:r>
              <a:rPr kumimoji="0" lang="en-US" altLang="zh-CN" b="1">
                <a:solidFill>
                  <a:srgbClr val="0033CC"/>
                </a:solidFill>
                <a:latin typeface="楷体_GB2312" pitchFamily="49" charset="-122"/>
                <a:ea typeface="楷体_GB2312" pitchFamily="49" charset="-122"/>
                <a:cs typeface="微软雅黑"/>
              </a:rPr>
              <a:t>a</a:t>
            </a:r>
            <a:r>
              <a:rPr kumimoji="0" lang="zh-CN" altLang="en-US" b="1">
                <a:solidFill>
                  <a:srgbClr val="0033CC"/>
                </a:solidFill>
                <a:latin typeface="楷体_GB2312" pitchFamily="49" charset="-122"/>
                <a:ea typeface="楷体_GB2312" pitchFamily="49" charset="-122"/>
                <a:cs typeface="微软雅黑"/>
              </a:rPr>
              <a:t>的阶为什么一定是群阶的因子</a:t>
            </a:r>
            <a:r>
              <a:rPr kumimoji="0" lang="zh-CN" altLang="en-US" b="1">
                <a:latin typeface="楷体_GB2312" pitchFamily="49" charset="-122"/>
                <a:ea typeface="楷体_GB2312" pitchFamily="49" charset="-122"/>
                <a:cs typeface="微软雅黑"/>
              </a:rPr>
              <a:t>？</a:t>
            </a:r>
          </a:p>
        </p:txBody>
      </p:sp>
      <p:sp>
        <p:nvSpPr>
          <p:cNvPr id="629769"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1.3.1</a:t>
            </a:r>
            <a:r>
              <a:rPr kumimoji="0" lang="zh-CN" altLang="en-US" sz="3600" b="1">
                <a:solidFill>
                  <a:schemeClr val="bg1"/>
                </a:solidFill>
                <a:latin typeface="黑体" pitchFamily="2" charset="-122"/>
                <a:ea typeface="黑体" pitchFamily="2" charset="-122"/>
              </a:rPr>
              <a:t>节的引入</a:t>
            </a:r>
            <a:endParaRPr kumimoji="0" lang="zh-CN" altLang="en-US" sz="3200" b="1">
              <a:solidFill>
                <a:schemeClr val="bg1"/>
              </a:solidFill>
              <a:latin typeface="黑体" pitchFamily="2" charset="-122"/>
              <a:ea typeface="黑体" pitchFamily="2" charset="-122"/>
            </a:endParaRPr>
          </a:p>
        </p:txBody>
      </p:sp>
      <p:sp>
        <p:nvSpPr>
          <p:cNvPr id="12" name="灯片编号占位符 11"/>
          <p:cNvSpPr txBox="1">
            <a:spLocks noGrp="1"/>
          </p:cNvSpPr>
          <p:nvPr/>
        </p:nvSpPr>
        <p:spPr>
          <a:xfrm>
            <a:off x="8215313" y="6429375"/>
            <a:ext cx="928687" cy="428625"/>
          </a:xfrm>
          <a:prstGeom prst="rect">
            <a:avLst/>
          </a:prstGeom>
          <a:noFill/>
        </p:spPr>
        <p:txBody>
          <a:bodyPr/>
          <a:lstStyle/>
          <a:p>
            <a:pPr>
              <a:defRPr/>
            </a:pPr>
            <a:fld id="{243B40FA-B7BD-48CD-90DD-4F13575B5B8F}" type="slidenum">
              <a:rPr lang="en-US" altLang="zh-CN" sz="1800">
                <a:solidFill>
                  <a:schemeClr val="bg1">
                    <a:lumMod val="50000"/>
                  </a:schemeClr>
                </a:solidFill>
                <a:ea typeface="宋体" pitchFamily="2" charset="-122"/>
              </a:rPr>
              <a:pPr>
                <a:defRPr/>
              </a:pPr>
              <a:t>60</a:t>
            </a:fld>
            <a:endParaRPr lang="en-US" altLang="zh-CN" sz="1800" dirty="0">
              <a:solidFill>
                <a:schemeClr val="bg1">
                  <a:lumMod val="50000"/>
                </a:schemeClr>
              </a:solidFill>
              <a:ea typeface="宋体" pitchFamily="2" charset="-122"/>
            </a:endParaRPr>
          </a:p>
        </p:txBody>
      </p:sp>
      <p:graphicFrame>
        <p:nvGraphicFramePr>
          <p:cNvPr id="629767" name="Object 7"/>
          <p:cNvGraphicFramePr>
            <a:graphicFrameLocks noChangeAspect="1"/>
          </p:cNvGraphicFramePr>
          <p:nvPr/>
        </p:nvGraphicFramePr>
        <p:xfrm>
          <a:off x="2339975" y="2205038"/>
          <a:ext cx="792163" cy="622300"/>
        </p:xfrm>
        <a:graphic>
          <a:graphicData uri="http://schemas.openxmlformats.org/presentationml/2006/ole">
            <p:oleObj spid="_x0000_s629767" name="公式" r:id="rId4" imgW="355320" imgH="279360" progId="Equation.3">
              <p:embed/>
            </p:oleObj>
          </a:graphicData>
        </a:graphic>
      </p:graphicFrame>
    </p:spTree>
  </p:cSld>
  <p:clrMapOvr>
    <a:masterClrMapping/>
  </p:clrMapOvr>
  <p:transition>
    <p:pull dir="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09" name="Rectangle 3"/>
          <p:cNvSpPr>
            <a:spLocks noChangeArrowheads="1"/>
          </p:cNvSpPr>
          <p:nvPr/>
        </p:nvSpPr>
        <p:spPr bwMode="auto">
          <a:xfrm>
            <a:off x="357188" y="1357313"/>
            <a:ext cx="8391525" cy="2886075"/>
          </a:xfrm>
          <a:prstGeom prst="rect">
            <a:avLst/>
          </a:prstGeom>
          <a:noFill/>
          <a:ln w="9525">
            <a:noFill/>
            <a:miter lim="800000"/>
            <a:headEnd/>
            <a:tailEnd/>
          </a:ln>
        </p:spPr>
        <p:txBody>
          <a:bodyPr>
            <a:spAutoFit/>
          </a:bodyPr>
          <a:lstStyle/>
          <a:p>
            <a:pPr>
              <a:lnSpc>
                <a:spcPct val="150000"/>
              </a:lnSpc>
              <a:spcBef>
                <a:spcPts val="600"/>
              </a:spcBef>
              <a:buClr>
                <a:srgbClr val="FF3300"/>
              </a:buClr>
              <a:buSzPct val="90000"/>
              <a:buFont typeface="Wingdings" pitchFamily="2" charset="2"/>
              <a:buChar char="Ø"/>
            </a:pPr>
            <a:r>
              <a:rPr kumimoji="0" lang="zh-CN" altLang="en-US" b="1">
                <a:ea typeface="楷体_GB2312" pitchFamily="49" charset="-122"/>
              </a:rPr>
              <a:t>能描述</a:t>
            </a:r>
            <a:r>
              <a:rPr kumimoji="0" lang="zh-CN" altLang="en-US" b="1">
                <a:solidFill>
                  <a:srgbClr val="0033CC"/>
                </a:solidFill>
                <a:ea typeface="楷体_GB2312" pitchFamily="49" charset="-122"/>
              </a:rPr>
              <a:t>等价关系</a:t>
            </a:r>
            <a:endParaRPr kumimoji="0" lang="zh-CN" altLang="en-US" b="1">
              <a:latin typeface="楷体_GB2312" pitchFamily="49" charset="-122"/>
              <a:ea typeface="楷体_GB2312" pitchFamily="49" charset="-122"/>
              <a:cs typeface="微软雅黑"/>
            </a:endParaRPr>
          </a:p>
          <a:p>
            <a:pPr>
              <a:lnSpc>
                <a:spcPct val="150000"/>
              </a:lnSpc>
              <a:spcBef>
                <a:spcPts val="600"/>
              </a:spcBef>
              <a:buClr>
                <a:srgbClr val="FF3300"/>
              </a:buClr>
              <a:buSzPct val="90000"/>
              <a:buFont typeface="Wingdings" pitchFamily="2" charset="2"/>
              <a:buChar char="Ø"/>
            </a:pPr>
            <a:r>
              <a:rPr kumimoji="0" lang="zh-CN" altLang="en-US" b="1">
                <a:latin typeface="楷体_GB2312" pitchFamily="49" charset="-122"/>
                <a:ea typeface="楷体_GB2312" pitchFamily="49" charset="-122"/>
                <a:cs typeface="微软雅黑"/>
              </a:rPr>
              <a:t>能描述</a:t>
            </a:r>
            <a:r>
              <a:rPr kumimoji="0" lang="zh-CN" altLang="en-US" b="1">
                <a:solidFill>
                  <a:srgbClr val="0033CC"/>
                </a:solidFill>
                <a:latin typeface="楷体_GB2312" pitchFamily="49" charset="-122"/>
                <a:ea typeface="楷体_GB2312" pitchFamily="49" charset="-122"/>
                <a:cs typeface="微软雅黑"/>
              </a:rPr>
              <a:t>陪集</a:t>
            </a:r>
            <a:r>
              <a:rPr kumimoji="0" lang="zh-CN" altLang="en-US" b="1">
                <a:latin typeface="楷体_GB2312" pitchFamily="49" charset="-122"/>
                <a:ea typeface="楷体_GB2312" pitchFamily="49" charset="-122"/>
                <a:cs typeface="微软雅黑"/>
              </a:rPr>
              <a:t>概念</a:t>
            </a:r>
          </a:p>
          <a:p>
            <a:pPr>
              <a:lnSpc>
                <a:spcPct val="150000"/>
              </a:lnSpc>
              <a:spcBef>
                <a:spcPts val="600"/>
              </a:spcBef>
              <a:buClr>
                <a:srgbClr val="FF3300"/>
              </a:buClr>
              <a:buSzPct val="90000"/>
              <a:buFont typeface="Wingdings" pitchFamily="2" charset="2"/>
              <a:buChar char="Ø"/>
            </a:pPr>
            <a:r>
              <a:rPr kumimoji="0" lang="zh-CN" altLang="en-US" b="1">
                <a:latin typeface="楷体_GB2312" pitchFamily="49" charset="-122"/>
                <a:ea typeface="楷体_GB2312" pitchFamily="49" charset="-122"/>
                <a:cs typeface="微软雅黑"/>
              </a:rPr>
              <a:t>能解释</a:t>
            </a:r>
            <a:r>
              <a:rPr kumimoji="0" lang="zh-CN" altLang="en-US" b="1">
                <a:solidFill>
                  <a:srgbClr val="0033CC"/>
                </a:solidFill>
                <a:latin typeface="楷体_GB2312" pitchFamily="49" charset="-122"/>
                <a:ea typeface="楷体_GB2312" pitchFamily="49" charset="-122"/>
                <a:cs typeface="微软雅黑"/>
              </a:rPr>
              <a:t>陪集的性质</a:t>
            </a:r>
          </a:p>
          <a:p>
            <a:pPr>
              <a:lnSpc>
                <a:spcPct val="150000"/>
              </a:lnSpc>
              <a:spcBef>
                <a:spcPts val="600"/>
              </a:spcBef>
              <a:buClr>
                <a:srgbClr val="FF3300"/>
              </a:buClr>
              <a:buSzPct val="90000"/>
              <a:buFont typeface="Wingdings" pitchFamily="2" charset="2"/>
              <a:buChar char="Ø"/>
            </a:pPr>
            <a:r>
              <a:rPr kumimoji="0" lang="zh-CN" altLang="en-US" b="1">
                <a:latin typeface="楷体_GB2312" pitchFamily="49" charset="-122"/>
                <a:ea typeface="楷体_GB2312" pitchFamily="49" charset="-122"/>
                <a:cs typeface="微软雅黑"/>
              </a:rPr>
              <a:t>能利用陪集的</a:t>
            </a:r>
            <a:r>
              <a:rPr kumimoji="0" lang="en-US" altLang="zh-CN" b="1">
                <a:solidFill>
                  <a:srgbClr val="0033CC"/>
                </a:solidFill>
                <a:latin typeface="楷体_GB2312" pitchFamily="49" charset="-122"/>
                <a:ea typeface="楷体_GB2312" pitchFamily="49" charset="-122"/>
                <a:cs typeface="微软雅黑"/>
              </a:rPr>
              <a:t>Lagrange</a:t>
            </a:r>
            <a:r>
              <a:rPr kumimoji="0" lang="zh-CN" altLang="en-US" b="1">
                <a:solidFill>
                  <a:srgbClr val="0033CC"/>
                </a:solidFill>
                <a:latin typeface="楷体_GB2312" pitchFamily="49" charset="-122"/>
                <a:ea typeface="楷体_GB2312" pitchFamily="49" charset="-122"/>
                <a:cs typeface="微软雅黑"/>
              </a:rPr>
              <a:t>定理</a:t>
            </a:r>
            <a:r>
              <a:rPr kumimoji="0" lang="zh-CN" altLang="en-US" b="1">
                <a:latin typeface="楷体_GB2312" pitchFamily="49" charset="-122"/>
                <a:ea typeface="楷体_GB2312" pitchFamily="49" charset="-122"/>
                <a:cs typeface="微软雅黑"/>
              </a:rPr>
              <a:t>解释关于有限群的阶</a:t>
            </a:r>
          </a:p>
        </p:txBody>
      </p:sp>
      <p:sp>
        <p:nvSpPr>
          <p:cNvPr id="631810"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200" b="1">
                <a:solidFill>
                  <a:schemeClr val="bg1"/>
                </a:solidFill>
                <a:latin typeface="黑体" pitchFamily="2" charset="-122"/>
                <a:ea typeface="黑体" pitchFamily="2" charset="-122"/>
              </a:rPr>
              <a:t>1.3.1</a:t>
            </a:r>
            <a:r>
              <a:rPr kumimoji="0" lang="zh-CN" altLang="en-US" sz="3200" b="1">
                <a:solidFill>
                  <a:schemeClr val="bg1"/>
                </a:solidFill>
                <a:latin typeface="黑体" pitchFamily="2" charset="-122"/>
                <a:ea typeface="黑体" pitchFamily="2" charset="-122"/>
              </a:rPr>
              <a:t>节的学</a:t>
            </a:r>
            <a:r>
              <a:rPr kumimoji="0" lang="zh-CN" altLang="en-US" sz="3200" b="1">
                <a:solidFill>
                  <a:srgbClr val="FFFFFF"/>
                </a:solidFill>
                <a:latin typeface="黑体" pitchFamily="2" charset="-122"/>
                <a:ea typeface="黑体" pitchFamily="2" charset="-122"/>
              </a:rPr>
              <a:t>习目标</a:t>
            </a:r>
            <a:endParaRPr kumimoji="0" lang="zh-CN" altLang="en-US" sz="3200" b="1">
              <a:solidFill>
                <a:schemeClr val="bg1"/>
              </a:solidFill>
              <a:latin typeface="黑体" pitchFamily="2" charset="-122"/>
              <a:ea typeface="黑体" pitchFamily="2" charset="-122"/>
            </a:endParaRPr>
          </a:p>
        </p:txBody>
      </p:sp>
      <p:sp>
        <p:nvSpPr>
          <p:cNvPr id="12" name="灯片编号占位符 11"/>
          <p:cNvSpPr txBox="1">
            <a:spLocks noGrp="1"/>
          </p:cNvSpPr>
          <p:nvPr/>
        </p:nvSpPr>
        <p:spPr>
          <a:xfrm>
            <a:off x="8215313" y="6429375"/>
            <a:ext cx="928687" cy="428625"/>
          </a:xfrm>
          <a:prstGeom prst="rect">
            <a:avLst/>
          </a:prstGeom>
          <a:noFill/>
        </p:spPr>
        <p:txBody>
          <a:bodyPr/>
          <a:lstStyle/>
          <a:p>
            <a:pPr>
              <a:defRPr/>
            </a:pPr>
            <a:fld id="{E945D63F-9751-40EE-8EEF-963253D6A37F}" type="slidenum">
              <a:rPr lang="en-US" altLang="zh-CN" sz="1800">
                <a:solidFill>
                  <a:schemeClr val="bg1">
                    <a:lumMod val="50000"/>
                  </a:schemeClr>
                </a:solidFill>
                <a:ea typeface="宋体" pitchFamily="2" charset="-122"/>
              </a:rPr>
              <a:pPr>
                <a:defRPr/>
              </a:pPr>
              <a:t>61</a:t>
            </a:fld>
            <a:endParaRPr lang="en-US" altLang="zh-CN" sz="1800" dirty="0">
              <a:solidFill>
                <a:schemeClr val="bg1">
                  <a:lumMod val="50000"/>
                </a:schemeClr>
              </a:solidFill>
              <a:ea typeface="宋体" pitchFamily="2" charset="-122"/>
            </a:endParaRPr>
          </a:p>
        </p:txBody>
      </p:sp>
    </p:spTree>
  </p:cSld>
  <p:clrMapOvr>
    <a:masterClrMapping/>
  </p:clrMapOvr>
  <p:transition>
    <p:pull dir="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9" name="Rectangle 4"/>
          <p:cNvSpPr>
            <a:spLocks noRot="1" noChangeArrowheads="1"/>
          </p:cNvSpPr>
          <p:nvPr/>
        </p:nvSpPr>
        <p:spPr bwMode="auto">
          <a:xfrm>
            <a:off x="377825" y="1484313"/>
            <a:ext cx="8370888" cy="4897437"/>
          </a:xfrm>
          <a:prstGeom prst="rect">
            <a:avLst/>
          </a:prstGeom>
          <a:noFill/>
          <a:ln w="9525">
            <a:noFill/>
            <a:miter lim="800000"/>
            <a:headEnd/>
            <a:tailEnd/>
          </a:ln>
        </p:spPr>
        <p:txBody>
          <a:bodyPr/>
          <a:lstStyle/>
          <a:p>
            <a:pPr marL="269875" indent="-269875" eaLnBrk="0" latinLnBrk="1" hangingPunct="0">
              <a:lnSpc>
                <a:spcPct val="110000"/>
              </a:lnSpc>
              <a:spcBef>
                <a:spcPct val="20000"/>
              </a:spcBef>
              <a:buClr>
                <a:srgbClr val="FF3300"/>
              </a:buClr>
              <a:buSzPct val="90000"/>
              <a:buFont typeface="Wingdings" pitchFamily="2" charset="2"/>
              <a:buChar char="Ø"/>
            </a:pPr>
            <a:r>
              <a:rPr lang="zh-CN" altLang="en-US" b="1">
                <a:solidFill>
                  <a:srgbClr val="FF3300"/>
                </a:solidFill>
                <a:latin typeface="楷体_GB2312" pitchFamily="49" charset="-122"/>
                <a:ea typeface="楷体_GB2312" pitchFamily="49" charset="-122"/>
              </a:rPr>
              <a:t>定义（</a:t>
            </a:r>
            <a:r>
              <a:rPr lang="zh-CN" altLang="en-US" b="1">
                <a:solidFill>
                  <a:srgbClr val="0033CC"/>
                </a:solidFill>
                <a:latin typeface="楷体_GB2312" pitchFamily="49" charset="-122"/>
                <a:ea typeface="楷体_GB2312" pitchFamily="49" charset="-122"/>
              </a:rPr>
              <a:t>关系</a:t>
            </a:r>
            <a:r>
              <a:rPr lang="zh-CN" altLang="en-US" b="1">
                <a:solidFill>
                  <a:srgbClr val="FF3300"/>
                </a:solidFill>
                <a:latin typeface="楷体_GB2312" pitchFamily="49" charset="-122"/>
                <a:ea typeface="楷体_GB2312" pitchFamily="49" charset="-122"/>
              </a:rPr>
              <a:t>）：</a:t>
            </a:r>
          </a:p>
          <a:p>
            <a:pPr marL="269875" indent="-269875" eaLnBrk="0" latinLnBrk="1" hangingPunct="0">
              <a:lnSpc>
                <a:spcPct val="110000"/>
              </a:lnSpc>
              <a:spcBef>
                <a:spcPct val="20000"/>
              </a:spcBef>
              <a:buClr>
                <a:srgbClr val="000099"/>
              </a:buClr>
              <a:buFont typeface="Wingdings" pitchFamily="2" charset="2"/>
              <a:buNone/>
            </a:pPr>
            <a:r>
              <a:rPr lang="zh-CN" altLang="en-US">
                <a:solidFill>
                  <a:srgbClr val="333399"/>
                </a:solidFill>
                <a:latin typeface="楷体_GB2312" pitchFamily="49" charset="-122"/>
                <a:ea typeface="楷体_GB2312" pitchFamily="49" charset="-122"/>
              </a:rPr>
              <a:t>   </a:t>
            </a:r>
            <a:r>
              <a:rPr lang="zh-CN" altLang="en-US">
                <a:latin typeface="楷体_GB2312" pitchFamily="49" charset="-122"/>
                <a:ea typeface="楷体_GB2312" pitchFamily="49" charset="-122"/>
              </a:rPr>
              <a:t>设</a:t>
            </a:r>
            <a:r>
              <a:rPr lang="en-US" altLang="zh-CN" i="1">
                <a:latin typeface="楷体_GB2312" pitchFamily="49" charset="-122"/>
                <a:ea typeface="楷体_GB2312" pitchFamily="49" charset="-122"/>
              </a:rPr>
              <a:t>A</a:t>
            </a:r>
            <a:r>
              <a:rPr lang="zh-CN" altLang="en-US">
                <a:latin typeface="楷体_GB2312" pitchFamily="49" charset="-122"/>
                <a:ea typeface="楷体_GB2312" pitchFamily="49" charset="-122"/>
              </a:rPr>
              <a:t>，</a:t>
            </a:r>
            <a:r>
              <a:rPr lang="en-US" altLang="zh-CN" i="1">
                <a:latin typeface="楷体_GB2312" pitchFamily="49" charset="-122"/>
                <a:ea typeface="楷体_GB2312" pitchFamily="49" charset="-122"/>
              </a:rPr>
              <a:t>B</a:t>
            </a:r>
            <a:r>
              <a:rPr lang="zh-CN" altLang="en-US">
                <a:latin typeface="楷体_GB2312" pitchFamily="49" charset="-122"/>
                <a:ea typeface="楷体_GB2312" pitchFamily="49" charset="-122"/>
              </a:rPr>
              <a:t>是两集合，且</a:t>
            </a:r>
            <a:r>
              <a:rPr lang="en-US" altLang="zh-CN" i="1">
                <a:latin typeface="楷体_GB2312" pitchFamily="49" charset="-122"/>
                <a:ea typeface="楷体_GB2312" pitchFamily="49" charset="-122"/>
              </a:rPr>
              <a:t>R</a:t>
            </a:r>
            <a:r>
              <a:rPr lang="en-US" altLang="zh-CN">
                <a:latin typeface="楷体_GB2312" pitchFamily="49" charset="-122"/>
                <a:ea typeface="楷体_GB2312" pitchFamily="49" charset="-122"/>
                <a:cs typeface="Arial Unicode MS"/>
              </a:rPr>
              <a:t>⊆</a:t>
            </a:r>
            <a:r>
              <a:rPr lang="en-US" altLang="zh-CN" i="1">
                <a:latin typeface="楷体_GB2312" pitchFamily="49" charset="-122"/>
                <a:ea typeface="楷体_GB2312" pitchFamily="49" charset="-122"/>
                <a:cs typeface="Arial Unicode MS"/>
              </a:rPr>
              <a:t>A</a:t>
            </a:r>
            <a:r>
              <a:rPr lang="en-US" altLang="zh-CN" i="1">
                <a:latin typeface="楷体_GB2312" pitchFamily="49" charset="-122"/>
                <a:ea typeface="楷体_GB2312" pitchFamily="49" charset="-122"/>
              </a:rPr>
              <a:t>×B</a:t>
            </a:r>
            <a:r>
              <a:rPr lang="zh-CN" altLang="en-US">
                <a:latin typeface="楷体_GB2312" pitchFamily="49" charset="-122"/>
                <a:ea typeface="楷体_GB2312" pitchFamily="49" charset="-122"/>
              </a:rPr>
              <a:t>，则称</a:t>
            </a:r>
            <a:r>
              <a:rPr lang="en-US" altLang="zh-CN" b="1" i="1">
                <a:solidFill>
                  <a:srgbClr val="0033CC"/>
                </a:solidFill>
                <a:latin typeface="楷体_GB2312" pitchFamily="49" charset="-122"/>
                <a:ea typeface="楷体_GB2312" pitchFamily="49" charset="-122"/>
              </a:rPr>
              <a:t>R</a:t>
            </a:r>
            <a:r>
              <a:rPr lang="zh-CN" altLang="en-US" b="1">
                <a:solidFill>
                  <a:srgbClr val="0033CC"/>
                </a:solidFill>
                <a:latin typeface="楷体_GB2312" pitchFamily="49" charset="-122"/>
                <a:ea typeface="楷体_GB2312" pitchFamily="49" charset="-122"/>
              </a:rPr>
              <a:t>为</a:t>
            </a:r>
            <a:r>
              <a:rPr lang="en-US" altLang="zh-CN" b="1" i="1">
                <a:solidFill>
                  <a:srgbClr val="0033CC"/>
                </a:solidFill>
                <a:latin typeface="楷体_GB2312" pitchFamily="49" charset="-122"/>
                <a:ea typeface="楷体_GB2312" pitchFamily="49" charset="-122"/>
              </a:rPr>
              <a:t>A</a:t>
            </a:r>
            <a:r>
              <a:rPr lang="zh-CN" altLang="en-US" b="1">
                <a:solidFill>
                  <a:srgbClr val="0033CC"/>
                </a:solidFill>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B</a:t>
            </a:r>
            <a:r>
              <a:rPr lang="zh-CN" altLang="en-US" b="1">
                <a:solidFill>
                  <a:srgbClr val="0033CC"/>
                </a:solidFill>
                <a:latin typeface="楷体_GB2312" pitchFamily="49" charset="-122"/>
                <a:ea typeface="楷体_GB2312" pitchFamily="49" charset="-122"/>
              </a:rPr>
              <a:t>间的一个关系</a:t>
            </a:r>
            <a:r>
              <a:rPr lang="zh-CN" altLang="en-US">
                <a:latin typeface="楷体_GB2312" pitchFamily="49" charset="-122"/>
                <a:ea typeface="楷体_GB2312" pitchFamily="49" charset="-122"/>
              </a:rPr>
              <a:t>。当</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a,b</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R</a:t>
            </a:r>
            <a:r>
              <a:rPr lang="zh-CN" altLang="en-US">
                <a:latin typeface="楷体_GB2312" pitchFamily="49" charset="-122"/>
                <a:ea typeface="楷体_GB2312" pitchFamily="49" charset="-122"/>
              </a:rPr>
              <a:t>时，称</a:t>
            </a:r>
            <a:r>
              <a:rPr lang="en-US" altLang="zh-CN" b="1" i="1">
                <a:solidFill>
                  <a:srgbClr val="FF3300"/>
                </a:solidFill>
                <a:latin typeface="楷体_GB2312" pitchFamily="49" charset="-122"/>
                <a:ea typeface="楷体_GB2312" pitchFamily="49" charset="-122"/>
              </a:rPr>
              <a:t>a</a:t>
            </a:r>
            <a:r>
              <a:rPr lang="zh-CN" altLang="en-US" b="1">
                <a:solidFill>
                  <a:srgbClr val="FF3300"/>
                </a:solidFill>
                <a:latin typeface="楷体_GB2312" pitchFamily="49" charset="-122"/>
                <a:ea typeface="楷体_GB2312" pitchFamily="49" charset="-122"/>
              </a:rPr>
              <a:t>与</a:t>
            </a:r>
            <a:r>
              <a:rPr lang="en-US" altLang="zh-CN" b="1" i="1">
                <a:solidFill>
                  <a:srgbClr val="FF3300"/>
                </a:solidFill>
                <a:latin typeface="楷体_GB2312" pitchFamily="49" charset="-122"/>
                <a:ea typeface="楷体_GB2312" pitchFamily="49" charset="-122"/>
              </a:rPr>
              <a:t>b</a:t>
            </a:r>
            <a:r>
              <a:rPr lang="zh-CN" altLang="en-US" b="1">
                <a:solidFill>
                  <a:srgbClr val="FF3300"/>
                </a:solidFill>
                <a:latin typeface="楷体_GB2312" pitchFamily="49" charset="-122"/>
                <a:ea typeface="楷体_GB2312" pitchFamily="49" charset="-122"/>
              </a:rPr>
              <a:t>具有关系</a:t>
            </a:r>
            <a:r>
              <a:rPr lang="en-US" altLang="zh-CN" b="1" i="1">
                <a:solidFill>
                  <a:srgbClr val="FF3300"/>
                </a:solidFill>
                <a:latin typeface="楷体_GB2312" pitchFamily="49" charset="-122"/>
                <a:ea typeface="楷体_GB2312" pitchFamily="49" charset="-122"/>
              </a:rPr>
              <a:t>R</a:t>
            </a:r>
            <a:r>
              <a:rPr lang="zh-CN" altLang="en-US" b="1">
                <a:solidFill>
                  <a:srgbClr val="FF3300"/>
                </a:solidFill>
                <a:latin typeface="楷体_GB2312" pitchFamily="49" charset="-122"/>
                <a:ea typeface="楷体_GB2312" pitchFamily="49" charset="-122"/>
              </a:rPr>
              <a:t>，记为</a:t>
            </a:r>
            <a:r>
              <a:rPr lang="en-US" altLang="zh-CN" b="1" i="1">
                <a:solidFill>
                  <a:srgbClr val="FF3300"/>
                </a:solidFill>
                <a:latin typeface="楷体_GB2312" pitchFamily="49" charset="-122"/>
                <a:ea typeface="楷体_GB2312" pitchFamily="49" charset="-122"/>
              </a:rPr>
              <a:t>a R b</a:t>
            </a:r>
            <a:r>
              <a:rPr lang="zh-CN" altLang="en-US">
                <a:solidFill>
                  <a:srgbClr val="333399"/>
                </a:solidFill>
                <a:latin typeface="楷体_GB2312" pitchFamily="49" charset="-122"/>
                <a:ea typeface="楷体_GB2312" pitchFamily="49" charset="-122"/>
              </a:rPr>
              <a:t>，即</a:t>
            </a:r>
            <a:r>
              <a:rPr lang="en-US" altLang="zh-CN" b="1">
                <a:solidFill>
                  <a:srgbClr val="FF0000"/>
                </a:solidFill>
                <a:latin typeface="楷体_GB2312" pitchFamily="49" charset="-122"/>
                <a:ea typeface="楷体_GB2312" pitchFamily="49" charset="-122"/>
              </a:rPr>
              <a:t>(</a:t>
            </a:r>
            <a:r>
              <a:rPr lang="en-US" altLang="zh-CN" b="1" i="1">
                <a:solidFill>
                  <a:srgbClr val="FF0000"/>
                </a:solidFill>
                <a:latin typeface="楷体_GB2312" pitchFamily="49" charset="-122"/>
                <a:ea typeface="楷体_GB2312" pitchFamily="49" charset="-122"/>
              </a:rPr>
              <a:t>a, b</a:t>
            </a:r>
            <a:r>
              <a:rPr lang="en-US" altLang="zh-CN" b="1">
                <a:solidFill>
                  <a:srgbClr val="FF0000"/>
                </a:solidFill>
                <a:latin typeface="楷体_GB2312" pitchFamily="49" charset="-122"/>
                <a:ea typeface="楷体_GB2312" pitchFamily="49" charset="-122"/>
              </a:rPr>
              <a:t>)∈</a:t>
            </a:r>
            <a:r>
              <a:rPr lang="en-US" altLang="zh-CN" b="1" i="1">
                <a:solidFill>
                  <a:srgbClr val="FF0000"/>
                </a:solidFill>
                <a:latin typeface="楷体_GB2312" pitchFamily="49" charset="-122"/>
                <a:ea typeface="楷体_GB2312" pitchFamily="49" charset="-122"/>
              </a:rPr>
              <a:t>R</a:t>
            </a:r>
            <a:r>
              <a:rPr lang="en-US" altLang="zh-CN" b="1">
                <a:solidFill>
                  <a:srgbClr val="FF0000"/>
                </a:solidFill>
                <a:latin typeface="楷体_GB2312" pitchFamily="49" charset="-122"/>
                <a:ea typeface="楷体_GB2312" pitchFamily="49" charset="-122"/>
              </a:rPr>
              <a:t>⇔</a:t>
            </a:r>
            <a:r>
              <a:rPr lang="en-US" altLang="zh-CN" b="1" i="1">
                <a:solidFill>
                  <a:srgbClr val="FF0000"/>
                </a:solidFill>
                <a:latin typeface="楷体_GB2312" pitchFamily="49" charset="-122"/>
                <a:ea typeface="楷体_GB2312" pitchFamily="49" charset="-122"/>
              </a:rPr>
              <a:t>a R b</a:t>
            </a:r>
            <a:r>
              <a:rPr lang="zh-CN" altLang="en-US">
                <a:solidFill>
                  <a:srgbClr val="333399"/>
                </a:solidFill>
                <a:latin typeface="楷体_GB2312" pitchFamily="49" charset="-122"/>
                <a:ea typeface="楷体_GB2312" pitchFamily="49" charset="-122"/>
              </a:rPr>
              <a:t>。</a:t>
            </a:r>
          </a:p>
          <a:p>
            <a:pPr marL="269875" indent="-269875" eaLnBrk="0" latinLnBrk="1" hangingPunct="0">
              <a:lnSpc>
                <a:spcPct val="110000"/>
              </a:lnSpc>
              <a:spcBef>
                <a:spcPct val="20000"/>
              </a:spcBef>
              <a:buClr>
                <a:srgbClr val="000099"/>
              </a:buClr>
              <a:buFont typeface="Wingdings" pitchFamily="2" charset="2"/>
              <a:buNone/>
            </a:pPr>
            <a:r>
              <a:rPr lang="zh-CN" altLang="en-US">
                <a:solidFill>
                  <a:srgbClr val="333399"/>
                </a:solidFill>
                <a:latin typeface="楷体_GB2312" pitchFamily="49" charset="-122"/>
                <a:ea typeface="楷体_GB2312" pitchFamily="49" charset="-122"/>
              </a:rPr>
              <a:t>   </a:t>
            </a:r>
            <a:r>
              <a:rPr lang="zh-CN" altLang="en-US">
                <a:latin typeface="楷体_GB2312" pitchFamily="49" charset="-122"/>
                <a:ea typeface="楷体_GB2312" pitchFamily="49" charset="-122"/>
              </a:rPr>
              <a:t>反之，当</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a,b</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R</a:t>
            </a:r>
            <a:r>
              <a:rPr lang="zh-CN" altLang="en-US">
                <a:latin typeface="楷体_GB2312" pitchFamily="49" charset="-122"/>
                <a:ea typeface="楷体_GB2312" pitchFamily="49" charset="-122"/>
              </a:rPr>
              <a:t>时，称</a:t>
            </a:r>
            <a:r>
              <a:rPr lang="en-US" altLang="zh-CN" i="1">
                <a:latin typeface="楷体_GB2312" pitchFamily="49" charset="-122"/>
                <a:ea typeface="楷体_GB2312" pitchFamily="49" charset="-122"/>
              </a:rPr>
              <a:t>a</a:t>
            </a:r>
            <a:r>
              <a:rPr lang="zh-CN" altLang="en-US">
                <a:latin typeface="楷体_GB2312" pitchFamily="49" charset="-122"/>
                <a:ea typeface="楷体_GB2312" pitchFamily="49" charset="-122"/>
              </a:rPr>
              <a:t>与</a:t>
            </a:r>
            <a:r>
              <a:rPr lang="en-US" altLang="zh-CN" i="1">
                <a:latin typeface="楷体_GB2312" pitchFamily="49" charset="-122"/>
                <a:ea typeface="楷体_GB2312" pitchFamily="49" charset="-122"/>
              </a:rPr>
              <a:t>b</a:t>
            </a:r>
            <a:r>
              <a:rPr lang="zh-CN" altLang="en-US">
                <a:latin typeface="楷体_GB2312" pitchFamily="49" charset="-122"/>
                <a:ea typeface="楷体_GB2312" pitchFamily="49" charset="-122"/>
              </a:rPr>
              <a:t>不具有关系</a:t>
            </a:r>
            <a:r>
              <a:rPr lang="en-US" altLang="zh-CN" i="1">
                <a:latin typeface="楷体_GB2312" pitchFamily="49" charset="-122"/>
                <a:ea typeface="楷体_GB2312" pitchFamily="49" charset="-122"/>
              </a:rPr>
              <a:t>R</a:t>
            </a:r>
            <a:r>
              <a:rPr lang="zh-CN" altLang="en-US">
                <a:latin typeface="楷体_GB2312" pitchFamily="49" charset="-122"/>
                <a:ea typeface="楷体_GB2312" pitchFamily="49" charset="-122"/>
              </a:rPr>
              <a:t>，记为</a:t>
            </a:r>
          </a:p>
          <a:p>
            <a:pPr marL="269875" indent="-269875" eaLnBrk="0" latinLnBrk="1" hangingPunct="0">
              <a:lnSpc>
                <a:spcPct val="110000"/>
              </a:lnSpc>
              <a:spcBef>
                <a:spcPct val="20000"/>
              </a:spcBef>
              <a:buClr>
                <a:srgbClr val="000099"/>
              </a:buClr>
              <a:buFont typeface="Wingdings" pitchFamily="2" charset="2"/>
              <a:buNone/>
            </a:pPr>
            <a:r>
              <a:rPr lang="zh-CN" altLang="en-US" i="1">
                <a:latin typeface="楷体_GB2312" pitchFamily="49" charset="-122"/>
                <a:ea typeface="楷体_GB2312" pitchFamily="49" charset="-122"/>
              </a:rPr>
              <a:t>    </a:t>
            </a:r>
            <a:r>
              <a:rPr lang="en-US" altLang="zh-CN" i="1">
                <a:latin typeface="楷体_GB2312" pitchFamily="49" charset="-122"/>
                <a:ea typeface="楷体_GB2312" pitchFamily="49" charset="-122"/>
              </a:rPr>
              <a:t>a  b</a:t>
            </a:r>
            <a:r>
              <a:rPr lang="zh-CN" altLang="en-US" i="1">
                <a:latin typeface="楷体_GB2312" pitchFamily="49" charset="-122"/>
                <a:ea typeface="楷体_GB2312" pitchFamily="49" charset="-122"/>
              </a:rPr>
              <a:t>，</a:t>
            </a:r>
            <a:r>
              <a:rPr lang="zh-CN" altLang="en-US">
                <a:latin typeface="楷体_GB2312" pitchFamily="49" charset="-122"/>
                <a:ea typeface="楷体_GB2312" pitchFamily="49" charset="-122"/>
              </a:rPr>
              <a:t>即</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a,b</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R</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a  b</a:t>
            </a:r>
            <a:r>
              <a:rPr lang="zh-CN" altLang="en-US">
                <a:latin typeface="楷体_GB2312" pitchFamily="49" charset="-122"/>
                <a:ea typeface="楷体_GB2312" pitchFamily="49" charset="-122"/>
              </a:rPr>
              <a:t>。</a:t>
            </a:r>
            <a:endParaRPr lang="en-US" altLang="en-US">
              <a:latin typeface="楷体_GB2312" pitchFamily="49" charset="-122"/>
              <a:ea typeface="楷体_GB2312" pitchFamily="49" charset="-122"/>
            </a:endParaRPr>
          </a:p>
          <a:p>
            <a:pPr marL="269875" indent="-269875" eaLnBrk="0" latinLnBrk="1" hangingPunct="0">
              <a:lnSpc>
                <a:spcPct val="110000"/>
              </a:lnSpc>
              <a:spcBef>
                <a:spcPct val="20000"/>
              </a:spcBef>
              <a:buClr>
                <a:srgbClr val="FF3300"/>
              </a:buClr>
              <a:buSzPct val="90000"/>
              <a:buFont typeface="Wingdings" pitchFamily="2" charset="2"/>
              <a:buChar char="Ø"/>
            </a:pPr>
            <a:r>
              <a:rPr lang="zh-CN" altLang="en-US" b="1">
                <a:solidFill>
                  <a:srgbClr val="FF3300"/>
                </a:solidFill>
                <a:latin typeface="楷体_GB2312" pitchFamily="49" charset="-122"/>
                <a:ea typeface="楷体_GB2312" pitchFamily="49" charset="-122"/>
              </a:rPr>
              <a:t>定义（</a:t>
            </a:r>
            <a:r>
              <a:rPr lang="zh-CN" altLang="en-US" b="1">
                <a:solidFill>
                  <a:srgbClr val="0033CC"/>
                </a:solidFill>
                <a:latin typeface="楷体_GB2312" pitchFamily="49" charset="-122"/>
                <a:ea typeface="楷体_GB2312" pitchFamily="49" charset="-122"/>
              </a:rPr>
              <a:t>二元关系</a:t>
            </a:r>
            <a:r>
              <a:rPr lang="zh-CN" altLang="en-US" b="1">
                <a:solidFill>
                  <a:srgbClr val="FF3300"/>
                </a:solidFill>
                <a:latin typeface="楷体_GB2312" pitchFamily="49" charset="-122"/>
                <a:ea typeface="楷体_GB2312" pitchFamily="49" charset="-122"/>
              </a:rPr>
              <a:t>）：</a:t>
            </a:r>
          </a:p>
          <a:p>
            <a:pPr marL="269875" indent="-269875" eaLnBrk="0" latinLnBrk="1" hangingPunct="0">
              <a:lnSpc>
                <a:spcPct val="110000"/>
              </a:lnSpc>
              <a:spcBef>
                <a:spcPct val="20000"/>
              </a:spcBef>
              <a:buClr>
                <a:srgbClr val="000099"/>
              </a:buClr>
              <a:buFont typeface="Wingdings" pitchFamily="2" charset="2"/>
              <a:buNone/>
            </a:pPr>
            <a:r>
              <a:rPr lang="zh-CN" altLang="en-US">
                <a:solidFill>
                  <a:srgbClr val="333399"/>
                </a:solidFill>
                <a:latin typeface="楷体_GB2312" pitchFamily="49" charset="-122"/>
                <a:ea typeface="楷体_GB2312" pitchFamily="49" charset="-122"/>
              </a:rPr>
              <a:t>   </a:t>
            </a:r>
            <a:r>
              <a:rPr lang="zh-CN" altLang="en-US">
                <a:latin typeface="楷体_GB2312" pitchFamily="49" charset="-122"/>
                <a:ea typeface="楷体_GB2312" pitchFamily="49" charset="-122"/>
              </a:rPr>
              <a:t>当</a:t>
            </a:r>
            <a:r>
              <a:rPr lang="en-US" altLang="zh-CN" i="1">
                <a:latin typeface="楷体_GB2312" pitchFamily="49" charset="-122"/>
                <a:ea typeface="楷体_GB2312" pitchFamily="49" charset="-122"/>
              </a:rPr>
              <a:t>A=B</a:t>
            </a:r>
            <a:r>
              <a:rPr lang="zh-CN" altLang="en-US">
                <a:latin typeface="楷体_GB2312" pitchFamily="49" charset="-122"/>
                <a:ea typeface="楷体_GB2312" pitchFamily="49" charset="-122"/>
              </a:rPr>
              <a:t>时，则称</a:t>
            </a:r>
            <a:r>
              <a:rPr lang="en-US" altLang="zh-CN" i="1">
                <a:latin typeface="楷体_GB2312" pitchFamily="49" charset="-122"/>
                <a:ea typeface="楷体_GB2312" pitchFamily="49" charset="-122"/>
              </a:rPr>
              <a:t>R</a:t>
            </a:r>
            <a:r>
              <a:rPr lang="zh-CN" altLang="en-US">
                <a:latin typeface="楷体_GB2312" pitchFamily="49" charset="-122"/>
                <a:ea typeface="楷体_GB2312" pitchFamily="49" charset="-122"/>
              </a:rPr>
              <a:t>为</a:t>
            </a:r>
            <a:r>
              <a:rPr lang="en-US" altLang="zh-CN" i="1">
                <a:latin typeface="楷体_GB2312" pitchFamily="49" charset="-122"/>
                <a:ea typeface="楷体_GB2312" pitchFamily="49" charset="-122"/>
              </a:rPr>
              <a:t>A</a:t>
            </a:r>
            <a:r>
              <a:rPr lang="zh-CN" altLang="en-US">
                <a:latin typeface="楷体_GB2312" pitchFamily="49" charset="-122"/>
                <a:ea typeface="楷体_GB2312" pitchFamily="49" charset="-122"/>
              </a:rPr>
              <a:t>，</a:t>
            </a:r>
            <a:r>
              <a:rPr lang="en-US" altLang="zh-CN" i="1">
                <a:latin typeface="楷体_GB2312" pitchFamily="49" charset="-122"/>
                <a:ea typeface="楷体_GB2312" pitchFamily="49" charset="-122"/>
              </a:rPr>
              <a:t>A</a:t>
            </a:r>
            <a:r>
              <a:rPr lang="zh-CN" altLang="en-US">
                <a:latin typeface="楷体_GB2312" pitchFamily="49" charset="-122"/>
                <a:ea typeface="楷体_GB2312" pitchFamily="49" charset="-122"/>
              </a:rPr>
              <a:t>间的一个二元关系，简称为</a:t>
            </a:r>
            <a:r>
              <a:rPr lang="en-US" altLang="zh-CN" b="1" i="1">
                <a:solidFill>
                  <a:srgbClr val="0033CC"/>
                </a:solidFill>
                <a:latin typeface="楷体_GB2312" pitchFamily="49" charset="-122"/>
                <a:ea typeface="楷体_GB2312" pitchFamily="49" charset="-122"/>
              </a:rPr>
              <a:t>A</a:t>
            </a:r>
            <a:r>
              <a:rPr lang="zh-CN" altLang="en-US" b="1">
                <a:solidFill>
                  <a:srgbClr val="0033CC"/>
                </a:solidFill>
                <a:latin typeface="楷体_GB2312" pitchFamily="49" charset="-122"/>
                <a:ea typeface="楷体_GB2312" pitchFamily="49" charset="-122"/>
              </a:rPr>
              <a:t>上的一个二元关系</a:t>
            </a:r>
            <a:r>
              <a:rPr lang="zh-CN" altLang="en-US">
                <a:latin typeface="楷体_GB2312" pitchFamily="49" charset="-122"/>
                <a:ea typeface="楷体_GB2312" pitchFamily="49" charset="-122"/>
              </a:rPr>
              <a:t>。</a:t>
            </a:r>
          </a:p>
        </p:txBody>
      </p:sp>
      <p:graphicFrame>
        <p:nvGraphicFramePr>
          <p:cNvPr id="786437" name="Object 5"/>
          <p:cNvGraphicFramePr>
            <a:graphicFrameLocks noChangeAspect="1"/>
          </p:cNvGraphicFramePr>
          <p:nvPr/>
        </p:nvGraphicFramePr>
        <p:xfrm>
          <a:off x="1403350" y="4149725"/>
          <a:ext cx="431800" cy="431800"/>
        </p:xfrm>
        <a:graphic>
          <a:graphicData uri="http://schemas.openxmlformats.org/presentationml/2006/ole">
            <p:oleObj spid="_x0000_s786437" name="公式" r:id="rId3" imgW="152280" imgH="203040" progId="Equation.3">
              <p:embed/>
            </p:oleObj>
          </a:graphicData>
        </a:graphic>
      </p:graphicFrame>
      <p:graphicFrame>
        <p:nvGraphicFramePr>
          <p:cNvPr id="786438" name="Object 6"/>
          <p:cNvGraphicFramePr>
            <a:graphicFrameLocks noChangeAspect="1"/>
          </p:cNvGraphicFramePr>
          <p:nvPr/>
        </p:nvGraphicFramePr>
        <p:xfrm>
          <a:off x="4356100" y="4149725"/>
          <a:ext cx="431800" cy="431800"/>
        </p:xfrm>
        <a:graphic>
          <a:graphicData uri="http://schemas.openxmlformats.org/presentationml/2006/ole">
            <p:oleObj spid="_x0000_s786438" name="公式" r:id="rId4" imgW="152280" imgH="203040" progId="Equation.3">
              <p:embed/>
            </p:oleObj>
          </a:graphicData>
        </a:graphic>
      </p:graphicFrame>
      <p:sp>
        <p:nvSpPr>
          <p:cNvPr id="786440" name="Rectangle 86"/>
          <p:cNvSpPr>
            <a:spLocks noChangeArrowheads="1"/>
          </p:cNvSpPr>
          <p:nvPr/>
        </p:nvSpPr>
        <p:spPr bwMode="auto">
          <a:xfrm>
            <a:off x="214313" y="0"/>
            <a:ext cx="8429625"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1.3.1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正规子群与商群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关系及二元关系</a:t>
            </a:r>
          </a:p>
        </p:txBody>
      </p:sp>
    </p:spTree>
  </p:cSld>
  <p:clrMapOvr>
    <a:masterClrMapping/>
  </p:clrMapOvr>
  <p:transition>
    <p:pull dir="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7" name="Rectangle 4"/>
          <p:cNvSpPr>
            <a:spLocks noRot="1" noChangeArrowheads="1"/>
          </p:cNvSpPr>
          <p:nvPr/>
        </p:nvSpPr>
        <p:spPr bwMode="auto">
          <a:xfrm>
            <a:off x="304800" y="1412875"/>
            <a:ext cx="8540750" cy="4968875"/>
          </a:xfrm>
          <a:prstGeom prst="rect">
            <a:avLst/>
          </a:prstGeom>
          <a:noFill/>
          <a:ln w="9525">
            <a:noFill/>
            <a:miter lim="800000"/>
            <a:headEnd/>
            <a:tailEnd/>
          </a:ln>
        </p:spPr>
        <p:txBody>
          <a:bodyPr/>
          <a:lstStyle/>
          <a:p>
            <a:pPr marL="447675" indent="-447675" eaLnBrk="0" latinLnBrk="1" hangingPunct="0">
              <a:spcBef>
                <a:spcPct val="20000"/>
              </a:spcBef>
              <a:buClr>
                <a:srgbClr val="000099"/>
              </a:buClr>
              <a:buFont typeface="Wingdings" pitchFamily="2" charset="2"/>
              <a:buNone/>
            </a:pPr>
            <a:r>
              <a:rPr lang="zh-CN" altLang="en-US" b="1">
                <a:solidFill>
                  <a:srgbClr val="FF3300"/>
                </a:solidFill>
                <a:ea typeface="楷体_GB2312" pitchFamily="49" charset="-122"/>
              </a:rPr>
              <a:t>定义（</a:t>
            </a:r>
            <a:r>
              <a:rPr lang="zh-CN" altLang="en-US" b="1">
                <a:solidFill>
                  <a:srgbClr val="0033CC"/>
                </a:solidFill>
                <a:ea typeface="楷体_GB2312" pitchFamily="49" charset="-122"/>
              </a:rPr>
              <a:t>等价关系</a:t>
            </a:r>
            <a:r>
              <a:rPr lang="zh-CN" altLang="en-US" b="1">
                <a:solidFill>
                  <a:srgbClr val="FF3300"/>
                </a:solidFill>
                <a:ea typeface="楷体_GB2312" pitchFamily="49" charset="-122"/>
              </a:rPr>
              <a:t>）：</a:t>
            </a:r>
          </a:p>
          <a:p>
            <a:pPr marL="447675" indent="-447675" eaLnBrk="0" latinLnBrk="1" hangingPunct="0">
              <a:spcBef>
                <a:spcPct val="20000"/>
              </a:spcBef>
              <a:buClr>
                <a:srgbClr val="000099"/>
              </a:buClr>
              <a:buFont typeface="Wingdings" pitchFamily="2" charset="2"/>
              <a:buNone/>
            </a:pPr>
            <a:r>
              <a:rPr lang="zh-CN" altLang="en-US">
                <a:solidFill>
                  <a:srgbClr val="333399"/>
                </a:solidFill>
                <a:ea typeface="黑体" pitchFamily="2" charset="-122"/>
              </a:rPr>
              <a:t>   </a:t>
            </a:r>
            <a:r>
              <a:rPr lang="zh-CN" altLang="en-US">
                <a:latin typeface="楷体_GB2312" pitchFamily="49" charset="-122"/>
                <a:ea typeface="楷体_GB2312" pitchFamily="49" charset="-122"/>
              </a:rPr>
              <a:t>设集合</a:t>
            </a:r>
            <a:r>
              <a:rPr lang="en-US" altLang="zh-CN">
                <a:latin typeface="楷体_GB2312" pitchFamily="49" charset="-122"/>
                <a:ea typeface="楷体_GB2312" pitchFamily="49" charset="-122"/>
              </a:rPr>
              <a:t>A</a:t>
            </a:r>
            <a:r>
              <a:rPr lang="zh-CN" altLang="en-US">
                <a:latin typeface="楷体_GB2312" pitchFamily="49" charset="-122"/>
                <a:ea typeface="楷体_GB2312" pitchFamily="49" charset="-122"/>
              </a:rPr>
              <a:t>上的一个二元关系</a:t>
            </a:r>
            <a:r>
              <a:rPr lang="en-US" altLang="zh-CN" i="1">
                <a:latin typeface="楷体_GB2312" pitchFamily="49" charset="-122"/>
                <a:ea typeface="楷体_GB2312" pitchFamily="49" charset="-122"/>
              </a:rPr>
              <a:t>R</a:t>
            </a:r>
            <a:r>
              <a:rPr lang="zh-CN" altLang="en-US">
                <a:latin typeface="楷体_GB2312" pitchFamily="49" charset="-122"/>
                <a:ea typeface="楷体_GB2312" pitchFamily="49" charset="-122"/>
              </a:rPr>
              <a:t>，满足下列条件：</a:t>
            </a:r>
          </a:p>
          <a:p>
            <a:pPr marL="447675" indent="-447675" eaLnBrk="0" latinLnBrk="1" hangingPunct="0">
              <a:spcBef>
                <a:spcPct val="20000"/>
              </a:spcBef>
              <a:buClr>
                <a:srgbClr val="FF3300"/>
              </a:buClr>
              <a:buSzPct val="90000"/>
              <a:buFont typeface="Wingdings" pitchFamily="2" charset="2"/>
              <a:buChar char="Ø"/>
            </a:pPr>
            <a:r>
              <a:rPr lang="en-US" altLang="zh-CN">
                <a:latin typeface="楷体_GB2312" pitchFamily="49" charset="-122"/>
                <a:ea typeface="楷体_GB2312" pitchFamily="49" charset="-122"/>
              </a:rPr>
              <a:t>1.</a:t>
            </a:r>
            <a:r>
              <a:rPr lang="zh-CN" altLang="en-US">
                <a:latin typeface="楷体_GB2312" pitchFamily="49" charset="-122"/>
                <a:ea typeface="楷体_GB2312" pitchFamily="49" charset="-122"/>
              </a:rPr>
              <a:t>对任意</a:t>
            </a:r>
            <a:r>
              <a:rPr lang="en-US" altLang="zh-CN" i="1">
                <a:latin typeface="楷体_GB2312" pitchFamily="49" charset="-122"/>
                <a:ea typeface="楷体_GB2312" pitchFamily="49" charset="-122"/>
              </a:rPr>
              <a:t>a</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A</a:t>
            </a:r>
            <a:r>
              <a:rPr lang="zh-CN" altLang="en-US">
                <a:latin typeface="楷体_GB2312" pitchFamily="49" charset="-122"/>
                <a:ea typeface="楷体_GB2312" pitchFamily="49" charset="-122"/>
              </a:rPr>
              <a:t>，都有</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a,a</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R</a:t>
            </a:r>
            <a:r>
              <a:rPr lang="zh-CN" altLang="en-US">
                <a:latin typeface="楷体_GB2312" pitchFamily="49" charset="-122"/>
                <a:ea typeface="楷体_GB2312" pitchFamily="49" charset="-122"/>
              </a:rPr>
              <a:t>。称</a:t>
            </a:r>
            <a:r>
              <a:rPr lang="en-US" altLang="zh-CN" i="1">
                <a:latin typeface="楷体_GB2312" pitchFamily="49" charset="-122"/>
                <a:ea typeface="楷体_GB2312" pitchFamily="49" charset="-122"/>
              </a:rPr>
              <a:t>R</a:t>
            </a:r>
            <a:r>
              <a:rPr lang="zh-CN" altLang="en-US">
                <a:latin typeface="楷体_GB2312" pitchFamily="49" charset="-122"/>
                <a:ea typeface="楷体_GB2312" pitchFamily="49" charset="-122"/>
              </a:rPr>
              <a:t>具有</a:t>
            </a:r>
            <a:r>
              <a:rPr lang="zh-CN" altLang="en-US" b="1">
                <a:solidFill>
                  <a:srgbClr val="FF3300"/>
                </a:solidFill>
                <a:latin typeface="楷体_GB2312" pitchFamily="49" charset="-122"/>
                <a:ea typeface="楷体_GB2312" pitchFamily="49" charset="-122"/>
              </a:rPr>
              <a:t>自反性</a:t>
            </a:r>
            <a:r>
              <a:rPr lang="zh-CN" altLang="en-US">
                <a:latin typeface="楷体_GB2312" pitchFamily="49" charset="-122"/>
                <a:ea typeface="楷体_GB2312" pitchFamily="49" charset="-122"/>
              </a:rPr>
              <a:t>。</a:t>
            </a:r>
          </a:p>
          <a:p>
            <a:pPr marL="447675" indent="-447675" eaLnBrk="0" latinLnBrk="1" hangingPunct="0">
              <a:spcBef>
                <a:spcPct val="20000"/>
              </a:spcBef>
              <a:buClr>
                <a:srgbClr val="FF3300"/>
              </a:buClr>
              <a:buSzPct val="90000"/>
              <a:buFont typeface="Wingdings" pitchFamily="2" charset="2"/>
              <a:buChar char="Ø"/>
            </a:pPr>
            <a:r>
              <a:rPr lang="en-US" altLang="zh-CN">
                <a:latin typeface="楷体_GB2312" pitchFamily="49" charset="-122"/>
                <a:ea typeface="楷体_GB2312" pitchFamily="49" charset="-122"/>
              </a:rPr>
              <a:t>2.</a:t>
            </a:r>
            <a:r>
              <a:rPr lang="zh-CN" altLang="en-US">
                <a:latin typeface="楷体_GB2312" pitchFamily="49" charset="-122"/>
                <a:ea typeface="楷体_GB2312" pitchFamily="49" charset="-122"/>
              </a:rPr>
              <a:t>对任意</a:t>
            </a:r>
            <a:r>
              <a:rPr lang="en-US" altLang="zh-CN" i="1">
                <a:latin typeface="楷体_GB2312" pitchFamily="49" charset="-122"/>
                <a:ea typeface="楷体_GB2312" pitchFamily="49" charset="-122"/>
              </a:rPr>
              <a:t>a</a:t>
            </a:r>
            <a:r>
              <a:rPr lang="zh-CN" altLang="en-US">
                <a:latin typeface="楷体_GB2312" pitchFamily="49" charset="-122"/>
                <a:ea typeface="楷体_GB2312" pitchFamily="49" charset="-122"/>
              </a:rPr>
              <a:t>，</a:t>
            </a:r>
            <a:r>
              <a:rPr lang="en-US" altLang="zh-CN" i="1">
                <a:latin typeface="楷体_GB2312" pitchFamily="49" charset="-122"/>
                <a:ea typeface="楷体_GB2312" pitchFamily="49" charset="-122"/>
              </a:rPr>
              <a:t>b</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A</a:t>
            </a:r>
            <a:r>
              <a:rPr lang="zh-CN" altLang="en-US">
                <a:latin typeface="楷体_GB2312" pitchFamily="49" charset="-122"/>
                <a:ea typeface="楷体_GB2312" pitchFamily="49" charset="-122"/>
              </a:rPr>
              <a:t>，若</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a,b</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R</a:t>
            </a:r>
            <a:r>
              <a:rPr lang="zh-CN" altLang="en-US">
                <a:latin typeface="楷体_GB2312" pitchFamily="49" charset="-122"/>
                <a:ea typeface="楷体_GB2312" pitchFamily="49" charset="-122"/>
              </a:rPr>
              <a:t>，则</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b,a</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R</a:t>
            </a:r>
            <a:r>
              <a:rPr lang="zh-CN" altLang="en-US">
                <a:latin typeface="楷体_GB2312" pitchFamily="49" charset="-122"/>
                <a:ea typeface="楷体_GB2312" pitchFamily="49" charset="-122"/>
              </a:rPr>
              <a:t>。称</a:t>
            </a:r>
            <a:r>
              <a:rPr lang="en-US" altLang="zh-CN" i="1">
                <a:latin typeface="楷体_GB2312" pitchFamily="49" charset="-122"/>
                <a:ea typeface="楷体_GB2312" pitchFamily="49" charset="-122"/>
              </a:rPr>
              <a:t>R</a:t>
            </a:r>
            <a:r>
              <a:rPr lang="zh-CN" altLang="en-US">
                <a:latin typeface="楷体_GB2312" pitchFamily="49" charset="-122"/>
                <a:ea typeface="楷体_GB2312" pitchFamily="49" charset="-122"/>
              </a:rPr>
              <a:t>具有</a:t>
            </a:r>
            <a:r>
              <a:rPr lang="zh-CN" altLang="en-US" b="1">
                <a:solidFill>
                  <a:srgbClr val="FF3300"/>
                </a:solidFill>
                <a:latin typeface="楷体_GB2312" pitchFamily="49" charset="-122"/>
                <a:ea typeface="楷体_GB2312" pitchFamily="49" charset="-122"/>
              </a:rPr>
              <a:t>对称性</a:t>
            </a:r>
            <a:r>
              <a:rPr lang="zh-CN" altLang="en-US">
                <a:latin typeface="楷体_GB2312" pitchFamily="49" charset="-122"/>
                <a:ea typeface="楷体_GB2312" pitchFamily="49" charset="-122"/>
              </a:rPr>
              <a:t>。</a:t>
            </a:r>
          </a:p>
          <a:p>
            <a:pPr marL="447675" indent="-447675" eaLnBrk="0" latinLnBrk="1" hangingPunct="0">
              <a:spcBef>
                <a:spcPct val="20000"/>
              </a:spcBef>
              <a:buClr>
                <a:srgbClr val="FF3300"/>
              </a:buClr>
              <a:buSzPct val="90000"/>
              <a:buFont typeface="Wingdings" pitchFamily="2" charset="2"/>
              <a:buChar char="Ø"/>
            </a:pPr>
            <a:r>
              <a:rPr lang="en-US" altLang="zh-CN">
                <a:latin typeface="楷体_GB2312" pitchFamily="49" charset="-122"/>
                <a:ea typeface="楷体_GB2312" pitchFamily="49" charset="-122"/>
              </a:rPr>
              <a:t>3.</a:t>
            </a:r>
            <a:r>
              <a:rPr lang="zh-CN" altLang="en-US">
                <a:latin typeface="楷体_GB2312" pitchFamily="49" charset="-122"/>
                <a:ea typeface="楷体_GB2312" pitchFamily="49" charset="-122"/>
              </a:rPr>
              <a:t>对任意</a:t>
            </a:r>
            <a:r>
              <a:rPr lang="en-US" altLang="zh-CN" i="1">
                <a:latin typeface="楷体_GB2312" pitchFamily="49" charset="-122"/>
                <a:ea typeface="楷体_GB2312" pitchFamily="49" charset="-122"/>
              </a:rPr>
              <a:t>a</a:t>
            </a:r>
            <a:r>
              <a:rPr lang="zh-CN" altLang="en-US">
                <a:latin typeface="楷体_GB2312" pitchFamily="49" charset="-122"/>
                <a:ea typeface="楷体_GB2312" pitchFamily="49" charset="-122"/>
              </a:rPr>
              <a:t>，</a:t>
            </a:r>
            <a:r>
              <a:rPr lang="en-US" altLang="zh-CN" i="1">
                <a:latin typeface="楷体_GB2312" pitchFamily="49" charset="-122"/>
                <a:ea typeface="楷体_GB2312" pitchFamily="49" charset="-122"/>
              </a:rPr>
              <a:t>b</a:t>
            </a:r>
            <a:r>
              <a:rPr lang="zh-CN" altLang="en-US">
                <a:latin typeface="楷体_GB2312" pitchFamily="49" charset="-122"/>
                <a:ea typeface="楷体_GB2312" pitchFamily="49" charset="-122"/>
              </a:rPr>
              <a:t>，</a:t>
            </a:r>
            <a:r>
              <a:rPr lang="en-US" altLang="zh-CN" i="1">
                <a:latin typeface="楷体_GB2312" pitchFamily="49" charset="-122"/>
                <a:ea typeface="楷体_GB2312" pitchFamily="49" charset="-122"/>
              </a:rPr>
              <a:t>c</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A</a:t>
            </a:r>
            <a:r>
              <a:rPr lang="zh-CN" altLang="en-US">
                <a:latin typeface="楷体_GB2312" pitchFamily="49" charset="-122"/>
                <a:ea typeface="楷体_GB2312" pitchFamily="49" charset="-122"/>
              </a:rPr>
              <a:t>，若</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a,b</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R</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b,c</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R</a:t>
            </a:r>
            <a:r>
              <a:rPr lang="zh-CN" altLang="en-US">
                <a:latin typeface="楷体_GB2312" pitchFamily="49" charset="-122"/>
                <a:ea typeface="楷体_GB2312" pitchFamily="49" charset="-122"/>
              </a:rPr>
              <a:t>，则</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a,c</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R</a:t>
            </a:r>
            <a:r>
              <a:rPr lang="zh-CN" altLang="en-US">
                <a:latin typeface="楷体_GB2312" pitchFamily="49" charset="-122"/>
                <a:ea typeface="楷体_GB2312" pitchFamily="49" charset="-122"/>
              </a:rPr>
              <a:t>。称</a:t>
            </a:r>
            <a:r>
              <a:rPr lang="en-US" altLang="zh-CN" i="1">
                <a:latin typeface="楷体_GB2312" pitchFamily="49" charset="-122"/>
                <a:ea typeface="楷体_GB2312" pitchFamily="49" charset="-122"/>
              </a:rPr>
              <a:t>R</a:t>
            </a:r>
            <a:r>
              <a:rPr lang="zh-CN" altLang="en-US">
                <a:latin typeface="楷体_GB2312" pitchFamily="49" charset="-122"/>
                <a:ea typeface="楷体_GB2312" pitchFamily="49" charset="-122"/>
              </a:rPr>
              <a:t>具有</a:t>
            </a:r>
            <a:r>
              <a:rPr lang="zh-CN" altLang="en-US" b="1">
                <a:solidFill>
                  <a:srgbClr val="FF3300"/>
                </a:solidFill>
                <a:latin typeface="楷体_GB2312" pitchFamily="49" charset="-122"/>
                <a:ea typeface="楷体_GB2312" pitchFamily="49" charset="-122"/>
              </a:rPr>
              <a:t>传递性</a:t>
            </a:r>
            <a:r>
              <a:rPr lang="zh-CN" altLang="en-US">
                <a:latin typeface="楷体_GB2312" pitchFamily="49" charset="-122"/>
                <a:ea typeface="楷体_GB2312" pitchFamily="49" charset="-122"/>
              </a:rPr>
              <a:t>。</a:t>
            </a:r>
          </a:p>
          <a:p>
            <a:pPr marL="447675" indent="-447675" eaLnBrk="0" latinLnBrk="1" hangingPunct="0">
              <a:spcBef>
                <a:spcPct val="20000"/>
              </a:spcBef>
              <a:buClr>
                <a:srgbClr val="000099"/>
              </a:buClr>
              <a:buFont typeface="Wingdings" pitchFamily="2" charset="2"/>
              <a:buNone/>
            </a:pPr>
            <a:r>
              <a:rPr lang="zh-CN" altLang="en-US">
                <a:latin typeface="楷体_GB2312" pitchFamily="49" charset="-122"/>
                <a:ea typeface="楷体_GB2312" pitchFamily="49" charset="-122"/>
              </a:rPr>
              <a:t>  则称此</a:t>
            </a:r>
            <a:r>
              <a:rPr lang="en-US" altLang="zh-CN" i="1">
                <a:latin typeface="楷体_GB2312" pitchFamily="49" charset="-122"/>
                <a:ea typeface="楷体_GB2312" pitchFamily="49" charset="-122"/>
              </a:rPr>
              <a:t>R</a:t>
            </a:r>
            <a:r>
              <a:rPr lang="zh-CN" altLang="en-US">
                <a:latin typeface="楷体_GB2312" pitchFamily="49" charset="-122"/>
                <a:ea typeface="楷体_GB2312" pitchFamily="49" charset="-122"/>
              </a:rPr>
              <a:t>为</a:t>
            </a:r>
            <a:r>
              <a:rPr lang="en-US" altLang="zh-CN" i="1">
                <a:latin typeface="楷体_GB2312" pitchFamily="49" charset="-122"/>
                <a:ea typeface="楷体_GB2312" pitchFamily="49" charset="-122"/>
              </a:rPr>
              <a:t>A</a:t>
            </a:r>
            <a:r>
              <a:rPr lang="zh-CN" altLang="en-US">
                <a:latin typeface="楷体_GB2312" pitchFamily="49" charset="-122"/>
                <a:ea typeface="楷体_GB2312" pitchFamily="49" charset="-122"/>
              </a:rPr>
              <a:t>上的一个</a:t>
            </a:r>
            <a:r>
              <a:rPr lang="zh-CN" altLang="en-US" b="1">
                <a:solidFill>
                  <a:srgbClr val="0033CC"/>
                </a:solidFill>
                <a:latin typeface="楷体_GB2312" pitchFamily="49" charset="-122"/>
                <a:ea typeface="楷体_GB2312" pitchFamily="49" charset="-122"/>
              </a:rPr>
              <a:t>等价关系</a:t>
            </a:r>
            <a:r>
              <a:rPr lang="zh-CN" altLang="en-US">
                <a:latin typeface="楷体_GB2312" pitchFamily="49" charset="-122"/>
                <a:ea typeface="楷体_GB2312" pitchFamily="49" charset="-122"/>
              </a:rPr>
              <a:t>，有时还把等价关系记为</a:t>
            </a:r>
            <a:r>
              <a:rPr lang="zh-CN" altLang="en-US" b="1">
                <a:latin typeface="楷体_GB2312" pitchFamily="49" charset="-122"/>
                <a:ea typeface="楷体_GB2312" pitchFamily="49" charset="-122"/>
              </a:rPr>
              <a:t>～</a:t>
            </a:r>
            <a:r>
              <a:rPr lang="zh-CN" altLang="en-US">
                <a:latin typeface="楷体_GB2312" pitchFamily="49" charset="-122"/>
                <a:ea typeface="楷体_GB2312" pitchFamily="49" charset="-122"/>
              </a:rPr>
              <a:t>，当</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a,b</a:t>
            </a:r>
            <a:r>
              <a:rPr lang="en-US" altLang="zh-CN">
                <a:latin typeface="楷体_GB2312" pitchFamily="49" charset="-122"/>
                <a:ea typeface="楷体_GB2312" pitchFamily="49" charset="-122"/>
              </a:rPr>
              <a:t>)∈</a:t>
            </a:r>
            <a:r>
              <a:rPr lang="zh-CN" altLang="en-US" b="1">
                <a:latin typeface="楷体_GB2312" pitchFamily="49" charset="-122"/>
                <a:ea typeface="楷体_GB2312" pitchFamily="49" charset="-122"/>
              </a:rPr>
              <a:t>～</a:t>
            </a:r>
            <a:r>
              <a:rPr lang="zh-CN" altLang="en-US">
                <a:latin typeface="楷体_GB2312" pitchFamily="49" charset="-122"/>
                <a:ea typeface="楷体_GB2312" pitchFamily="49" charset="-122"/>
              </a:rPr>
              <a:t>时，记为</a:t>
            </a:r>
            <a:r>
              <a:rPr lang="en-US" altLang="zh-CN" i="1">
                <a:latin typeface="楷体_GB2312" pitchFamily="49" charset="-122"/>
                <a:ea typeface="楷体_GB2312" pitchFamily="49" charset="-122"/>
              </a:rPr>
              <a:t>a</a:t>
            </a:r>
            <a:r>
              <a:rPr lang="zh-CN" altLang="en-US" b="1">
                <a:latin typeface="楷体_GB2312" pitchFamily="49" charset="-122"/>
                <a:ea typeface="楷体_GB2312" pitchFamily="49" charset="-122"/>
              </a:rPr>
              <a:t>～</a:t>
            </a:r>
            <a:r>
              <a:rPr lang="en-US" altLang="zh-CN" i="1">
                <a:latin typeface="楷体_GB2312" pitchFamily="49" charset="-122"/>
                <a:ea typeface="楷体_GB2312" pitchFamily="49" charset="-122"/>
              </a:rPr>
              <a:t>b</a:t>
            </a:r>
            <a:r>
              <a:rPr lang="zh-CN" altLang="en-US">
                <a:latin typeface="楷体_GB2312" pitchFamily="49" charset="-122"/>
                <a:ea typeface="楷体_GB2312" pitchFamily="49" charset="-122"/>
              </a:rPr>
              <a:t>，称为</a:t>
            </a:r>
            <a:r>
              <a:rPr lang="en-US" altLang="zh-CN" b="1" i="1">
                <a:solidFill>
                  <a:srgbClr val="0033CC"/>
                </a:solidFill>
                <a:latin typeface="楷体_GB2312" pitchFamily="49" charset="-122"/>
                <a:ea typeface="楷体_GB2312" pitchFamily="49" charset="-122"/>
              </a:rPr>
              <a:t>a</a:t>
            </a:r>
            <a:r>
              <a:rPr lang="zh-CN" altLang="en-US" b="1">
                <a:solidFill>
                  <a:srgbClr val="0033CC"/>
                </a:solidFill>
                <a:latin typeface="楷体_GB2312" pitchFamily="49" charset="-122"/>
                <a:ea typeface="楷体_GB2312" pitchFamily="49" charset="-122"/>
              </a:rPr>
              <a:t>与</a:t>
            </a:r>
            <a:r>
              <a:rPr lang="en-US" altLang="zh-CN" b="1" i="1">
                <a:solidFill>
                  <a:srgbClr val="0033CC"/>
                </a:solidFill>
                <a:latin typeface="楷体_GB2312" pitchFamily="49" charset="-122"/>
                <a:ea typeface="楷体_GB2312" pitchFamily="49" charset="-122"/>
              </a:rPr>
              <a:t>b</a:t>
            </a:r>
            <a:r>
              <a:rPr lang="zh-CN" altLang="en-US" b="1">
                <a:solidFill>
                  <a:srgbClr val="0033CC"/>
                </a:solidFill>
                <a:latin typeface="楷体_GB2312" pitchFamily="49" charset="-122"/>
                <a:ea typeface="楷体_GB2312" pitchFamily="49" charset="-122"/>
              </a:rPr>
              <a:t>等价</a:t>
            </a:r>
            <a:r>
              <a:rPr lang="zh-CN" altLang="en-US">
                <a:latin typeface="楷体_GB2312" pitchFamily="49" charset="-122"/>
                <a:ea typeface="楷体_GB2312" pitchFamily="49" charset="-122"/>
              </a:rPr>
              <a:t>。</a:t>
            </a:r>
          </a:p>
        </p:txBody>
      </p:sp>
      <p:sp>
        <p:nvSpPr>
          <p:cNvPr id="787458" name="Rectangle 86"/>
          <p:cNvSpPr>
            <a:spLocks noChangeArrowheads="1"/>
          </p:cNvSpPr>
          <p:nvPr/>
        </p:nvSpPr>
        <p:spPr bwMode="auto">
          <a:xfrm>
            <a:off x="214313" y="0"/>
            <a:ext cx="8429625"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1.3.1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正规子群与商群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等价关系</a:t>
            </a:r>
          </a:p>
        </p:txBody>
      </p:sp>
    </p:spTree>
  </p:cSld>
  <p:clrMapOvr>
    <a:masterClrMapping/>
  </p:clrMapOvr>
  <p:transition>
    <p:pull dir="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1" name="Rectangle 86"/>
          <p:cNvSpPr>
            <a:spLocks noChangeArrowheads="1"/>
          </p:cNvSpPr>
          <p:nvPr/>
        </p:nvSpPr>
        <p:spPr bwMode="auto">
          <a:xfrm>
            <a:off x="214313" y="0"/>
            <a:ext cx="8429625"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1.3.1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正规子群与商群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等价关系</a:t>
            </a:r>
          </a:p>
        </p:txBody>
      </p:sp>
      <p:sp>
        <p:nvSpPr>
          <p:cNvPr id="788482" name="Rectangle 5"/>
          <p:cNvSpPr>
            <a:spLocks noRot="1" noChangeArrowheads="1"/>
          </p:cNvSpPr>
          <p:nvPr/>
        </p:nvSpPr>
        <p:spPr bwMode="auto">
          <a:xfrm>
            <a:off x="304800" y="1981200"/>
            <a:ext cx="8228013" cy="2816225"/>
          </a:xfrm>
          <a:prstGeom prst="rect">
            <a:avLst/>
          </a:prstGeom>
          <a:noFill/>
          <a:ln w="9525">
            <a:noFill/>
            <a:miter lim="800000"/>
            <a:headEnd/>
            <a:tailEnd/>
          </a:ln>
        </p:spPr>
        <p:txBody>
          <a:bodyPr/>
          <a:lstStyle/>
          <a:p>
            <a:pPr marL="269875" indent="-269875" eaLnBrk="0" latinLnBrk="1" hangingPunct="0">
              <a:lnSpc>
                <a:spcPct val="120000"/>
              </a:lnSpc>
              <a:spcBef>
                <a:spcPct val="20000"/>
              </a:spcBef>
              <a:buClr>
                <a:srgbClr val="FF3300"/>
              </a:buClr>
              <a:buSzPct val="90000"/>
              <a:buFont typeface="Wingdings" pitchFamily="2" charset="2"/>
              <a:buChar char="Ø"/>
            </a:pPr>
            <a:r>
              <a:rPr lang="en-US" altLang="zh-CN">
                <a:solidFill>
                  <a:srgbClr val="333399"/>
                </a:solidFill>
                <a:latin typeface="楷体_GB2312" pitchFamily="49" charset="-122"/>
                <a:ea typeface="楷体_GB2312" pitchFamily="49" charset="-122"/>
              </a:rPr>
              <a:t>1.</a:t>
            </a:r>
            <a:r>
              <a:rPr lang="zh-CN" altLang="en-US">
                <a:solidFill>
                  <a:srgbClr val="333399"/>
                </a:solidFill>
                <a:latin typeface="楷体_GB2312" pitchFamily="49" charset="-122"/>
                <a:ea typeface="楷体_GB2312" pitchFamily="49" charset="-122"/>
              </a:rPr>
              <a:t>设</a:t>
            </a:r>
            <a:r>
              <a:rPr lang="en-US" altLang="zh-CN" i="1">
                <a:solidFill>
                  <a:srgbClr val="333399"/>
                </a:solidFill>
                <a:latin typeface="楷体_GB2312" pitchFamily="49" charset="-122"/>
                <a:ea typeface="楷体_GB2312" pitchFamily="49" charset="-122"/>
              </a:rPr>
              <a:t>A=Z</a:t>
            </a:r>
            <a:r>
              <a:rPr lang="zh-CN" altLang="en-US">
                <a:solidFill>
                  <a:srgbClr val="333399"/>
                </a:solidFill>
                <a:latin typeface="楷体_GB2312" pitchFamily="49" charset="-122"/>
                <a:ea typeface="楷体_GB2312" pitchFamily="49" charset="-122"/>
              </a:rPr>
              <a:t>，</a:t>
            </a:r>
            <a:r>
              <a:rPr lang="zh-CN" altLang="en-US" b="1">
                <a:solidFill>
                  <a:srgbClr val="FF3300"/>
                </a:solidFill>
                <a:latin typeface="楷体_GB2312" pitchFamily="49" charset="-122"/>
                <a:ea typeface="楷体_GB2312" pitchFamily="49" charset="-122"/>
              </a:rPr>
              <a:t>模</a:t>
            </a:r>
            <a:r>
              <a:rPr lang="en-US" altLang="zh-CN" b="1" i="1">
                <a:solidFill>
                  <a:srgbClr val="FF3300"/>
                </a:solidFill>
                <a:latin typeface="楷体_GB2312" pitchFamily="49" charset="-122"/>
                <a:ea typeface="楷体_GB2312" pitchFamily="49" charset="-122"/>
              </a:rPr>
              <a:t>n</a:t>
            </a:r>
            <a:r>
              <a:rPr lang="zh-CN" altLang="en-US" b="1">
                <a:solidFill>
                  <a:srgbClr val="FF3300"/>
                </a:solidFill>
                <a:latin typeface="楷体_GB2312" pitchFamily="49" charset="-122"/>
                <a:ea typeface="楷体_GB2312" pitchFamily="49" charset="-122"/>
              </a:rPr>
              <a:t>同余</a:t>
            </a:r>
            <a:r>
              <a:rPr lang="zh-CN" altLang="en-US">
                <a:solidFill>
                  <a:srgbClr val="333399"/>
                </a:solidFill>
                <a:latin typeface="楷体_GB2312" pitchFamily="49" charset="-122"/>
                <a:ea typeface="楷体_GB2312" pitchFamily="49" charset="-122"/>
              </a:rPr>
              <a:t>是一个</a:t>
            </a:r>
            <a:r>
              <a:rPr lang="zh-CN" altLang="en-US" b="1">
                <a:solidFill>
                  <a:srgbClr val="FF0000"/>
                </a:solidFill>
                <a:latin typeface="楷体_GB2312" pitchFamily="49" charset="-122"/>
                <a:ea typeface="楷体_GB2312" pitchFamily="49" charset="-122"/>
              </a:rPr>
              <a:t>等价关系</a:t>
            </a:r>
            <a:r>
              <a:rPr lang="zh-CN" altLang="en-US">
                <a:solidFill>
                  <a:srgbClr val="333399"/>
                </a:solidFill>
                <a:latin typeface="楷体_GB2312" pitchFamily="49" charset="-122"/>
                <a:ea typeface="楷体_GB2312" pitchFamily="49" charset="-122"/>
              </a:rPr>
              <a:t>。</a:t>
            </a:r>
          </a:p>
          <a:p>
            <a:pPr marL="269875" indent="-269875" eaLnBrk="0" latinLnBrk="1" hangingPunct="0">
              <a:lnSpc>
                <a:spcPct val="120000"/>
              </a:lnSpc>
              <a:spcBef>
                <a:spcPct val="20000"/>
              </a:spcBef>
              <a:buClr>
                <a:srgbClr val="FF3300"/>
              </a:buClr>
              <a:buSzPct val="90000"/>
              <a:buFont typeface="Wingdings" pitchFamily="2" charset="2"/>
              <a:buChar char="Ø"/>
            </a:pPr>
            <a:r>
              <a:rPr lang="en-US" altLang="zh-CN">
                <a:solidFill>
                  <a:srgbClr val="333399"/>
                </a:solidFill>
                <a:latin typeface="楷体_GB2312" pitchFamily="49" charset="-122"/>
                <a:ea typeface="楷体_GB2312" pitchFamily="49" charset="-122"/>
              </a:rPr>
              <a:t>2.</a:t>
            </a:r>
            <a:r>
              <a:rPr lang="zh-CN" altLang="en-US">
                <a:solidFill>
                  <a:srgbClr val="333399"/>
                </a:solidFill>
                <a:latin typeface="楷体_GB2312" pitchFamily="49" charset="-122"/>
                <a:ea typeface="楷体_GB2312" pitchFamily="49" charset="-122"/>
              </a:rPr>
              <a:t>设</a:t>
            </a:r>
            <a:r>
              <a:rPr lang="en-US" altLang="zh-CN" i="1">
                <a:solidFill>
                  <a:srgbClr val="333399"/>
                </a:solidFill>
                <a:latin typeface="楷体_GB2312" pitchFamily="49" charset="-122"/>
                <a:ea typeface="楷体_GB2312" pitchFamily="49" charset="-122"/>
              </a:rPr>
              <a:t>A=M</a:t>
            </a:r>
            <a:r>
              <a:rPr lang="en-US" altLang="zh-CN" i="1" baseline="-25000">
                <a:solidFill>
                  <a:srgbClr val="333399"/>
                </a:solidFill>
                <a:latin typeface="楷体_GB2312" pitchFamily="49" charset="-122"/>
                <a:ea typeface="楷体_GB2312" pitchFamily="49" charset="-122"/>
              </a:rPr>
              <a:t>n</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R</a:t>
            </a:r>
            <a:r>
              <a:rPr lang="en-US" altLang="zh-CN">
                <a:solidFill>
                  <a:srgbClr val="333399"/>
                </a:solidFill>
                <a:latin typeface="楷体_GB2312" pitchFamily="49" charset="-122"/>
                <a:ea typeface="楷体_GB2312" pitchFamily="49" charset="-122"/>
              </a:rPr>
              <a:t>)</a:t>
            </a:r>
            <a:r>
              <a:rPr lang="zh-CN" altLang="en-US">
                <a:solidFill>
                  <a:srgbClr val="333399"/>
                </a:solidFill>
                <a:latin typeface="楷体_GB2312" pitchFamily="49" charset="-122"/>
                <a:ea typeface="楷体_GB2312" pitchFamily="49" charset="-122"/>
              </a:rPr>
              <a:t>是实数域上</a:t>
            </a:r>
            <a:r>
              <a:rPr lang="en-US" altLang="zh-CN" i="1">
                <a:solidFill>
                  <a:srgbClr val="333399"/>
                </a:solidFill>
                <a:latin typeface="楷体_GB2312" pitchFamily="49" charset="-122"/>
                <a:ea typeface="楷体_GB2312" pitchFamily="49" charset="-122"/>
              </a:rPr>
              <a:t>n</a:t>
            </a:r>
            <a:r>
              <a:rPr lang="zh-CN" altLang="en-US">
                <a:solidFill>
                  <a:srgbClr val="333399"/>
                </a:solidFill>
                <a:latin typeface="楷体_GB2312" pitchFamily="49" charset="-122"/>
                <a:ea typeface="楷体_GB2312" pitchFamily="49" charset="-122"/>
              </a:rPr>
              <a:t>阶矩阵的全体。</a:t>
            </a:r>
            <a:r>
              <a:rPr lang="en-US" altLang="zh-CN" i="1">
                <a:solidFill>
                  <a:srgbClr val="333399"/>
                </a:solidFill>
                <a:latin typeface="楷体_GB2312" pitchFamily="49" charset="-122"/>
                <a:ea typeface="楷体_GB2312" pitchFamily="49" charset="-122"/>
              </a:rPr>
              <a:t>T</a:t>
            </a:r>
            <a:r>
              <a:rPr lang="zh-CN" altLang="en-US">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S</a:t>
            </a:r>
            <a:r>
              <a:rPr lang="zh-CN" altLang="en-US">
                <a:solidFill>
                  <a:srgbClr val="333399"/>
                </a:solidFill>
                <a:latin typeface="楷体_GB2312" pitchFamily="49" charset="-122"/>
                <a:ea typeface="楷体_GB2312" pitchFamily="49" charset="-122"/>
              </a:rPr>
              <a:t>为</a:t>
            </a:r>
            <a:r>
              <a:rPr lang="en-US" altLang="zh-CN" i="1">
                <a:solidFill>
                  <a:srgbClr val="333399"/>
                </a:solidFill>
                <a:latin typeface="楷体_GB2312" pitchFamily="49" charset="-122"/>
                <a:ea typeface="楷体_GB2312" pitchFamily="49" charset="-122"/>
              </a:rPr>
              <a:t>A</a:t>
            </a:r>
            <a:r>
              <a:rPr lang="zh-CN" altLang="en-US">
                <a:solidFill>
                  <a:srgbClr val="333399"/>
                </a:solidFill>
                <a:latin typeface="楷体_GB2312" pitchFamily="49" charset="-122"/>
                <a:ea typeface="楷体_GB2312" pitchFamily="49" charset="-122"/>
              </a:rPr>
              <a:t>中任意两个矩阵，若存在可逆矩阵</a:t>
            </a:r>
            <a:r>
              <a:rPr lang="en-US" altLang="zh-CN" i="1">
                <a:solidFill>
                  <a:srgbClr val="333399"/>
                </a:solidFill>
                <a:latin typeface="楷体_GB2312" pitchFamily="49" charset="-122"/>
                <a:ea typeface="楷体_GB2312" pitchFamily="49" charset="-122"/>
              </a:rPr>
              <a:t>P</a:t>
            </a:r>
            <a:r>
              <a:rPr lang="zh-CN" altLang="en-US">
                <a:solidFill>
                  <a:srgbClr val="333399"/>
                </a:solidFill>
                <a:latin typeface="楷体_GB2312" pitchFamily="49" charset="-122"/>
                <a:ea typeface="楷体_GB2312" pitchFamily="49" charset="-122"/>
              </a:rPr>
              <a:t>，使得</a:t>
            </a:r>
            <a:r>
              <a:rPr lang="en-US" altLang="zh-CN" i="1">
                <a:solidFill>
                  <a:srgbClr val="333399"/>
                </a:solidFill>
                <a:latin typeface="楷体_GB2312" pitchFamily="49" charset="-122"/>
                <a:ea typeface="楷体_GB2312" pitchFamily="49" charset="-122"/>
              </a:rPr>
              <a:t>T=PSP</a:t>
            </a:r>
            <a:r>
              <a:rPr lang="en-US" altLang="zh-CN" baseline="30000">
                <a:solidFill>
                  <a:srgbClr val="333399"/>
                </a:solidFill>
                <a:latin typeface="楷体_GB2312" pitchFamily="49" charset="-122"/>
                <a:ea typeface="楷体_GB2312" pitchFamily="49" charset="-122"/>
              </a:rPr>
              <a:t>-1</a:t>
            </a:r>
            <a:r>
              <a:rPr lang="zh-CN" altLang="en-US">
                <a:solidFill>
                  <a:srgbClr val="333399"/>
                </a:solidFill>
                <a:latin typeface="楷体_GB2312" pitchFamily="49" charset="-122"/>
                <a:ea typeface="楷体_GB2312" pitchFamily="49" charset="-122"/>
              </a:rPr>
              <a:t>，则称</a:t>
            </a:r>
            <a:r>
              <a:rPr lang="en-US" altLang="zh-CN" b="1" i="1">
                <a:solidFill>
                  <a:srgbClr val="660033"/>
                </a:solidFill>
                <a:latin typeface="楷体_GB2312" pitchFamily="49" charset="-122"/>
                <a:ea typeface="楷体_GB2312" pitchFamily="49" charset="-122"/>
              </a:rPr>
              <a:t>T</a:t>
            </a:r>
            <a:r>
              <a:rPr lang="zh-CN" altLang="en-US" b="1">
                <a:solidFill>
                  <a:srgbClr val="660033"/>
                </a:solidFill>
                <a:latin typeface="楷体_GB2312" pitchFamily="49" charset="-122"/>
                <a:ea typeface="楷体_GB2312" pitchFamily="49" charset="-122"/>
              </a:rPr>
              <a:t>与</a:t>
            </a:r>
            <a:r>
              <a:rPr lang="en-US" altLang="zh-CN" b="1" i="1">
                <a:solidFill>
                  <a:srgbClr val="660033"/>
                </a:solidFill>
                <a:latin typeface="楷体_GB2312" pitchFamily="49" charset="-122"/>
                <a:ea typeface="楷体_GB2312" pitchFamily="49" charset="-122"/>
              </a:rPr>
              <a:t>S</a:t>
            </a:r>
            <a:r>
              <a:rPr lang="zh-CN" altLang="en-US" b="1">
                <a:solidFill>
                  <a:srgbClr val="660033"/>
                </a:solidFill>
                <a:latin typeface="楷体_GB2312" pitchFamily="49" charset="-122"/>
                <a:ea typeface="楷体_GB2312" pitchFamily="49" charset="-122"/>
              </a:rPr>
              <a:t>相似</a:t>
            </a:r>
            <a:r>
              <a:rPr lang="zh-CN" altLang="en-US">
                <a:solidFill>
                  <a:srgbClr val="333399"/>
                </a:solidFill>
                <a:latin typeface="楷体_GB2312" pitchFamily="49" charset="-122"/>
                <a:ea typeface="楷体_GB2312" pitchFamily="49" charset="-122"/>
              </a:rPr>
              <a:t>。</a:t>
            </a:r>
            <a:r>
              <a:rPr lang="zh-CN" altLang="en-US" b="1">
                <a:solidFill>
                  <a:srgbClr val="0033CC"/>
                </a:solidFill>
                <a:latin typeface="楷体_GB2312" pitchFamily="49" charset="-122"/>
                <a:ea typeface="楷体_GB2312" pitchFamily="49" charset="-122"/>
              </a:rPr>
              <a:t>则</a:t>
            </a:r>
            <a:r>
              <a:rPr lang="zh-CN" altLang="en-US" b="1">
                <a:solidFill>
                  <a:srgbClr val="FF0000"/>
                </a:solidFill>
                <a:latin typeface="楷体_GB2312" pitchFamily="49" charset="-122"/>
                <a:ea typeface="楷体_GB2312" pitchFamily="49" charset="-122"/>
              </a:rPr>
              <a:t>相似关系</a:t>
            </a:r>
            <a:r>
              <a:rPr lang="zh-CN" altLang="en-US" b="1">
                <a:solidFill>
                  <a:srgbClr val="0033CC"/>
                </a:solidFill>
                <a:latin typeface="楷体_GB2312" pitchFamily="49" charset="-122"/>
                <a:ea typeface="楷体_GB2312" pitchFamily="49" charset="-122"/>
              </a:rPr>
              <a:t>是</a:t>
            </a:r>
            <a:r>
              <a:rPr lang="en-US" altLang="zh-CN" b="1" i="1">
                <a:solidFill>
                  <a:srgbClr val="0033CC"/>
                </a:solidFill>
                <a:latin typeface="楷体_GB2312" pitchFamily="49" charset="-122"/>
                <a:ea typeface="楷体_GB2312" pitchFamily="49" charset="-122"/>
              </a:rPr>
              <a:t>A</a:t>
            </a:r>
            <a:r>
              <a:rPr lang="zh-CN" altLang="en-US" b="1">
                <a:solidFill>
                  <a:srgbClr val="0033CC"/>
                </a:solidFill>
                <a:latin typeface="楷体_GB2312" pitchFamily="49" charset="-122"/>
                <a:ea typeface="楷体_GB2312" pitchFamily="49" charset="-122"/>
              </a:rPr>
              <a:t>的一个</a:t>
            </a:r>
            <a:r>
              <a:rPr lang="zh-CN" altLang="en-US" b="1">
                <a:solidFill>
                  <a:srgbClr val="FF0000"/>
                </a:solidFill>
                <a:latin typeface="楷体_GB2312" pitchFamily="49" charset="-122"/>
                <a:ea typeface="楷体_GB2312" pitchFamily="49" charset="-122"/>
              </a:rPr>
              <a:t>等价关系</a:t>
            </a:r>
            <a:r>
              <a:rPr lang="zh-CN" altLang="en-US">
                <a:solidFill>
                  <a:srgbClr val="333399"/>
                </a:solidFill>
                <a:latin typeface="楷体_GB2312" pitchFamily="49" charset="-122"/>
                <a:ea typeface="楷体_GB2312" pitchFamily="49" charset="-122"/>
              </a:rPr>
              <a:t>。</a:t>
            </a:r>
          </a:p>
        </p:txBody>
      </p:sp>
      <p:sp>
        <p:nvSpPr>
          <p:cNvPr id="788483" name="Text Box 8"/>
          <p:cNvSpPr txBox="1">
            <a:spLocks noChangeArrowheads="1"/>
          </p:cNvSpPr>
          <p:nvPr/>
        </p:nvSpPr>
        <p:spPr bwMode="auto">
          <a:xfrm>
            <a:off x="395288" y="1484313"/>
            <a:ext cx="720725" cy="519112"/>
          </a:xfrm>
          <a:prstGeom prst="rect">
            <a:avLst/>
          </a:prstGeom>
          <a:noFill/>
          <a:ln w="9525">
            <a:noFill/>
            <a:miter lim="800000"/>
            <a:headEnd/>
            <a:tailEnd/>
          </a:ln>
        </p:spPr>
        <p:txBody>
          <a:bodyPr>
            <a:spAutoFit/>
          </a:bodyPr>
          <a:lstStyle/>
          <a:p>
            <a:pPr>
              <a:spcBef>
                <a:spcPct val="50000"/>
              </a:spcBef>
            </a:pPr>
            <a:r>
              <a:rPr kumimoji="0" lang="zh-CN" altLang="en-US" b="1">
                <a:solidFill>
                  <a:srgbClr val="FF3300"/>
                </a:solidFill>
                <a:latin typeface="Arial" charset="0"/>
                <a:ea typeface="楷体_GB2312" pitchFamily="49" charset="-122"/>
              </a:rPr>
              <a:t>例：</a:t>
            </a:r>
          </a:p>
        </p:txBody>
      </p:sp>
    </p:spTree>
  </p:cSld>
  <p:clrMapOvr>
    <a:masterClrMapping/>
  </p:clrMapOvr>
  <p:transition>
    <p:pull dir="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5" name="Rectangle 4"/>
          <p:cNvSpPr>
            <a:spLocks noRot="1" noChangeArrowheads="1"/>
          </p:cNvSpPr>
          <p:nvPr/>
        </p:nvSpPr>
        <p:spPr bwMode="auto">
          <a:xfrm>
            <a:off x="808038" y="1268413"/>
            <a:ext cx="7148512" cy="4176712"/>
          </a:xfrm>
          <a:prstGeom prst="rect">
            <a:avLst/>
          </a:prstGeom>
          <a:noFill/>
          <a:ln w="9525">
            <a:noFill/>
            <a:miter lim="800000"/>
            <a:headEnd/>
            <a:tailEnd/>
          </a:ln>
        </p:spPr>
        <p:txBody>
          <a:bodyPr/>
          <a:lstStyle/>
          <a:p>
            <a:pPr eaLnBrk="0" latinLnBrk="1" hangingPunct="0">
              <a:lnSpc>
                <a:spcPct val="120000"/>
              </a:lnSpc>
              <a:spcBef>
                <a:spcPct val="20000"/>
              </a:spcBef>
              <a:buClr>
                <a:srgbClr val="000099"/>
              </a:buClr>
              <a:buFont typeface="Wingdings" pitchFamily="2" charset="2"/>
              <a:buNone/>
            </a:pPr>
            <a:r>
              <a:rPr lang="zh-CN" altLang="en-US" b="1">
                <a:solidFill>
                  <a:srgbClr val="FF3300"/>
                </a:solidFill>
                <a:latin typeface="楷体_GB2312" pitchFamily="49" charset="-122"/>
                <a:ea typeface="楷体_GB2312" pitchFamily="49" charset="-122"/>
              </a:rPr>
              <a:t>定义（划分）：</a:t>
            </a:r>
            <a:r>
              <a:rPr lang="zh-CN" altLang="en-US">
                <a:latin typeface="楷体_GB2312" pitchFamily="49" charset="-122"/>
                <a:ea typeface="楷体_GB2312" pitchFamily="49" charset="-122"/>
              </a:rPr>
              <a:t>设</a:t>
            </a:r>
            <a:r>
              <a:rPr lang="en-US" altLang="zh-CN" i="1">
                <a:latin typeface="楷体_GB2312" pitchFamily="49" charset="-122"/>
                <a:ea typeface="楷体_GB2312" pitchFamily="49" charset="-122"/>
              </a:rPr>
              <a:t>A</a:t>
            </a:r>
            <a:r>
              <a:rPr lang="zh-CN" altLang="en-US">
                <a:latin typeface="楷体_GB2312" pitchFamily="49" charset="-122"/>
                <a:ea typeface="楷体_GB2312" pitchFamily="49" charset="-122"/>
              </a:rPr>
              <a:t>是一个集合，</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U</a:t>
            </a:r>
            <a:r>
              <a:rPr lang="en-US" altLang="zh-CN" i="1" baseline="-25000">
                <a:latin typeface="楷体_GB2312" pitchFamily="49" charset="-122"/>
                <a:ea typeface="楷体_GB2312" pitchFamily="49" charset="-122"/>
              </a:rPr>
              <a:t>i</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i</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I</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是</a:t>
            </a:r>
            <a:r>
              <a:rPr lang="en-US" altLang="zh-CN" i="1">
                <a:latin typeface="楷体_GB2312" pitchFamily="49" charset="-122"/>
                <a:ea typeface="楷体_GB2312" pitchFamily="49" charset="-122"/>
              </a:rPr>
              <a:t>A</a:t>
            </a:r>
            <a:r>
              <a:rPr lang="zh-CN" altLang="en-US">
                <a:latin typeface="楷体_GB2312" pitchFamily="49" charset="-122"/>
                <a:ea typeface="楷体_GB2312" pitchFamily="49" charset="-122"/>
              </a:rPr>
              <a:t>的子集簇，其中</a:t>
            </a:r>
            <a:r>
              <a:rPr lang="en-US" altLang="zh-CN" i="1">
                <a:latin typeface="楷体_GB2312" pitchFamily="49" charset="-122"/>
                <a:ea typeface="楷体_GB2312" pitchFamily="49" charset="-122"/>
              </a:rPr>
              <a:t>I</a:t>
            </a:r>
            <a:r>
              <a:rPr lang="zh-CN" altLang="en-US">
                <a:latin typeface="楷体_GB2312" pitchFamily="49" charset="-122"/>
                <a:ea typeface="楷体_GB2312" pitchFamily="49" charset="-122"/>
              </a:rPr>
              <a:t>是一指标集，若</a:t>
            </a:r>
            <a:r>
              <a:rPr lang="en-US" altLang="zh-CN">
                <a:latin typeface="楷体_GB2312" pitchFamily="49" charset="-122"/>
                <a:ea typeface="楷体_GB2312" pitchFamily="49" charset="-122"/>
              </a:rPr>
              <a:t>:</a:t>
            </a:r>
          </a:p>
          <a:p>
            <a:pPr eaLnBrk="0" latinLnBrk="1" hangingPunct="0">
              <a:lnSpc>
                <a:spcPct val="120000"/>
              </a:lnSpc>
              <a:spcBef>
                <a:spcPct val="20000"/>
              </a:spcBef>
              <a:buClr>
                <a:srgbClr val="FF3300"/>
              </a:buClr>
              <a:buSzPct val="90000"/>
              <a:buFont typeface="Wingdings" pitchFamily="2" charset="2"/>
              <a:buChar char="Ø"/>
            </a:pPr>
            <a:r>
              <a:rPr lang="en-US" altLang="zh-CN">
                <a:latin typeface="楷体_GB2312" pitchFamily="49" charset="-122"/>
                <a:ea typeface="楷体_GB2312" pitchFamily="49" charset="-122"/>
              </a:rPr>
              <a:t>1.</a:t>
            </a:r>
            <a:r>
              <a:rPr lang="en-US" altLang="zh-CN" i="1">
                <a:latin typeface="楷体_GB2312" pitchFamily="49" charset="-122"/>
                <a:ea typeface="楷体_GB2312" pitchFamily="49" charset="-122"/>
              </a:rPr>
              <a:t>U</a:t>
            </a:r>
            <a:r>
              <a:rPr lang="en-US" altLang="zh-CN" i="1" baseline="-25000">
                <a:latin typeface="楷体_GB2312" pitchFamily="49" charset="-122"/>
                <a:ea typeface="楷体_GB2312" pitchFamily="49" charset="-122"/>
              </a:rPr>
              <a:t>i</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U</a:t>
            </a:r>
            <a:r>
              <a:rPr lang="en-US" altLang="zh-CN" i="1" baseline="-25000">
                <a:latin typeface="楷体_GB2312" pitchFamily="49" charset="-122"/>
                <a:ea typeface="楷体_GB2312" pitchFamily="49" charset="-122"/>
              </a:rPr>
              <a:t>j</a:t>
            </a:r>
            <a:r>
              <a:rPr lang="en-US" altLang="zh-CN">
                <a:latin typeface="楷体_GB2312" pitchFamily="49" charset="-122"/>
                <a:ea typeface="楷体_GB2312" pitchFamily="49" charset="-122"/>
              </a:rPr>
              <a:t>=</a:t>
            </a:r>
            <a:r>
              <a:rPr lang="en-US" altLang="zh-CN">
                <a:latin typeface="楷体_GB2312" pitchFamily="49" charset="-122"/>
                <a:ea typeface="楷体_GB2312" pitchFamily="49" charset="-122"/>
                <a:cs typeface="Arial Unicode MS"/>
              </a:rPr>
              <a:t>∅</a:t>
            </a:r>
            <a:r>
              <a:rPr lang="zh-CN" altLang="en-US">
                <a:latin typeface="楷体_GB2312" pitchFamily="49" charset="-122"/>
                <a:ea typeface="楷体_GB2312" pitchFamily="49" charset="-122"/>
                <a:cs typeface="Arial Unicode MS"/>
              </a:rPr>
              <a:t>，当</a:t>
            </a:r>
            <a:r>
              <a:rPr lang="en-US" altLang="zh-CN" i="1">
                <a:latin typeface="楷体_GB2312" pitchFamily="49" charset="-122"/>
                <a:ea typeface="楷体_GB2312" pitchFamily="49" charset="-122"/>
                <a:cs typeface="Arial Unicode MS"/>
              </a:rPr>
              <a:t>i</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j</a:t>
            </a:r>
            <a:r>
              <a:rPr lang="zh-CN" altLang="en-US">
                <a:latin typeface="楷体_GB2312" pitchFamily="49" charset="-122"/>
                <a:ea typeface="楷体_GB2312" pitchFamily="49" charset="-122"/>
              </a:rPr>
              <a:t>；</a:t>
            </a:r>
          </a:p>
          <a:p>
            <a:pPr eaLnBrk="0" latinLnBrk="1" hangingPunct="0">
              <a:lnSpc>
                <a:spcPct val="120000"/>
              </a:lnSpc>
              <a:spcBef>
                <a:spcPct val="20000"/>
              </a:spcBef>
              <a:buClr>
                <a:srgbClr val="FF3300"/>
              </a:buClr>
              <a:buSzPct val="90000"/>
              <a:buFont typeface="Wingdings" pitchFamily="2" charset="2"/>
              <a:buChar char="Ø"/>
            </a:pPr>
            <a:r>
              <a:rPr lang="en-US" altLang="zh-CN">
                <a:latin typeface="楷体_GB2312" pitchFamily="49" charset="-122"/>
                <a:ea typeface="楷体_GB2312" pitchFamily="49" charset="-122"/>
              </a:rPr>
              <a:t>2.∪</a:t>
            </a:r>
            <a:r>
              <a:rPr lang="en-US" altLang="zh-CN" i="1">
                <a:latin typeface="楷体_GB2312" pitchFamily="49" charset="-122"/>
                <a:ea typeface="楷体_GB2312" pitchFamily="49" charset="-122"/>
              </a:rPr>
              <a:t>U</a:t>
            </a:r>
            <a:r>
              <a:rPr lang="en-US" altLang="zh-CN" i="1" baseline="-25000">
                <a:latin typeface="楷体_GB2312" pitchFamily="49" charset="-122"/>
                <a:ea typeface="楷体_GB2312" pitchFamily="49" charset="-122"/>
              </a:rPr>
              <a:t>i</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A</a:t>
            </a:r>
            <a:r>
              <a:rPr lang="zh-CN" altLang="en-US">
                <a:latin typeface="楷体_GB2312" pitchFamily="49" charset="-122"/>
                <a:ea typeface="楷体_GB2312" pitchFamily="49" charset="-122"/>
              </a:rPr>
              <a:t>。</a:t>
            </a:r>
          </a:p>
          <a:p>
            <a:pPr eaLnBrk="0" latinLnBrk="1" hangingPunct="0">
              <a:lnSpc>
                <a:spcPct val="120000"/>
              </a:lnSpc>
              <a:spcBef>
                <a:spcPct val="20000"/>
              </a:spcBef>
              <a:buClr>
                <a:srgbClr val="000099"/>
              </a:buClr>
              <a:buFont typeface="Wingdings" pitchFamily="2" charset="2"/>
              <a:buNone/>
            </a:pPr>
            <a:r>
              <a:rPr lang="zh-CN" altLang="en-US">
                <a:latin typeface="楷体_GB2312" pitchFamily="49" charset="-122"/>
                <a:ea typeface="楷体_GB2312" pitchFamily="49" charset="-122"/>
              </a:rPr>
              <a:t>则称</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U</a:t>
            </a:r>
            <a:r>
              <a:rPr lang="en-US" altLang="zh-CN" i="1" baseline="-25000">
                <a:latin typeface="楷体_GB2312" pitchFamily="49" charset="-122"/>
                <a:ea typeface="楷体_GB2312" pitchFamily="49" charset="-122"/>
              </a:rPr>
              <a:t>i</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i</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I</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是</a:t>
            </a:r>
            <a:r>
              <a:rPr lang="en-US" altLang="zh-CN" i="1">
                <a:latin typeface="楷体_GB2312" pitchFamily="49" charset="-122"/>
                <a:ea typeface="楷体_GB2312" pitchFamily="49" charset="-122"/>
              </a:rPr>
              <a:t>A</a:t>
            </a:r>
            <a:r>
              <a:rPr lang="zh-CN" altLang="en-US">
                <a:latin typeface="楷体_GB2312" pitchFamily="49" charset="-122"/>
                <a:ea typeface="楷体_GB2312" pitchFamily="49" charset="-122"/>
              </a:rPr>
              <a:t>的一个</a:t>
            </a:r>
            <a:r>
              <a:rPr lang="zh-CN" altLang="en-US" b="1">
                <a:solidFill>
                  <a:srgbClr val="FF3300"/>
                </a:solidFill>
                <a:latin typeface="楷体_GB2312" pitchFamily="49" charset="-122"/>
                <a:ea typeface="楷体_GB2312" pitchFamily="49" charset="-122"/>
              </a:rPr>
              <a:t>划分</a:t>
            </a:r>
            <a:r>
              <a:rPr lang="zh-CN" altLang="en-US">
                <a:solidFill>
                  <a:srgbClr val="333399"/>
                </a:solidFill>
                <a:latin typeface="楷体_GB2312" pitchFamily="49" charset="-122"/>
                <a:ea typeface="楷体_GB2312" pitchFamily="49" charset="-122"/>
              </a:rPr>
              <a:t>。</a:t>
            </a:r>
          </a:p>
          <a:p>
            <a:pPr eaLnBrk="0" latinLnBrk="1" hangingPunct="0">
              <a:lnSpc>
                <a:spcPct val="120000"/>
              </a:lnSpc>
              <a:spcBef>
                <a:spcPct val="20000"/>
              </a:spcBef>
              <a:buClr>
                <a:srgbClr val="000099"/>
              </a:buClr>
              <a:buFont typeface="Wingdings" pitchFamily="2" charset="2"/>
              <a:buNone/>
            </a:pPr>
            <a:r>
              <a:rPr lang="zh-CN" altLang="en-US" b="1">
                <a:solidFill>
                  <a:srgbClr val="FF3300"/>
                </a:solidFill>
                <a:latin typeface="楷体_GB2312" pitchFamily="49" charset="-122"/>
                <a:ea typeface="楷体_GB2312" pitchFamily="49" charset="-122"/>
              </a:rPr>
              <a:t>例</a:t>
            </a:r>
            <a:r>
              <a:rPr lang="zh-CN" altLang="en-US" b="1">
                <a:latin typeface="楷体_GB2312" pitchFamily="49" charset="-122"/>
                <a:ea typeface="楷体_GB2312" pitchFamily="49" charset="-122"/>
              </a:rPr>
              <a:t>：</a:t>
            </a:r>
            <a:r>
              <a:rPr lang="en-US" altLang="zh-CN" b="1" i="1">
                <a:latin typeface="楷体_GB2312" pitchFamily="49" charset="-122"/>
                <a:ea typeface="楷体_GB2312" pitchFamily="49" charset="-122"/>
              </a:rPr>
              <a:t>A=Z</a:t>
            </a:r>
            <a:r>
              <a:rPr lang="zh-CN" altLang="en-US" b="1">
                <a:latin typeface="楷体_GB2312" pitchFamily="49" charset="-122"/>
                <a:ea typeface="楷体_GB2312" pitchFamily="49" charset="-122"/>
              </a:rPr>
              <a:t>，</a:t>
            </a:r>
            <a:r>
              <a:rPr lang="en-US" altLang="zh-CN" b="1" i="1">
                <a:latin typeface="楷体_GB2312" pitchFamily="49" charset="-122"/>
                <a:ea typeface="楷体_GB2312" pitchFamily="49" charset="-122"/>
              </a:rPr>
              <a:t>U</a:t>
            </a:r>
            <a:r>
              <a:rPr lang="en-US" altLang="zh-CN" b="1" i="1" baseline="-25000">
                <a:latin typeface="楷体_GB2312" pitchFamily="49" charset="-122"/>
                <a:ea typeface="楷体_GB2312" pitchFamily="49" charset="-122"/>
              </a:rPr>
              <a:t>i</a:t>
            </a:r>
            <a:r>
              <a:rPr lang="en-US" altLang="zh-CN" b="1">
                <a:latin typeface="楷体_GB2312" pitchFamily="49" charset="-122"/>
                <a:ea typeface="楷体_GB2312" pitchFamily="49" charset="-122"/>
              </a:rPr>
              <a:t>={7</a:t>
            </a:r>
            <a:r>
              <a:rPr lang="en-US" altLang="zh-CN" b="1" i="1">
                <a:latin typeface="楷体_GB2312" pitchFamily="49" charset="-122"/>
                <a:ea typeface="楷体_GB2312" pitchFamily="49" charset="-122"/>
              </a:rPr>
              <a:t>k</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i</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k</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Z</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i</a:t>
            </a:r>
            <a:r>
              <a:rPr lang="en-US" altLang="zh-CN" b="1">
                <a:latin typeface="楷体_GB2312" pitchFamily="49" charset="-122"/>
                <a:ea typeface="楷体_GB2312" pitchFamily="49" charset="-122"/>
              </a:rPr>
              <a:t>=0,1,...,6</a:t>
            </a:r>
            <a:r>
              <a:rPr lang="zh-CN" altLang="en-US" b="1">
                <a:latin typeface="楷体_GB2312" pitchFamily="49" charset="-122"/>
                <a:ea typeface="楷体_GB2312" pitchFamily="49" charset="-122"/>
              </a:rPr>
              <a:t>。则</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U</a:t>
            </a:r>
            <a:r>
              <a:rPr lang="en-US" altLang="zh-CN" b="1" baseline="-25000">
                <a:latin typeface="楷体_GB2312" pitchFamily="49" charset="-122"/>
                <a:ea typeface="楷体_GB2312" pitchFamily="49" charset="-122"/>
              </a:rPr>
              <a:t>0</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U</a:t>
            </a:r>
            <a:r>
              <a:rPr lang="en-US" altLang="zh-CN" b="1" baseline="-25000">
                <a:latin typeface="楷体_GB2312" pitchFamily="49" charset="-122"/>
                <a:ea typeface="楷体_GB2312" pitchFamily="49" charset="-122"/>
              </a:rPr>
              <a:t>1</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U</a:t>
            </a:r>
            <a:r>
              <a:rPr lang="en-US" altLang="zh-CN" b="1" baseline="-25000">
                <a:latin typeface="楷体_GB2312" pitchFamily="49" charset="-122"/>
                <a:ea typeface="楷体_GB2312" pitchFamily="49" charset="-122"/>
              </a:rPr>
              <a:t>2</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U</a:t>
            </a:r>
            <a:r>
              <a:rPr lang="en-US" altLang="zh-CN" b="1" baseline="-25000">
                <a:latin typeface="楷体_GB2312" pitchFamily="49" charset="-122"/>
                <a:ea typeface="楷体_GB2312" pitchFamily="49" charset="-122"/>
              </a:rPr>
              <a:t>3</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U</a:t>
            </a:r>
            <a:r>
              <a:rPr lang="en-US" altLang="zh-CN" b="1" baseline="-25000">
                <a:latin typeface="楷体_GB2312" pitchFamily="49" charset="-122"/>
                <a:ea typeface="楷体_GB2312" pitchFamily="49" charset="-122"/>
              </a:rPr>
              <a:t>4</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U</a:t>
            </a:r>
            <a:r>
              <a:rPr lang="en-US" altLang="zh-CN" b="1" baseline="-25000">
                <a:latin typeface="楷体_GB2312" pitchFamily="49" charset="-122"/>
                <a:ea typeface="楷体_GB2312" pitchFamily="49" charset="-122"/>
              </a:rPr>
              <a:t>5</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U</a:t>
            </a:r>
            <a:r>
              <a:rPr lang="en-US" altLang="zh-CN" b="1" baseline="-25000">
                <a:latin typeface="楷体_GB2312" pitchFamily="49" charset="-122"/>
                <a:ea typeface="楷体_GB2312" pitchFamily="49" charset="-122"/>
              </a:rPr>
              <a:t>6</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是</a:t>
            </a:r>
            <a:r>
              <a:rPr lang="en-US" altLang="zh-CN" b="1" i="1">
                <a:latin typeface="楷体_GB2312" pitchFamily="49" charset="-122"/>
                <a:ea typeface="楷体_GB2312" pitchFamily="49" charset="-122"/>
              </a:rPr>
              <a:t>Z</a:t>
            </a:r>
            <a:r>
              <a:rPr lang="zh-CN" altLang="en-US" b="1">
                <a:latin typeface="楷体_GB2312" pitchFamily="49" charset="-122"/>
                <a:ea typeface="楷体_GB2312" pitchFamily="49" charset="-122"/>
              </a:rPr>
              <a:t>的一个划分。</a:t>
            </a:r>
            <a:r>
              <a:rPr lang="zh-CN" altLang="en-US">
                <a:solidFill>
                  <a:srgbClr val="333399"/>
                </a:solidFill>
                <a:latin typeface="楷体_GB2312" pitchFamily="49" charset="-122"/>
                <a:ea typeface="楷体_GB2312" pitchFamily="49" charset="-122"/>
              </a:rPr>
              <a:t> </a:t>
            </a:r>
          </a:p>
        </p:txBody>
      </p:sp>
      <p:sp>
        <p:nvSpPr>
          <p:cNvPr id="789506" name="Rectangle 86"/>
          <p:cNvSpPr>
            <a:spLocks noChangeArrowheads="1"/>
          </p:cNvSpPr>
          <p:nvPr/>
        </p:nvSpPr>
        <p:spPr bwMode="auto">
          <a:xfrm>
            <a:off x="214313" y="0"/>
            <a:ext cx="8429625"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1.3.1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正规子群与商群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划分</a:t>
            </a:r>
          </a:p>
        </p:txBody>
      </p:sp>
    </p:spTree>
  </p:cSld>
  <p:clrMapOvr>
    <a:masterClrMapping/>
  </p:clrMapOvr>
  <p:transition>
    <p:pull dir="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29" name="Rectangle 4"/>
          <p:cNvSpPr>
            <a:spLocks noRot="1" noChangeArrowheads="1"/>
          </p:cNvSpPr>
          <p:nvPr/>
        </p:nvSpPr>
        <p:spPr bwMode="auto">
          <a:xfrm>
            <a:off x="179388" y="1125538"/>
            <a:ext cx="8556625" cy="5256212"/>
          </a:xfrm>
          <a:prstGeom prst="rect">
            <a:avLst/>
          </a:prstGeom>
          <a:noFill/>
          <a:ln w="9525">
            <a:noFill/>
            <a:miter lim="800000"/>
            <a:headEnd/>
            <a:tailEnd/>
          </a:ln>
        </p:spPr>
        <p:txBody>
          <a:bodyPr/>
          <a:lstStyle/>
          <a:p>
            <a:pPr marL="363538" indent="-363538" eaLnBrk="0" latinLnBrk="1" hangingPunct="0">
              <a:lnSpc>
                <a:spcPct val="110000"/>
              </a:lnSpc>
              <a:spcBef>
                <a:spcPct val="10000"/>
              </a:spcBef>
              <a:buClr>
                <a:srgbClr val="FF3300"/>
              </a:buClr>
              <a:buSzPct val="90000"/>
              <a:buFont typeface="Wingdings" pitchFamily="2" charset="2"/>
              <a:buChar char="Ø"/>
            </a:pPr>
            <a:r>
              <a:rPr lang="zh-CN" altLang="en-US" b="1">
                <a:solidFill>
                  <a:srgbClr val="FF3300"/>
                </a:solidFill>
                <a:latin typeface="楷体_GB2312" pitchFamily="49" charset="-122"/>
                <a:ea typeface="楷体_GB2312" pitchFamily="49" charset="-122"/>
              </a:rPr>
              <a:t>补充定理</a:t>
            </a:r>
            <a:r>
              <a:rPr lang="en-US" altLang="zh-CN">
                <a:solidFill>
                  <a:srgbClr val="333399"/>
                </a:solidFill>
                <a:latin typeface="楷体_GB2312" pitchFamily="49" charset="-122"/>
                <a:ea typeface="楷体_GB2312" pitchFamily="49" charset="-122"/>
              </a:rPr>
              <a:t> </a:t>
            </a:r>
            <a:r>
              <a:rPr lang="zh-CN" altLang="en-US">
                <a:latin typeface="楷体_GB2312" pitchFamily="49" charset="-122"/>
                <a:ea typeface="楷体_GB2312" pitchFamily="49" charset="-122"/>
              </a:rPr>
              <a:t>设</a:t>
            </a:r>
            <a:r>
              <a:rPr lang="en-US" altLang="zh-CN" i="1">
                <a:latin typeface="楷体_GB2312" pitchFamily="49" charset="-122"/>
                <a:ea typeface="楷体_GB2312" pitchFamily="49" charset="-122"/>
              </a:rPr>
              <a:t>A</a:t>
            </a:r>
            <a:r>
              <a:rPr lang="zh-CN" altLang="en-US">
                <a:latin typeface="楷体_GB2312" pitchFamily="49" charset="-122"/>
                <a:ea typeface="楷体_GB2312" pitchFamily="49" charset="-122"/>
              </a:rPr>
              <a:t>是一个集合，若</a:t>
            </a:r>
            <a:r>
              <a:rPr lang="zh-CN" altLang="en-US" b="1">
                <a:latin typeface="楷体_GB2312" pitchFamily="49" charset="-122"/>
                <a:ea typeface="楷体_GB2312" pitchFamily="49" charset="-122"/>
              </a:rPr>
              <a:t>～</a:t>
            </a:r>
            <a:r>
              <a:rPr lang="zh-CN" altLang="en-US">
                <a:latin typeface="楷体_GB2312" pitchFamily="49" charset="-122"/>
                <a:ea typeface="楷体_GB2312" pitchFamily="49" charset="-122"/>
              </a:rPr>
              <a:t>是</a:t>
            </a:r>
            <a:r>
              <a:rPr lang="en-US" altLang="zh-CN" i="1">
                <a:latin typeface="楷体_GB2312" pitchFamily="49" charset="-122"/>
                <a:ea typeface="楷体_GB2312" pitchFamily="49" charset="-122"/>
              </a:rPr>
              <a:t>A</a:t>
            </a:r>
            <a:r>
              <a:rPr lang="zh-CN" altLang="en-US">
                <a:latin typeface="楷体_GB2312" pitchFamily="49" charset="-122"/>
                <a:ea typeface="楷体_GB2312" pitchFamily="49" charset="-122"/>
              </a:rPr>
              <a:t>上的一个</a:t>
            </a:r>
            <a:r>
              <a:rPr lang="zh-CN" altLang="en-US" b="1">
                <a:solidFill>
                  <a:srgbClr val="FF0000"/>
                </a:solidFill>
                <a:latin typeface="楷体_GB2312" pitchFamily="49" charset="-122"/>
                <a:ea typeface="楷体_GB2312" pitchFamily="49" charset="-122"/>
              </a:rPr>
              <a:t>等价关系</a:t>
            </a:r>
            <a:r>
              <a:rPr lang="zh-CN" altLang="en-US">
                <a:solidFill>
                  <a:srgbClr val="333399"/>
                </a:solidFill>
                <a:latin typeface="楷体_GB2312" pitchFamily="49" charset="-122"/>
                <a:ea typeface="楷体_GB2312" pitchFamily="49" charset="-122"/>
              </a:rPr>
              <a:t>，</a:t>
            </a:r>
            <a:r>
              <a:rPr lang="zh-CN" altLang="en-US">
                <a:latin typeface="楷体_GB2312" pitchFamily="49" charset="-122"/>
                <a:ea typeface="楷体_GB2312" pitchFamily="49" charset="-122"/>
              </a:rPr>
              <a:t>则存在</a:t>
            </a:r>
            <a:r>
              <a:rPr lang="en-US" altLang="zh-CN" i="1">
                <a:latin typeface="楷体_GB2312" pitchFamily="49" charset="-122"/>
                <a:ea typeface="楷体_GB2312" pitchFamily="49" charset="-122"/>
              </a:rPr>
              <a:t>A</a:t>
            </a:r>
            <a:r>
              <a:rPr lang="zh-CN" altLang="en-US">
                <a:latin typeface="楷体_GB2312" pitchFamily="49" charset="-122"/>
                <a:ea typeface="楷体_GB2312" pitchFamily="49" charset="-122"/>
              </a:rPr>
              <a:t>的一个</a:t>
            </a:r>
            <a:r>
              <a:rPr lang="zh-CN" altLang="en-US" b="1">
                <a:solidFill>
                  <a:srgbClr val="FF0000"/>
                </a:solidFill>
                <a:latin typeface="楷体_GB2312" pitchFamily="49" charset="-122"/>
                <a:ea typeface="楷体_GB2312" pitchFamily="49" charset="-122"/>
              </a:rPr>
              <a:t>划分</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U</a:t>
            </a:r>
            <a:r>
              <a:rPr lang="en-US" altLang="zh-CN" i="1" baseline="-25000">
                <a:latin typeface="楷体_GB2312" pitchFamily="49" charset="-122"/>
                <a:ea typeface="楷体_GB2312" pitchFamily="49" charset="-122"/>
              </a:rPr>
              <a:t>i</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i</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I</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，使得任意</a:t>
            </a:r>
            <a:r>
              <a:rPr lang="en-US" altLang="zh-CN" i="1">
                <a:latin typeface="楷体_GB2312" pitchFamily="49" charset="-122"/>
                <a:ea typeface="楷体_GB2312" pitchFamily="49" charset="-122"/>
              </a:rPr>
              <a:t>i</a:t>
            </a:r>
            <a:r>
              <a:rPr lang="zh-CN" altLang="en-US">
                <a:latin typeface="楷体_GB2312" pitchFamily="49" charset="-122"/>
                <a:ea typeface="楷体_GB2312" pitchFamily="49" charset="-122"/>
              </a:rPr>
              <a:t>和</a:t>
            </a:r>
            <a:r>
              <a:rPr lang="en-US" altLang="zh-CN" i="1">
                <a:latin typeface="楷体_GB2312" pitchFamily="49" charset="-122"/>
                <a:ea typeface="楷体_GB2312" pitchFamily="49" charset="-122"/>
              </a:rPr>
              <a:t>x</a:t>
            </a:r>
            <a:r>
              <a:rPr lang="zh-CN" altLang="en-US">
                <a:latin typeface="楷体_GB2312" pitchFamily="49" charset="-122"/>
                <a:ea typeface="楷体_GB2312" pitchFamily="49" charset="-122"/>
              </a:rPr>
              <a:t>，</a:t>
            </a:r>
            <a:r>
              <a:rPr lang="en-US" altLang="zh-CN" i="1">
                <a:latin typeface="楷体_GB2312" pitchFamily="49" charset="-122"/>
                <a:ea typeface="楷体_GB2312" pitchFamily="49" charset="-122"/>
              </a:rPr>
              <a:t>y</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U</a:t>
            </a:r>
            <a:r>
              <a:rPr lang="en-US" altLang="zh-CN" i="1" baseline="-25000">
                <a:latin typeface="楷体_GB2312" pitchFamily="49" charset="-122"/>
                <a:ea typeface="楷体_GB2312" pitchFamily="49" charset="-122"/>
              </a:rPr>
              <a:t>i</a:t>
            </a:r>
            <a:r>
              <a:rPr lang="zh-CN" altLang="en-US">
                <a:latin typeface="楷体_GB2312" pitchFamily="49" charset="-122"/>
                <a:ea typeface="楷体_GB2312" pitchFamily="49" charset="-122"/>
              </a:rPr>
              <a:t>都有</a:t>
            </a:r>
            <a:r>
              <a:rPr lang="en-US" altLang="zh-CN" i="1">
                <a:latin typeface="楷体_GB2312" pitchFamily="49" charset="-122"/>
                <a:ea typeface="楷体_GB2312" pitchFamily="49" charset="-122"/>
              </a:rPr>
              <a:t>x</a:t>
            </a:r>
            <a:r>
              <a:rPr lang="zh-CN" altLang="en-US" b="1">
                <a:latin typeface="楷体_GB2312" pitchFamily="49" charset="-122"/>
                <a:ea typeface="楷体_GB2312" pitchFamily="49" charset="-122"/>
              </a:rPr>
              <a:t>～</a:t>
            </a:r>
            <a:r>
              <a:rPr lang="en-US" altLang="zh-CN" i="1">
                <a:latin typeface="楷体_GB2312" pitchFamily="49" charset="-122"/>
                <a:ea typeface="楷体_GB2312" pitchFamily="49" charset="-122"/>
              </a:rPr>
              <a:t>y</a:t>
            </a:r>
            <a:r>
              <a:rPr lang="zh-CN" altLang="en-US">
                <a:latin typeface="楷体_GB2312" pitchFamily="49" charset="-122"/>
                <a:ea typeface="楷体_GB2312" pitchFamily="49" charset="-122"/>
              </a:rPr>
              <a:t>；反之，若</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U</a:t>
            </a:r>
            <a:r>
              <a:rPr lang="en-US" altLang="zh-CN" i="1" baseline="-25000">
                <a:latin typeface="楷体_GB2312" pitchFamily="49" charset="-122"/>
                <a:ea typeface="楷体_GB2312" pitchFamily="49" charset="-122"/>
              </a:rPr>
              <a:t>i</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i</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I</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是</a:t>
            </a:r>
            <a:r>
              <a:rPr lang="en-US" altLang="zh-CN" i="1">
                <a:latin typeface="楷体_GB2312" pitchFamily="49" charset="-122"/>
                <a:ea typeface="楷体_GB2312" pitchFamily="49" charset="-122"/>
              </a:rPr>
              <a:t>A</a:t>
            </a:r>
            <a:r>
              <a:rPr lang="zh-CN" altLang="en-US">
                <a:latin typeface="楷体_GB2312" pitchFamily="49" charset="-122"/>
                <a:ea typeface="楷体_GB2312" pitchFamily="49" charset="-122"/>
              </a:rPr>
              <a:t>的一个</a:t>
            </a:r>
            <a:r>
              <a:rPr lang="zh-CN" altLang="en-US" b="1">
                <a:solidFill>
                  <a:srgbClr val="FF0000"/>
                </a:solidFill>
                <a:latin typeface="楷体_GB2312" pitchFamily="49" charset="-122"/>
                <a:ea typeface="楷体_GB2312" pitchFamily="49" charset="-122"/>
              </a:rPr>
              <a:t>划分</a:t>
            </a:r>
            <a:r>
              <a:rPr lang="zh-CN" altLang="en-US">
                <a:latin typeface="楷体_GB2312" pitchFamily="49" charset="-122"/>
                <a:ea typeface="楷体_GB2312" pitchFamily="49" charset="-122"/>
              </a:rPr>
              <a:t>，则存在</a:t>
            </a:r>
            <a:r>
              <a:rPr lang="en-US" altLang="zh-CN" i="1">
                <a:latin typeface="楷体_GB2312" pitchFamily="49" charset="-122"/>
                <a:ea typeface="楷体_GB2312" pitchFamily="49" charset="-122"/>
              </a:rPr>
              <a:t>A</a:t>
            </a:r>
            <a:r>
              <a:rPr lang="zh-CN" altLang="en-US">
                <a:latin typeface="楷体_GB2312" pitchFamily="49" charset="-122"/>
                <a:ea typeface="楷体_GB2312" pitchFamily="49" charset="-122"/>
              </a:rPr>
              <a:t>上的一个</a:t>
            </a:r>
            <a:r>
              <a:rPr lang="zh-CN" altLang="en-US" b="1">
                <a:solidFill>
                  <a:srgbClr val="FF0000"/>
                </a:solidFill>
                <a:latin typeface="楷体_GB2312" pitchFamily="49" charset="-122"/>
                <a:ea typeface="楷体_GB2312" pitchFamily="49" charset="-122"/>
              </a:rPr>
              <a:t>等价关系</a:t>
            </a:r>
            <a:r>
              <a:rPr lang="zh-CN" altLang="en-US" b="1">
                <a:latin typeface="楷体_GB2312" pitchFamily="49" charset="-122"/>
                <a:ea typeface="楷体_GB2312" pitchFamily="49" charset="-122"/>
              </a:rPr>
              <a:t>～</a:t>
            </a:r>
            <a:r>
              <a:rPr lang="zh-CN" altLang="en-US">
                <a:latin typeface="楷体_GB2312" pitchFamily="49" charset="-122"/>
                <a:ea typeface="楷体_GB2312" pitchFamily="49" charset="-122"/>
              </a:rPr>
              <a:t>，使得任意</a:t>
            </a:r>
            <a:r>
              <a:rPr lang="en-US" altLang="zh-CN" i="1">
                <a:latin typeface="楷体_GB2312" pitchFamily="49" charset="-122"/>
                <a:ea typeface="楷体_GB2312" pitchFamily="49" charset="-122"/>
              </a:rPr>
              <a:t>i</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I</a:t>
            </a:r>
            <a:r>
              <a:rPr lang="zh-CN" altLang="en-US">
                <a:latin typeface="楷体_GB2312" pitchFamily="49" charset="-122"/>
                <a:ea typeface="楷体_GB2312" pitchFamily="49" charset="-122"/>
              </a:rPr>
              <a:t>和</a:t>
            </a:r>
            <a:r>
              <a:rPr lang="en-US" altLang="zh-CN" i="1">
                <a:latin typeface="楷体_GB2312" pitchFamily="49" charset="-122"/>
                <a:ea typeface="楷体_GB2312" pitchFamily="49" charset="-122"/>
              </a:rPr>
              <a:t>x</a:t>
            </a:r>
            <a:r>
              <a:rPr lang="zh-CN" altLang="en-US">
                <a:latin typeface="楷体_GB2312" pitchFamily="49" charset="-122"/>
                <a:ea typeface="楷体_GB2312" pitchFamily="49" charset="-122"/>
              </a:rPr>
              <a:t>，</a:t>
            </a:r>
            <a:r>
              <a:rPr lang="en-US" altLang="zh-CN" i="1">
                <a:latin typeface="楷体_GB2312" pitchFamily="49" charset="-122"/>
                <a:ea typeface="楷体_GB2312" pitchFamily="49" charset="-122"/>
              </a:rPr>
              <a:t>y</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U</a:t>
            </a:r>
            <a:r>
              <a:rPr lang="en-US" altLang="zh-CN" i="1" baseline="-25000">
                <a:latin typeface="楷体_GB2312" pitchFamily="49" charset="-122"/>
                <a:ea typeface="楷体_GB2312" pitchFamily="49" charset="-122"/>
              </a:rPr>
              <a:t>i</a:t>
            </a:r>
            <a:r>
              <a:rPr lang="zh-CN" altLang="en-US">
                <a:latin typeface="楷体_GB2312" pitchFamily="49" charset="-122"/>
                <a:ea typeface="楷体_GB2312" pitchFamily="49" charset="-122"/>
              </a:rPr>
              <a:t>都有</a:t>
            </a:r>
            <a:r>
              <a:rPr lang="en-US" altLang="zh-CN" i="1">
                <a:latin typeface="楷体_GB2312" pitchFamily="49" charset="-122"/>
                <a:ea typeface="楷体_GB2312" pitchFamily="49" charset="-122"/>
              </a:rPr>
              <a:t>x</a:t>
            </a:r>
            <a:r>
              <a:rPr lang="zh-CN" altLang="en-US" b="1">
                <a:latin typeface="楷体_GB2312" pitchFamily="49" charset="-122"/>
                <a:ea typeface="楷体_GB2312" pitchFamily="49" charset="-122"/>
              </a:rPr>
              <a:t>～</a:t>
            </a:r>
            <a:r>
              <a:rPr lang="en-US" altLang="zh-CN" i="1">
                <a:latin typeface="楷体_GB2312" pitchFamily="49" charset="-122"/>
                <a:ea typeface="楷体_GB2312" pitchFamily="49" charset="-122"/>
              </a:rPr>
              <a:t>y</a:t>
            </a:r>
            <a:r>
              <a:rPr lang="zh-CN" altLang="en-US">
                <a:latin typeface="楷体_GB2312" pitchFamily="49" charset="-122"/>
                <a:ea typeface="楷体_GB2312" pitchFamily="49" charset="-122"/>
              </a:rPr>
              <a:t>。</a:t>
            </a:r>
          </a:p>
          <a:p>
            <a:pPr marL="363538" indent="-363538" eaLnBrk="0" latinLnBrk="1" hangingPunct="0">
              <a:lnSpc>
                <a:spcPct val="110000"/>
              </a:lnSpc>
              <a:spcBef>
                <a:spcPct val="10000"/>
              </a:spcBef>
              <a:buClr>
                <a:srgbClr val="000099"/>
              </a:buClr>
              <a:buFont typeface="Wingdings" pitchFamily="2" charset="2"/>
              <a:buNone/>
            </a:pPr>
            <a:r>
              <a:rPr lang="zh-CN" altLang="en-US" b="1">
                <a:solidFill>
                  <a:srgbClr val="FF3300"/>
                </a:solidFill>
                <a:latin typeface="楷体_GB2312" pitchFamily="49" charset="-122"/>
                <a:ea typeface="楷体_GB2312" pitchFamily="49" charset="-122"/>
              </a:rPr>
              <a:t>证明</a:t>
            </a:r>
            <a:r>
              <a:rPr lang="zh-CN" altLang="en-US">
                <a:solidFill>
                  <a:srgbClr val="333399"/>
                </a:solidFill>
                <a:latin typeface="楷体_GB2312" pitchFamily="49" charset="-122"/>
                <a:ea typeface="楷体_GB2312" pitchFamily="49" charset="-122"/>
              </a:rPr>
              <a:t>：若</a:t>
            </a:r>
            <a:r>
              <a:rPr lang="zh-CN" altLang="en-US" b="1">
                <a:latin typeface="楷体_GB2312" pitchFamily="49" charset="-122"/>
                <a:ea typeface="楷体_GB2312" pitchFamily="49" charset="-122"/>
              </a:rPr>
              <a:t>～</a:t>
            </a:r>
            <a:r>
              <a:rPr lang="zh-CN" altLang="en-US">
                <a:solidFill>
                  <a:srgbClr val="333399"/>
                </a:solidFill>
                <a:latin typeface="楷体_GB2312" pitchFamily="49" charset="-122"/>
                <a:ea typeface="楷体_GB2312" pitchFamily="49" charset="-122"/>
              </a:rPr>
              <a:t>是</a:t>
            </a:r>
            <a:r>
              <a:rPr lang="en-US" altLang="zh-CN" i="1">
                <a:solidFill>
                  <a:srgbClr val="333399"/>
                </a:solidFill>
                <a:latin typeface="楷体_GB2312" pitchFamily="49" charset="-122"/>
                <a:ea typeface="楷体_GB2312" pitchFamily="49" charset="-122"/>
              </a:rPr>
              <a:t>A</a:t>
            </a:r>
            <a:r>
              <a:rPr lang="zh-CN" altLang="en-US">
                <a:solidFill>
                  <a:srgbClr val="333399"/>
                </a:solidFill>
                <a:latin typeface="楷体_GB2312" pitchFamily="49" charset="-122"/>
                <a:ea typeface="楷体_GB2312" pitchFamily="49" charset="-122"/>
              </a:rPr>
              <a:t>上的一个等价关系，</a:t>
            </a:r>
            <a:r>
              <a:rPr lang="zh-CN" altLang="en-US">
                <a:solidFill>
                  <a:srgbClr val="333399"/>
                </a:solidFill>
                <a:latin typeface="楷体_GB2312" pitchFamily="49" charset="-122"/>
                <a:ea typeface="楷体_GB2312" pitchFamily="49" charset="-122"/>
                <a:cs typeface="Arial Unicode MS"/>
              </a:rPr>
              <a:t>∀</a:t>
            </a:r>
            <a:r>
              <a:rPr lang="en-US" altLang="zh-CN" i="1">
                <a:solidFill>
                  <a:srgbClr val="333399"/>
                </a:solidFill>
                <a:latin typeface="楷体_GB2312" pitchFamily="49" charset="-122"/>
                <a:ea typeface="楷体_GB2312" pitchFamily="49" charset="-122"/>
                <a:cs typeface="Arial Unicode MS"/>
              </a:rPr>
              <a:t>a</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A</a:t>
            </a:r>
            <a:r>
              <a:rPr lang="zh-CN" altLang="en-US">
                <a:solidFill>
                  <a:srgbClr val="333399"/>
                </a:solidFill>
                <a:latin typeface="楷体_GB2312" pitchFamily="49" charset="-122"/>
                <a:ea typeface="楷体_GB2312" pitchFamily="49" charset="-122"/>
              </a:rPr>
              <a:t>，令</a:t>
            </a:r>
          </a:p>
          <a:p>
            <a:pPr marL="363538" indent="-363538" algn="ctr" eaLnBrk="0" latinLnBrk="1" hangingPunct="0">
              <a:lnSpc>
                <a:spcPct val="110000"/>
              </a:lnSpc>
              <a:spcBef>
                <a:spcPct val="10000"/>
              </a:spcBef>
              <a:buClr>
                <a:srgbClr val="000099"/>
              </a:buClr>
              <a:buFont typeface="Wingdings" pitchFamily="2" charset="2"/>
              <a:buNone/>
            </a:pPr>
            <a:r>
              <a:rPr lang="zh-CN" altLang="en-US" i="1">
                <a:solidFill>
                  <a:srgbClr val="333399"/>
                </a:solidFill>
                <a:latin typeface="楷体_GB2312" pitchFamily="49" charset="-122"/>
                <a:ea typeface="楷体_GB2312" pitchFamily="49" charset="-122"/>
              </a:rPr>
              <a:t>       </a:t>
            </a:r>
            <a:r>
              <a:rPr lang="en-US" altLang="zh-CN" i="1">
                <a:solidFill>
                  <a:srgbClr val="333399"/>
                </a:solidFill>
                <a:latin typeface="楷体_GB2312" pitchFamily="49" charset="-122"/>
                <a:ea typeface="楷体_GB2312" pitchFamily="49" charset="-122"/>
              </a:rPr>
              <a:t>U</a:t>
            </a:r>
            <a:r>
              <a:rPr lang="en-US" altLang="zh-CN" i="1" baseline="-25000">
                <a:solidFill>
                  <a:srgbClr val="333399"/>
                </a:solidFill>
                <a:latin typeface="楷体_GB2312" pitchFamily="49" charset="-122"/>
                <a:ea typeface="楷体_GB2312" pitchFamily="49" charset="-122"/>
              </a:rPr>
              <a:t>a</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x</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x</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A</a:t>
            </a:r>
            <a:r>
              <a:rPr lang="zh-CN" altLang="en-US">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x</a:t>
            </a:r>
            <a:r>
              <a:rPr lang="zh-CN" altLang="en-US" b="1">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a</a:t>
            </a:r>
            <a:r>
              <a:rPr lang="en-US" altLang="zh-CN">
                <a:solidFill>
                  <a:srgbClr val="333399"/>
                </a:solidFill>
                <a:latin typeface="楷体_GB2312" pitchFamily="49" charset="-122"/>
                <a:ea typeface="楷体_GB2312" pitchFamily="49" charset="-122"/>
              </a:rPr>
              <a:t>}</a:t>
            </a:r>
            <a:r>
              <a:rPr lang="zh-CN" altLang="en-US">
                <a:solidFill>
                  <a:srgbClr val="333399"/>
                </a:solidFill>
                <a:latin typeface="楷体_GB2312" pitchFamily="49" charset="-122"/>
                <a:ea typeface="楷体_GB2312" pitchFamily="49" charset="-122"/>
              </a:rPr>
              <a:t>，</a:t>
            </a:r>
          </a:p>
          <a:p>
            <a:pPr marL="363538" indent="-363538" eaLnBrk="0" latinLnBrk="1" hangingPunct="0">
              <a:lnSpc>
                <a:spcPct val="110000"/>
              </a:lnSpc>
              <a:spcBef>
                <a:spcPct val="10000"/>
              </a:spcBef>
              <a:buClr>
                <a:srgbClr val="000099"/>
              </a:buClr>
              <a:buFont typeface="Wingdings" pitchFamily="2" charset="2"/>
              <a:buNone/>
            </a:pPr>
            <a:r>
              <a:rPr lang="zh-CN" altLang="en-US">
                <a:solidFill>
                  <a:srgbClr val="333399"/>
                </a:solidFill>
                <a:latin typeface="楷体_GB2312" pitchFamily="49" charset="-122"/>
                <a:ea typeface="楷体_GB2312" pitchFamily="49" charset="-122"/>
              </a:rPr>
              <a:t>则</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U</a:t>
            </a:r>
            <a:r>
              <a:rPr lang="en-US" altLang="zh-CN" b="1" i="1" baseline="-25000">
                <a:latin typeface="楷体_GB2312" pitchFamily="49" charset="-122"/>
                <a:ea typeface="楷体_GB2312" pitchFamily="49" charset="-122"/>
              </a:rPr>
              <a:t>a</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是</a:t>
            </a:r>
            <a:r>
              <a:rPr lang="en-US" altLang="zh-CN" b="1" i="1">
                <a:latin typeface="楷体_GB2312" pitchFamily="49" charset="-122"/>
                <a:ea typeface="楷体_GB2312" pitchFamily="49" charset="-122"/>
              </a:rPr>
              <a:t>A</a:t>
            </a:r>
            <a:r>
              <a:rPr lang="zh-CN" altLang="en-US" b="1">
                <a:latin typeface="楷体_GB2312" pitchFamily="49" charset="-122"/>
                <a:ea typeface="楷体_GB2312" pitchFamily="49" charset="-122"/>
              </a:rPr>
              <a:t>的一个划分</a:t>
            </a:r>
            <a:r>
              <a:rPr lang="en-US" altLang="zh-CN">
                <a:solidFill>
                  <a:srgbClr val="333399"/>
                </a:solidFill>
                <a:latin typeface="楷体_GB2312" pitchFamily="49" charset="-122"/>
                <a:ea typeface="楷体_GB2312" pitchFamily="49" charset="-122"/>
              </a:rPr>
              <a:t>(</a:t>
            </a:r>
            <a:r>
              <a:rPr lang="en-US" altLang="zh-CN" b="1">
                <a:solidFill>
                  <a:srgbClr val="FF3300"/>
                </a:solidFill>
                <a:latin typeface="楷体_GB2312" pitchFamily="49" charset="-122"/>
                <a:ea typeface="楷体_GB2312" pitchFamily="49" charset="-122"/>
              </a:rPr>
              <a:t>∪</a:t>
            </a:r>
            <a:r>
              <a:rPr lang="en-US" altLang="zh-CN" b="1" i="1">
                <a:solidFill>
                  <a:srgbClr val="FF3300"/>
                </a:solidFill>
                <a:latin typeface="楷体_GB2312" pitchFamily="49" charset="-122"/>
                <a:ea typeface="楷体_GB2312" pitchFamily="49" charset="-122"/>
              </a:rPr>
              <a:t>U</a:t>
            </a:r>
            <a:r>
              <a:rPr lang="en-US" altLang="zh-CN" b="1" i="1" baseline="-25000">
                <a:solidFill>
                  <a:srgbClr val="FF3300"/>
                </a:solidFill>
                <a:latin typeface="楷体_GB2312" pitchFamily="49" charset="-122"/>
                <a:ea typeface="楷体_GB2312" pitchFamily="49" charset="-122"/>
              </a:rPr>
              <a:t>a</a:t>
            </a:r>
            <a:r>
              <a:rPr lang="en-US" altLang="zh-CN" b="1">
                <a:solidFill>
                  <a:srgbClr val="FF3300"/>
                </a:solidFill>
                <a:latin typeface="楷体_GB2312" pitchFamily="49" charset="-122"/>
                <a:ea typeface="楷体_GB2312" pitchFamily="49" charset="-122"/>
              </a:rPr>
              <a:t>=</a:t>
            </a:r>
            <a:r>
              <a:rPr lang="en-US" altLang="zh-CN" b="1" i="1">
                <a:solidFill>
                  <a:srgbClr val="FF3300"/>
                </a:solidFill>
                <a:latin typeface="楷体_GB2312" pitchFamily="49" charset="-122"/>
                <a:ea typeface="楷体_GB2312" pitchFamily="49" charset="-122"/>
              </a:rPr>
              <a:t>A</a:t>
            </a:r>
            <a:r>
              <a:rPr lang="zh-CN" altLang="en-US" b="1">
                <a:latin typeface="楷体_GB2312" pitchFamily="49" charset="-122"/>
                <a:ea typeface="楷体_GB2312" pitchFamily="49" charset="-122"/>
              </a:rPr>
              <a:t>且</a:t>
            </a:r>
            <a:r>
              <a:rPr lang="zh-CN" altLang="en-US" b="1">
                <a:solidFill>
                  <a:srgbClr val="FF3300"/>
                </a:solidFill>
                <a:latin typeface="楷体_GB2312" pitchFamily="49" charset="-122"/>
                <a:ea typeface="楷体_GB2312" pitchFamily="49" charset="-122"/>
              </a:rPr>
              <a:t>不同的</a:t>
            </a:r>
            <a:r>
              <a:rPr lang="en-US" altLang="zh-CN" b="1" i="1">
                <a:solidFill>
                  <a:srgbClr val="FF3300"/>
                </a:solidFill>
                <a:latin typeface="楷体_GB2312" pitchFamily="49" charset="-122"/>
                <a:ea typeface="楷体_GB2312" pitchFamily="49" charset="-122"/>
              </a:rPr>
              <a:t>U</a:t>
            </a:r>
            <a:r>
              <a:rPr lang="en-US" altLang="zh-CN" b="1" i="1" baseline="-25000">
                <a:solidFill>
                  <a:srgbClr val="FF3300"/>
                </a:solidFill>
                <a:latin typeface="楷体_GB2312" pitchFamily="49" charset="-122"/>
                <a:ea typeface="楷体_GB2312" pitchFamily="49" charset="-122"/>
              </a:rPr>
              <a:t>a</a:t>
            </a:r>
            <a:r>
              <a:rPr lang="en-US" altLang="zh-CN" b="1">
                <a:solidFill>
                  <a:srgbClr val="FF3300"/>
                </a:solidFill>
                <a:latin typeface="楷体_GB2312" pitchFamily="49" charset="-122"/>
                <a:ea typeface="楷体_GB2312" pitchFamily="49" charset="-122"/>
              </a:rPr>
              <a:t>∩</a:t>
            </a:r>
            <a:r>
              <a:rPr lang="en-US" altLang="zh-CN" b="1" i="1">
                <a:solidFill>
                  <a:srgbClr val="FF3300"/>
                </a:solidFill>
                <a:latin typeface="楷体_GB2312" pitchFamily="49" charset="-122"/>
                <a:ea typeface="楷体_GB2312" pitchFamily="49" charset="-122"/>
              </a:rPr>
              <a:t>U</a:t>
            </a:r>
            <a:r>
              <a:rPr lang="en-US" altLang="zh-CN" b="1" i="1" baseline="-25000">
                <a:solidFill>
                  <a:srgbClr val="FF3300"/>
                </a:solidFill>
                <a:latin typeface="楷体_GB2312" pitchFamily="49" charset="-122"/>
                <a:ea typeface="楷体_GB2312" pitchFamily="49" charset="-122"/>
              </a:rPr>
              <a:t>b</a:t>
            </a:r>
            <a:r>
              <a:rPr lang="en-US" altLang="zh-CN" b="1">
                <a:solidFill>
                  <a:srgbClr val="FF3300"/>
                </a:solidFill>
                <a:latin typeface="楷体_GB2312" pitchFamily="49" charset="-122"/>
                <a:ea typeface="楷体_GB2312" pitchFamily="49" charset="-122"/>
              </a:rPr>
              <a:t>=∅</a:t>
            </a:r>
            <a:r>
              <a:rPr lang="en-US" altLang="zh-CN">
                <a:solidFill>
                  <a:srgbClr val="333399"/>
                </a:solidFill>
                <a:latin typeface="楷体_GB2312" pitchFamily="49" charset="-122"/>
                <a:ea typeface="楷体_GB2312" pitchFamily="49" charset="-122"/>
              </a:rPr>
              <a:t>)</a:t>
            </a:r>
            <a:endParaRPr lang="zh-CN" altLang="en-US">
              <a:solidFill>
                <a:srgbClr val="333399"/>
              </a:solidFill>
              <a:latin typeface="楷体_GB2312" pitchFamily="49" charset="-122"/>
              <a:ea typeface="楷体_GB2312" pitchFamily="49" charset="-122"/>
            </a:endParaRPr>
          </a:p>
          <a:p>
            <a:pPr marL="363538" indent="-363538" eaLnBrk="0" latinLnBrk="1" hangingPunct="0">
              <a:lnSpc>
                <a:spcPct val="110000"/>
              </a:lnSpc>
              <a:spcBef>
                <a:spcPct val="10000"/>
              </a:spcBef>
              <a:buClr>
                <a:srgbClr val="000099"/>
              </a:buClr>
              <a:buFont typeface="Wingdings" pitchFamily="2" charset="2"/>
              <a:buNone/>
            </a:pPr>
            <a:r>
              <a:rPr lang="zh-CN" altLang="en-US">
                <a:solidFill>
                  <a:srgbClr val="333399"/>
                </a:solidFill>
                <a:latin typeface="楷体_GB2312" pitchFamily="49" charset="-122"/>
                <a:ea typeface="楷体_GB2312" pitchFamily="49" charset="-122"/>
              </a:rPr>
              <a:t>    事实上，∀</a:t>
            </a:r>
            <a:r>
              <a:rPr lang="en-US" altLang="zh-CN" i="1">
                <a:solidFill>
                  <a:srgbClr val="333399"/>
                </a:solidFill>
                <a:latin typeface="楷体_GB2312" pitchFamily="49" charset="-122"/>
                <a:ea typeface="楷体_GB2312" pitchFamily="49" charset="-122"/>
              </a:rPr>
              <a:t>a</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A</a:t>
            </a:r>
            <a:r>
              <a:rPr lang="zh-CN" altLang="en-US">
                <a:solidFill>
                  <a:srgbClr val="333399"/>
                </a:solidFill>
                <a:latin typeface="楷体_GB2312" pitchFamily="49" charset="-122"/>
                <a:ea typeface="楷体_GB2312" pitchFamily="49" charset="-122"/>
              </a:rPr>
              <a:t>，有</a:t>
            </a:r>
            <a:r>
              <a:rPr lang="en-US" altLang="zh-CN" i="1">
                <a:solidFill>
                  <a:srgbClr val="333399"/>
                </a:solidFill>
                <a:latin typeface="楷体_GB2312" pitchFamily="49" charset="-122"/>
                <a:ea typeface="楷体_GB2312" pitchFamily="49" charset="-122"/>
              </a:rPr>
              <a:t>a</a:t>
            </a:r>
            <a:r>
              <a:rPr lang="zh-CN" altLang="en-US" b="1">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a</a:t>
            </a:r>
            <a:r>
              <a:rPr lang="zh-CN" altLang="en-US" i="1">
                <a:solidFill>
                  <a:srgbClr val="333399"/>
                </a:solidFill>
                <a:latin typeface="楷体_GB2312" pitchFamily="49" charset="-122"/>
                <a:ea typeface="楷体_GB2312" pitchFamily="49" charset="-122"/>
              </a:rPr>
              <a:t>，</a:t>
            </a:r>
            <a:r>
              <a:rPr lang="zh-CN" altLang="en-US">
                <a:solidFill>
                  <a:srgbClr val="333399"/>
                </a:solidFill>
                <a:latin typeface="楷体_GB2312" pitchFamily="49" charset="-122"/>
                <a:ea typeface="楷体_GB2312" pitchFamily="49" charset="-122"/>
              </a:rPr>
              <a:t>故</a:t>
            </a:r>
            <a:r>
              <a:rPr lang="en-US" altLang="zh-CN" i="1">
                <a:solidFill>
                  <a:srgbClr val="333399"/>
                </a:solidFill>
                <a:latin typeface="楷体_GB2312" pitchFamily="49" charset="-122"/>
                <a:ea typeface="楷体_GB2312" pitchFamily="49" charset="-122"/>
              </a:rPr>
              <a:t>a</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U</a:t>
            </a:r>
            <a:r>
              <a:rPr lang="en-US" altLang="zh-CN" i="1" baseline="-25000">
                <a:solidFill>
                  <a:srgbClr val="333399"/>
                </a:solidFill>
                <a:latin typeface="楷体_GB2312" pitchFamily="49" charset="-122"/>
                <a:ea typeface="楷体_GB2312" pitchFamily="49" charset="-122"/>
              </a:rPr>
              <a:t>a</a:t>
            </a:r>
            <a:r>
              <a:rPr lang="zh-CN" altLang="en-US">
                <a:solidFill>
                  <a:srgbClr val="333399"/>
                </a:solidFill>
                <a:latin typeface="楷体_GB2312" pitchFamily="49" charset="-122"/>
                <a:ea typeface="楷体_GB2312" pitchFamily="49" charset="-122"/>
              </a:rPr>
              <a:t>，故</a:t>
            </a:r>
            <a:r>
              <a:rPr lang="zh-CN" altLang="en-US" b="1">
                <a:solidFill>
                  <a:srgbClr val="660033"/>
                </a:solidFill>
                <a:latin typeface="楷体_GB2312" pitchFamily="49" charset="-122"/>
                <a:ea typeface="楷体_GB2312" pitchFamily="49" charset="-122"/>
              </a:rPr>
              <a:t>∪</a:t>
            </a:r>
            <a:r>
              <a:rPr lang="en-US" altLang="zh-CN" b="1" i="1">
                <a:solidFill>
                  <a:srgbClr val="660033"/>
                </a:solidFill>
                <a:latin typeface="楷体_GB2312" pitchFamily="49" charset="-122"/>
                <a:ea typeface="楷体_GB2312" pitchFamily="49" charset="-122"/>
              </a:rPr>
              <a:t>U</a:t>
            </a:r>
            <a:r>
              <a:rPr lang="en-US" altLang="zh-CN" b="1" i="1" baseline="-25000">
                <a:solidFill>
                  <a:srgbClr val="660033"/>
                </a:solidFill>
                <a:latin typeface="楷体_GB2312" pitchFamily="49" charset="-122"/>
                <a:ea typeface="楷体_GB2312" pitchFamily="49" charset="-122"/>
              </a:rPr>
              <a:t>a</a:t>
            </a:r>
            <a:r>
              <a:rPr lang="en-US" altLang="zh-CN" b="1">
                <a:solidFill>
                  <a:srgbClr val="660033"/>
                </a:solidFill>
                <a:latin typeface="楷体_GB2312" pitchFamily="49" charset="-122"/>
                <a:ea typeface="楷体_GB2312" pitchFamily="49" charset="-122"/>
              </a:rPr>
              <a:t>=</a:t>
            </a:r>
            <a:r>
              <a:rPr lang="en-US" altLang="zh-CN" b="1" i="1">
                <a:solidFill>
                  <a:srgbClr val="660033"/>
                </a:solidFill>
                <a:latin typeface="楷体_GB2312" pitchFamily="49" charset="-122"/>
                <a:ea typeface="楷体_GB2312" pitchFamily="49" charset="-122"/>
              </a:rPr>
              <a:t>A</a:t>
            </a:r>
            <a:r>
              <a:rPr lang="zh-CN" altLang="en-US" i="1">
                <a:solidFill>
                  <a:srgbClr val="333399"/>
                </a:solidFill>
                <a:latin typeface="楷体_GB2312" pitchFamily="49" charset="-122"/>
                <a:ea typeface="楷体_GB2312" pitchFamily="49" charset="-122"/>
              </a:rPr>
              <a:t>。</a:t>
            </a:r>
          </a:p>
          <a:p>
            <a:pPr marL="363538" indent="-363538" eaLnBrk="0" latinLnBrk="1" hangingPunct="0">
              <a:lnSpc>
                <a:spcPct val="110000"/>
              </a:lnSpc>
              <a:spcBef>
                <a:spcPct val="10000"/>
              </a:spcBef>
              <a:buClr>
                <a:srgbClr val="000099"/>
              </a:buClr>
              <a:buFont typeface="Wingdings" pitchFamily="2" charset="2"/>
              <a:buNone/>
            </a:pPr>
            <a:r>
              <a:rPr lang="zh-CN" altLang="en-US" i="1">
                <a:solidFill>
                  <a:srgbClr val="333399"/>
                </a:solidFill>
                <a:latin typeface="楷体_GB2312" pitchFamily="49" charset="-122"/>
                <a:ea typeface="楷体_GB2312" pitchFamily="49" charset="-122"/>
              </a:rPr>
              <a:t>  </a:t>
            </a:r>
            <a:r>
              <a:rPr lang="zh-CN" altLang="en-US">
                <a:solidFill>
                  <a:srgbClr val="333399"/>
                </a:solidFill>
                <a:latin typeface="楷体_GB2312" pitchFamily="49" charset="-122"/>
                <a:ea typeface="楷体_GB2312" pitchFamily="49" charset="-122"/>
              </a:rPr>
              <a:t>若</a:t>
            </a:r>
            <a:r>
              <a:rPr lang="en-US" altLang="zh-CN" b="1" i="1">
                <a:solidFill>
                  <a:srgbClr val="660033"/>
                </a:solidFill>
                <a:latin typeface="楷体_GB2312" pitchFamily="49" charset="-122"/>
                <a:ea typeface="楷体_GB2312" pitchFamily="49" charset="-122"/>
              </a:rPr>
              <a:t>U</a:t>
            </a:r>
            <a:r>
              <a:rPr lang="en-US" altLang="zh-CN" b="1" i="1" baseline="-25000">
                <a:solidFill>
                  <a:srgbClr val="660033"/>
                </a:solidFill>
                <a:latin typeface="楷体_GB2312" pitchFamily="49" charset="-122"/>
                <a:ea typeface="楷体_GB2312" pitchFamily="49" charset="-122"/>
              </a:rPr>
              <a:t>a</a:t>
            </a:r>
            <a:r>
              <a:rPr lang="en-US" altLang="zh-CN" b="1">
                <a:solidFill>
                  <a:srgbClr val="660033"/>
                </a:solidFill>
                <a:latin typeface="楷体_GB2312" pitchFamily="49" charset="-122"/>
                <a:ea typeface="楷体_GB2312" pitchFamily="49" charset="-122"/>
              </a:rPr>
              <a:t>∩</a:t>
            </a:r>
            <a:r>
              <a:rPr lang="en-US" altLang="zh-CN" b="1" i="1">
                <a:solidFill>
                  <a:srgbClr val="660033"/>
                </a:solidFill>
                <a:latin typeface="楷体_GB2312" pitchFamily="49" charset="-122"/>
                <a:ea typeface="楷体_GB2312" pitchFamily="49" charset="-122"/>
              </a:rPr>
              <a:t>U</a:t>
            </a:r>
            <a:r>
              <a:rPr lang="en-US" altLang="zh-CN" b="1" i="1" baseline="-25000">
                <a:solidFill>
                  <a:srgbClr val="660033"/>
                </a:solidFill>
                <a:latin typeface="楷体_GB2312" pitchFamily="49" charset="-122"/>
                <a:ea typeface="楷体_GB2312" pitchFamily="49" charset="-122"/>
              </a:rPr>
              <a:t>b</a:t>
            </a:r>
            <a:r>
              <a:rPr lang="en-US" altLang="zh-CN" b="1">
                <a:solidFill>
                  <a:srgbClr val="660033"/>
                </a:solidFill>
                <a:latin typeface="楷体_GB2312" pitchFamily="49" charset="-122"/>
                <a:ea typeface="楷体_GB2312" pitchFamily="49" charset="-122"/>
              </a:rPr>
              <a:t>≠∅</a:t>
            </a:r>
            <a:r>
              <a:rPr lang="zh-CN" altLang="en-US">
                <a:solidFill>
                  <a:srgbClr val="333399"/>
                </a:solidFill>
                <a:latin typeface="楷体_GB2312" pitchFamily="49" charset="-122"/>
                <a:ea typeface="楷体_GB2312" pitchFamily="49" charset="-122"/>
              </a:rPr>
              <a:t>，设</a:t>
            </a:r>
            <a:r>
              <a:rPr lang="en-US" altLang="zh-CN" i="1">
                <a:solidFill>
                  <a:srgbClr val="333399"/>
                </a:solidFill>
                <a:latin typeface="楷体_GB2312" pitchFamily="49" charset="-122"/>
                <a:ea typeface="楷体_GB2312" pitchFamily="49" charset="-122"/>
              </a:rPr>
              <a:t>c</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U</a:t>
            </a:r>
            <a:r>
              <a:rPr lang="en-US" altLang="zh-CN" i="1" baseline="-25000">
                <a:solidFill>
                  <a:srgbClr val="333399"/>
                </a:solidFill>
                <a:latin typeface="楷体_GB2312" pitchFamily="49" charset="-122"/>
                <a:ea typeface="楷体_GB2312" pitchFamily="49" charset="-122"/>
              </a:rPr>
              <a:t>a</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U</a:t>
            </a:r>
            <a:r>
              <a:rPr lang="en-US" altLang="zh-CN" i="1" baseline="-25000">
                <a:solidFill>
                  <a:srgbClr val="333399"/>
                </a:solidFill>
                <a:latin typeface="楷体_GB2312" pitchFamily="49" charset="-122"/>
                <a:ea typeface="楷体_GB2312" pitchFamily="49" charset="-122"/>
              </a:rPr>
              <a:t>b</a:t>
            </a:r>
            <a:r>
              <a:rPr lang="zh-CN" altLang="en-US" baseline="-25000">
                <a:solidFill>
                  <a:srgbClr val="333399"/>
                </a:solidFill>
                <a:latin typeface="楷体_GB2312" pitchFamily="49" charset="-122"/>
                <a:ea typeface="楷体_GB2312" pitchFamily="49" charset="-122"/>
              </a:rPr>
              <a:t>，</a:t>
            </a:r>
            <a:r>
              <a:rPr lang="zh-CN" altLang="en-US">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x</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U</a:t>
            </a:r>
            <a:r>
              <a:rPr lang="en-US" altLang="zh-CN" i="1" baseline="-25000">
                <a:solidFill>
                  <a:srgbClr val="333399"/>
                </a:solidFill>
                <a:latin typeface="楷体_GB2312" pitchFamily="49" charset="-122"/>
                <a:ea typeface="楷体_GB2312" pitchFamily="49" charset="-122"/>
              </a:rPr>
              <a:t>a</a:t>
            </a:r>
            <a:r>
              <a:rPr lang="zh-CN" altLang="en-US">
                <a:solidFill>
                  <a:srgbClr val="333399"/>
                </a:solidFill>
                <a:latin typeface="楷体_GB2312" pitchFamily="49" charset="-122"/>
                <a:ea typeface="楷体_GB2312" pitchFamily="49" charset="-122"/>
              </a:rPr>
              <a:t>有</a:t>
            </a:r>
            <a:r>
              <a:rPr lang="en-US" altLang="zh-CN" i="1">
                <a:solidFill>
                  <a:srgbClr val="333399"/>
                </a:solidFill>
                <a:latin typeface="楷体_GB2312" pitchFamily="49" charset="-122"/>
                <a:ea typeface="楷体_GB2312" pitchFamily="49" charset="-122"/>
              </a:rPr>
              <a:t>x</a:t>
            </a:r>
            <a:r>
              <a:rPr lang="zh-CN" altLang="en-US" b="1">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a</a:t>
            </a:r>
            <a:r>
              <a:rPr lang="zh-CN" altLang="en-US" b="1">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c</a:t>
            </a:r>
            <a:r>
              <a:rPr lang="zh-CN" altLang="en-US" b="1">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b</a:t>
            </a:r>
            <a:r>
              <a:rPr lang="zh-CN" altLang="en-US">
                <a:solidFill>
                  <a:srgbClr val="333399"/>
                </a:solidFill>
                <a:latin typeface="楷体_GB2312" pitchFamily="49" charset="-122"/>
                <a:ea typeface="楷体_GB2312" pitchFamily="49" charset="-122"/>
              </a:rPr>
              <a:t>，故</a:t>
            </a:r>
            <a:r>
              <a:rPr lang="en-US" altLang="zh-CN" i="1">
                <a:solidFill>
                  <a:srgbClr val="333399"/>
                </a:solidFill>
                <a:latin typeface="楷体_GB2312" pitchFamily="49" charset="-122"/>
                <a:ea typeface="楷体_GB2312" pitchFamily="49" charset="-122"/>
              </a:rPr>
              <a:t>x</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U</a:t>
            </a:r>
            <a:r>
              <a:rPr lang="en-US" altLang="zh-CN" i="1" baseline="-25000">
                <a:solidFill>
                  <a:srgbClr val="333399"/>
                </a:solidFill>
                <a:latin typeface="楷体_GB2312" pitchFamily="49" charset="-122"/>
                <a:ea typeface="楷体_GB2312" pitchFamily="49" charset="-122"/>
              </a:rPr>
              <a:t>b</a:t>
            </a:r>
            <a:r>
              <a:rPr lang="zh-CN" altLang="en-US">
                <a:solidFill>
                  <a:srgbClr val="333399"/>
                </a:solidFill>
                <a:latin typeface="楷体_GB2312" pitchFamily="49" charset="-122"/>
                <a:ea typeface="楷体_GB2312" pitchFamily="49" charset="-122"/>
              </a:rPr>
              <a:t>，即</a:t>
            </a:r>
            <a:r>
              <a:rPr lang="en-US" altLang="zh-CN" i="1">
                <a:solidFill>
                  <a:srgbClr val="333399"/>
                </a:solidFill>
                <a:latin typeface="楷体_GB2312" pitchFamily="49" charset="-122"/>
                <a:ea typeface="楷体_GB2312" pitchFamily="49" charset="-122"/>
              </a:rPr>
              <a:t>U</a:t>
            </a:r>
            <a:r>
              <a:rPr lang="en-US" altLang="zh-CN" i="1" baseline="-25000">
                <a:solidFill>
                  <a:srgbClr val="333399"/>
                </a:solidFill>
                <a:latin typeface="楷体_GB2312" pitchFamily="49" charset="-122"/>
                <a:ea typeface="楷体_GB2312" pitchFamily="49" charset="-122"/>
              </a:rPr>
              <a:t>a</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U</a:t>
            </a:r>
            <a:r>
              <a:rPr lang="en-US" altLang="zh-CN" i="1" baseline="-25000">
                <a:solidFill>
                  <a:srgbClr val="333399"/>
                </a:solidFill>
                <a:latin typeface="楷体_GB2312" pitchFamily="49" charset="-122"/>
                <a:ea typeface="楷体_GB2312" pitchFamily="49" charset="-122"/>
              </a:rPr>
              <a:t>b</a:t>
            </a:r>
            <a:r>
              <a:rPr lang="zh-CN" altLang="en-US">
                <a:solidFill>
                  <a:srgbClr val="333399"/>
                </a:solidFill>
                <a:latin typeface="楷体_GB2312" pitchFamily="49" charset="-122"/>
                <a:ea typeface="楷体_GB2312" pitchFamily="49" charset="-122"/>
              </a:rPr>
              <a:t>，同理得</a:t>
            </a:r>
            <a:r>
              <a:rPr lang="en-US" altLang="zh-CN" i="1">
                <a:solidFill>
                  <a:srgbClr val="333399"/>
                </a:solidFill>
                <a:latin typeface="楷体_GB2312" pitchFamily="49" charset="-122"/>
                <a:ea typeface="楷体_GB2312" pitchFamily="49" charset="-122"/>
              </a:rPr>
              <a:t>U</a:t>
            </a:r>
            <a:r>
              <a:rPr lang="en-US" altLang="zh-CN" i="1" baseline="-25000">
                <a:solidFill>
                  <a:srgbClr val="333399"/>
                </a:solidFill>
                <a:latin typeface="楷体_GB2312" pitchFamily="49" charset="-122"/>
                <a:ea typeface="楷体_GB2312" pitchFamily="49" charset="-122"/>
              </a:rPr>
              <a:t>b</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U</a:t>
            </a:r>
            <a:r>
              <a:rPr lang="en-US" altLang="zh-CN" i="1" baseline="-25000">
                <a:solidFill>
                  <a:srgbClr val="333399"/>
                </a:solidFill>
                <a:latin typeface="楷体_GB2312" pitchFamily="49" charset="-122"/>
                <a:ea typeface="楷体_GB2312" pitchFamily="49" charset="-122"/>
              </a:rPr>
              <a:t>a</a:t>
            </a:r>
            <a:r>
              <a:rPr lang="zh-CN" altLang="en-US">
                <a:solidFill>
                  <a:srgbClr val="333399"/>
                </a:solidFill>
                <a:latin typeface="楷体_GB2312" pitchFamily="49" charset="-122"/>
                <a:ea typeface="楷体_GB2312" pitchFamily="49" charset="-122"/>
              </a:rPr>
              <a:t>。</a:t>
            </a:r>
            <a:r>
              <a:rPr lang="zh-CN" altLang="en-US" b="1">
                <a:solidFill>
                  <a:srgbClr val="660033"/>
                </a:solidFill>
                <a:latin typeface="楷体_GB2312" pitchFamily="49" charset="-122"/>
                <a:ea typeface="楷体_GB2312" pitchFamily="49" charset="-122"/>
              </a:rPr>
              <a:t>故</a:t>
            </a:r>
            <a:r>
              <a:rPr lang="en-US" altLang="zh-CN" b="1" i="1">
                <a:solidFill>
                  <a:srgbClr val="660033"/>
                </a:solidFill>
                <a:latin typeface="楷体_GB2312" pitchFamily="49" charset="-122"/>
                <a:ea typeface="楷体_GB2312" pitchFamily="49" charset="-122"/>
              </a:rPr>
              <a:t>U</a:t>
            </a:r>
            <a:r>
              <a:rPr lang="en-US" altLang="zh-CN" b="1" i="1" baseline="-25000">
                <a:solidFill>
                  <a:srgbClr val="660033"/>
                </a:solidFill>
                <a:latin typeface="楷体_GB2312" pitchFamily="49" charset="-122"/>
                <a:ea typeface="楷体_GB2312" pitchFamily="49" charset="-122"/>
              </a:rPr>
              <a:t>b</a:t>
            </a:r>
            <a:r>
              <a:rPr lang="en-US" altLang="zh-CN" b="1">
                <a:solidFill>
                  <a:srgbClr val="660033"/>
                </a:solidFill>
                <a:latin typeface="楷体_GB2312" pitchFamily="49" charset="-122"/>
                <a:ea typeface="楷体_GB2312" pitchFamily="49" charset="-122"/>
              </a:rPr>
              <a:t>=</a:t>
            </a:r>
            <a:r>
              <a:rPr lang="en-US" altLang="zh-CN" b="1" i="1">
                <a:solidFill>
                  <a:srgbClr val="660033"/>
                </a:solidFill>
                <a:latin typeface="楷体_GB2312" pitchFamily="49" charset="-122"/>
                <a:ea typeface="楷体_GB2312" pitchFamily="49" charset="-122"/>
              </a:rPr>
              <a:t>U</a:t>
            </a:r>
            <a:r>
              <a:rPr lang="en-US" altLang="zh-CN" b="1" i="1" baseline="-25000">
                <a:solidFill>
                  <a:srgbClr val="660033"/>
                </a:solidFill>
                <a:latin typeface="楷体_GB2312" pitchFamily="49" charset="-122"/>
                <a:ea typeface="楷体_GB2312" pitchFamily="49" charset="-122"/>
              </a:rPr>
              <a:t>a</a:t>
            </a:r>
            <a:r>
              <a:rPr lang="zh-CN" altLang="en-US">
                <a:solidFill>
                  <a:srgbClr val="333399"/>
                </a:solidFill>
                <a:latin typeface="楷体_GB2312" pitchFamily="49" charset="-122"/>
                <a:ea typeface="楷体_GB2312" pitchFamily="49" charset="-122"/>
              </a:rPr>
              <a:t>。</a:t>
            </a:r>
            <a:endParaRPr lang="en-US" altLang="en-US">
              <a:solidFill>
                <a:srgbClr val="333399"/>
              </a:solidFill>
              <a:latin typeface="楷体_GB2312" pitchFamily="49" charset="-122"/>
              <a:ea typeface="楷体_GB2312" pitchFamily="49" charset="-122"/>
            </a:endParaRPr>
          </a:p>
        </p:txBody>
      </p:sp>
      <p:sp>
        <p:nvSpPr>
          <p:cNvPr id="790530" name="Rectangle 86"/>
          <p:cNvSpPr>
            <a:spLocks noChangeArrowheads="1"/>
          </p:cNvSpPr>
          <p:nvPr/>
        </p:nvSpPr>
        <p:spPr bwMode="auto">
          <a:xfrm>
            <a:off x="214313" y="0"/>
            <a:ext cx="8429625"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1.3.1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正规子群与商群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划分</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0529">
                                            <p:txEl>
                                              <p:pRg st="4" end="4"/>
                                            </p:txEl>
                                          </p:spTgt>
                                        </p:tgtEl>
                                        <p:attrNameLst>
                                          <p:attrName>style.visibility</p:attrName>
                                        </p:attrNameLst>
                                      </p:cBhvr>
                                      <p:to>
                                        <p:strVal val="visible"/>
                                      </p:to>
                                    </p:set>
                                    <p:animEffect transition="in" filter="blinds(horizontal)">
                                      <p:cBhvr>
                                        <p:cTn id="7" dur="500"/>
                                        <p:tgtEl>
                                          <p:spTgt spid="790529">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0529">
                                            <p:txEl>
                                              <p:pRg st="5" end="5"/>
                                            </p:txEl>
                                          </p:spTgt>
                                        </p:tgtEl>
                                        <p:attrNameLst>
                                          <p:attrName>style.visibility</p:attrName>
                                        </p:attrNameLst>
                                      </p:cBhvr>
                                      <p:to>
                                        <p:strVal val="visible"/>
                                      </p:to>
                                    </p:set>
                                    <p:animEffect transition="in" filter="blinds(horizontal)">
                                      <p:cBhvr>
                                        <p:cTn id="12" dur="500"/>
                                        <p:tgtEl>
                                          <p:spTgt spid="7905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3" name="Rectangle 4"/>
          <p:cNvSpPr>
            <a:spLocks noRot="1" noChangeArrowheads="1"/>
          </p:cNvSpPr>
          <p:nvPr/>
        </p:nvSpPr>
        <p:spPr bwMode="auto">
          <a:xfrm>
            <a:off x="639763" y="1123950"/>
            <a:ext cx="7316787" cy="1657350"/>
          </a:xfrm>
          <a:prstGeom prst="rect">
            <a:avLst/>
          </a:prstGeom>
          <a:noFill/>
          <a:ln w="9525">
            <a:noFill/>
            <a:miter lim="800000"/>
            <a:headEnd/>
            <a:tailEnd/>
          </a:ln>
        </p:spPr>
        <p:txBody>
          <a:bodyPr/>
          <a:lstStyle/>
          <a:p>
            <a:pPr marL="447675" indent="-447675" eaLnBrk="0" latinLnBrk="1" hangingPunct="0">
              <a:spcBef>
                <a:spcPct val="20000"/>
              </a:spcBef>
              <a:buClr>
                <a:srgbClr val="000099"/>
              </a:buClr>
              <a:buFont typeface="Wingdings" pitchFamily="2" charset="2"/>
              <a:buNone/>
            </a:pPr>
            <a:r>
              <a:rPr lang="zh-CN" altLang="en-US">
                <a:solidFill>
                  <a:srgbClr val="333399"/>
                </a:solidFill>
                <a:latin typeface="楷体_GB2312" pitchFamily="49" charset="-122"/>
                <a:ea typeface="楷体_GB2312" pitchFamily="49" charset="-122"/>
                <a:cs typeface="Arial Unicode MS"/>
              </a:rPr>
              <a:t>反之，若</a:t>
            </a:r>
            <a:r>
              <a:rPr lang="en-US" altLang="zh-CN">
                <a:solidFill>
                  <a:srgbClr val="333399"/>
                </a:solidFill>
                <a:latin typeface="楷体_GB2312" pitchFamily="49" charset="-122"/>
                <a:ea typeface="楷体_GB2312" pitchFamily="49" charset="-122"/>
                <a:cs typeface="Arial Unicode MS"/>
              </a:rPr>
              <a:t>{</a:t>
            </a:r>
            <a:r>
              <a:rPr lang="en-US" altLang="zh-CN" i="1">
                <a:solidFill>
                  <a:srgbClr val="333399"/>
                </a:solidFill>
                <a:latin typeface="楷体_GB2312" pitchFamily="49" charset="-122"/>
                <a:ea typeface="楷体_GB2312" pitchFamily="49" charset="-122"/>
                <a:cs typeface="Arial Unicode MS"/>
              </a:rPr>
              <a:t>U</a:t>
            </a:r>
            <a:r>
              <a:rPr lang="en-US" altLang="zh-CN" i="1" baseline="-25000">
                <a:solidFill>
                  <a:srgbClr val="333399"/>
                </a:solidFill>
                <a:latin typeface="楷体_GB2312" pitchFamily="49" charset="-122"/>
                <a:ea typeface="楷体_GB2312" pitchFamily="49" charset="-122"/>
                <a:cs typeface="Arial Unicode MS"/>
              </a:rPr>
              <a:t>i</a:t>
            </a:r>
            <a:r>
              <a:rPr lang="en-US" altLang="zh-CN">
                <a:solidFill>
                  <a:srgbClr val="333399"/>
                </a:solidFill>
                <a:latin typeface="楷体_GB2312" pitchFamily="49" charset="-122"/>
                <a:ea typeface="楷体_GB2312" pitchFamily="49" charset="-122"/>
                <a:cs typeface="Arial Unicode MS"/>
              </a:rPr>
              <a:t>|</a:t>
            </a:r>
            <a:r>
              <a:rPr lang="en-US" altLang="zh-CN" i="1">
                <a:solidFill>
                  <a:srgbClr val="333399"/>
                </a:solidFill>
                <a:latin typeface="楷体_GB2312" pitchFamily="49" charset="-122"/>
                <a:ea typeface="楷体_GB2312" pitchFamily="49" charset="-122"/>
                <a:cs typeface="Arial Unicode MS"/>
              </a:rPr>
              <a:t>i</a:t>
            </a:r>
            <a:r>
              <a:rPr lang="en-US" altLang="zh-CN">
                <a:solidFill>
                  <a:srgbClr val="333399"/>
                </a:solidFill>
                <a:latin typeface="楷体_GB2312" pitchFamily="49" charset="-122"/>
                <a:ea typeface="楷体_GB2312" pitchFamily="49" charset="-122"/>
                <a:cs typeface="Arial Unicode MS"/>
              </a:rPr>
              <a:t>∈</a:t>
            </a:r>
            <a:r>
              <a:rPr lang="en-US" altLang="zh-CN" i="1">
                <a:solidFill>
                  <a:srgbClr val="333399"/>
                </a:solidFill>
                <a:latin typeface="楷体_GB2312" pitchFamily="49" charset="-122"/>
                <a:ea typeface="楷体_GB2312" pitchFamily="49" charset="-122"/>
                <a:cs typeface="Arial Unicode MS"/>
              </a:rPr>
              <a:t>I</a:t>
            </a:r>
            <a:r>
              <a:rPr lang="en-US" altLang="zh-CN">
                <a:solidFill>
                  <a:srgbClr val="333399"/>
                </a:solidFill>
                <a:latin typeface="楷体_GB2312" pitchFamily="49" charset="-122"/>
                <a:ea typeface="楷体_GB2312" pitchFamily="49" charset="-122"/>
                <a:cs typeface="Arial Unicode MS"/>
              </a:rPr>
              <a:t>}</a:t>
            </a:r>
            <a:r>
              <a:rPr lang="zh-CN" altLang="en-US">
                <a:solidFill>
                  <a:srgbClr val="333399"/>
                </a:solidFill>
                <a:latin typeface="楷体_GB2312" pitchFamily="49" charset="-122"/>
                <a:ea typeface="楷体_GB2312" pitchFamily="49" charset="-122"/>
                <a:cs typeface="Arial Unicode MS"/>
              </a:rPr>
              <a:t>是</a:t>
            </a:r>
            <a:r>
              <a:rPr lang="en-US" altLang="zh-CN" i="1">
                <a:solidFill>
                  <a:srgbClr val="333399"/>
                </a:solidFill>
                <a:latin typeface="楷体_GB2312" pitchFamily="49" charset="-122"/>
                <a:ea typeface="楷体_GB2312" pitchFamily="49" charset="-122"/>
                <a:cs typeface="Arial Unicode MS"/>
              </a:rPr>
              <a:t>A</a:t>
            </a:r>
            <a:r>
              <a:rPr lang="zh-CN" altLang="en-US">
                <a:solidFill>
                  <a:srgbClr val="333399"/>
                </a:solidFill>
                <a:latin typeface="楷体_GB2312" pitchFamily="49" charset="-122"/>
                <a:ea typeface="楷体_GB2312" pitchFamily="49" charset="-122"/>
                <a:cs typeface="Arial Unicode MS"/>
              </a:rPr>
              <a:t>的一个划分，定义</a:t>
            </a:r>
          </a:p>
          <a:p>
            <a:pPr marL="447675" indent="-447675" eaLnBrk="0" latinLnBrk="1" hangingPunct="0">
              <a:spcBef>
                <a:spcPct val="20000"/>
              </a:spcBef>
              <a:buClr>
                <a:srgbClr val="000099"/>
              </a:buClr>
              <a:buFont typeface="Wingdings" pitchFamily="2" charset="2"/>
              <a:buNone/>
            </a:pPr>
            <a:r>
              <a:rPr lang="zh-CN" altLang="en-US">
                <a:solidFill>
                  <a:srgbClr val="333399"/>
                </a:solidFill>
                <a:latin typeface="楷体_GB2312" pitchFamily="49" charset="-122"/>
                <a:ea typeface="楷体_GB2312" pitchFamily="49" charset="-122"/>
                <a:cs typeface="Arial Unicode MS"/>
              </a:rPr>
              <a:t>      </a:t>
            </a:r>
            <a:r>
              <a:rPr lang="en-US" altLang="zh-CN" b="1" i="1">
                <a:solidFill>
                  <a:srgbClr val="FF3300"/>
                </a:solidFill>
                <a:latin typeface="楷体_GB2312" pitchFamily="49" charset="-122"/>
                <a:ea typeface="楷体_GB2312" pitchFamily="49" charset="-122"/>
                <a:cs typeface="Arial Unicode MS"/>
              </a:rPr>
              <a:t>x</a:t>
            </a:r>
            <a:r>
              <a:rPr lang="zh-CN" altLang="en-US" b="1">
                <a:solidFill>
                  <a:srgbClr val="FF3300"/>
                </a:solidFill>
                <a:latin typeface="楷体_GB2312" pitchFamily="49" charset="-122"/>
                <a:ea typeface="楷体_GB2312" pitchFamily="49" charset="-122"/>
                <a:cs typeface="Arial Unicode MS"/>
              </a:rPr>
              <a:t>～</a:t>
            </a:r>
            <a:r>
              <a:rPr lang="en-US" altLang="zh-CN" b="1" i="1">
                <a:solidFill>
                  <a:srgbClr val="FF3300"/>
                </a:solidFill>
                <a:latin typeface="楷体_GB2312" pitchFamily="49" charset="-122"/>
                <a:ea typeface="楷体_GB2312" pitchFamily="49" charset="-122"/>
                <a:cs typeface="Arial Unicode MS"/>
              </a:rPr>
              <a:t>y </a:t>
            </a:r>
            <a:r>
              <a:rPr lang="en-US" altLang="zh-CN" b="1">
                <a:solidFill>
                  <a:srgbClr val="FF3300"/>
                </a:solidFill>
                <a:latin typeface="楷体_GB2312" pitchFamily="49" charset="-122"/>
                <a:ea typeface="楷体_GB2312" pitchFamily="49" charset="-122"/>
                <a:cs typeface="Arial Unicode MS"/>
              </a:rPr>
              <a:t>⇔∃</a:t>
            </a:r>
            <a:r>
              <a:rPr lang="zh-CN" altLang="en-US" b="1">
                <a:solidFill>
                  <a:srgbClr val="FF3300"/>
                </a:solidFill>
                <a:latin typeface="楷体_GB2312" pitchFamily="49" charset="-122"/>
                <a:ea typeface="楷体_GB2312" pitchFamily="49" charset="-122"/>
                <a:cs typeface="Arial Unicode MS"/>
              </a:rPr>
              <a:t>某个</a:t>
            </a:r>
            <a:r>
              <a:rPr lang="en-US" altLang="zh-CN" b="1" i="1">
                <a:solidFill>
                  <a:srgbClr val="FF3300"/>
                </a:solidFill>
                <a:latin typeface="楷体_GB2312" pitchFamily="49" charset="-122"/>
                <a:ea typeface="楷体_GB2312" pitchFamily="49" charset="-122"/>
                <a:cs typeface="Arial Unicode MS"/>
              </a:rPr>
              <a:t>i</a:t>
            </a:r>
            <a:r>
              <a:rPr lang="zh-CN" altLang="en-US" b="1">
                <a:solidFill>
                  <a:srgbClr val="FF3300"/>
                </a:solidFill>
                <a:latin typeface="楷体_GB2312" pitchFamily="49" charset="-122"/>
                <a:ea typeface="楷体_GB2312" pitchFamily="49" charset="-122"/>
                <a:cs typeface="Arial Unicode MS"/>
              </a:rPr>
              <a:t>，使得</a:t>
            </a:r>
            <a:r>
              <a:rPr lang="en-US" altLang="zh-CN" b="1" i="1">
                <a:solidFill>
                  <a:srgbClr val="FF3300"/>
                </a:solidFill>
                <a:latin typeface="楷体_GB2312" pitchFamily="49" charset="-122"/>
                <a:ea typeface="楷体_GB2312" pitchFamily="49" charset="-122"/>
                <a:cs typeface="Arial Unicode MS"/>
              </a:rPr>
              <a:t>x</a:t>
            </a:r>
            <a:r>
              <a:rPr lang="zh-CN" altLang="en-US" b="1">
                <a:solidFill>
                  <a:srgbClr val="FF3300"/>
                </a:solidFill>
                <a:latin typeface="楷体_GB2312" pitchFamily="49" charset="-122"/>
                <a:ea typeface="楷体_GB2312" pitchFamily="49" charset="-122"/>
                <a:cs typeface="Arial Unicode MS"/>
              </a:rPr>
              <a:t>，</a:t>
            </a:r>
            <a:r>
              <a:rPr lang="en-US" altLang="zh-CN" b="1" i="1">
                <a:solidFill>
                  <a:srgbClr val="FF3300"/>
                </a:solidFill>
                <a:latin typeface="楷体_GB2312" pitchFamily="49" charset="-122"/>
                <a:ea typeface="楷体_GB2312" pitchFamily="49" charset="-122"/>
                <a:cs typeface="Arial Unicode MS"/>
              </a:rPr>
              <a:t>y</a:t>
            </a:r>
            <a:r>
              <a:rPr lang="en-US" altLang="zh-CN" b="1">
                <a:solidFill>
                  <a:srgbClr val="FF3300"/>
                </a:solidFill>
                <a:latin typeface="楷体_GB2312" pitchFamily="49" charset="-122"/>
                <a:ea typeface="楷体_GB2312" pitchFamily="49" charset="-122"/>
              </a:rPr>
              <a:t>∈</a:t>
            </a:r>
            <a:r>
              <a:rPr lang="en-US" altLang="zh-CN" b="1" i="1">
                <a:solidFill>
                  <a:srgbClr val="FF3300"/>
                </a:solidFill>
                <a:latin typeface="楷体_GB2312" pitchFamily="49" charset="-122"/>
                <a:ea typeface="楷体_GB2312" pitchFamily="49" charset="-122"/>
              </a:rPr>
              <a:t>U</a:t>
            </a:r>
            <a:r>
              <a:rPr lang="en-US" altLang="zh-CN" b="1" i="1" baseline="-25000">
                <a:solidFill>
                  <a:srgbClr val="FF3300"/>
                </a:solidFill>
                <a:latin typeface="楷体_GB2312" pitchFamily="49" charset="-122"/>
                <a:ea typeface="楷体_GB2312" pitchFamily="49" charset="-122"/>
              </a:rPr>
              <a:t>i</a:t>
            </a:r>
            <a:r>
              <a:rPr lang="zh-CN" altLang="en-US">
                <a:solidFill>
                  <a:srgbClr val="333399"/>
                </a:solidFill>
                <a:latin typeface="楷体_GB2312" pitchFamily="49" charset="-122"/>
                <a:ea typeface="楷体_GB2312" pitchFamily="49" charset="-122"/>
              </a:rPr>
              <a:t>，</a:t>
            </a:r>
          </a:p>
          <a:p>
            <a:pPr marL="447675" indent="-447675" eaLnBrk="0" latinLnBrk="1" hangingPunct="0">
              <a:spcBef>
                <a:spcPct val="20000"/>
              </a:spcBef>
              <a:buClr>
                <a:srgbClr val="000099"/>
              </a:buClr>
              <a:buFont typeface="Wingdings" pitchFamily="2" charset="2"/>
              <a:buNone/>
            </a:pPr>
            <a:r>
              <a:rPr lang="zh-CN" altLang="en-US">
                <a:solidFill>
                  <a:srgbClr val="333399"/>
                </a:solidFill>
                <a:latin typeface="楷体_GB2312" pitchFamily="49" charset="-122"/>
                <a:ea typeface="楷体_GB2312" pitchFamily="49" charset="-122"/>
              </a:rPr>
              <a:t>验证～是</a:t>
            </a:r>
            <a:r>
              <a:rPr lang="en-US" altLang="zh-CN" i="1">
                <a:solidFill>
                  <a:srgbClr val="333399"/>
                </a:solidFill>
                <a:latin typeface="楷体_GB2312" pitchFamily="49" charset="-122"/>
                <a:ea typeface="楷体_GB2312" pitchFamily="49" charset="-122"/>
              </a:rPr>
              <a:t>A</a:t>
            </a:r>
            <a:r>
              <a:rPr lang="zh-CN" altLang="en-US">
                <a:solidFill>
                  <a:srgbClr val="333399"/>
                </a:solidFill>
                <a:latin typeface="楷体_GB2312" pitchFamily="49" charset="-122"/>
                <a:ea typeface="楷体_GB2312" pitchFamily="49" charset="-122"/>
              </a:rPr>
              <a:t>上的一个等价关系。</a:t>
            </a:r>
          </a:p>
        </p:txBody>
      </p:sp>
      <p:sp>
        <p:nvSpPr>
          <p:cNvPr id="791554" name="Rectangle 5"/>
          <p:cNvSpPr>
            <a:spLocks noChangeArrowheads="1"/>
          </p:cNvSpPr>
          <p:nvPr/>
        </p:nvSpPr>
        <p:spPr bwMode="auto">
          <a:xfrm>
            <a:off x="827088" y="2825750"/>
            <a:ext cx="7561262" cy="3340100"/>
          </a:xfrm>
          <a:prstGeom prst="rect">
            <a:avLst/>
          </a:prstGeom>
          <a:noFill/>
          <a:ln w="9525" algn="ctr">
            <a:noFill/>
            <a:miter lim="800000"/>
            <a:headEnd/>
            <a:tailEnd/>
          </a:ln>
        </p:spPr>
        <p:txBody>
          <a:bodyPr>
            <a:spAutoFit/>
          </a:bodyPr>
          <a:lstStyle/>
          <a:p>
            <a:pPr marL="342900" indent="-342900">
              <a:lnSpc>
                <a:spcPct val="120000"/>
              </a:lnSpc>
              <a:spcBef>
                <a:spcPct val="20000"/>
              </a:spcBef>
              <a:buClr>
                <a:schemeClr val="hlink"/>
              </a:buClr>
              <a:buSzPct val="70000"/>
              <a:buFont typeface="Wingdings" pitchFamily="2" charset="2"/>
              <a:buNone/>
            </a:pPr>
            <a:r>
              <a:rPr kumimoji="0" lang="zh-CN" altLang="en-US" b="1">
                <a:solidFill>
                  <a:srgbClr val="FF0000"/>
                </a:solidFill>
                <a:latin typeface="楷体_GB2312" pitchFamily="49" charset="-122"/>
                <a:ea typeface="楷体_GB2312" pitchFamily="49" charset="-122"/>
              </a:rPr>
              <a:t>注</a:t>
            </a:r>
            <a:r>
              <a:rPr kumimoji="0" lang="zh-CN" altLang="en-US">
                <a:latin typeface="楷体_GB2312" pitchFamily="49" charset="-122"/>
                <a:ea typeface="楷体_GB2312" pitchFamily="49" charset="-122"/>
              </a:rPr>
              <a:t>：</a:t>
            </a:r>
          </a:p>
          <a:p>
            <a:pPr marL="342900" indent="-342900">
              <a:lnSpc>
                <a:spcPct val="120000"/>
              </a:lnSpc>
              <a:spcBef>
                <a:spcPct val="20000"/>
              </a:spcBef>
              <a:buClr>
                <a:schemeClr val="hlink"/>
              </a:buClr>
              <a:buSzPct val="70000"/>
              <a:buFont typeface="Wingdings" pitchFamily="2" charset="2"/>
              <a:buNone/>
            </a:pPr>
            <a:r>
              <a:rPr kumimoji="0" lang="en-US" altLang="zh-CN">
                <a:latin typeface="楷体_GB2312" pitchFamily="49" charset="-122"/>
                <a:ea typeface="楷体_GB2312" pitchFamily="49" charset="-122"/>
              </a:rPr>
              <a:t>1.</a:t>
            </a:r>
            <a:r>
              <a:rPr kumimoji="0" lang="zh-CN" altLang="en-US">
                <a:latin typeface="楷体_GB2312" pitchFamily="49" charset="-122"/>
                <a:ea typeface="楷体_GB2312" pitchFamily="49" charset="-122"/>
              </a:rPr>
              <a:t>若～是</a:t>
            </a:r>
            <a:r>
              <a:rPr kumimoji="0" lang="en-US" altLang="zh-CN" i="1">
                <a:latin typeface="楷体_GB2312" pitchFamily="49" charset="-122"/>
                <a:ea typeface="楷体_GB2312" pitchFamily="49" charset="-122"/>
              </a:rPr>
              <a:t>A</a:t>
            </a:r>
            <a:r>
              <a:rPr kumimoji="0" lang="zh-CN" altLang="en-US">
                <a:latin typeface="楷体_GB2312" pitchFamily="49" charset="-122"/>
                <a:ea typeface="楷体_GB2312" pitchFamily="49" charset="-122"/>
              </a:rPr>
              <a:t>上的一个等价关系，</a:t>
            </a:r>
            <a:r>
              <a:rPr kumimoji="0" lang="en-US" altLang="zh-CN" i="1">
                <a:latin typeface="楷体_GB2312" pitchFamily="49" charset="-122"/>
                <a:ea typeface="楷体_GB2312" pitchFamily="49" charset="-122"/>
              </a:rPr>
              <a:t>a</a:t>
            </a:r>
            <a:r>
              <a:rPr kumimoji="0" lang="en-US" altLang="zh-CN">
                <a:latin typeface="楷体_GB2312" pitchFamily="49" charset="-122"/>
                <a:ea typeface="楷体_GB2312" pitchFamily="49" charset="-122"/>
              </a:rPr>
              <a:t>∈</a:t>
            </a:r>
            <a:r>
              <a:rPr kumimoji="0" lang="en-US" altLang="zh-CN" i="1">
                <a:latin typeface="楷体_GB2312" pitchFamily="49" charset="-122"/>
                <a:ea typeface="楷体_GB2312" pitchFamily="49" charset="-122"/>
              </a:rPr>
              <a:t>A</a:t>
            </a:r>
            <a:r>
              <a:rPr kumimoji="0" lang="zh-CN" altLang="en-US">
                <a:latin typeface="楷体_GB2312" pitchFamily="49" charset="-122"/>
                <a:ea typeface="楷体_GB2312" pitchFamily="49" charset="-122"/>
              </a:rPr>
              <a:t>，则与</a:t>
            </a:r>
            <a:r>
              <a:rPr kumimoji="0" lang="en-US" altLang="zh-CN" i="1">
                <a:latin typeface="楷体_GB2312" pitchFamily="49" charset="-122"/>
                <a:ea typeface="楷体_GB2312" pitchFamily="49" charset="-122"/>
              </a:rPr>
              <a:t>a</a:t>
            </a:r>
            <a:r>
              <a:rPr kumimoji="0" lang="zh-CN" altLang="en-US">
                <a:latin typeface="楷体_GB2312" pitchFamily="49" charset="-122"/>
                <a:ea typeface="楷体_GB2312" pitchFamily="49" charset="-122"/>
              </a:rPr>
              <a:t>等价的所有元素组成的一个子集称为</a:t>
            </a:r>
            <a:r>
              <a:rPr kumimoji="0" lang="en-US" altLang="zh-CN">
                <a:latin typeface="楷体_GB2312" pitchFamily="49" charset="-122"/>
                <a:ea typeface="楷体_GB2312" pitchFamily="49" charset="-122"/>
              </a:rPr>
              <a:t>A</a:t>
            </a:r>
            <a:r>
              <a:rPr kumimoji="0" lang="zh-CN" altLang="en-US">
                <a:latin typeface="楷体_GB2312" pitchFamily="49" charset="-122"/>
                <a:ea typeface="楷体_GB2312" pitchFamily="49" charset="-122"/>
              </a:rPr>
              <a:t>中由</a:t>
            </a:r>
            <a:r>
              <a:rPr kumimoji="0" lang="en-US" altLang="zh-CN" i="1">
                <a:latin typeface="楷体_GB2312" pitchFamily="49" charset="-122"/>
                <a:ea typeface="楷体_GB2312" pitchFamily="49" charset="-122"/>
              </a:rPr>
              <a:t>a</a:t>
            </a:r>
            <a:r>
              <a:rPr kumimoji="0" lang="zh-CN" altLang="en-US">
                <a:latin typeface="楷体_GB2312" pitchFamily="49" charset="-122"/>
                <a:ea typeface="楷体_GB2312" pitchFamily="49" charset="-122"/>
              </a:rPr>
              <a:t>确定的一个</a:t>
            </a:r>
            <a:r>
              <a:rPr kumimoji="0" lang="zh-CN" altLang="en-US" b="1">
                <a:solidFill>
                  <a:srgbClr val="FF0000"/>
                </a:solidFill>
                <a:latin typeface="楷体_GB2312" pitchFamily="49" charset="-122"/>
                <a:ea typeface="楷体_GB2312" pitchFamily="49" charset="-122"/>
              </a:rPr>
              <a:t>等价类</a:t>
            </a:r>
            <a:r>
              <a:rPr kumimoji="0" lang="zh-CN" altLang="en-US">
                <a:latin typeface="楷体_GB2312" pitchFamily="49" charset="-122"/>
                <a:ea typeface="楷体_GB2312" pitchFamily="49" charset="-122"/>
              </a:rPr>
              <a:t>，记为</a:t>
            </a:r>
            <a:r>
              <a:rPr kumimoji="0" lang="en-US" altLang="zh-CN">
                <a:latin typeface="楷体_GB2312" pitchFamily="49" charset="-122"/>
                <a:ea typeface="楷体_GB2312" pitchFamily="49" charset="-122"/>
              </a:rPr>
              <a:t>[</a:t>
            </a:r>
            <a:r>
              <a:rPr kumimoji="0" lang="en-US" altLang="zh-CN" i="1">
                <a:latin typeface="楷体_GB2312" pitchFamily="49" charset="-122"/>
                <a:ea typeface="楷体_GB2312" pitchFamily="49" charset="-122"/>
              </a:rPr>
              <a:t>a</a:t>
            </a:r>
            <a:r>
              <a:rPr kumimoji="0" lang="en-US" altLang="zh-CN">
                <a:latin typeface="楷体_GB2312" pitchFamily="49" charset="-122"/>
                <a:ea typeface="楷体_GB2312" pitchFamily="49" charset="-122"/>
              </a:rPr>
              <a:t>]</a:t>
            </a:r>
            <a:r>
              <a:rPr kumimoji="0" lang="zh-CN" altLang="en-US">
                <a:latin typeface="楷体_GB2312" pitchFamily="49" charset="-122"/>
                <a:ea typeface="楷体_GB2312" pitchFamily="49" charset="-122"/>
              </a:rPr>
              <a:t>。</a:t>
            </a:r>
          </a:p>
          <a:p>
            <a:pPr marL="342900" indent="-342900">
              <a:lnSpc>
                <a:spcPct val="120000"/>
              </a:lnSpc>
              <a:spcBef>
                <a:spcPct val="20000"/>
              </a:spcBef>
              <a:buClr>
                <a:schemeClr val="hlink"/>
              </a:buClr>
              <a:buSzPct val="70000"/>
              <a:buFont typeface="Wingdings" pitchFamily="2" charset="2"/>
              <a:buNone/>
            </a:pPr>
            <a:r>
              <a:rPr kumimoji="0" lang="en-US" altLang="zh-CN">
                <a:latin typeface="楷体_GB2312" pitchFamily="49" charset="-122"/>
                <a:ea typeface="楷体_GB2312" pitchFamily="49" charset="-122"/>
              </a:rPr>
              <a:t>2.</a:t>
            </a:r>
            <a:r>
              <a:rPr kumimoji="0" lang="zh-CN" altLang="en-US">
                <a:latin typeface="楷体_GB2312" pitchFamily="49" charset="-122"/>
                <a:ea typeface="楷体_GB2312" pitchFamily="49" charset="-122"/>
              </a:rPr>
              <a:t>上述定理表明：与等价关系～相对应的划分实际上就是</a:t>
            </a:r>
            <a:r>
              <a:rPr kumimoji="0" lang="zh-CN" altLang="en-US" b="1">
                <a:solidFill>
                  <a:srgbClr val="FF0000"/>
                </a:solidFill>
                <a:latin typeface="楷体_GB2312" pitchFamily="49" charset="-122"/>
                <a:ea typeface="楷体_GB2312" pitchFamily="49" charset="-122"/>
              </a:rPr>
              <a:t>将</a:t>
            </a:r>
            <a:r>
              <a:rPr kumimoji="0" lang="en-US" altLang="zh-CN" b="1" i="1">
                <a:solidFill>
                  <a:srgbClr val="FF0000"/>
                </a:solidFill>
                <a:latin typeface="楷体_GB2312" pitchFamily="49" charset="-122"/>
                <a:ea typeface="楷体_GB2312" pitchFamily="49" charset="-122"/>
              </a:rPr>
              <a:t>A</a:t>
            </a:r>
            <a:r>
              <a:rPr kumimoji="0" lang="zh-CN" altLang="en-US" b="1">
                <a:solidFill>
                  <a:srgbClr val="FF0000"/>
                </a:solidFill>
                <a:latin typeface="楷体_GB2312" pitchFamily="49" charset="-122"/>
                <a:ea typeface="楷体_GB2312" pitchFamily="49" charset="-122"/>
              </a:rPr>
              <a:t>表示成一些等价类的并</a:t>
            </a:r>
            <a:r>
              <a:rPr kumimoji="0" lang="zh-CN" altLang="en-US">
                <a:latin typeface="楷体_GB2312" pitchFamily="49" charset="-122"/>
                <a:ea typeface="楷体_GB2312" pitchFamily="49" charset="-122"/>
              </a:rPr>
              <a:t>。</a:t>
            </a:r>
          </a:p>
        </p:txBody>
      </p:sp>
      <p:sp>
        <p:nvSpPr>
          <p:cNvPr id="791555" name="Rectangle 86"/>
          <p:cNvSpPr>
            <a:spLocks noChangeArrowheads="1"/>
          </p:cNvSpPr>
          <p:nvPr/>
        </p:nvSpPr>
        <p:spPr bwMode="auto">
          <a:xfrm>
            <a:off x="214313" y="0"/>
            <a:ext cx="8429625"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1.3.1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正规子群与商群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划分</a:t>
            </a:r>
          </a:p>
        </p:txBody>
      </p:sp>
    </p:spTree>
  </p:cSld>
  <p:clrMapOvr>
    <a:masterClrMapping/>
  </p:clrMapOvr>
  <p:transition>
    <p:pull dir="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7" name="Rectangle 4"/>
          <p:cNvSpPr>
            <a:spLocks noRot="1" noChangeArrowheads="1"/>
          </p:cNvSpPr>
          <p:nvPr/>
        </p:nvSpPr>
        <p:spPr bwMode="auto">
          <a:xfrm>
            <a:off x="568325" y="1125538"/>
            <a:ext cx="8035925" cy="2735262"/>
          </a:xfrm>
          <a:prstGeom prst="rect">
            <a:avLst/>
          </a:prstGeom>
          <a:noFill/>
          <a:ln w="9525">
            <a:noFill/>
            <a:miter lim="800000"/>
            <a:headEnd/>
            <a:tailEnd/>
          </a:ln>
        </p:spPr>
        <p:txBody>
          <a:bodyPr/>
          <a:lstStyle/>
          <a:p>
            <a:pPr marL="447675" indent="-447675" eaLnBrk="0" latinLnBrk="1" hangingPunct="0">
              <a:spcBef>
                <a:spcPct val="20000"/>
              </a:spcBef>
              <a:buClr>
                <a:srgbClr val="000099"/>
              </a:buClr>
              <a:buFont typeface="Wingdings" pitchFamily="2" charset="2"/>
              <a:buNone/>
            </a:pPr>
            <a:r>
              <a:rPr lang="zh-CN" altLang="en-US" b="1">
                <a:solidFill>
                  <a:srgbClr val="FF3300"/>
                </a:solidFill>
                <a:latin typeface="楷体_GB2312" pitchFamily="49" charset="-122"/>
                <a:ea typeface="楷体_GB2312" pitchFamily="49" charset="-122"/>
              </a:rPr>
              <a:t>例</a:t>
            </a:r>
            <a:r>
              <a:rPr lang="zh-CN" altLang="en-US">
                <a:solidFill>
                  <a:srgbClr val="333399"/>
                </a:solidFill>
                <a:latin typeface="楷体_GB2312" pitchFamily="49" charset="-122"/>
                <a:ea typeface="楷体_GB2312" pitchFamily="49" charset="-122"/>
              </a:rPr>
              <a:t>：设</a:t>
            </a:r>
            <a:r>
              <a:rPr lang="en-US" altLang="zh-CN" i="1">
                <a:solidFill>
                  <a:srgbClr val="333399"/>
                </a:solidFill>
                <a:latin typeface="楷体_GB2312" pitchFamily="49" charset="-122"/>
                <a:ea typeface="楷体_GB2312" pitchFamily="49" charset="-122"/>
              </a:rPr>
              <a:t>A=Z</a:t>
            </a:r>
            <a:r>
              <a:rPr lang="zh-CN" altLang="en-US">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m</a:t>
            </a:r>
            <a:r>
              <a:rPr lang="zh-CN" altLang="en-US">
                <a:solidFill>
                  <a:srgbClr val="333399"/>
                </a:solidFill>
                <a:latin typeface="楷体_GB2312" pitchFamily="49" charset="-122"/>
                <a:ea typeface="楷体_GB2312" pitchFamily="49" charset="-122"/>
              </a:rPr>
              <a:t>是一正整数，定义</a:t>
            </a:r>
            <a:r>
              <a:rPr lang="en-US" altLang="zh-CN" i="1">
                <a:solidFill>
                  <a:srgbClr val="333399"/>
                </a:solidFill>
                <a:latin typeface="楷体_GB2312" pitchFamily="49" charset="-122"/>
                <a:ea typeface="楷体_GB2312" pitchFamily="49" charset="-122"/>
              </a:rPr>
              <a:t>x</a:t>
            </a:r>
            <a:r>
              <a:rPr lang="zh-CN" altLang="en-US" i="1">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y</a:t>
            </a:r>
            <a:r>
              <a:rPr lang="en-US" altLang="zh-CN">
                <a:solidFill>
                  <a:srgbClr val="333399"/>
                </a:solidFill>
                <a:latin typeface="楷体_GB2312" pitchFamily="49" charset="-122"/>
                <a:ea typeface="楷体_GB2312" pitchFamily="49" charset="-122"/>
              </a:rPr>
              <a:t> </a:t>
            </a:r>
            <a:r>
              <a:rPr lang="en-US" altLang="zh-CN">
                <a:solidFill>
                  <a:srgbClr val="333399"/>
                </a:solidFill>
                <a:latin typeface="楷体_GB2312" pitchFamily="49" charset="-122"/>
                <a:ea typeface="楷体_GB2312" pitchFamily="49" charset="-122"/>
                <a:cs typeface="Arial Unicode MS"/>
              </a:rPr>
              <a:t>⇔</a:t>
            </a:r>
            <a:r>
              <a:rPr lang="en-US" altLang="zh-CN" i="1">
                <a:solidFill>
                  <a:srgbClr val="333399"/>
                </a:solidFill>
                <a:latin typeface="楷体_GB2312" pitchFamily="49" charset="-122"/>
                <a:ea typeface="楷体_GB2312" pitchFamily="49" charset="-122"/>
              </a:rPr>
              <a:t>x-y</a:t>
            </a:r>
            <a:r>
              <a:rPr lang="zh-CN" altLang="en-US">
                <a:solidFill>
                  <a:srgbClr val="333399"/>
                </a:solidFill>
                <a:latin typeface="楷体_GB2312" pitchFamily="49" charset="-122"/>
                <a:ea typeface="楷体_GB2312" pitchFamily="49" charset="-122"/>
              </a:rPr>
              <a:t>能被</a:t>
            </a:r>
            <a:r>
              <a:rPr lang="en-US" altLang="zh-CN" i="1">
                <a:solidFill>
                  <a:srgbClr val="333399"/>
                </a:solidFill>
                <a:latin typeface="楷体_GB2312" pitchFamily="49" charset="-122"/>
                <a:ea typeface="楷体_GB2312" pitchFamily="49" charset="-122"/>
              </a:rPr>
              <a:t>m</a:t>
            </a:r>
            <a:r>
              <a:rPr lang="zh-CN" altLang="en-US">
                <a:solidFill>
                  <a:srgbClr val="333399"/>
                </a:solidFill>
                <a:latin typeface="楷体_GB2312" pitchFamily="49" charset="-122"/>
                <a:ea typeface="楷体_GB2312" pitchFamily="49" charset="-122"/>
              </a:rPr>
              <a:t>整除，则</a:t>
            </a:r>
            <a:r>
              <a:rPr lang="zh-CN" altLang="en-US" i="1">
                <a:solidFill>
                  <a:srgbClr val="333399"/>
                </a:solidFill>
                <a:latin typeface="楷体_GB2312" pitchFamily="49" charset="-122"/>
                <a:ea typeface="楷体_GB2312" pitchFamily="49" charset="-122"/>
              </a:rPr>
              <a:t>～</a:t>
            </a:r>
            <a:r>
              <a:rPr lang="zh-CN" altLang="en-US">
                <a:solidFill>
                  <a:srgbClr val="333399"/>
                </a:solidFill>
                <a:latin typeface="楷体_GB2312" pitchFamily="49" charset="-122"/>
                <a:ea typeface="楷体_GB2312" pitchFamily="49" charset="-122"/>
              </a:rPr>
              <a:t>是</a:t>
            </a:r>
            <a:r>
              <a:rPr lang="en-US" altLang="zh-CN" i="1">
                <a:solidFill>
                  <a:srgbClr val="333399"/>
                </a:solidFill>
                <a:latin typeface="楷体_GB2312" pitchFamily="49" charset="-122"/>
                <a:ea typeface="楷体_GB2312" pitchFamily="49" charset="-122"/>
              </a:rPr>
              <a:t>A</a:t>
            </a:r>
            <a:r>
              <a:rPr lang="zh-CN" altLang="en-US">
                <a:solidFill>
                  <a:srgbClr val="333399"/>
                </a:solidFill>
                <a:latin typeface="楷体_GB2312" pitchFamily="49" charset="-122"/>
                <a:ea typeface="楷体_GB2312" pitchFamily="49" charset="-122"/>
              </a:rPr>
              <a:t>上的一个等价关系，此时</a:t>
            </a:r>
          </a:p>
          <a:p>
            <a:pPr marL="447675" indent="-447675" eaLnBrk="0" latinLnBrk="1" hangingPunct="0">
              <a:lnSpc>
                <a:spcPct val="120000"/>
              </a:lnSpc>
              <a:spcBef>
                <a:spcPct val="20000"/>
              </a:spcBef>
              <a:buClr>
                <a:srgbClr val="000099"/>
              </a:buClr>
              <a:buFont typeface="Wingdings" pitchFamily="2" charset="2"/>
              <a:buNone/>
            </a:pPr>
            <a:r>
              <a:rPr lang="zh-CN" altLang="en-US" i="1">
                <a:solidFill>
                  <a:srgbClr val="333399"/>
                </a:solidFill>
                <a:latin typeface="楷体_GB2312" pitchFamily="49" charset="-122"/>
                <a:ea typeface="楷体_GB2312" pitchFamily="49" charset="-122"/>
              </a:rPr>
              <a:t>              </a:t>
            </a:r>
            <a:r>
              <a:rPr lang="en-US" altLang="zh-CN" i="1">
                <a:solidFill>
                  <a:srgbClr val="333399"/>
                </a:solidFill>
                <a:latin typeface="楷体_GB2312" pitchFamily="49" charset="-122"/>
                <a:ea typeface="楷体_GB2312" pitchFamily="49" charset="-122"/>
              </a:rPr>
              <a:t>A</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U</a:t>
            </a:r>
            <a:r>
              <a:rPr lang="en-US" altLang="zh-CN" i="1" baseline="-25000">
                <a:solidFill>
                  <a:srgbClr val="333399"/>
                </a:solidFill>
                <a:latin typeface="楷体_GB2312" pitchFamily="49" charset="-122"/>
                <a:ea typeface="楷体_GB2312" pitchFamily="49" charset="-122"/>
              </a:rPr>
              <a:t>i</a:t>
            </a:r>
            <a:r>
              <a:rPr lang="zh-CN" altLang="en-US">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U</a:t>
            </a:r>
            <a:r>
              <a:rPr lang="en-US" altLang="zh-CN" i="1" baseline="-25000">
                <a:solidFill>
                  <a:srgbClr val="333399"/>
                </a:solidFill>
                <a:latin typeface="楷体_GB2312" pitchFamily="49" charset="-122"/>
                <a:ea typeface="楷体_GB2312" pitchFamily="49" charset="-122"/>
              </a:rPr>
              <a:t>i</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km+i</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k</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Z</a:t>
            </a:r>
            <a:r>
              <a:rPr lang="en-US" altLang="zh-CN">
                <a:solidFill>
                  <a:srgbClr val="333399"/>
                </a:solidFill>
                <a:latin typeface="楷体_GB2312" pitchFamily="49" charset="-122"/>
                <a:ea typeface="楷体_GB2312" pitchFamily="49" charset="-122"/>
              </a:rPr>
              <a:t>}</a:t>
            </a:r>
            <a:r>
              <a:rPr lang="zh-CN" altLang="en-US">
                <a:solidFill>
                  <a:srgbClr val="333399"/>
                </a:solidFill>
                <a:latin typeface="楷体_GB2312" pitchFamily="49" charset="-122"/>
                <a:ea typeface="楷体_GB2312" pitchFamily="49" charset="-122"/>
              </a:rPr>
              <a:t>，</a:t>
            </a:r>
          </a:p>
          <a:p>
            <a:pPr marL="447675" indent="-447675" eaLnBrk="0" latinLnBrk="1" hangingPunct="0">
              <a:lnSpc>
                <a:spcPct val="120000"/>
              </a:lnSpc>
              <a:spcBef>
                <a:spcPct val="20000"/>
              </a:spcBef>
              <a:buClr>
                <a:srgbClr val="000099"/>
              </a:buClr>
              <a:buFont typeface="Wingdings" pitchFamily="2" charset="2"/>
              <a:buNone/>
            </a:pPr>
            <a:r>
              <a:rPr lang="zh-CN" altLang="en-US">
                <a:solidFill>
                  <a:srgbClr val="333399"/>
                </a:solidFill>
                <a:latin typeface="楷体_GB2312" pitchFamily="49" charset="-122"/>
                <a:ea typeface="楷体_GB2312" pitchFamily="49" charset="-122"/>
              </a:rPr>
              <a:t>这里</a:t>
            </a:r>
            <a:r>
              <a:rPr lang="en-US" altLang="zh-CN" i="1">
                <a:solidFill>
                  <a:srgbClr val="333399"/>
                </a:solidFill>
                <a:latin typeface="楷体_GB2312" pitchFamily="49" charset="-122"/>
                <a:ea typeface="楷体_GB2312" pitchFamily="49" charset="-122"/>
              </a:rPr>
              <a:t>U</a:t>
            </a:r>
            <a:r>
              <a:rPr lang="en-US" altLang="zh-CN" i="1" baseline="-25000">
                <a:solidFill>
                  <a:srgbClr val="333399"/>
                </a:solidFill>
                <a:latin typeface="楷体_GB2312" pitchFamily="49" charset="-122"/>
                <a:ea typeface="楷体_GB2312" pitchFamily="49" charset="-122"/>
              </a:rPr>
              <a:t>i</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i</a:t>
            </a:r>
            <a:r>
              <a:rPr lang="en-US" altLang="zh-CN">
                <a:solidFill>
                  <a:srgbClr val="333399"/>
                </a:solidFill>
                <a:latin typeface="楷体_GB2312" pitchFamily="49" charset="-122"/>
                <a:ea typeface="楷体_GB2312" pitchFamily="49" charset="-122"/>
              </a:rPr>
              <a:t>]</a:t>
            </a:r>
            <a:r>
              <a:rPr lang="zh-CN" altLang="en-US">
                <a:solidFill>
                  <a:srgbClr val="333399"/>
                </a:solidFill>
                <a:latin typeface="楷体_GB2312" pitchFamily="49" charset="-122"/>
                <a:ea typeface="楷体_GB2312" pitchFamily="49" charset="-122"/>
              </a:rPr>
              <a:t>就是整数</a:t>
            </a:r>
            <a:r>
              <a:rPr lang="zh-CN" altLang="en-US" b="1">
                <a:solidFill>
                  <a:srgbClr val="FF3300"/>
                </a:solidFill>
                <a:latin typeface="楷体_GB2312" pitchFamily="49" charset="-122"/>
                <a:ea typeface="楷体_GB2312" pitchFamily="49" charset="-122"/>
              </a:rPr>
              <a:t>模</a:t>
            </a:r>
            <a:r>
              <a:rPr lang="en-US" altLang="zh-CN" b="1" i="1">
                <a:solidFill>
                  <a:srgbClr val="FF3300"/>
                </a:solidFill>
                <a:latin typeface="楷体_GB2312" pitchFamily="49" charset="-122"/>
                <a:ea typeface="楷体_GB2312" pitchFamily="49" charset="-122"/>
              </a:rPr>
              <a:t>m</a:t>
            </a:r>
            <a:r>
              <a:rPr lang="zh-CN" altLang="en-US" b="1">
                <a:solidFill>
                  <a:srgbClr val="FF3300"/>
                </a:solidFill>
                <a:latin typeface="楷体_GB2312" pitchFamily="49" charset="-122"/>
                <a:ea typeface="楷体_GB2312" pitchFamily="49" charset="-122"/>
              </a:rPr>
              <a:t>的剩余类</a:t>
            </a:r>
            <a:r>
              <a:rPr lang="zh-CN" altLang="en-US">
                <a:solidFill>
                  <a:srgbClr val="333399"/>
                </a:solidFill>
                <a:latin typeface="楷体_GB2312" pitchFamily="49" charset="-122"/>
                <a:ea typeface="楷体_GB2312" pitchFamily="49" charset="-122"/>
              </a:rPr>
              <a:t>，而</a:t>
            </a:r>
            <a:r>
              <a:rPr lang="zh-CN" altLang="en-US" i="1">
                <a:solidFill>
                  <a:srgbClr val="333399"/>
                </a:solidFill>
                <a:latin typeface="楷体_GB2312" pitchFamily="49" charset="-122"/>
                <a:ea typeface="楷体_GB2312" pitchFamily="49" charset="-122"/>
              </a:rPr>
              <a:t>～</a:t>
            </a:r>
            <a:r>
              <a:rPr lang="zh-CN" altLang="en-US">
                <a:solidFill>
                  <a:srgbClr val="333399"/>
                </a:solidFill>
                <a:latin typeface="楷体_GB2312" pitchFamily="49" charset="-122"/>
                <a:ea typeface="楷体_GB2312" pitchFamily="49" charset="-122"/>
              </a:rPr>
              <a:t>就是</a:t>
            </a:r>
            <a:r>
              <a:rPr lang="en-US" altLang="zh-CN" i="1">
                <a:solidFill>
                  <a:srgbClr val="333399"/>
                </a:solidFill>
                <a:latin typeface="楷体_GB2312" pitchFamily="49" charset="-122"/>
                <a:ea typeface="楷体_GB2312" pitchFamily="49" charset="-122"/>
              </a:rPr>
              <a:t>Z</a:t>
            </a:r>
            <a:r>
              <a:rPr lang="zh-CN" altLang="en-US">
                <a:solidFill>
                  <a:srgbClr val="333399"/>
                </a:solidFill>
                <a:latin typeface="楷体_GB2312" pitchFamily="49" charset="-122"/>
                <a:ea typeface="楷体_GB2312" pitchFamily="49" charset="-122"/>
              </a:rPr>
              <a:t>上的</a:t>
            </a:r>
            <a:r>
              <a:rPr lang="zh-CN" altLang="en-US" b="1">
                <a:solidFill>
                  <a:srgbClr val="FF3300"/>
                </a:solidFill>
                <a:latin typeface="楷体_GB2312" pitchFamily="49" charset="-122"/>
                <a:ea typeface="楷体_GB2312" pitchFamily="49" charset="-122"/>
              </a:rPr>
              <a:t>模</a:t>
            </a:r>
            <a:r>
              <a:rPr lang="en-US" altLang="zh-CN" b="1" i="1">
                <a:solidFill>
                  <a:srgbClr val="FF3300"/>
                </a:solidFill>
                <a:latin typeface="楷体_GB2312" pitchFamily="49" charset="-122"/>
                <a:ea typeface="楷体_GB2312" pitchFamily="49" charset="-122"/>
              </a:rPr>
              <a:t>m</a:t>
            </a:r>
            <a:r>
              <a:rPr lang="zh-CN" altLang="en-US" b="1">
                <a:solidFill>
                  <a:srgbClr val="FF3300"/>
                </a:solidFill>
                <a:latin typeface="楷体_GB2312" pitchFamily="49" charset="-122"/>
                <a:ea typeface="楷体_GB2312" pitchFamily="49" charset="-122"/>
              </a:rPr>
              <a:t>的同余</a:t>
            </a:r>
            <a:r>
              <a:rPr lang="zh-CN" altLang="en-US">
                <a:solidFill>
                  <a:srgbClr val="333399"/>
                </a:solidFill>
                <a:latin typeface="楷体_GB2312" pitchFamily="49" charset="-122"/>
                <a:ea typeface="楷体_GB2312" pitchFamily="49" charset="-122"/>
              </a:rPr>
              <a:t>关系。</a:t>
            </a:r>
          </a:p>
        </p:txBody>
      </p:sp>
      <p:sp>
        <p:nvSpPr>
          <p:cNvPr id="792578" name="Text Box 5"/>
          <p:cNvSpPr txBox="1">
            <a:spLocks noChangeArrowheads="1"/>
          </p:cNvSpPr>
          <p:nvPr/>
        </p:nvSpPr>
        <p:spPr bwMode="auto">
          <a:xfrm>
            <a:off x="3348038" y="2420938"/>
            <a:ext cx="719137" cy="457200"/>
          </a:xfrm>
          <a:prstGeom prst="rect">
            <a:avLst/>
          </a:prstGeom>
          <a:noFill/>
          <a:ln w="9525">
            <a:noFill/>
            <a:miter lim="800000"/>
            <a:headEnd/>
            <a:tailEnd/>
          </a:ln>
        </p:spPr>
        <p:txBody>
          <a:bodyPr>
            <a:spAutoFit/>
          </a:bodyPr>
          <a:lstStyle/>
          <a:p>
            <a:pPr>
              <a:spcBef>
                <a:spcPct val="50000"/>
              </a:spcBef>
            </a:pPr>
            <a:r>
              <a:rPr kumimoji="0" lang="en-US" altLang="zh-CN" sz="2400" i="1">
                <a:latin typeface="楷体_GB2312" pitchFamily="49" charset="-122"/>
                <a:ea typeface="楷体_GB2312" pitchFamily="49" charset="-122"/>
              </a:rPr>
              <a:t>i</a:t>
            </a:r>
            <a:r>
              <a:rPr kumimoji="0" lang="en-US" altLang="zh-CN" sz="2400">
                <a:latin typeface="楷体_GB2312" pitchFamily="49" charset="-122"/>
                <a:ea typeface="楷体_GB2312" pitchFamily="49" charset="-122"/>
              </a:rPr>
              <a:t>=0</a:t>
            </a:r>
          </a:p>
        </p:txBody>
      </p:sp>
      <p:sp>
        <p:nvSpPr>
          <p:cNvPr id="792579" name="Text Box 6"/>
          <p:cNvSpPr txBox="1">
            <a:spLocks noChangeArrowheads="1"/>
          </p:cNvSpPr>
          <p:nvPr/>
        </p:nvSpPr>
        <p:spPr bwMode="auto">
          <a:xfrm>
            <a:off x="3348038" y="1916113"/>
            <a:ext cx="792162" cy="457200"/>
          </a:xfrm>
          <a:prstGeom prst="rect">
            <a:avLst/>
          </a:prstGeom>
          <a:noFill/>
          <a:ln w="9525">
            <a:noFill/>
            <a:miter lim="800000"/>
            <a:headEnd/>
            <a:tailEnd/>
          </a:ln>
        </p:spPr>
        <p:txBody>
          <a:bodyPr>
            <a:spAutoFit/>
          </a:bodyPr>
          <a:lstStyle/>
          <a:p>
            <a:pPr>
              <a:spcBef>
                <a:spcPct val="50000"/>
              </a:spcBef>
            </a:pPr>
            <a:r>
              <a:rPr kumimoji="0" lang="en-US" altLang="zh-CN" sz="2400" i="1">
                <a:latin typeface="楷体_GB2312" pitchFamily="49" charset="-122"/>
                <a:ea typeface="楷体_GB2312" pitchFamily="49" charset="-122"/>
              </a:rPr>
              <a:t>m</a:t>
            </a:r>
            <a:r>
              <a:rPr kumimoji="0" lang="en-US" altLang="zh-CN" sz="2400">
                <a:latin typeface="楷体_GB2312" pitchFamily="49" charset="-122"/>
                <a:ea typeface="楷体_GB2312" pitchFamily="49" charset="-122"/>
              </a:rPr>
              <a:t>-1</a:t>
            </a:r>
          </a:p>
        </p:txBody>
      </p:sp>
      <p:sp>
        <p:nvSpPr>
          <p:cNvPr id="792580" name="Rectangle 86"/>
          <p:cNvSpPr>
            <a:spLocks noChangeArrowheads="1"/>
          </p:cNvSpPr>
          <p:nvPr/>
        </p:nvSpPr>
        <p:spPr bwMode="auto">
          <a:xfrm>
            <a:off x="214313" y="0"/>
            <a:ext cx="8429625"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1.3.1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正规子群与商群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划分</a:t>
            </a:r>
          </a:p>
        </p:txBody>
      </p:sp>
    </p:spTree>
  </p:cSld>
  <p:clrMapOvr>
    <a:masterClrMapping/>
  </p:clrMapOvr>
  <p:transition>
    <p:pull dir="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1" name="Rectangle 4"/>
          <p:cNvSpPr>
            <a:spLocks noRot="1" noChangeArrowheads="1"/>
          </p:cNvSpPr>
          <p:nvPr/>
        </p:nvSpPr>
        <p:spPr bwMode="auto">
          <a:xfrm>
            <a:off x="468313" y="1268413"/>
            <a:ext cx="8101012" cy="3959225"/>
          </a:xfrm>
          <a:prstGeom prst="rect">
            <a:avLst/>
          </a:prstGeom>
          <a:noFill/>
          <a:ln w="9525">
            <a:noFill/>
            <a:miter lim="800000"/>
            <a:headEnd/>
            <a:tailEnd/>
          </a:ln>
        </p:spPr>
        <p:txBody>
          <a:bodyPr/>
          <a:lstStyle/>
          <a:p>
            <a:pPr marL="269875" indent="-269875" eaLnBrk="0" latinLnBrk="1" hangingPunct="0">
              <a:spcBef>
                <a:spcPct val="20000"/>
              </a:spcBef>
              <a:buClr>
                <a:srgbClr val="000099"/>
              </a:buClr>
              <a:buFont typeface="Wingdings" pitchFamily="2" charset="2"/>
              <a:buNone/>
            </a:pPr>
            <a:r>
              <a:rPr lang="zh-CN" altLang="en-US">
                <a:solidFill>
                  <a:srgbClr val="333399"/>
                </a:solidFill>
                <a:latin typeface="楷体_GB2312" pitchFamily="49" charset="-122"/>
                <a:ea typeface="楷体_GB2312" pitchFamily="49" charset="-122"/>
              </a:rPr>
              <a:t>  设</a:t>
            </a:r>
            <a:r>
              <a:rPr lang="en-US" altLang="zh-CN" i="1">
                <a:solidFill>
                  <a:srgbClr val="333399"/>
                </a:solidFill>
                <a:latin typeface="楷体_GB2312" pitchFamily="49" charset="-122"/>
                <a:ea typeface="楷体_GB2312" pitchFamily="49" charset="-122"/>
              </a:rPr>
              <a:t>G</a:t>
            </a:r>
            <a:r>
              <a:rPr lang="zh-CN" altLang="en-US">
                <a:solidFill>
                  <a:srgbClr val="333399"/>
                </a:solidFill>
                <a:latin typeface="楷体_GB2312" pitchFamily="49" charset="-122"/>
                <a:ea typeface="楷体_GB2312" pitchFamily="49" charset="-122"/>
              </a:rPr>
              <a:t>是群，</a:t>
            </a:r>
            <a:r>
              <a:rPr lang="en-US" altLang="zh-CN" b="1" i="1">
                <a:solidFill>
                  <a:srgbClr val="0033CC"/>
                </a:solidFill>
                <a:latin typeface="楷体_GB2312" pitchFamily="49" charset="-122"/>
                <a:ea typeface="楷体_GB2312" pitchFamily="49" charset="-122"/>
              </a:rPr>
              <a:t>H</a:t>
            </a:r>
            <a:r>
              <a:rPr lang="zh-CN" altLang="en-US" b="1">
                <a:solidFill>
                  <a:srgbClr val="0033CC"/>
                </a:solidFill>
                <a:latin typeface="楷体_GB2312" pitchFamily="49" charset="-122"/>
                <a:ea typeface="楷体_GB2312" pitchFamily="49" charset="-122"/>
              </a:rPr>
              <a:t>是</a:t>
            </a:r>
            <a:r>
              <a:rPr lang="en-US" altLang="zh-CN" b="1" i="1">
                <a:solidFill>
                  <a:srgbClr val="0033CC"/>
                </a:solidFill>
                <a:latin typeface="楷体_GB2312" pitchFamily="49" charset="-122"/>
                <a:ea typeface="楷体_GB2312" pitchFamily="49" charset="-122"/>
              </a:rPr>
              <a:t>G</a:t>
            </a:r>
            <a:r>
              <a:rPr lang="zh-CN" altLang="en-US" b="1">
                <a:solidFill>
                  <a:srgbClr val="0033CC"/>
                </a:solidFill>
                <a:latin typeface="楷体_GB2312" pitchFamily="49" charset="-122"/>
                <a:ea typeface="楷体_GB2312" pitchFamily="49" charset="-122"/>
              </a:rPr>
              <a:t>的一个子群</a:t>
            </a:r>
            <a:r>
              <a:rPr lang="zh-CN" altLang="en-US">
                <a:solidFill>
                  <a:srgbClr val="333399"/>
                </a:solidFill>
                <a:latin typeface="楷体_GB2312" pitchFamily="49" charset="-122"/>
                <a:ea typeface="楷体_GB2312" pitchFamily="49" charset="-122"/>
              </a:rPr>
              <a:t>。在</a:t>
            </a:r>
            <a:r>
              <a:rPr lang="en-US" altLang="zh-CN" i="1">
                <a:solidFill>
                  <a:srgbClr val="333399"/>
                </a:solidFill>
                <a:latin typeface="楷体_GB2312" pitchFamily="49" charset="-122"/>
                <a:ea typeface="楷体_GB2312" pitchFamily="49" charset="-122"/>
              </a:rPr>
              <a:t>G</a:t>
            </a:r>
            <a:r>
              <a:rPr lang="zh-CN" altLang="en-US">
                <a:solidFill>
                  <a:srgbClr val="333399"/>
                </a:solidFill>
                <a:latin typeface="楷体_GB2312" pitchFamily="49" charset="-122"/>
                <a:ea typeface="楷体_GB2312" pitchFamily="49" charset="-122"/>
              </a:rPr>
              <a:t>上定义关系</a:t>
            </a:r>
            <a:r>
              <a:rPr lang="en-US" altLang="zh-CN" i="1">
                <a:solidFill>
                  <a:srgbClr val="333399"/>
                </a:solidFill>
                <a:latin typeface="楷体_GB2312" pitchFamily="49" charset="-122"/>
                <a:ea typeface="楷体_GB2312" pitchFamily="49" charset="-122"/>
              </a:rPr>
              <a:t>R</a:t>
            </a:r>
            <a:r>
              <a:rPr lang="zh-CN" altLang="en-US">
                <a:solidFill>
                  <a:srgbClr val="333399"/>
                </a:solidFill>
                <a:latin typeface="楷体_GB2312" pitchFamily="49" charset="-122"/>
                <a:ea typeface="楷体_GB2312" pitchFamily="49" charset="-122"/>
              </a:rPr>
              <a:t>： </a:t>
            </a:r>
          </a:p>
          <a:p>
            <a:pPr marL="269875" indent="-269875" eaLnBrk="0" latinLnBrk="1" hangingPunct="0">
              <a:spcBef>
                <a:spcPct val="20000"/>
              </a:spcBef>
              <a:buClr>
                <a:srgbClr val="000099"/>
              </a:buClr>
              <a:buFont typeface="Wingdings" pitchFamily="2" charset="2"/>
              <a:buNone/>
            </a:pPr>
            <a:r>
              <a:rPr lang="en-US" altLang="zh-CN">
                <a:solidFill>
                  <a:srgbClr val="333399"/>
                </a:solidFill>
                <a:latin typeface="楷体_GB2312" pitchFamily="49" charset="-122"/>
                <a:ea typeface="楷体_GB2312" pitchFamily="49" charset="-122"/>
              </a:rPr>
              <a:t>     </a:t>
            </a:r>
            <a:r>
              <a:rPr lang="en-US" altLang="zh-CN" b="1" i="1">
                <a:solidFill>
                  <a:srgbClr val="FF3300"/>
                </a:solidFill>
                <a:latin typeface="楷体_GB2312" pitchFamily="49" charset="-122"/>
                <a:ea typeface="楷体_GB2312" pitchFamily="49" charset="-122"/>
              </a:rPr>
              <a:t>a R b</a:t>
            </a:r>
            <a:r>
              <a:rPr lang="zh-CN" altLang="en-US" b="1">
                <a:solidFill>
                  <a:srgbClr val="FF3300"/>
                </a:solidFill>
                <a:latin typeface="楷体_GB2312" pitchFamily="49" charset="-122"/>
                <a:ea typeface="楷体_GB2312" pitchFamily="49" charset="-122"/>
              </a:rPr>
              <a:t>当且仅当</a:t>
            </a:r>
            <a:r>
              <a:rPr lang="en-US" altLang="zh-CN" b="1" i="1">
                <a:solidFill>
                  <a:srgbClr val="FF3300"/>
                </a:solidFill>
                <a:latin typeface="楷体_GB2312" pitchFamily="49" charset="-122"/>
                <a:ea typeface="楷体_GB2312" pitchFamily="49" charset="-122"/>
              </a:rPr>
              <a:t>b</a:t>
            </a:r>
            <a:r>
              <a:rPr lang="en-US" altLang="zh-CN" b="1" baseline="30000">
                <a:solidFill>
                  <a:srgbClr val="FF3300"/>
                </a:solidFill>
                <a:latin typeface="楷体_GB2312" pitchFamily="49" charset="-122"/>
                <a:ea typeface="楷体_GB2312" pitchFamily="49" charset="-122"/>
              </a:rPr>
              <a:t>-1</a:t>
            </a:r>
            <a:r>
              <a:rPr lang="en-US" altLang="zh-CN" b="1" i="1">
                <a:solidFill>
                  <a:srgbClr val="FF3300"/>
                </a:solidFill>
                <a:latin typeface="楷体_GB2312" pitchFamily="49" charset="-122"/>
                <a:ea typeface="楷体_GB2312" pitchFamily="49" charset="-122"/>
              </a:rPr>
              <a:t>a</a:t>
            </a:r>
            <a:r>
              <a:rPr lang="en-US" altLang="zh-CN" b="1">
                <a:solidFill>
                  <a:srgbClr val="FF3300"/>
                </a:solidFill>
                <a:latin typeface="楷体_GB2312" pitchFamily="49" charset="-122"/>
                <a:ea typeface="楷体_GB2312" pitchFamily="49" charset="-122"/>
              </a:rPr>
              <a:t>∈</a:t>
            </a:r>
            <a:r>
              <a:rPr lang="en-US" altLang="zh-CN" b="1" i="1">
                <a:solidFill>
                  <a:srgbClr val="FF3300"/>
                </a:solidFill>
                <a:latin typeface="楷体_GB2312" pitchFamily="49" charset="-122"/>
                <a:ea typeface="楷体_GB2312" pitchFamily="49" charset="-122"/>
              </a:rPr>
              <a:t>H</a:t>
            </a:r>
            <a:endParaRPr lang="zh-CN" altLang="en-US">
              <a:solidFill>
                <a:srgbClr val="333399"/>
              </a:solidFill>
              <a:latin typeface="楷体_GB2312" pitchFamily="49" charset="-122"/>
              <a:ea typeface="楷体_GB2312" pitchFamily="49" charset="-122"/>
            </a:endParaRPr>
          </a:p>
          <a:p>
            <a:pPr marL="269875" indent="-269875" eaLnBrk="0" latinLnBrk="1" hangingPunct="0">
              <a:spcBef>
                <a:spcPct val="20000"/>
              </a:spcBef>
              <a:buClr>
                <a:srgbClr val="FF3300"/>
              </a:buClr>
              <a:buSzPct val="90000"/>
              <a:buFont typeface="Wingdings" pitchFamily="2" charset="2"/>
              <a:buChar char="Ø"/>
            </a:pPr>
            <a:r>
              <a:rPr lang="en-US" altLang="zh-CN">
                <a:solidFill>
                  <a:srgbClr val="333399"/>
                </a:solidFill>
                <a:latin typeface="楷体_GB2312" pitchFamily="49" charset="-122"/>
                <a:ea typeface="楷体_GB2312" pitchFamily="49" charset="-122"/>
              </a:rPr>
              <a:t>1.</a:t>
            </a:r>
            <a:r>
              <a:rPr lang="zh-CN" altLang="en-US">
                <a:solidFill>
                  <a:srgbClr val="333399"/>
                </a:solidFill>
                <a:latin typeface="楷体_GB2312" pitchFamily="49" charset="-122"/>
                <a:ea typeface="楷体_GB2312" pitchFamily="49" charset="-122"/>
              </a:rPr>
              <a:t>任意</a:t>
            </a:r>
            <a:r>
              <a:rPr lang="en-US" altLang="zh-CN" i="1">
                <a:solidFill>
                  <a:srgbClr val="333399"/>
                </a:solidFill>
                <a:latin typeface="楷体_GB2312" pitchFamily="49" charset="-122"/>
                <a:ea typeface="楷体_GB2312" pitchFamily="49" charset="-122"/>
              </a:rPr>
              <a:t>a</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G</a:t>
            </a:r>
            <a:r>
              <a:rPr lang="zh-CN" altLang="en-US">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a</a:t>
            </a:r>
            <a:r>
              <a:rPr lang="en-US" altLang="zh-CN" baseline="30000">
                <a:solidFill>
                  <a:srgbClr val="333399"/>
                </a:solidFill>
                <a:latin typeface="楷体_GB2312" pitchFamily="49" charset="-122"/>
                <a:ea typeface="楷体_GB2312" pitchFamily="49" charset="-122"/>
              </a:rPr>
              <a:t>-1</a:t>
            </a:r>
            <a:r>
              <a:rPr lang="en-US" altLang="zh-CN" i="1">
                <a:solidFill>
                  <a:srgbClr val="333399"/>
                </a:solidFill>
                <a:latin typeface="楷体_GB2312" pitchFamily="49" charset="-122"/>
                <a:ea typeface="楷体_GB2312" pitchFamily="49" charset="-122"/>
              </a:rPr>
              <a:t>a=e</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H</a:t>
            </a:r>
            <a:r>
              <a:rPr lang="zh-CN" altLang="en-US">
                <a:solidFill>
                  <a:srgbClr val="333399"/>
                </a:solidFill>
                <a:latin typeface="楷体_GB2312" pitchFamily="49" charset="-122"/>
                <a:ea typeface="楷体_GB2312" pitchFamily="49" charset="-122"/>
              </a:rPr>
              <a:t>，</a:t>
            </a:r>
            <a:r>
              <a:rPr lang="zh-CN" altLang="en-US" b="1">
                <a:latin typeface="楷体_GB2312" pitchFamily="49" charset="-122"/>
                <a:ea typeface="楷体_GB2312" pitchFamily="49" charset="-122"/>
              </a:rPr>
              <a:t>故</a:t>
            </a:r>
            <a:r>
              <a:rPr lang="en-US" altLang="zh-CN" b="1" i="1">
                <a:latin typeface="楷体_GB2312" pitchFamily="49" charset="-122"/>
                <a:ea typeface="楷体_GB2312" pitchFamily="49" charset="-122"/>
              </a:rPr>
              <a:t>a R a</a:t>
            </a:r>
            <a:r>
              <a:rPr lang="zh-CN" altLang="en-US">
                <a:solidFill>
                  <a:srgbClr val="333399"/>
                </a:solidFill>
                <a:latin typeface="楷体_GB2312" pitchFamily="49" charset="-122"/>
                <a:ea typeface="楷体_GB2312" pitchFamily="49" charset="-122"/>
              </a:rPr>
              <a:t>。</a:t>
            </a:r>
          </a:p>
          <a:p>
            <a:pPr marL="269875" indent="-269875" eaLnBrk="0" latinLnBrk="1" hangingPunct="0">
              <a:spcBef>
                <a:spcPct val="20000"/>
              </a:spcBef>
              <a:buClr>
                <a:srgbClr val="FF3300"/>
              </a:buClr>
              <a:buSzPct val="90000"/>
              <a:buFont typeface="Wingdings" pitchFamily="2" charset="2"/>
              <a:buChar char="Ø"/>
            </a:pPr>
            <a:r>
              <a:rPr lang="en-US" altLang="zh-CN">
                <a:solidFill>
                  <a:srgbClr val="333399"/>
                </a:solidFill>
                <a:latin typeface="楷体_GB2312" pitchFamily="49" charset="-122"/>
                <a:ea typeface="楷体_GB2312" pitchFamily="49" charset="-122"/>
              </a:rPr>
              <a:t>2.</a:t>
            </a:r>
            <a:r>
              <a:rPr lang="zh-CN" altLang="en-US" b="1">
                <a:latin typeface="楷体_GB2312" pitchFamily="49" charset="-122"/>
                <a:ea typeface="楷体_GB2312" pitchFamily="49" charset="-122"/>
              </a:rPr>
              <a:t>若</a:t>
            </a:r>
            <a:r>
              <a:rPr lang="en-US" altLang="zh-CN" b="1" i="1">
                <a:latin typeface="楷体_GB2312" pitchFamily="49" charset="-122"/>
                <a:ea typeface="楷体_GB2312" pitchFamily="49" charset="-122"/>
              </a:rPr>
              <a:t>a R b</a:t>
            </a:r>
            <a:r>
              <a:rPr lang="zh-CN" altLang="en-US">
                <a:solidFill>
                  <a:srgbClr val="333399"/>
                </a:solidFill>
                <a:latin typeface="楷体_GB2312" pitchFamily="49" charset="-122"/>
                <a:ea typeface="楷体_GB2312" pitchFamily="49" charset="-122"/>
              </a:rPr>
              <a:t>，则</a:t>
            </a:r>
            <a:r>
              <a:rPr lang="en-US" altLang="zh-CN" i="1">
                <a:solidFill>
                  <a:srgbClr val="333399"/>
                </a:solidFill>
                <a:latin typeface="楷体_GB2312" pitchFamily="49" charset="-122"/>
                <a:ea typeface="楷体_GB2312" pitchFamily="49" charset="-122"/>
              </a:rPr>
              <a:t>b</a:t>
            </a:r>
            <a:r>
              <a:rPr lang="en-US" altLang="zh-CN" baseline="30000">
                <a:solidFill>
                  <a:srgbClr val="333399"/>
                </a:solidFill>
                <a:latin typeface="楷体_GB2312" pitchFamily="49" charset="-122"/>
                <a:ea typeface="楷体_GB2312" pitchFamily="49" charset="-122"/>
              </a:rPr>
              <a:t>-1</a:t>
            </a:r>
            <a:r>
              <a:rPr lang="en-US" altLang="zh-CN" i="1">
                <a:solidFill>
                  <a:srgbClr val="333399"/>
                </a:solidFill>
                <a:latin typeface="楷体_GB2312" pitchFamily="49" charset="-122"/>
                <a:ea typeface="楷体_GB2312" pitchFamily="49" charset="-122"/>
              </a:rPr>
              <a:t>a</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H</a:t>
            </a:r>
            <a:r>
              <a:rPr lang="en-US" altLang="zh-CN">
                <a:solidFill>
                  <a:srgbClr val="333399"/>
                </a:solidFill>
                <a:latin typeface="楷体_GB2312" pitchFamily="49" charset="-122"/>
                <a:ea typeface="楷体_GB2312" pitchFamily="49" charset="-122"/>
              </a:rPr>
              <a:t> </a:t>
            </a:r>
            <a:r>
              <a:rPr lang="zh-CN" altLang="en-US">
                <a:solidFill>
                  <a:srgbClr val="333399"/>
                </a:solidFill>
                <a:latin typeface="楷体_GB2312" pitchFamily="49" charset="-122"/>
                <a:ea typeface="楷体_GB2312" pitchFamily="49" charset="-122"/>
              </a:rPr>
              <a:t>，从而</a:t>
            </a:r>
            <a:r>
              <a:rPr lang="en-US" altLang="zh-CN" i="1">
                <a:solidFill>
                  <a:srgbClr val="333399"/>
                </a:solidFill>
                <a:latin typeface="楷体_GB2312" pitchFamily="49" charset="-122"/>
                <a:ea typeface="楷体_GB2312" pitchFamily="49" charset="-122"/>
              </a:rPr>
              <a:t>a</a:t>
            </a:r>
            <a:r>
              <a:rPr lang="en-US" altLang="zh-CN" baseline="30000">
                <a:solidFill>
                  <a:srgbClr val="333399"/>
                </a:solidFill>
                <a:latin typeface="楷体_GB2312" pitchFamily="49" charset="-122"/>
                <a:ea typeface="楷体_GB2312" pitchFamily="49" charset="-122"/>
              </a:rPr>
              <a:t>-1</a:t>
            </a:r>
            <a:r>
              <a:rPr lang="en-US" altLang="zh-CN" i="1">
                <a:solidFill>
                  <a:srgbClr val="333399"/>
                </a:solidFill>
                <a:latin typeface="楷体_GB2312" pitchFamily="49" charset="-122"/>
                <a:ea typeface="楷体_GB2312" pitchFamily="49" charset="-122"/>
              </a:rPr>
              <a:t>b</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b</a:t>
            </a:r>
            <a:r>
              <a:rPr lang="en-US" altLang="zh-CN" baseline="30000">
                <a:solidFill>
                  <a:srgbClr val="333399"/>
                </a:solidFill>
                <a:latin typeface="楷体_GB2312" pitchFamily="49" charset="-122"/>
                <a:ea typeface="楷体_GB2312" pitchFamily="49" charset="-122"/>
              </a:rPr>
              <a:t>-1</a:t>
            </a:r>
            <a:r>
              <a:rPr lang="en-US" altLang="zh-CN" i="1">
                <a:solidFill>
                  <a:srgbClr val="333399"/>
                </a:solidFill>
                <a:latin typeface="楷体_GB2312" pitchFamily="49" charset="-122"/>
                <a:ea typeface="楷体_GB2312" pitchFamily="49" charset="-122"/>
              </a:rPr>
              <a:t>a</a:t>
            </a:r>
            <a:r>
              <a:rPr lang="en-US" altLang="zh-CN">
                <a:solidFill>
                  <a:srgbClr val="333399"/>
                </a:solidFill>
                <a:latin typeface="楷体_GB2312" pitchFamily="49" charset="-122"/>
                <a:ea typeface="楷体_GB2312" pitchFamily="49" charset="-122"/>
              </a:rPr>
              <a:t>)</a:t>
            </a:r>
            <a:r>
              <a:rPr lang="en-US" altLang="zh-CN" baseline="30000">
                <a:solidFill>
                  <a:srgbClr val="333399"/>
                </a:solidFill>
                <a:latin typeface="楷体_GB2312" pitchFamily="49" charset="-122"/>
                <a:ea typeface="楷体_GB2312" pitchFamily="49" charset="-122"/>
              </a:rPr>
              <a:t>-1</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H</a:t>
            </a:r>
            <a:r>
              <a:rPr lang="zh-CN" altLang="en-US">
                <a:solidFill>
                  <a:srgbClr val="333399"/>
                </a:solidFill>
                <a:latin typeface="楷体_GB2312" pitchFamily="49" charset="-122"/>
                <a:ea typeface="楷体_GB2312" pitchFamily="49" charset="-122"/>
              </a:rPr>
              <a:t>，</a:t>
            </a:r>
            <a:r>
              <a:rPr lang="zh-CN" altLang="en-US" b="1">
                <a:latin typeface="楷体_GB2312" pitchFamily="49" charset="-122"/>
                <a:ea typeface="楷体_GB2312" pitchFamily="49" charset="-122"/>
              </a:rPr>
              <a:t>故</a:t>
            </a:r>
            <a:r>
              <a:rPr lang="en-US" altLang="zh-CN" b="1" i="1">
                <a:latin typeface="楷体_GB2312" pitchFamily="49" charset="-122"/>
                <a:ea typeface="楷体_GB2312" pitchFamily="49" charset="-122"/>
              </a:rPr>
              <a:t>b R a</a:t>
            </a:r>
            <a:r>
              <a:rPr lang="zh-CN" altLang="en-US">
                <a:solidFill>
                  <a:srgbClr val="333399"/>
                </a:solidFill>
                <a:latin typeface="楷体_GB2312" pitchFamily="49" charset="-122"/>
                <a:ea typeface="楷体_GB2312" pitchFamily="49" charset="-122"/>
              </a:rPr>
              <a:t>。</a:t>
            </a:r>
          </a:p>
          <a:p>
            <a:pPr marL="269875" indent="-269875" eaLnBrk="0" latinLnBrk="1" hangingPunct="0">
              <a:spcBef>
                <a:spcPct val="20000"/>
              </a:spcBef>
              <a:buClr>
                <a:srgbClr val="FF3300"/>
              </a:buClr>
              <a:buSzPct val="90000"/>
              <a:buFont typeface="Wingdings" pitchFamily="2" charset="2"/>
              <a:buChar char="Ø"/>
            </a:pPr>
            <a:r>
              <a:rPr lang="en-US" altLang="zh-CN">
                <a:solidFill>
                  <a:srgbClr val="333399"/>
                </a:solidFill>
                <a:latin typeface="楷体_GB2312" pitchFamily="49" charset="-122"/>
                <a:ea typeface="楷体_GB2312" pitchFamily="49" charset="-122"/>
              </a:rPr>
              <a:t>3.</a:t>
            </a:r>
            <a:r>
              <a:rPr lang="zh-CN" altLang="en-US" b="1">
                <a:latin typeface="楷体_GB2312" pitchFamily="49" charset="-122"/>
                <a:ea typeface="楷体_GB2312" pitchFamily="49" charset="-122"/>
              </a:rPr>
              <a:t>若</a:t>
            </a:r>
            <a:r>
              <a:rPr lang="en-US" altLang="zh-CN" b="1" i="1">
                <a:latin typeface="楷体_GB2312" pitchFamily="49" charset="-122"/>
                <a:ea typeface="楷体_GB2312" pitchFamily="49" charset="-122"/>
              </a:rPr>
              <a:t>a R b</a:t>
            </a:r>
            <a:r>
              <a:rPr lang="zh-CN" altLang="en-US" b="1">
                <a:latin typeface="楷体_GB2312" pitchFamily="49" charset="-122"/>
                <a:ea typeface="楷体_GB2312" pitchFamily="49" charset="-122"/>
              </a:rPr>
              <a:t>，</a:t>
            </a:r>
            <a:r>
              <a:rPr lang="en-US" altLang="zh-CN" b="1" i="1">
                <a:latin typeface="楷体_GB2312" pitchFamily="49" charset="-122"/>
                <a:ea typeface="楷体_GB2312" pitchFamily="49" charset="-122"/>
              </a:rPr>
              <a:t>b R c</a:t>
            </a:r>
            <a:r>
              <a:rPr lang="zh-CN" altLang="en-US">
                <a:solidFill>
                  <a:srgbClr val="333399"/>
                </a:solidFill>
                <a:latin typeface="楷体_GB2312" pitchFamily="49" charset="-122"/>
                <a:ea typeface="楷体_GB2312" pitchFamily="49" charset="-122"/>
              </a:rPr>
              <a:t>，则</a:t>
            </a:r>
            <a:r>
              <a:rPr lang="en-US" altLang="zh-CN" i="1">
                <a:solidFill>
                  <a:srgbClr val="333399"/>
                </a:solidFill>
                <a:latin typeface="楷体_GB2312" pitchFamily="49" charset="-122"/>
                <a:ea typeface="楷体_GB2312" pitchFamily="49" charset="-122"/>
              </a:rPr>
              <a:t>b</a:t>
            </a:r>
            <a:r>
              <a:rPr lang="en-US" altLang="zh-CN" baseline="30000">
                <a:solidFill>
                  <a:srgbClr val="333399"/>
                </a:solidFill>
                <a:latin typeface="楷体_GB2312" pitchFamily="49" charset="-122"/>
                <a:ea typeface="楷体_GB2312" pitchFamily="49" charset="-122"/>
              </a:rPr>
              <a:t>-1</a:t>
            </a:r>
            <a:r>
              <a:rPr lang="en-US" altLang="zh-CN" i="1">
                <a:solidFill>
                  <a:srgbClr val="333399"/>
                </a:solidFill>
                <a:latin typeface="楷体_GB2312" pitchFamily="49" charset="-122"/>
                <a:ea typeface="楷体_GB2312" pitchFamily="49" charset="-122"/>
              </a:rPr>
              <a:t>a</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H</a:t>
            </a:r>
            <a:r>
              <a:rPr lang="zh-CN" altLang="en-US">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c</a:t>
            </a:r>
            <a:r>
              <a:rPr lang="en-US" altLang="zh-CN" baseline="30000">
                <a:solidFill>
                  <a:srgbClr val="333399"/>
                </a:solidFill>
                <a:latin typeface="楷体_GB2312" pitchFamily="49" charset="-122"/>
                <a:ea typeface="楷体_GB2312" pitchFamily="49" charset="-122"/>
              </a:rPr>
              <a:t>-1</a:t>
            </a:r>
            <a:r>
              <a:rPr lang="en-US" altLang="zh-CN" i="1">
                <a:solidFill>
                  <a:srgbClr val="333399"/>
                </a:solidFill>
                <a:latin typeface="楷体_GB2312" pitchFamily="49" charset="-122"/>
                <a:ea typeface="楷体_GB2312" pitchFamily="49" charset="-122"/>
              </a:rPr>
              <a:t>b</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H</a:t>
            </a:r>
            <a:r>
              <a:rPr lang="zh-CN" altLang="en-US">
                <a:solidFill>
                  <a:srgbClr val="333399"/>
                </a:solidFill>
                <a:latin typeface="楷体_GB2312" pitchFamily="49" charset="-122"/>
                <a:ea typeface="楷体_GB2312" pitchFamily="49" charset="-122"/>
              </a:rPr>
              <a:t>，从而 </a:t>
            </a:r>
            <a:r>
              <a:rPr lang="en-US" altLang="zh-CN" i="1">
                <a:solidFill>
                  <a:srgbClr val="333399"/>
                </a:solidFill>
                <a:latin typeface="楷体_GB2312" pitchFamily="49" charset="-122"/>
                <a:ea typeface="楷体_GB2312" pitchFamily="49" charset="-122"/>
              </a:rPr>
              <a:t>c</a:t>
            </a:r>
            <a:r>
              <a:rPr lang="en-US" altLang="zh-CN" baseline="30000">
                <a:solidFill>
                  <a:srgbClr val="333399"/>
                </a:solidFill>
                <a:latin typeface="楷体_GB2312" pitchFamily="49" charset="-122"/>
                <a:ea typeface="楷体_GB2312" pitchFamily="49" charset="-122"/>
              </a:rPr>
              <a:t>-1</a:t>
            </a:r>
            <a:r>
              <a:rPr lang="en-US" altLang="zh-CN" i="1">
                <a:solidFill>
                  <a:srgbClr val="333399"/>
                </a:solidFill>
                <a:latin typeface="楷体_GB2312" pitchFamily="49" charset="-122"/>
                <a:ea typeface="楷体_GB2312" pitchFamily="49" charset="-122"/>
              </a:rPr>
              <a:t>a</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H</a:t>
            </a:r>
            <a:r>
              <a:rPr lang="zh-CN" altLang="en-US">
                <a:solidFill>
                  <a:srgbClr val="333399"/>
                </a:solidFill>
                <a:latin typeface="楷体_GB2312" pitchFamily="49" charset="-122"/>
                <a:ea typeface="楷体_GB2312" pitchFamily="49" charset="-122"/>
              </a:rPr>
              <a:t>，</a:t>
            </a:r>
            <a:r>
              <a:rPr lang="zh-CN" altLang="en-US" b="1">
                <a:latin typeface="楷体_GB2312" pitchFamily="49" charset="-122"/>
                <a:ea typeface="楷体_GB2312" pitchFamily="49" charset="-122"/>
              </a:rPr>
              <a:t>故</a:t>
            </a:r>
            <a:r>
              <a:rPr lang="en-US" altLang="zh-CN" b="1" i="1">
                <a:latin typeface="楷体_GB2312" pitchFamily="49" charset="-122"/>
                <a:ea typeface="楷体_GB2312" pitchFamily="49" charset="-122"/>
              </a:rPr>
              <a:t>a R c</a:t>
            </a:r>
            <a:r>
              <a:rPr lang="zh-CN" altLang="en-US">
                <a:solidFill>
                  <a:srgbClr val="333399"/>
                </a:solidFill>
                <a:latin typeface="楷体_GB2312" pitchFamily="49" charset="-122"/>
                <a:ea typeface="楷体_GB2312" pitchFamily="49" charset="-122"/>
              </a:rPr>
              <a:t>。</a:t>
            </a:r>
          </a:p>
          <a:p>
            <a:pPr marL="269875" indent="-269875" eaLnBrk="0" latinLnBrk="1" hangingPunct="0">
              <a:spcBef>
                <a:spcPct val="20000"/>
              </a:spcBef>
              <a:buClr>
                <a:srgbClr val="000099"/>
              </a:buClr>
              <a:buFont typeface="Wingdings" pitchFamily="2" charset="2"/>
              <a:buNone/>
            </a:pPr>
            <a:r>
              <a:rPr lang="zh-CN" altLang="en-US">
                <a:solidFill>
                  <a:srgbClr val="333399"/>
                </a:solidFill>
                <a:latin typeface="楷体_GB2312" pitchFamily="49" charset="-122"/>
                <a:ea typeface="楷体_GB2312" pitchFamily="49" charset="-122"/>
              </a:rPr>
              <a:t>   因此</a:t>
            </a:r>
            <a:r>
              <a:rPr lang="en-US" altLang="zh-CN" b="1" i="1">
                <a:solidFill>
                  <a:srgbClr val="FF3300"/>
                </a:solidFill>
                <a:latin typeface="楷体_GB2312" pitchFamily="49" charset="-122"/>
                <a:ea typeface="楷体_GB2312" pitchFamily="49" charset="-122"/>
              </a:rPr>
              <a:t>R</a:t>
            </a:r>
            <a:r>
              <a:rPr lang="zh-CN" altLang="en-US" b="1">
                <a:solidFill>
                  <a:srgbClr val="FF3300"/>
                </a:solidFill>
                <a:latin typeface="楷体_GB2312" pitchFamily="49" charset="-122"/>
                <a:ea typeface="楷体_GB2312" pitchFamily="49" charset="-122"/>
              </a:rPr>
              <a:t>是</a:t>
            </a:r>
            <a:r>
              <a:rPr lang="en-US" altLang="zh-CN" b="1" i="1">
                <a:solidFill>
                  <a:srgbClr val="FF3300"/>
                </a:solidFill>
                <a:latin typeface="楷体_GB2312" pitchFamily="49" charset="-122"/>
                <a:ea typeface="楷体_GB2312" pitchFamily="49" charset="-122"/>
              </a:rPr>
              <a:t>G</a:t>
            </a:r>
            <a:r>
              <a:rPr lang="zh-CN" altLang="en-US" b="1">
                <a:solidFill>
                  <a:srgbClr val="FF3300"/>
                </a:solidFill>
                <a:latin typeface="楷体_GB2312" pitchFamily="49" charset="-122"/>
                <a:ea typeface="楷体_GB2312" pitchFamily="49" charset="-122"/>
              </a:rPr>
              <a:t>上的等价关系</a:t>
            </a:r>
            <a:r>
              <a:rPr lang="zh-CN" altLang="en-US">
                <a:solidFill>
                  <a:srgbClr val="333399"/>
                </a:solidFill>
                <a:latin typeface="楷体_GB2312" pitchFamily="49" charset="-122"/>
                <a:ea typeface="楷体_GB2312" pitchFamily="49" charset="-122"/>
              </a:rPr>
              <a:t>，称它为</a:t>
            </a:r>
            <a:r>
              <a:rPr lang="en-US" altLang="zh-CN" b="1" i="1">
                <a:solidFill>
                  <a:srgbClr val="FF3300"/>
                </a:solidFill>
                <a:latin typeface="楷体_GB2312" pitchFamily="49" charset="-122"/>
                <a:ea typeface="楷体_GB2312" pitchFamily="49" charset="-122"/>
              </a:rPr>
              <a:t>R</a:t>
            </a:r>
            <a:r>
              <a:rPr lang="en-US" altLang="zh-CN" b="1" i="1" baseline="-25000">
                <a:solidFill>
                  <a:srgbClr val="FF3300"/>
                </a:solidFill>
                <a:latin typeface="楷体_GB2312" pitchFamily="49" charset="-122"/>
                <a:ea typeface="楷体_GB2312" pitchFamily="49" charset="-122"/>
              </a:rPr>
              <a:t>H</a:t>
            </a:r>
            <a:r>
              <a:rPr lang="zh-CN" altLang="en-US">
                <a:solidFill>
                  <a:srgbClr val="333399"/>
                </a:solidFill>
                <a:latin typeface="楷体_GB2312" pitchFamily="49" charset="-122"/>
                <a:ea typeface="楷体_GB2312" pitchFamily="49" charset="-122"/>
              </a:rPr>
              <a:t>。</a:t>
            </a:r>
          </a:p>
        </p:txBody>
      </p:sp>
      <p:sp>
        <p:nvSpPr>
          <p:cNvPr id="793602" name="Rectangle 86"/>
          <p:cNvSpPr>
            <a:spLocks noChangeArrowheads="1"/>
          </p:cNvSpPr>
          <p:nvPr/>
        </p:nvSpPr>
        <p:spPr bwMode="auto">
          <a:xfrm>
            <a:off x="214313" y="0"/>
            <a:ext cx="8429625"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1.3.1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正规子群与商群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陪集及其分解</a:t>
            </a:r>
          </a:p>
        </p:txBody>
      </p:sp>
      <p:sp>
        <p:nvSpPr>
          <p:cNvPr id="793604" name="Text Box 4"/>
          <p:cNvSpPr txBox="1">
            <a:spLocks noChangeArrowheads="1"/>
          </p:cNvSpPr>
          <p:nvPr/>
        </p:nvSpPr>
        <p:spPr bwMode="auto">
          <a:xfrm>
            <a:off x="1763713" y="5516563"/>
            <a:ext cx="4772025" cy="519112"/>
          </a:xfrm>
          <a:prstGeom prst="rect">
            <a:avLst/>
          </a:prstGeom>
          <a:noFill/>
          <a:ln w="9525">
            <a:noFill/>
            <a:miter lim="800000"/>
            <a:headEnd/>
            <a:tailEnd/>
          </a:ln>
        </p:spPr>
        <p:txBody>
          <a:bodyPr wrap="none">
            <a:spAutoFit/>
          </a:bodyPr>
          <a:lstStyle/>
          <a:p>
            <a:r>
              <a:rPr lang="zh-CN" altLang="en-US" b="1">
                <a:solidFill>
                  <a:srgbClr val="FF0000"/>
                </a:solidFill>
                <a:latin typeface="楷体_GB2312" pitchFamily="49" charset="-122"/>
                <a:ea typeface="楷体_GB2312" pitchFamily="49" charset="-122"/>
              </a:rPr>
              <a:t>等价关系</a:t>
            </a:r>
            <a:r>
              <a:rPr lang="en-US" altLang="zh-CN" b="1">
                <a:solidFill>
                  <a:srgbClr val="FF0000"/>
                </a:solidFill>
                <a:latin typeface="楷体_GB2312" pitchFamily="49" charset="-122"/>
                <a:ea typeface="楷体_GB2312" pitchFamily="49" charset="-122"/>
              </a:rPr>
              <a:t>R</a:t>
            </a:r>
            <a:r>
              <a:rPr lang="en-US" altLang="zh-CN" b="1" baseline="-25000">
                <a:solidFill>
                  <a:srgbClr val="FF0000"/>
                </a:solidFill>
                <a:latin typeface="楷体_GB2312" pitchFamily="49" charset="-122"/>
                <a:ea typeface="楷体_GB2312" pitchFamily="49" charset="-122"/>
              </a:rPr>
              <a:t>H</a:t>
            </a:r>
            <a:r>
              <a:rPr lang="zh-CN" altLang="en-US" b="1">
                <a:latin typeface="楷体_GB2312" pitchFamily="49" charset="-122"/>
                <a:ea typeface="楷体_GB2312" pitchFamily="49" charset="-122"/>
              </a:rPr>
              <a:t>的</a:t>
            </a:r>
            <a:r>
              <a:rPr lang="zh-CN" altLang="en-US" b="1">
                <a:solidFill>
                  <a:srgbClr val="0033CC"/>
                </a:solidFill>
                <a:latin typeface="楷体_GB2312" pitchFamily="49" charset="-122"/>
                <a:ea typeface="楷体_GB2312" pitchFamily="49" charset="-122"/>
              </a:rPr>
              <a:t>等价类</a:t>
            </a:r>
            <a:r>
              <a:rPr lang="zh-CN" altLang="en-US" b="1">
                <a:latin typeface="楷体_GB2312" pitchFamily="49" charset="-122"/>
                <a:ea typeface="楷体_GB2312" pitchFamily="49" charset="-122"/>
              </a:rPr>
              <a:t>是什么？</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3604"/>
                                        </p:tgtEl>
                                        <p:attrNameLst>
                                          <p:attrName>style.visibility</p:attrName>
                                        </p:attrNameLst>
                                      </p:cBhvr>
                                      <p:to>
                                        <p:strVal val="visible"/>
                                      </p:to>
                                    </p:set>
                                    <p:animEffect transition="in" filter="blinds(horizontal)">
                                      <p:cBhvr>
                                        <p:cTn id="7" dur="500"/>
                                        <p:tgtEl>
                                          <p:spTgt spid="793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4" name="Rectangle 3">
            <a:hlinkClick r:id="rId4" action="ppaction://hlinksldjump"/>
          </p:cNvPr>
          <p:cNvSpPr>
            <a:spLocks noChangeArrowheads="1"/>
          </p:cNvSpPr>
          <p:nvPr/>
        </p:nvSpPr>
        <p:spPr bwMode="auto">
          <a:xfrm>
            <a:off x="357188" y="1357313"/>
            <a:ext cx="8607425" cy="3940175"/>
          </a:xfrm>
          <a:prstGeom prst="rect">
            <a:avLst/>
          </a:prstGeom>
          <a:noFill/>
          <a:ln w="9525">
            <a:noFill/>
            <a:miter lim="800000"/>
            <a:headEnd/>
            <a:tailEnd/>
          </a:ln>
        </p:spPr>
        <p:txBody>
          <a:bodyPr>
            <a:spAutoFit/>
          </a:bodyPr>
          <a:lstStyle/>
          <a:p>
            <a:pPr>
              <a:lnSpc>
                <a:spcPct val="150000"/>
              </a:lnSpc>
              <a:buSzPct val="90000"/>
              <a:buFont typeface="Wingdings" pitchFamily="2" charset="2"/>
              <a:buChar char="Ø"/>
              <a:defRPr/>
            </a:pPr>
            <a:r>
              <a:rPr kumimoji="0" lang="zh-CN" altLang="en-US" b="1">
                <a:solidFill>
                  <a:srgbClr val="C00000"/>
                </a:solidFill>
                <a:latin typeface="楷体_GB2312" pitchFamily="49" charset="-122"/>
                <a:ea typeface="楷体_GB2312" pitchFamily="49" charset="-122"/>
              </a:rPr>
              <a:t>哪些是代数运算？</a:t>
            </a:r>
          </a:p>
          <a:p>
            <a:pPr>
              <a:lnSpc>
                <a:spcPct val="150000"/>
              </a:lnSpc>
              <a:defRPr/>
            </a:pPr>
            <a:r>
              <a:rPr kumimoji="0" lang="zh-CN" altLang="en-US" b="1">
                <a:latin typeface="楷体_GB2312" pitchFamily="49" charset="-122"/>
                <a:ea typeface="楷体_GB2312" pitchFamily="49" charset="-122"/>
              </a:rPr>
              <a:t>（</a:t>
            </a:r>
            <a:r>
              <a:rPr kumimoji="0" lang="en-US" altLang="zh-CN" b="1">
                <a:latin typeface="楷体_GB2312" pitchFamily="49" charset="-122"/>
                <a:ea typeface="楷体_GB2312" pitchFamily="49" charset="-122"/>
              </a:rPr>
              <a:t>1</a:t>
            </a:r>
            <a:r>
              <a:rPr kumimoji="0" lang="zh-CN" altLang="en-US" b="1">
                <a:latin typeface="楷体_GB2312" pitchFamily="49" charset="-122"/>
                <a:ea typeface="楷体_GB2312" pitchFamily="49" charset="-122"/>
              </a:rPr>
              <a:t>）自然数集  上的</a:t>
            </a:r>
            <a:r>
              <a:rPr kumimoji="0" lang="zh-CN" altLang="en-US" b="1">
                <a:solidFill>
                  <a:srgbClr val="0033CC"/>
                </a:solidFill>
                <a:latin typeface="楷体_GB2312" pitchFamily="49" charset="-122"/>
                <a:ea typeface="楷体_GB2312" pitchFamily="49" charset="-122"/>
              </a:rPr>
              <a:t>乘法</a:t>
            </a:r>
            <a:r>
              <a:rPr kumimoji="0" lang="zh-CN" altLang="en-US" b="1">
                <a:latin typeface="楷体_GB2312" pitchFamily="49" charset="-122"/>
                <a:ea typeface="楷体_GB2312" pitchFamily="49" charset="-122"/>
              </a:rPr>
              <a:t>运算；</a:t>
            </a:r>
            <a:endParaRPr kumimoji="0" lang="en-US" altLang="zh-CN" b="1">
              <a:latin typeface="楷体_GB2312" pitchFamily="49" charset="-122"/>
              <a:ea typeface="楷体_GB2312" pitchFamily="49" charset="-122"/>
            </a:endParaRPr>
          </a:p>
          <a:p>
            <a:pPr>
              <a:lnSpc>
                <a:spcPct val="150000"/>
              </a:lnSpc>
              <a:defRPr/>
            </a:pPr>
            <a:r>
              <a:rPr kumimoji="0" lang="zh-CN" altLang="en-US" b="1">
                <a:latin typeface="楷体_GB2312" pitchFamily="49" charset="-122"/>
                <a:ea typeface="楷体_GB2312" pitchFamily="49" charset="-122"/>
              </a:rPr>
              <a:t>（</a:t>
            </a:r>
            <a:r>
              <a:rPr kumimoji="0" lang="en-US" altLang="zh-CN" b="1">
                <a:latin typeface="楷体_GB2312" pitchFamily="49" charset="-122"/>
                <a:ea typeface="楷体_GB2312" pitchFamily="49" charset="-122"/>
              </a:rPr>
              <a:t>2</a:t>
            </a:r>
            <a:r>
              <a:rPr kumimoji="0" lang="zh-CN" altLang="en-US" b="1">
                <a:latin typeface="楷体_GB2312" pitchFamily="49" charset="-122"/>
                <a:ea typeface="楷体_GB2312" pitchFamily="49" charset="-122"/>
              </a:rPr>
              <a:t>）整数集  上的</a:t>
            </a:r>
            <a:r>
              <a:rPr kumimoji="0" lang="zh-CN" altLang="en-US" b="1">
                <a:solidFill>
                  <a:srgbClr val="0033CC"/>
                </a:solidFill>
                <a:latin typeface="楷体_GB2312" pitchFamily="49" charset="-122"/>
                <a:ea typeface="楷体_GB2312" pitchFamily="49" charset="-122"/>
              </a:rPr>
              <a:t>加法</a:t>
            </a:r>
            <a:r>
              <a:rPr kumimoji="0" lang="en-US" altLang="zh-CN" b="1">
                <a:latin typeface="楷体_GB2312" pitchFamily="49" charset="-122"/>
                <a:ea typeface="楷体_GB2312" pitchFamily="49" charset="-122"/>
              </a:rPr>
              <a:t>(</a:t>
            </a:r>
            <a:r>
              <a:rPr kumimoji="0" lang="zh-CN" altLang="en-US" b="1">
                <a:solidFill>
                  <a:srgbClr val="0033CC"/>
                </a:solidFill>
                <a:latin typeface="楷体_GB2312" pitchFamily="49" charset="-122"/>
                <a:ea typeface="楷体_GB2312" pitchFamily="49" charset="-122"/>
              </a:rPr>
              <a:t>减法</a:t>
            </a:r>
            <a:r>
              <a:rPr kumimoji="0" lang="zh-CN" altLang="en-US" b="1">
                <a:latin typeface="楷体_GB2312" pitchFamily="49" charset="-122"/>
                <a:ea typeface="楷体_GB2312" pitchFamily="49" charset="-122"/>
              </a:rPr>
              <a:t>、</a:t>
            </a:r>
            <a:r>
              <a:rPr kumimoji="0" lang="zh-CN" altLang="en-US" b="1">
                <a:solidFill>
                  <a:srgbClr val="0033CC"/>
                </a:solidFill>
                <a:latin typeface="楷体_GB2312" pitchFamily="49" charset="-122"/>
                <a:ea typeface="楷体_GB2312" pitchFamily="49" charset="-122"/>
              </a:rPr>
              <a:t>乘法</a:t>
            </a:r>
            <a:r>
              <a:rPr kumimoji="0" lang="zh-CN" altLang="en-US" b="1">
                <a:latin typeface="楷体_GB2312" pitchFamily="49" charset="-122"/>
                <a:ea typeface="楷体_GB2312" pitchFamily="49" charset="-122"/>
              </a:rPr>
              <a:t>、</a:t>
            </a:r>
            <a:r>
              <a:rPr kumimoji="0" lang="zh-CN" altLang="en-US" b="1">
                <a:solidFill>
                  <a:srgbClr val="0033CC"/>
                </a:solidFill>
                <a:latin typeface="楷体_GB2312" pitchFamily="49" charset="-122"/>
                <a:ea typeface="楷体_GB2312" pitchFamily="49" charset="-122"/>
              </a:rPr>
              <a:t>除法</a:t>
            </a:r>
            <a:r>
              <a:rPr kumimoji="0" lang="en-US" altLang="zh-CN" b="1">
                <a:latin typeface="楷体_GB2312" pitchFamily="49" charset="-122"/>
                <a:ea typeface="楷体_GB2312" pitchFamily="49" charset="-122"/>
              </a:rPr>
              <a:t>)</a:t>
            </a:r>
            <a:r>
              <a:rPr kumimoji="0" lang="zh-CN" altLang="en-US" b="1">
                <a:latin typeface="楷体_GB2312" pitchFamily="49" charset="-122"/>
                <a:ea typeface="楷体_GB2312" pitchFamily="49" charset="-122"/>
              </a:rPr>
              <a:t>运算；</a:t>
            </a:r>
          </a:p>
          <a:p>
            <a:pPr>
              <a:lnSpc>
                <a:spcPct val="150000"/>
              </a:lnSpc>
              <a:defRPr/>
            </a:pPr>
            <a:r>
              <a:rPr kumimoji="0" lang="zh-CN" altLang="en-US" b="1">
                <a:latin typeface="楷体_GB2312" pitchFamily="49" charset="-122"/>
                <a:ea typeface="楷体_GB2312" pitchFamily="49" charset="-122"/>
              </a:rPr>
              <a:t>（</a:t>
            </a:r>
            <a:r>
              <a:rPr kumimoji="0" lang="en-US" altLang="zh-CN" b="1">
                <a:latin typeface="楷体_GB2312" pitchFamily="49" charset="-122"/>
                <a:ea typeface="楷体_GB2312" pitchFamily="49" charset="-122"/>
              </a:rPr>
              <a:t>3</a:t>
            </a:r>
            <a:r>
              <a:rPr kumimoji="0" lang="zh-CN" altLang="en-US" b="1">
                <a:latin typeface="楷体_GB2312" pitchFamily="49" charset="-122"/>
                <a:ea typeface="楷体_GB2312" pitchFamily="49" charset="-122"/>
              </a:rPr>
              <a:t>）有理数集  上的</a:t>
            </a:r>
            <a:r>
              <a:rPr kumimoji="0" lang="zh-CN" altLang="en-US" b="1">
                <a:solidFill>
                  <a:srgbClr val="0033CC"/>
                </a:solidFill>
                <a:latin typeface="楷体_GB2312" pitchFamily="49" charset="-122"/>
                <a:ea typeface="楷体_GB2312" pitchFamily="49" charset="-122"/>
              </a:rPr>
              <a:t>加法</a:t>
            </a:r>
            <a:r>
              <a:rPr kumimoji="0" lang="en-US" altLang="zh-CN" b="1">
                <a:latin typeface="楷体_GB2312" pitchFamily="49" charset="-122"/>
                <a:ea typeface="楷体_GB2312" pitchFamily="49" charset="-122"/>
              </a:rPr>
              <a:t>(</a:t>
            </a:r>
            <a:r>
              <a:rPr kumimoji="0" lang="zh-CN" altLang="en-US" b="1">
                <a:solidFill>
                  <a:srgbClr val="0033CC"/>
                </a:solidFill>
                <a:latin typeface="楷体_GB2312" pitchFamily="49" charset="-122"/>
                <a:ea typeface="楷体_GB2312" pitchFamily="49" charset="-122"/>
              </a:rPr>
              <a:t>减法</a:t>
            </a:r>
            <a:r>
              <a:rPr kumimoji="0" lang="zh-CN" altLang="en-US" b="1">
                <a:latin typeface="楷体_GB2312" pitchFamily="49" charset="-122"/>
                <a:ea typeface="楷体_GB2312" pitchFamily="49" charset="-122"/>
              </a:rPr>
              <a:t>、</a:t>
            </a:r>
            <a:r>
              <a:rPr kumimoji="0" lang="zh-CN" altLang="en-US" b="1">
                <a:solidFill>
                  <a:srgbClr val="0033CC"/>
                </a:solidFill>
                <a:latin typeface="楷体_GB2312" pitchFamily="49" charset="-122"/>
                <a:ea typeface="楷体_GB2312" pitchFamily="49" charset="-122"/>
              </a:rPr>
              <a:t>乘法</a:t>
            </a:r>
            <a:r>
              <a:rPr kumimoji="0" lang="zh-CN" altLang="en-US" b="1">
                <a:latin typeface="楷体_GB2312" pitchFamily="49" charset="-122"/>
                <a:ea typeface="楷体_GB2312" pitchFamily="49" charset="-122"/>
              </a:rPr>
              <a:t>、</a:t>
            </a:r>
            <a:r>
              <a:rPr kumimoji="0" lang="zh-CN" altLang="en-US" b="1">
                <a:solidFill>
                  <a:srgbClr val="0033CC"/>
                </a:solidFill>
                <a:latin typeface="楷体_GB2312" pitchFamily="49" charset="-122"/>
                <a:ea typeface="楷体_GB2312" pitchFamily="49" charset="-122"/>
              </a:rPr>
              <a:t>除法</a:t>
            </a:r>
            <a:r>
              <a:rPr kumimoji="0" lang="en-US" altLang="zh-CN" b="1">
                <a:latin typeface="楷体_GB2312" pitchFamily="49" charset="-122"/>
                <a:ea typeface="楷体_GB2312" pitchFamily="49" charset="-122"/>
              </a:rPr>
              <a:t>)</a:t>
            </a:r>
            <a:r>
              <a:rPr kumimoji="0" lang="zh-CN" altLang="en-US" b="1">
                <a:latin typeface="楷体_GB2312" pitchFamily="49" charset="-122"/>
                <a:ea typeface="楷体_GB2312" pitchFamily="49" charset="-122"/>
              </a:rPr>
              <a:t>运算；</a:t>
            </a:r>
          </a:p>
          <a:p>
            <a:pPr>
              <a:lnSpc>
                <a:spcPct val="150000"/>
              </a:lnSpc>
              <a:defRPr/>
            </a:pPr>
            <a:r>
              <a:rPr kumimoji="0" lang="zh-CN" altLang="en-US" b="1">
                <a:latin typeface="楷体_GB2312" pitchFamily="49" charset="-122"/>
                <a:ea typeface="楷体_GB2312" pitchFamily="49" charset="-122"/>
              </a:rPr>
              <a:t>（</a:t>
            </a:r>
            <a:r>
              <a:rPr kumimoji="0" lang="en-US" altLang="zh-CN" b="1">
                <a:latin typeface="楷体_GB2312" pitchFamily="49" charset="-122"/>
                <a:ea typeface="楷体_GB2312" pitchFamily="49" charset="-122"/>
              </a:rPr>
              <a:t>4</a:t>
            </a:r>
            <a:r>
              <a:rPr kumimoji="0" lang="zh-CN" altLang="en-US" b="1">
                <a:latin typeface="楷体_GB2312" pitchFamily="49" charset="-122"/>
                <a:ea typeface="楷体_GB2312" pitchFamily="49" charset="-122"/>
              </a:rPr>
              <a:t>）实数上全体</a:t>
            </a:r>
            <a:r>
              <a:rPr kumimoji="0" lang="en-US" altLang="zh-CN" b="1">
                <a:solidFill>
                  <a:srgbClr val="0033CC"/>
                </a:solidFill>
                <a:latin typeface="楷体_GB2312" pitchFamily="49" charset="-122"/>
                <a:ea typeface="楷体_GB2312" pitchFamily="49" charset="-122"/>
              </a:rPr>
              <a:t>n</a:t>
            </a:r>
            <a:r>
              <a:rPr kumimoji="0" lang="zh-CN" altLang="en-US" b="1">
                <a:solidFill>
                  <a:srgbClr val="0033CC"/>
                </a:solidFill>
                <a:latin typeface="楷体_GB2312" pitchFamily="49" charset="-122"/>
                <a:ea typeface="楷体_GB2312" pitchFamily="49" charset="-122"/>
              </a:rPr>
              <a:t>阶方阵</a:t>
            </a:r>
            <a:r>
              <a:rPr kumimoji="0" lang="zh-CN" altLang="en-US" b="1">
                <a:latin typeface="楷体_GB2312" pitchFamily="49" charset="-122"/>
                <a:ea typeface="楷体_GB2312" pitchFamily="49" charset="-122"/>
              </a:rPr>
              <a:t>的</a:t>
            </a:r>
            <a:r>
              <a:rPr kumimoji="0" lang="zh-CN" altLang="en-US" b="1">
                <a:solidFill>
                  <a:srgbClr val="CC0099"/>
                </a:solidFill>
                <a:latin typeface="楷体_GB2312" pitchFamily="49" charset="-122"/>
                <a:ea typeface="楷体_GB2312" pitchFamily="49" charset="-122"/>
              </a:rPr>
              <a:t>加法</a:t>
            </a:r>
            <a:r>
              <a:rPr kumimoji="0" lang="zh-CN" altLang="en-US" b="1">
                <a:latin typeface="楷体_GB2312" pitchFamily="49" charset="-122"/>
                <a:ea typeface="楷体_GB2312" pitchFamily="49" charset="-122"/>
              </a:rPr>
              <a:t>与</a:t>
            </a:r>
            <a:r>
              <a:rPr kumimoji="0" lang="zh-CN" altLang="en-US" b="1">
                <a:solidFill>
                  <a:srgbClr val="CC0099"/>
                </a:solidFill>
                <a:latin typeface="楷体_GB2312" pitchFamily="49" charset="-122"/>
                <a:ea typeface="楷体_GB2312" pitchFamily="49" charset="-122"/>
              </a:rPr>
              <a:t>乘法</a:t>
            </a:r>
            <a:r>
              <a:rPr kumimoji="0" lang="zh-CN" altLang="en-US" b="1">
                <a:latin typeface="楷体_GB2312" pitchFamily="49" charset="-122"/>
                <a:ea typeface="楷体_GB2312" pitchFamily="49" charset="-122"/>
              </a:rPr>
              <a:t>运算。</a:t>
            </a:r>
            <a:r>
              <a:rPr kumimoji="0" lang="zh-CN" altLang="en-US" b="1">
                <a:effectLst>
                  <a:outerShdw blurRad="38100" dist="38100" dir="2700000" algn="tl">
                    <a:srgbClr val="C0C0C0"/>
                  </a:outerShdw>
                </a:effectLst>
                <a:latin typeface="楷体_GB2312" pitchFamily="49" charset="-122"/>
                <a:ea typeface="楷体_GB2312" pitchFamily="49" charset="-122"/>
              </a:rPr>
              <a:t> </a:t>
            </a:r>
            <a:endParaRPr kumimoji="0" lang="en-US" altLang="zh-CN" b="1">
              <a:effectLst>
                <a:outerShdw blurRad="38100" dist="38100" dir="2700000" algn="tl">
                  <a:srgbClr val="C0C0C0"/>
                </a:outerShdw>
              </a:effectLst>
              <a:latin typeface="楷体_GB2312" pitchFamily="49" charset="-122"/>
              <a:ea typeface="楷体_GB2312" pitchFamily="49" charset="-122"/>
            </a:endParaRPr>
          </a:p>
          <a:p>
            <a:pPr>
              <a:lnSpc>
                <a:spcPct val="150000"/>
              </a:lnSpc>
              <a:defRPr/>
            </a:pPr>
            <a:r>
              <a:rPr kumimoji="0" lang="zh-CN" altLang="en-US" b="1">
                <a:latin typeface="楷体_GB2312" pitchFamily="49" charset="-122"/>
                <a:ea typeface="楷体_GB2312" pitchFamily="49" charset="-122"/>
              </a:rPr>
              <a:t>（</a:t>
            </a:r>
            <a:r>
              <a:rPr kumimoji="0" lang="en-US" altLang="zh-CN" b="1">
                <a:latin typeface="楷体_GB2312" pitchFamily="49" charset="-122"/>
                <a:ea typeface="楷体_GB2312" pitchFamily="49" charset="-122"/>
              </a:rPr>
              <a:t>5</a:t>
            </a:r>
            <a:r>
              <a:rPr kumimoji="0" lang="zh-CN" altLang="en-US" b="1">
                <a:latin typeface="楷体_GB2312" pitchFamily="49" charset="-122"/>
                <a:ea typeface="楷体_GB2312" pitchFamily="49" charset="-122"/>
              </a:rPr>
              <a:t>）实数上全体</a:t>
            </a:r>
            <a:r>
              <a:rPr kumimoji="0" lang="en-US" altLang="zh-CN" b="1">
                <a:solidFill>
                  <a:srgbClr val="FF0000"/>
                </a:solidFill>
                <a:latin typeface="楷体_GB2312" pitchFamily="49" charset="-122"/>
                <a:ea typeface="楷体_GB2312" pitchFamily="49" charset="-122"/>
              </a:rPr>
              <a:t>n</a:t>
            </a:r>
            <a:r>
              <a:rPr kumimoji="0" lang="zh-CN" altLang="en-US" b="1">
                <a:solidFill>
                  <a:srgbClr val="FF0000"/>
                </a:solidFill>
                <a:latin typeface="楷体_GB2312" pitchFamily="49" charset="-122"/>
                <a:ea typeface="楷体_GB2312" pitchFamily="49" charset="-122"/>
              </a:rPr>
              <a:t>阶可逆方阵</a:t>
            </a:r>
            <a:r>
              <a:rPr kumimoji="0" lang="zh-CN" altLang="en-US" b="1">
                <a:latin typeface="楷体_GB2312" pitchFamily="49" charset="-122"/>
                <a:ea typeface="楷体_GB2312" pitchFamily="49" charset="-122"/>
              </a:rPr>
              <a:t>的</a:t>
            </a:r>
            <a:r>
              <a:rPr kumimoji="0" lang="zh-CN" altLang="en-US" b="1">
                <a:solidFill>
                  <a:srgbClr val="0033CC"/>
                </a:solidFill>
                <a:latin typeface="楷体_GB2312" pitchFamily="49" charset="-122"/>
                <a:ea typeface="楷体_GB2312" pitchFamily="49" charset="-122"/>
              </a:rPr>
              <a:t>加法</a:t>
            </a:r>
            <a:r>
              <a:rPr kumimoji="0" lang="zh-CN" altLang="en-US" b="1">
                <a:latin typeface="楷体_GB2312" pitchFamily="49" charset="-122"/>
                <a:ea typeface="楷体_GB2312" pitchFamily="49" charset="-122"/>
              </a:rPr>
              <a:t>与</a:t>
            </a:r>
            <a:r>
              <a:rPr kumimoji="0" lang="zh-CN" altLang="en-US" b="1">
                <a:solidFill>
                  <a:srgbClr val="0033CC"/>
                </a:solidFill>
                <a:latin typeface="楷体_GB2312" pitchFamily="49" charset="-122"/>
                <a:ea typeface="楷体_GB2312" pitchFamily="49" charset="-122"/>
              </a:rPr>
              <a:t>乘法</a:t>
            </a:r>
            <a:r>
              <a:rPr kumimoji="0" lang="zh-CN" altLang="en-US" b="1">
                <a:latin typeface="楷体_GB2312" pitchFamily="49" charset="-122"/>
                <a:ea typeface="楷体_GB2312" pitchFamily="49" charset="-122"/>
              </a:rPr>
              <a:t>运算。</a:t>
            </a:r>
            <a:r>
              <a:rPr kumimoji="0" lang="zh-CN" altLang="en-US" b="1">
                <a:effectLst>
                  <a:outerShdw blurRad="38100" dist="38100" dir="2700000" algn="tl">
                    <a:srgbClr val="C0C0C0"/>
                  </a:outerShdw>
                </a:effectLst>
                <a:latin typeface="楷体_GB2312" pitchFamily="49" charset="-122"/>
                <a:ea typeface="楷体_GB2312" pitchFamily="49" charset="-122"/>
              </a:rPr>
              <a:t> </a:t>
            </a:r>
          </a:p>
        </p:txBody>
      </p:sp>
      <p:graphicFrame>
        <p:nvGraphicFramePr>
          <p:cNvPr id="372738" name="Object 7"/>
          <p:cNvGraphicFramePr>
            <a:graphicFrameLocks noChangeAspect="1"/>
          </p:cNvGraphicFramePr>
          <p:nvPr/>
        </p:nvGraphicFramePr>
        <p:xfrm>
          <a:off x="2771775" y="2276475"/>
          <a:ext cx="369888" cy="360363"/>
        </p:xfrm>
        <a:graphic>
          <a:graphicData uri="http://schemas.openxmlformats.org/presentationml/2006/ole">
            <p:oleObj spid="_x0000_s372738" name="Equation" r:id="rId5" imgW="177480" imgH="177480" progId="">
              <p:embed/>
            </p:oleObj>
          </a:graphicData>
        </a:graphic>
      </p:graphicFrame>
      <p:graphicFrame>
        <p:nvGraphicFramePr>
          <p:cNvPr id="372739" name="Object 8"/>
          <p:cNvGraphicFramePr>
            <a:graphicFrameLocks noChangeAspect="1"/>
          </p:cNvGraphicFramePr>
          <p:nvPr/>
        </p:nvGraphicFramePr>
        <p:xfrm>
          <a:off x="2411413" y="2924175"/>
          <a:ext cx="442912" cy="331788"/>
        </p:xfrm>
        <a:graphic>
          <a:graphicData uri="http://schemas.openxmlformats.org/presentationml/2006/ole">
            <p:oleObj spid="_x0000_s372739" name="Equation" r:id="rId6" imgW="152280" imgH="164880" progId="">
              <p:embed/>
            </p:oleObj>
          </a:graphicData>
        </a:graphic>
      </p:graphicFrame>
      <p:graphicFrame>
        <p:nvGraphicFramePr>
          <p:cNvPr id="372740" name="Object 9"/>
          <p:cNvGraphicFramePr>
            <a:graphicFrameLocks noChangeAspect="1"/>
          </p:cNvGraphicFramePr>
          <p:nvPr/>
        </p:nvGraphicFramePr>
        <p:xfrm>
          <a:off x="2771775" y="3500438"/>
          <a:ext cx="379413" cy="492125"/>
        </p:xfrm>
        <a:graphic>
          <a:graphicData uri="http://schemas.openxmlformats.org/presentationml/2006/ole">
            <p:oleObj spid="_x0000_s372740" name="Equation" r:id="rId7" imgW="152280" imgH="203040" progId="">
              <p:embed/>
            </p:oleObj>
          </a:graphicData>
        </a:graphic>
      </p:graphicFrame>
      <p:sp>
        <p:nvSpPr>
          <p:cNvPr id="372742"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代数运算</a:t>
            </a:r>
          </a:p>
        </p:txBody>
      </p:sp>
      <p:sp>
        <p:nvSpPr>
          <p:cNvPr id="12" name="灯片编号占位符 11"/>
          <p:cNvSpPr>
            <a:spLocks noGrp="1"/>
          </p:cNvSpPr>
          <p:nvPr>
            <p:ph type="sldNum" sz="quarter" idx="10"/>
          </p:nvPr>
        </p:nvSpPr>
        <p:spPr/>
        <p:txBody>
          <a:bodyPr/>
          <a:lstStyle/>
          <a:p>
            <a:pPr>
              <a:defRPr/>
            </a:pPr>
            <a:fld id="{0FEAAC90-16CE-4753-AD3C-9177C1373262}" type="slidenum">
              <a:rPr lang="en-US" altLang="zh-CN"/>
              <a:pPr>
                <a:defRPr/>
              </a:pPr>
              <a:t>7</a:t>
            </a:fld>
            <a:endParaRPr lang="en-US" altLang="zh-CN" dirty="0"/>
          </a:p>
        </p:txBody>
      </p:sp>
    </p:spTree>
  </p:cSld>
  <p:clrMapOvr>
    <a:masterClrMapping/>
  </p:clrMapOvr>
  <p:transition>
    <p:pull dir="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71" name="内容占位符 2"/>
          <p:cNvSpPr>
            <a:spLocks noGrp="1"/>
          </p:cNvSpPr>
          <p:nvPr>
            <p:ph idx="4294967295"/>
          </p:nvPr>
        </p:nvSpPr>
        <p:spPr>
          <a:xfrm>
            <a:off x="500063" y="1196975"/>
            <a:ext cx="7858125" cy="1828800"/>
          </a:xfrm>
        </p:spPr>
        <p:txBody>
          <a:bodyPr/>
          <a:lstStyle/>
          <a:p>
            <a:pPr>
              <a:buFont typeface="Wingdings" pitchFamily="2" charset="2"/>
              <a:buNone/>
            </a:pPr>
            <a:r>
              <a:rPr lang="zh-CN" altLang="en-US" sz="2800" b="1" smtClean="0">
                <a:solidFill>
                  <a:srgbClr val="C00000"/>
                </a:solidFill>
                <a:latin typeface="楷体_GB2312" pitchFamily="49" charset="-122"/>
                <a:ea typeface="楷体_GB2312" pitchFamily="49" charset="-122"/>
                <a:cs typeface="Times New Roman" pitchFamily="18" charset="0"/>
              </a:rPr>
              <a:t>定义</a:t>
            </a:r>
            <a:r>
              <a:rPr lang="en-US" altLang="zh-CN" sz="2800" b="1" smtClean="0">
                <a:solidFill>
                  <a:srgbClr val="C00000"/>
                </a:solidFill>
                <a:latin typeface="楷体_GB2312" pitchFamily="49" charset="-122"/>
                <a:ea typeface="楷体_GB2312" pitchFamily="49" charset="-122"/>
                <a:cs typeface="Times New Roman" pitchFamily="18" charset="0"/>
              </a:rPr>
              <a:t>1.14 </a:t>
            </a:r>
            <a:r>
              <a:rPr lang="zh-CN" altLang="en-US" sz="2800" b="1" smtClean="0">
                <a:solidFill>
                  <a:schemeClr val="tx1"/>
                </a:solidFill>
                <a:latin typeface="楷体_GB2312" pitchFamily="49" charset="-122"/>
                <a:ea typeface="楷体_GB2312" pitchFamily="49" charset="-122"/>
                <a:cs typeface="Times New Roman" pitchFamily="18" charset="0"/>
              </a:rPr>
              <a:t>设      ，    ，称</a:t>
            </a:r>
          </a:p>
          <a:p>
            <a:pPr>
              <a:buFont typeface="Wingdings" pitchFamily="2" charset="2"/>
              <a:buNone/>
            </a:pPr>
            <a:endParaRPr lang="zh-CN" altLang="en-US" sz="2800" b="1" smtClean="0">
              <a:solidFill>
                <a:schemeClr val="tx1"/>
              </a:solidFill>
              <a:latin typeface="楷体_GB2312" pitchFamily="49" charset="-122"/>
              <a:ea typeface="楷体_GB2312" pitchFamily="49" charset="-122"/>
              <a:cs typeface="Times New Roman" pitchFamily="18" charset="0"/>
            </a:endParaRPr>
          </a:p>
          <a:p>
            <a:pPr>
              <a:spcBef>
                <a:spcPts val="1200"/>
              </a:spcBef>
              <a:buFont typeface="Wingdings" pitchFamily="2" charset="2"/>
              <a:buNone/>
            </a:pPr>
            <a:r>
              <a:rPr lang="zh-CN" altLang="en-US" sz="2800" b="1" smtClean="0">
                <a:solidFill>
                  <a:schemeClr val="tx1"/>
                </a:solidFill>
                <a:latin typeface="楷体_GB2312" pitchFamily="49" charset="-122"/>
                <a:ea typeface="楷体_GB2312" pitchFamily="49" charset="-122"/>
                <a:cs typeface="Times New Roman" pitchFamily="18" charset="0"/>
              </a:rPr>
              <a:t>为  在  中以  为代表元的</a:t>
            </a:r>
            <a:r>
              <a:rPr lang="zh-CN" altLang="en-US" sz="2800" b="1" smtClean="0">
                <a:solidFill>
                  <a:srgbClr val="C00000"/>
                </a:solidFill>
                <a:latin typeface="楷体_GB2312" pitchFamily="49" charset="-122"/>
                <a:ea typeface="楷体_GB2312" pitchFamily="49" charset="-122"/>
                <a:cs typeface="Times New Roman" pitchFamily="18" charset="0"/>
              </a:rPr>
              <a:t>右陪集</a:t>
            </a:r>
            <a:r>
              <a:rPr lang="en-US" altLang="zh-CN" sz="2800" b="1" smtClean="0">
                <a:solidFill>
                  <a:schemeClr val="tx1"/>
                </a:solidFill>
                <a:latin typeface="楷体_GB2312" pitchFamily="49" charset="-122"/>
                <a:ea typeface="楷体_GB2312" pitchFamily="49" charset="-122"/>
                <a:cs typeface="Times New Roman" pitchFamily="18" charset="0"/>
              </a:rPr>
              <a:t>.</a:t>
            </a:r>
          </a:p>
        </p:txBody>
      </p:sp>
      <p:graphicFrame>
        <p:nvGraphicFramePr>
          <p:cNvPr id="16386" name="Object 4"/>
          <p:cNvGraphicFramePr>
            <a:graphicFrameLocks noChangeAspect="1"/>
          </p:cNvGraphicFramePr>
          <p:nvPr/>
        </p:nvGraphicFramePr>
        <p:xfrm>
          <a:off x="2490788" y="1270000"/>
          <a:ext cx="1073150" cy="428625"/>
        </p:xfrm>
        <a:graphic>
          <a:graphicData uri="http://schemas.openxmlformats.org/presentationml/2006/ole">
            <p:oleObj spid="_x0000_s608261" name="Equation" r:id="rId4" imgW="444240" imgH="177480" progId="">
              <p:embed/>
            </p:oleObj>
          </a:graphicData>
        </a:graphic>
      </p:graphicFrame>
      <p:graphicFrame>
        <p:nvGraphicFramePr>
          <p:cNvPr id="16387" name="Object 3"/>
          <p:cNvGraphicFramePr>
            <a:graphicFrameLocks noChangeAspect="1"/>
          </p:cNvGraphicFramePr>
          <p:nvPr/>
        </p:nvGraphicFramePr>
        <p:xfrm>
          <a:off x="3797300" y="1270000"/>
          <a:ext cx="919163" cy="428625"/>
        </p:xfrm>
        <a:graphic>
          <a:graphicData uri="http://schemas.openxmlformats.org/presentationml/2006/ole">
            <p:oleObj spid="_x0000_s608262" name="Equation" r:id="rId5" imgW="380880" imgH="177480" progId="">
              <p:embed/>
            </p:oleObj>
          </a:graphicData>
        </a:graphic>
      </p:graphicFrame>
      <p:graphicFrame>
        <p:nvGraphicFramePr>
          <p:cNvPr id="16388" name="Object 6"/>
          <p:cNvGraphicFramePr>
            <a:graphicFrameLocks noChangeAspect="1"/>
          </p:cNvGraphicFramePr>
          <p:nvPr/>
        </p:nvGraphicFramePr>
        <p:xfrm>
          <a:off x="2322513" y="1795463"/>
          <a:ext cx="2882900" cy="490537"/>
        </p:xfrm>
        <a:graphic>
          <a:graphicData uri="http://schemas.openxmlformats.org/presentationml/2006/ole">
            <p:oleObj spid="_x0000_s608263" name="Equation" r:id="rId6" imgW="1193760" imgH="203040" progId="">
              <p:embed/>
            </p:oleObj>
          </a:graphicData>
        </a:graphic>
      </p:graphicFrame>
      <p:graphicFrame>
        <p:nvGraphicFramePr>
          <p:cNvPr id="16389" name="Object 7"/>
          <p:cNvGraphicFramePr>
            <a:graphicFrameLocks noChangeAspect="1"/>
          </p:cNvGraphicFramePr>
          <p:nvPr/>
        </p:nvGraphicFramePr>
        <p:xfrm>
          <a:off x="1000125" y="2379663"/>
          <a:ext cx="360363" cy="334962"/>
        </p:xfrm>
        <a:graphic>
          <a:graphicData uri="http://schemas.openxmlformats.org/presentationml/2006/ole">
            <p:oleObj spid="_x0000_s608264" name="Equation" r:id="rId7" imgW="177480" imgH="164880" progId="">
              <p:embed/>
            </p:oleObj>
          </a:graphicData>
        </a:graphic>
      </p:graphicFrame>
      <p:graphicFrame>
        <p:nvGraphicFramePr>
          <p:cNvPr id="16390" name="Object 8"/>
          <p:cNvGraphicFramePr>
            <a:graphicFrameLocks noChangeAspect="1"/>
          </p:cNvGraphicFramePr>
          <p:nvPr/>
        </p:nvGraphicFramePr>
        <p:xfrm>
          <a:off x="1643063" y="2357438"/>
          <a:ext cx="398462" cy="428625"/>
        </p:xfrm>
        <a:graphic>
          <a:graphicData uri="http://schemas.openxmlformats.org/presentationml/2006/ole">
            <p:oleObj spid="_x0000_s608265" name="Equation" r:id="rId8" imgW="164880" imgH="177480" progId="">
              <p:embed/>
            </p:oleObj>
          </a:graphicData>
        </a:graphic>
      </p:graphicFrame>
      <p:graphicFrame>
        <p:nvGraphicFramePr>
          <p:cNvPr id="16391" name="Object 11"/>
          <p:cNvGraphicFramePr>
            <a:graphicFrameLocks noChangeAspect="1"/>
          </p:cNvGraphicFramePr>
          <p:nvPr/>
        </p:nvGraphicFramePr>
        <p:xfrm>
          <a:off x="2786063" y="2420938"/>
          <a:ext cx="306387" cy="336550"/>
        </p:xfrm>
        <a:graphic>
          <a:graphicData uri="http://schemas.openxmlformats.org/presentationml/2006/ole">
            <p:oleObj spid="_x0000_s608266" name="Equation" r:id="rId9" imgW="126720" imgH="139680" progId="">
              <p:embed/>
            </p:oleObj>
          </a:graphicData>
        </a:graphic>
      </p:graphicFrame>
      <p:sp>
        <p:nvSpPr>
          <p:cNvPr id="608272" name="Rectangle 3"/>
          <p:cNvSpPr txBox="1">
            <a:spLocks noChangeArrowheads="1"/>
          </p:cNvSpPr>
          <p:nvPr/>
        </p:nvSpPr>
        <p:spPr bwMode="auto">
          <a:xfrm>
            <a:off x="571500" y="3357563"/>
            <a:ext cx="7745413" cy="1223962"/>
          </a:xfrm>
          <a:prstGeom prst="rect">
            <a:avLst/>
          </a:prstGeom>
          <a:noFill/>
          <a:ln w="9525">
            <a:noFill/>
            <a:miter lim="800000"/>
            <a:headEnd/>
            <a:tailEnd/>
          </a:ln>
        </p:spPr>
        <p:txBody>
          <a:bodyPr/>
          <a:lstStyle/>
          <a:p>
            <a:pPr marL="287338" indent="-342900">
              <a:lnSpc>
                <a:spcPct val="125000"/>
              </a:lnSpc>
              <a:spcBef>
                <a:spcPts val="1200"/>
              </a:spcBef>
              <a:buClr>
                <a:schemeClr val="folHlink"/>
              </a:buClr>
              <a:buSzPct val="90000"/>
              <a:buFont typeface="Wingdings" pitchFamily="2" charset="2"/>
              <a:buNone/>
            </a:pPr>
            <a:r>
              <a:rPr kumimoji="0" lang="zh-CN" altLang="en-US" b="1">
                <a:solidFill>
                  <a:srgbClr val="0033CC"/>
                </a:solidFill>
                <a:latin typeface="楷体_GB2312" pitchFamily="49" charset="-122"/>
                <a:ea typeface="楷体_GB2312" pitchFamily="49" charset="-122"/>
              </a:rPr>
              <a:t>例</a:t>
            </a:r>
            <a:r>
              <a:rPr kumimoji="0" lang="en-US" altLang="zh-CN" b="1">
                <a:solidFill>
                  <a:srgbClr val="0033CC"/>
                </a:solidFill>
                <a:latin typeface="楷体_GB2312" pitchFamily="49" charset="-122"/>
                <a:ea typeface="楷体_GB2312" pitchFamily="49" charset="-122"/>
              </a:rPr>
              <a:t>1</a:t>
            </a:r>
            <a:r>
              <a:rPr kumimoji="0" lang="zh-CN" altLang="en-US" b="1">
                <a:latin typeface="楷体_GB2312" pitchFamily="49" charset="-122"/>
                <a:ea typeface="楷体_GB2312" pitchFamily="49" charset="-122"/>
              </a:rPr>
              <a:t>：</a:t>
            </a:r>
            <a:r>
              <a:rPr kumimoji="0" lang="en-US" altLang="zh-CN" i="1">
                <a:latin typeface="楷体_GB2312" pitchFamily="49" charset="-122"/>
                <a:ea typeface="楷体_GB2312" pitchFamily="49" charset="-122"/>
              </a:rPr>
              <a:t>H</a:t>
            </a:r>
            <a:r>
              <a:rPr kumimoji="0" lang="en-US" altLang="zh-CN" b="1">
                <a:latin typeface="楷体_GB2312" pitchFamily="49" charset="-122"/>
                <a:ea typeface="楷体_GB2312" pitchFamily="49" charset="-122"/>
              </a:rPr>
              <a:t>={0, 2, 4, 6}</a:t>
            </a:r>
            <a:r>
              <a:rPr kumimoji="0" lang="zh-CN" altLang="en-US" b="1">
                <a:latin typeface="楷体_GB2312" pitchFamily="49" charset="-122"/>
                <a:ea typeface="楷体_GB2312" pitchFamily="49" charset="-122"/>
              </a:rPr>
              <a:t>为</a:t>
            </a:r>
            <a:r>
              <a:rPr kumimoji="0" lang="en-US" altLang="zh-CN" b="1">
                <a:latin typeface="楷体_GB2312" pitchFamily="49" charset="-122"/>
                <a:ea typeface="楷体_GB2312" pitchFamily="49" charset="-122"/>
              </a:rPr>
              <a:t>(</a:t>
            </a:r>
            <a:r>
              <a:rPr kumimoji="0" lang="en-US" altLang="zh-CN" b="1" i="1">
                <a:latin typeface="楷体_GB2312" pitchFamily="49" charset="-122"/>
                <a:ea typeface="楷体_GB2312" pitchFamily="49" charset="-122"/>
              </a:rPr>
              <a:t>Z</a:t>
            </a:r>
            <a:r>
              <a:rPr kumimoji="0" lang="en-US" altLang="zh-CN" b="1" baseline="-25000">
                <a:latin typeface="楷体_GB2312" pitchFamily="49" charset="-122"/>
                <a:ea typeface="楷体_GB2312" pitchFamily="49" charset="-122"/>
              </a:rPr>
              <a:t>8</a:t>
            </a:r>
            <a:r>
              <a:rPr kumimoji="0" lang="en-US" altLang="zh-CN" b="1">
                <a:latin typeface="楷体_GB2312" pitchFamily="49" charset="-122"/>
                <a:ea typeface="楷体_GB2312" pitchFamily="49" charset="-122"/>
              </a:rPr>
              <a:t> ,   )</a:t>
            </a:r>
            <a:r>
              <a:rPr kumimoji="0" lang="zh-CN" altLang="en-US" b="1">
                <a:latin typeface="楷体_GB2312" pitchFamily="49" charset="-122"/>
                <a:ea typeface="楷体_GB2312" pitchFamily="49" charset="-122"/>
              </a:rPr>
              <a:t>的</a:t>
            </a:r>
            <a:r>
              <a:rPr kumimoji="0" lang="en-US" altLang="zh-CN" b="1">
                <a:latin typeface="楷体_GB2312" pitchFamily="49" charset="-122"/>
                <a:ea typeface="楷体_GB2312" pitchFamily="49" charset="-122"/>
              </a:rPr>
              <a:t>4</a:t>
            </a:r>
            <a:r>
              <a:rPr kumimoji="0" lang="zh-CN" altLang="en-US" b="1">
                <a:latin typeface="楷体_GB2312" pitchFamily="49" charset="-122"/>
                <a:ea typeface="楷体_GB2312" pitchFamily="49" charset="-122"/>
              </a:rPr>
              <a:t>阶子群，以</a:t>
            </a:r>
            <a:r>
              <a:rPr kumimoji="0" lang="en-US" altLang="zh-CN" b="1">
                <a:latin typeface="楷体_GB2312" pitchFamily="49" charset="-122"/>
                <a:ea typeface="楷体_GB2312" pitchFamily="49" charset="-122"/>
              </a:rPr>
              <a:t>3</a:t>
            </a:r>
            <a:r>
              <a:rPr kumimoji="0" lang="zh-CN" altLang="en-US" b="1">
                <a:latin typeface="楷体_GB2312" pitchFamily="49" charset="-122"/>
                <a:ea typeface="楷体_GB2312" pitchFamily="49" charset="-122"/>
              </a:rPr>
              <a:t>为代表元的右陪集为：</a:t>
            </a:r>
            <a:endParaRPr kumimoji="0" lang="en-US" altLang="zh-CN" b="1">
              <a:latin typeface="楷体_GB2312" pitchFamily="49" charset="-122"/>
              <a:ea typeface="楷体_GB2312" pitchFamily="49" charset="-122"/>
            </a:endParaRPr>
          </a:p>
        </p:txBody>
      </p:sp>
      <p:graphicFrame>
        <p:nvGraphicFramePr>
          <p:cNvPr id="608268" name="Object 20"/>
          <p:cNvGraphicFramePr>
            <a:graphicFrameLocks noChangeAspect="1"/>
          </p:cNvGraphicFramePr>
          <p:nvPr/>
        </p:nvGraphicFramePr>
        <p:xfrm>
          <a:off x="1763713" y="4594225"/>
          <a:ext cx="2601912" cy="563563"/>
        </p:xfrm>
        <a:graphic>
          <a:graphicData uri="http://schemas.openxmlformats.org/presentationml/2006/ole">
            <p:oleObj spid="_x0000_s608268" name="Equation" r:id="rId10" imgW="939600" imgH="203040" progId="">
              <p:embed/>
            </p:oleObj>
          </a:graphicData>
        </a:graphic>
      </p:graphicFrame>
      <p:sp>
        <p:nvSpPr>
          <p:cNvPr id="608273" name="Rectangle 86"/>
          <p:cNvSpPr>
            <a:spLocks noChangeArrowheads="1"/>
          </p:cNvSpPr>
          <p:nvPr/>
        </p:nvSpPr>
        <p:spPr bwMode="auto">
          <a:xfrm>
            <a:off x="214313" y="0"/>
            <a:ext cx="8429625"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1.3.1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正规子群与商群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陪集及其分解</a:t>
            </a:r>
          </a:p>
        </p:txBody>
      </p:sp>
      <p:graphicFrame>
        <p:nvGraphicFramePr>
          <p:cNvPr id="608270" name="Object 14"/>
          <p:cNvGraphicFramePr>
            <a:graphicFrameLocks noChangeAspect="1"/>
          </p:cNvGraphicFramePr>
          <p:nvPr/>
        </p:nvGraphicFramePr>
        <p:xfrm>
          <a:off x="5219700" y="3500438"/>
          <a:ext cx="500063" cy="536575"/>
        </p:xfrm>
        <a:graphic>
          <a:graphicData uri="http://schemas.openxmlformats.org/presentationml/2006/ole">
            <p:oleObj spid="_x0000_s608270" name="Equation" r:id="rId11" imgW="164880" imgH="177480" progId="">
              <p:embed/>
            </p:oleObj>
          </a:graphicData>
        </a:graphic>
      </p:graphicFrame>
      <p:sp>
        <p:nvSpPr>
          <p:cNvPr id="14" name="灯片编号占位符 2"/>
          <p:cNvSpPr txBox="1">
            <a:spLocks noGrp="1"/>
          </p:cNvSpPr>
          <p:nvPr/>
        </p:nvSpPr>
        <p:spPr>
          <a:xfrm>
            <a:off x="8143875" y="6384925"/>
            <a:ext cx="928688" cy="428625"/>
          </a:xfrm>
          <a:prstGeom prst="rect">
            <a:avLst/>
          </a:prstGeom>
          <a:noFill/>
        </p:spPr>
        <p:txBody>
          <a:bodyPr/>
          <a:lstStyle/>
          <a:p>
            <a:pPr>
              <a:defRPr/>
            </a:pPr>
            <a:fld id="{FB226451-40C0-4F21-AC44-5F999FE80FA0}" type="slidenum">
              <a:rPr lang="en-US" altLang="zh-CN" sz="2000">
                <a:solidFill>
                  <a:schemeClr val="bg1">
                    <a:lumMod val="50000"/>
                  </a:schemeClr>
                </a:solidFill>
                <a:ea typeface="宋体" pitchFamily="2" charset="-122"/>
              </a:rPr>
              <a:pPr>
                <a:defRPr/>
              </a:pPr>
              <a:t>70</a:t>
            </a:fld>
            <a:endParaRPr lang="en-US" altLang="zh-CN" sz="2000">
              <a:solidFill>
                <a:schemeClr val="bg1">
                  <a:lumMod val="50000"/>
                </a:schemeClr>
              </a:solidFill>
              <a:ea typeface="宋体" pitchFamily="2" charset="-122"/>
            </a:endParaRPr>
          </a:p>
        </p:txBody>
      </p:sp>
      <p:sp>
        <p:nvSpPr>
          <p:cNvPr id="608277" name="Text Box 21"/>
          <p:cNvSpPr txBox="1">
            <a:spLocks noChangeArrowheads="1"/>
          </p:cNvSpPr>
          <p:nvPr/>
        </p:nvSpPr>
        <p:spPr bwMode="auto">
          <a:xfrm>
            <a:off x="1763713" y="5300663"/>
            <a:ext cx="976312" cy="519112"/>
          </a:xfrm>
          <a:prstGeom prst="rect">
            <a:avLst/>
          </a:prstGeom>
          <a:noFill/>
          <a:ln w="9525">
            <a:noFill/>
            <a:miter lim="800000"/>
            <a:headEnd/>
            <a:tailEnd/>
          </a:ln>
        </p:spPr>
        <p:txBody>
          <a:bodyPr wrap="none">
            <a:spAutoFit/>
          </a:bodyPr>
          <a:lstStyle/>
          <a:p>
            <a:r>
              <a:rPr lang="en-US" altLang="zh-CN"/>
              <a:t>H2=?</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8268"/>
                                        </p:tgtEl>
                                        <p:attrNameLst>
                                          <p:attrName>style.visibility</p:attrName>
                                        </p:attrNameLst>
                                      </p:cBhvr>
                                      <p:to>
                                        <p:strVal val="visible"/>
                                      </p:to>
                                    </p:set>
                                    <p:animEffect transition="in" filter="blinds(horizontal)">
                                      <p:cBhvr>
                                        <p:cTn id="7" dur="500"/>
                                        <p:tgtEl>
                                          <p:spTgt spid="6082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8277"/>
                                        </p:tgtEl>
                                        <p:attrNameLst>
                                          <p:attrName>style.visibility</p:attrName>
                                        </p:attrNameLst>
                                      </p:cBhvr>
                                      <p:to>
                                        <p:strVal val="visible"/>
                                      </p:to>
                                    </p:set>
                                    <p:animEffect transition="in" filter="blinds(horizontal)">
                                      <p:cBhvr>
                                        <p:cTn id="12" dur="500"/>
                                        <p:tgtEl>
                                          <p:spTgt spid="608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7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2"/>
          <p:cNvSpPr txBox="1">
            <a:spLocks noGrp="1"/>
          </p:cNvSpPr>
          <p:nvPr/>
        </p:nvSpPr>
        <p:spPr>
          <a:xfrm>
            <a:off x="8215313" y="6429375"/>
            <a:ext cx="928687" cy="428625"/>
          </a:xfrm>
          <a:prstGeom prst="rect">
            <a:avLst/>
          </a:prstGeom>
          <a:noFill/>
        </p:spPr>
        <p:txBody>
          <a:bodyPr/>
          <a:lstStyle/>
          <a:p>
            <a:pPr>
              <a:defRPr/>
            </a:pPr>
            <a:fld id="{AFB113BC-046A-4145-B7CA-0A255072FF99}" type="slidenum">
              <a:rPr lang="en-US" altLang="zh-CN" sz="2000">
                <a:solidFill>
                  <a:schemeClr val="bg1">
                    <a:lumMod val="50000"/>
                  </a:schemeClr>
                </a:solidFill>
                <a:ea typeface="宋体" pitchFamily="2" charset="-122"/>
              </a:rPr>
              <a:pPr>
                <a:defRPr/>
              </a:pPr>
              <a:t>71</a:t>
            </a:fld>
            <a:endParaRPr lang="en-US" altLang="zh-CN" sz="2000">
              <a:solidFill>
                <a:schemeClr val="bg1">
                  <a:lumMod val="50000"/>
                </a:schemeClr>
              </a:solidFill>
              <a:ea typeface="宋体" pitchFamily="2" charset="-122"/>
            </a:endParaRPr>
          </a:p>
        </p:txBody>
      </p:sp>
      <p:sp>
        <p:nvSpPr>
          <p:cNvPr id="610324" name="内容占位符 2"/>
          <p:cNvSpPr>
            <a:spLocks noGrp="1"/>
          </p:cNvSpPr>
          <p:nvPr>
            <p:ph idx="4294967295"/>
          </p:nvPr>
        </p:nvSpPr>
        <p:spPr>
          <a:xfrm>
            <a:off x="357188" y="1125538"/>
            <a:ext cx="7023100" cy="576262"/>
          </a:xfrm>
        </p:spPr>
        <p:txBody>
          <a:bodyPr/>
          <a:lstStyle/>
          <a:p>
            <a:pPr>
              <a:buFont typeface="Wingdings" pitchFamily="2" charset="2"/>
              <a:buNone/>
            </a:pPr>
            <a:r>
              <a:rPr lang="zh-CN" altLang="en-US" sz="2800" b="1" smtClean="0">
                <a:solidFill>
                  <a:srgbClr val="C00000"/>
                </a:solidFill>
                <a:latin typeface="楷体_GB2312" pitchFamily="49" charset="-122"/>
                <a:ea typeface="楷体_GB2312" pitchFamily="49" charset="-122"/>
                <a:cs typeface="Times New Roman" pitchFamily="18" charset="0"/>
              </a:rPr>
              <a:t>定理</a:t>
            </a:r>
            <a:r>
              <a:rPr lang="en-US" altLang="zh-CN" sz="2800" b="1" smtClean="0">
                <a:solidFill>
                  <a:srgbClr val="C00000"/>
                </a:solidFill>
                <a:latin typeface="楷体_GB2312" pitchFamily="49" charset="-122"/>
                <a:ea typeface="楷体_GB2312" pitchFamily="49" charset="-122"/>
                <a:cs typeface="Times New Roman" pitchFamily="18" charset="0"/>
              </a:rPr>
              <a:t>1.15 </a:t>
            </a:r>
            <a:r>
              <a:rPr lang="zh-CN" altLang="en-US" sz="2800" b="1" smtClean="0">
                <a:solidFill>
                  <a:schemeClr val="tx1"/>
                </a:solidFill>
                <a:latin typeface="楷体_GB2312" pitchFamily="49" charset="-122"/>
                <a:ea typeface="楷体_GB2312" pitchFamily="49" charset="-122"/>
                <a:cs typeface="Times New Roman" pitchFamily="18" charset="0"/>
              </a:rPr>
              <a:t>设      ，    ，     </a:t>
            </a:r>
            <a:r>
              <a:rPr lang="en-US" altLang="zh-CN" sz="2800" b="1" smtClean="0">
                <a:solidFill>
                  <a:schemeClr val="tx1"/>
                </a:solidFill>
                <a:latin typeface="楷体_GB2312" pitchFamily="49" charset="-122"/>
                <a:ea typeface="楷体_GB2312" pitchFamily="49" charset="-122"/>
                <a:cs typeface="Times New Roman" pitchFamily="18" charset="0"/>
              </a:rPr>
              <a:t>,</a:t>
            </a:r>
            <a:r>
              <a:rPr lang="zh-CN" altLang="en-US" sz="2800" b="1" smtClean="0">
                <a:solidFill>
                  <a:schemeClr val="tx1"/>
                </a:solidFill>
                <a:latin typeface="楷体_GB2312" pitchFamily="49" charset="-122"/>
                <a:ea typeface="楷体_GB2312" pitchFamily="49" charset="-122"/>
                <a:cs typeface="Times New Roman" pitchFamily="18" charset="0"/>
              </a:rPr>
              <a:t>则：</a:t>
            </a:r>
          </a:p>
        </p:txBody>
      </p:sp>
      <p:graphicFrame>
        <p:nvGraphicFramePr>
          <p:cNvPr id="16386" name="Object 4"/>
          <p:cNvGraphicFramePr>
            <a:graphicFrameLocks noChangeAspect="1"/>
          </p:cNvGraphicFramePr>
          <p:nvPr/>
        </p:nvGraphicFramePr>
        <p:xfrm>
          <a:off x="2428875" y="1198563"/>
          <a:ext cx="1073150" cy="428625"/>
        </p:xfrm>
        <a:graphic>
          <a:graphicData uri="http://schemas.openxmlformats.org/presentationml/2006/ole">
            <p:oleObj spid="_x0000_s610309" name="Equation" r:id="rId3" imgW="444240" imgH="177480" progId="">
              <p:embed/>
            </p:oleObj>
          </a:graphicData>
        </a:graphic>
      </p:graphicFrame>
      <p:graphicFrame>
        <p:nvGraphicFramePr>
          <p:cNvPr id="16387" name="Object 3"/>
          <p:cNvGraphicFramePr>
            <a:graphicFrameLocks noChangeAspect="1"/>
          </p:cNvGraphicFramePr>
          <p:nvPr/>
        </p:nvGraphicFramePr>
        <p:xfrm>
          <a:off x="3643313" y="1201738"/>
          <a:ext cx="919162" cy="428625"/>
        </p:xfrm>
        <a:graphic>
          <a:graphicData uri="http://schemas.openxmlformats.org/presentationml/2006/ole">
            <p:oleObj spid="_x0000_s610310" name="Equation" r:id="rId4" imgW="380880" imgH="177480" progId="">
              <p:embed/>
            </p:oleObj>
          </a:graphicData>
        </a:graphic>
      </p:graphicFrame>
      <p:sp>
        <p:nvSpPr>
          <p:cNvPr id="610325" name="Rectangle 3"/>
          <p:cNvSpPr txBox="1">
            <a:spLocks noChangeArrowheads="1"/>
          </p:cNvSpPr>
          <p:nvPr/>
        </p:nvSpPr>
        <p:spPr bwMode="auto">
          <a:xfrm>
            <a:off x="900113" y="1701800"/>
            <a:ext cx="863600" cy="571500"/>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None/>
            </a:pPr>
            <a:r>
              <a:rPr kumimoji="0" lang="en-US" altLang="zh-CN" b="1">
                <a:latin typeface="宋体" charset="-122"/>
              </a:rPr>
              <a:t>1</a:t>
            </a:r>
            <a:r>
              <a:rPr kumimoji="0" lang="zh-CN" altLang="en-US" b="1">
                <a:latin typeface="宋体" charset="-122"/>
              </a:rPr>
              <a:t>）</a:t>
            </a:r>
          </a:p>
        </p:txBody>
      </p:sp>
      <p:graphicFrame>
        <p:nvGraphicFramePr>
          <p:cNvPr id="16392" name="Object 12"/>
          <p:cNvGraphicFramePr>
            <a:graphicFrameLocks noChangeAspect="1"/>
          </p:cNvGraphicFramePr>
          <p:nvPr/>
        </p:nvGraphicFramePr>
        <p:xfrm>
          <a:off x="1692275" y="1782763"/>
          <a:ext cx="1747838" cy="490537"/>
        </p:xfrm>
        <a:graphic>
          <a:graphicData uri="http://schemas.openxmlformats.org/presentationml/2006/ole">
            <p:oleObj spid="_x0000_s610312" name="Equation" r:id="rId5" imgW="723600" imgH="203040" progId="">
              <p:embed/>
            </p:oleObj>
          </a:graphicData>
        </a:graphic>
      </p:graphicFrame>
      <p:sp>
        <p:nvSpPr>
          <p:cNvPr id="610326" name="Rectangle 3"/>
          <p:cNvSpPr txBox="1">
            <a:spLocks noChangeArrowheads="1"/>
          </p:cNvSpPr>
          <p:nvPr/>
        </p:nvSpPr>
        <p:spPr bwMode="auto">
          <a:xfrm>
            <a:off x="900113" y="2206625"/>
            <a:ext cx="719137" cy="571500"/>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None/>
            </a:pPr>
            <a:r>
              <a:rPr kumimoji="0" lang="en-US" altLang="zh-CN" b="1">
                <a:latin typeface="宋体" charset="-122"/>
              </a:rPr>
              <a:t>2</a:t>
            </a:r>
            <a:r>
              <a:rPr kumimoji="0" lang="zh-CN" altLang="en-US" b="1">
                <a:latin typeface="宋体" charset="-122"/>
              </a:rPr>
              <a:t>） </a:t>
            </a:r>
          </a:p>
        </p:txBody>
      </p:sp>
      <p:graphicFrame>
        <p:nvGraphicFramePr>
          <p:cNvPr id="16393" name="Object 17"/>
          <p:cNvGraphicFramePr>
            <a:graphicFrameLocks noChangeAspect="1"/>
          </p:cNvGraphicFramePr>
          <p:nvPr/>
        </p:nvGraphicFramePr>
        <p:xfrm>
          <a:off x="1619250" y="2276475"/>
          <a:ext cx="2913063" cy="430213"/>
        </p:xfrm>
        <a:graphic>
          <a:graphicData uri="http://schemas.openxmlformats.org/presentationml/2006/ole">
            <p:oleObj spid="_x0000_s610317" name="Equation" r:id="rId6" imgW="1206360" imgH="177480" progId="">
              <p:embed/>
            </p:oleObj>
          </a:graphicData>
        </a:graphic>
      </p:graphicFrame>
      <p:sp>
        <p:nvSpPr>
          <p:cNvPr id="610328" name="Text Box 15"/>
          <p:cNvSpPr txBox="1">
            <a:spLocks noChangeArrowheads="1"/>
          </p:cNvSpPr>
          <p:nvPr/>
        </p:nvSpPr>
        <p:spPr bwMode="auto">
          <a:xfrm>
            <a:off x="468313" y="3175000"/>
            <a:ext cx="7777162" cy="1117600"/>
          </a:xfrm>
          <a:prstGeom prst="rect">
            <a:avLst/>
          </a:prstGeom>
          <a:noFill/>
          <a:ln w="9525">
            <a:noFill/>
            <a:miter lim="800000"/>
            <a:headEnd/>
            <a:tailEnd/>
          </a:ln>
        </p:spPr>
        <p:txBody>
          <a:bodyPr>
            <a:spAutoFit/>
          </a:bodyPr>
          <a:lstStyle/>
          <a:p>
            <a:pPr marL="712788" indent="-712788">
              <a:lnSpc>
                <a:spcPct val="120000"/>
              </a:lnSpc>
              <a:spcBef>
                <a:spcPct val="10000"/>
              </a:spcBef>
            </a:pPr>
            <a:r>
              <a:rPr lang="zh-CN" altLang="en-US" b="1">
                <a:solidFill>
                  <a:srgbClr val="FF3300"/>
                </a:solidFill>
                <a:latin typeface="楷体_GB2312" pitchFamily="49" charset="-122"/>
                <a:ea typeface="楷体_GB2312" pitchFamily="49" charset="-122"/>
              </a:rPr>
              <a:t>注</a:t>
            </a:r>
            <a:r>
              <a:rPr lang="zh-CN" altLang="en-US" b="1">
                <a:latin typeface="楷体_GB2312" pitchFamily="49" charset="-122"/>
                <a:ea typeface="楷体_GB2312" pitchFamily="49" charset="-122"/>
              </a:rPr>
              <a:t>：类似于</a:t>
            </a:r>
            <a:r>
              <a:rPr lang="zh-CN" altLang="en-US" b="1">
                <a:solidFill>
                  <a:srgbClr val="0033CC"/>
                </a:solidFill>
                <a:latin typeface="楷体_GB2312" pitchFamily="49" charset="-122"/>
                <a:ea typeface="楷体_GB2312" pitchFamily="49" charset="-122"/>
              </a:rPr>
              <a:t>右陪集</a:t>
            </a:r>
            <a:r>
              <a:rPr lang="zh-CN" altLang="en-US" b="1">
                <a:latin typeface="楷体_GB2312" pitchFamily="49" charset="-122"/>
                <a:ea typeface="楷体_GB2312" pitchFamily="49" charset="-122"/>
              </a:rPr>
              <a:t>定义，可以定义</a:t>
            </a:r>
            <a:r>
              <a:rPr lang="zh-CN" altLang="en-US" b="1">
                <a:solidFill>
                  <a:srgbClr val="0033CC"/>
                </a:solidFill>
                <a:latin typeface="楷体_GB2312" pitchFamily="49" charset="-122"/>
                <a:ea typeface="楷体_GB2312" pitchFamily="49" charset="-122"/>
              </a:rPr>
              <a:t>左陪集</a:t>
            </a:r>
            <a:r>
              <a:rPr lang="zh-CN" altLang="en-US" b="1">
                <a:latin typeface="楷体_GB2312" pitchFamily="49" charset="-122"/>
                <a:ea typeface="楷体_GB2312" pitchFamily="49" charset="-122"/>
              </a:rPr>
              <a:t>，并且上述定理结论对左陪集也成立。</a:t>
            </a:r>
            <a:r>
              <a:rPr lang="zh-CN" altLang="en-US">
                <a:latin typeface="楷体_GB2312" pitchFamily="49" charset="-122"/>
                <a:ea typeface="楷体_GB2312" pitchFamily="49" charset="-122"/>
              </a:rPr>
              <a:t> </a:t>
            </a:r>
          </a:p>
        </p:txBody>
      </p:sp>
      <p:sp>
        <p:nvSpPr>
          <p:cNvPr id="2"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1.3.1</a:t>
            </a:r>
            <a:r>
              <a:rPr kumimoji="0" lang="zh-CN" altLang="en-US" sz="3600" b="1">
                <a:solidFill>
                  <a:schemeClr val="bg1"/>
                </a:solidFill>
                <a:latin typeface="黑体" pitchFamily="2" charset="-122"/>
                <a:ea typeface="黑体" pitchFamily="2" charset="-122"/>
              </a:rPr>
              <a:t>正规子群与商群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陪集及其分解</a:t>
            </a:r>
          </a:p>
        </p:txBody>
      </p:sp>
      <p:graphicFrame>
        <p:nvGraphicFramePr>
          <p:cNvPr id="3" name="Object 17"/>
          <p:cNvGraphicFramePr>
            <a:graphicFrameLocks noChangeAspect="1"/>
          </p:cNvGraphicFramePr>
          <p:nvPr/>
        </p:nvGraphicFramePr>
        <p:xfrm>
          <a:off x="4786313" y="1214438"/>
          <a:ext cx="981075" cy="428625"/>
        </p:xfrm>
        <a:graphic>
          <a:graphicData uri="http://schemas.openxmlformats.org/presentationml/2006/ole">
            <p:oleObj spid="_x0000_s610321" name="Equation" r:id="rId7" imgW="406080" imgH="177480" progId="">
              <p:embed/>
            </p:oleObj>
          </a:graphicData>
        </a:graphic>
      </p:graphicFrame>
      <p:graphicFrame>
        <p:nvGraphicFramePr>
          <p:cNvPr id="5" name="Object 18"/>
          <p:cNvGraphicFramePr>
            <a:graphicFrameLocks noChangeAspect="1"/>
          </p:cNvGraphicFramePr>
          <p:nvPr/>
        </p:nvGraphicFramePr>
        <p:xfrm>
          <a:off x="3419475" y="1793875"/>
          <a:ext cx="1379538" cy="490538"/>
        </p:xfrm>
        <a:graphic>
          <a:graphicData uri="http://schemas.openxmlformats.org/presentationml/2006/ole">
            <p:oleObj spid="_x0000_s610322" name="Equation" r:id="rId8" imgW="571320" imgH="203040" progId="">
              <p:embed/>
            </p:oleObj>
          </a:graphicData>
        </a:graphic>
      </p:graphicFrame>
      <p:sp>
        <p:nvSpPr>
          <p:cNvPr id="610329" name="Rectangle 38"/>
          <p:cNvSpPr>
            <a:spLocks noChangeArrowheads="1"/>
          </p:cNvSpPr>
          <p:nvPr/>
        </p:nvSpPr>
        <p:spPr bwMode="auto">
          <a:xfrm>
            <a:off x="250825" y="4292600"/>
            <a:ext cx="8137525" cy="1758950"/>
          </a:xfrm>
          <a:prstGeom prst="rect">
            <a:avLst/>
          </a:prstGeom>
          <a:noFill/>
          <a:ln w="9525">
            <a:noFill/>
            <a:miter lim="800000"/>
            <a:headEnd/>
            <a:tailEnd/>
          </a:ln>
        </p:spPr>
        <p:txBody>
          <a:bodyPr>
            <a:spAutoFit/>
          </a:bodyPr>
          <a:lstStyle/>
          <a:p>
            <a:pPr>
              <a:lnSpc>
                <a:spcPct val="130000"/>
              </a:lnSpc>
              <a:buSzPct val="90000"/>
              <a:buFont typeface="Wingdings" pitchFamily="2" charset="2"/>
              <a:buChar char="Ø"/>
            </a:pPr>
            <a:r>
              <a:rPr kumimoji="0" lang="zh-CN" altLang="en-US" b="1">
                <a:solidFill>
                  <a:srgbClr val="FF3300"/>
                </a:solidFill>
                <a:latin typeface="楷体_GB2312" pitchFamily="49" charset="-122"/>
                <a:ea typeface="楷体_GB2312" pitchFamily="49" charset="-122"/>
              </a:rPr>
              <a:t>补充定理 </a:t>
            </a:r>
            <a:r>
              <a:rPr kumimoji="0" lang="zh-CN" altLang="en-US" b="1">
                <a:latin typeface="楷体_GB2312" pitchFamily="49" charset="-122"/>
                <a:ea typeface="楷体_GB2312" pitchFamily="49" charset="-122"/>
              </a:rPr>
              <a:t>设</a:t>
            </a:r>
            <a:r>
              <a:rPr kumimoji="0" lang="en-US" altLang="zh-CN" b="1" i="1">
                <a:latin typeface="楷体_GB2312" pitchFamily="49" charset="-122"/>
                <a:ea typeface="楷体_GB2312" pitchFamily="49" charset="-122"/>
              </a:rPr>
              <a:t>H</a:t>
            </a:r>
            <a:r>
              <a:rPr kumimoji="0" lang="zh-CN" altLang="en-US" b="1">
                <a:latin typeface="楷体_GB2312" pitchFamily="49" charset="-122"/>
                <a:ea typeface="楷体_GB2312" pitchFamily="49" charset="-122"/>
              </a:rPr>
              <a:t>是</a:t>
            </a:r>
            <a:r>
              <a:rPr kumimoji="0" lang="en-US" altLang="zh-CN" b="1" i="1">
                <a:latin typeface="楷体_GB2312" pitchFamily="49" charset="-122"/>
                <a:ea typeface="楷体_GB2312" pitchFamily="49" charset="-122"/>
              </a:rPr>
              <a:t>G</a:t>
            </a:r>
            <a:r>
              <a:rPr kumimoji="0" lang="zh-CN" altLang="en-US" b="1">
                <a:latin typeface="楷体_GB2312" pitchFamily="49" charset="-122"/>
                <a:ea typeface="楷体_GB2312" pitchFamily="49" charset="-122"/>
              </a:rPr>
              <a:t>的子群，</a:t>
            </a:r>
            <a:r>
              <a:rPr kumimoji="0" lang="en-US" altLang="zh-CN" b="1" i="1">
                <a:latin typeface="楷体_GB2312" pitchFamily="49" charset="-122"/>
                <a:ea typeface="楷体_GB2312" pitchFamily="49" charset="-122"/>
              </a:rPr>
              <a:t>a</a:t>
            </a:r>
            <a:r>
              <a:rPr kumimoji="0" lang="en-US" altLang="zh-CN" b="1">
                <a:latin typeface="楷体_GB2312" pitchFamily="49" charset="-122"/>
                <a:ea typeface="楷体_GB2312" pitchFamily="49" charset="-122"/>
              </a:rPr>
              <a:t>∈</a:t>
            </a:r>
            <a:r>
              <a:rPr kumimoji="0" lang="en-US" altLang="zh-CN" b="1" i="1">
                <a:latin typeface="楷体_GB2312" pitchFamily="49" charset="-122"/>
                <a:ea typeface="楷体_GB2312" pitchFamily="49" charset="-122"/>
              </a:rPr>
              <a:t>G</a:t>
            </a:r>
            <a:r>
              <a:rPr kumimoji="0" lang="zh-CN" altLang="en-US" b="1">
                <a:latin typeface="楷体_GB2312" pitchFamily="49" charset="-122"/>
                <a:ea typeface="楷体_GB2312" pitchFamily="49" charset="-122"/>
              </a:rPr>
              <a:t>，则在</a:t>
            </a:r>
            <a:r>
              <a:rPr kumimoji="0" lang="zh-CN" altLang="en-US" b="1">
                <a:solidFill>
                  <a:srgbClr val="FF0000"/>
                </a:solidFill>
                <a:latin typeface="楷体_GB2312" pitchFamily="49" charset="-122"/>
                <a:ea typeface="楷体_GB2312" pitchFamily="49" charset="-122"/>
              </a:rPr>
              <a:t>等价关系</a:t>
            </a:r>
            <a:r>
              <a:rPr kumimoji="0" lang="en-US" altLang="zh-CN" b="1" i="1">
                <a:solidFill>
                  <a:srgbClr val="FF0000"/>
                </a:solidFill>
                <a:latin typeface="楷体_GB2312" pitchFamily="49" charset="-122"/>
                <a:ea typeface="楷体_GB2312" pitchFamily="49" charset="-122"/>
              </a:rPr>
              <a:t>R</a:t>
            </a:r>
            <a:r>
              <a:rPr kumimoji="0" lang="en-US" altLang="zh-CN" b="1" baseline="-25000">
                <a:solidFill>
                  <a:srgbClr val="FF0000"/>
                </a:solidFill>
                <a:latin typeface="楷体_GB2312" pitchFamily="49" charset="-122"/>
                <a:ea typeface="楷体_GB2312" pitchFamily="49" charset="-122"/>
              </a:rPr>
              <a:t>H</a:t>
            </a:r>
            <a:r>
              <a:rPr kumimoji="0" lang="zh-CN" altLang="en-US" b="1">
                <a:latin typeface="楷体_GB2312" pitchFamily="49" charset="-122"/>
                <a:ea typeface="楷体_GB2312" pitchFamily="49" charset="-122"/>
              </a:rPr>
              <a:t>下，</a:t>
            </a:r>
            <a:r>
              <a:rPr kumimoji="0" lang="en-US" altLang="zh-CN" b="1" i="1">
                <a:latin typeface="楷体_GB2312" pitchFamily="49" charset="-122"/>
                <a:ea typeface="楷体_GB2312" pitchFamily="49" charset="-122"/>
              </a:rPr>
              <a:t>a</a:t>
            </a:r>
            <a:r>
              <a:rPr kumimoji="0" lang="zh-CN" altLang="en-US" b="1">
                <a:latin typeface="楷体_GB2312" pitchFamily="49" charset="-122"/>
                <a:ea typeface="楷体_GB2312" pitchFamily="49" charset="-122"/>
              </a:rPr>
              <a:t>的等价类</a:t>
            </a:r>
            <a:r>
              <a:rPr kumimoji="0" lang="en-US" altLang="zh-CN" b="1">
                <a:solidFill>
                  <a:srgbClr val="0033CC"/>
                </a:solidFill>
                <a:latin typeface="楷体_GB2312" pitchFamily="49" charset="-122"/>
                <a:ea typeface="楷体_GB2312" pitchFamily="49" charset="-122"/>
              </a:rPr>
              <a:t>[</a:t>
            </a:r>
            <a:r>
              <a:rPr kumimoji="0" lang="en-US" altLang="zh-CN" b="1" i="1">
                <a:solidFill>
                  <a:srgbClr val="0033CC"/>
                </a:solidFill>
                <a:latin typeface="楷体_GB2312" pitchFamily="49" charset="-122"/>
                <a:ea typeface="楷体_GB2312" pitchFamily="49" charset="-122"/>
              </a:rPr>
              <a:t>a</a:t>
            </a:r>
            <a:r>
              <a:rPr kumimoji="0" lang="en-US" altLang="zh-CN" b="1">
                <a:solidFill>
                  <a:srgbClr val="0033CC"/>
                </a:solidFill>
                <a:latin typeface="楷体_GB2312" pitchFamily="49" charset="-122"/>
                <a:ea typeface="楷体_GB2312" pitchFamily="49" charset="-122"/>
              </a:rPr>
              <a:t>]=aH</a:t>
            </a:r>
          </a:p>
          <a:p>
            <a:pPr>
              <a:lnSpc>
                <a:spcPct val="130000"/>
              </a:lnSpc>
            </a:pPr>
            <a:r>
              <a:rPr kumimoji="0" lang="zh-CN" altLang="en-US" b="1">
                <a:solidFill>
                  <a:srgbClr val="0033CC"/>
                </a:solidFill>
                <a:latin typeface="楷体_GB2312" pitchFamily="49" charset="-122"/>
                <a:ea typeface="楷体_GB2312" pitchFamily="49" charset="-122"/>
              </a:rPr>
              <a:t>证明</a:t>
            </a:r>
            <a:r>
              <a:rPr kumimoji="0" lang="zh-CN" altLang="en-US">
                <a:latin typeface="楷体_GB2312" pitchFamily="49" charset="-122"/>
                <a:ea typeface="楷体_GB2312" pitchFamily="49" charset="-122"/>
              </a:rPr>
              <a:t>：</a:t>
            </a:r>
            <a:r>
              <a:rPr kumimoji="0" lang="en-US" altLang="zh-CN">
                <a:latin typeface="楷体_GB2312" pitchFamily="49" charset="-122"/>
                <a:ea typeface="楷体_GB2312" pitchFamily="49" charset="-122"/>
              </a:rPr>
              <a:t>[</a:t>
            </a:r>
            <a:r>
              <a:rPr kumimoji="0" lang="en-US" altLang="zh-CN" i="1">
                <a:latin typeface="楷体_GB2312" pitchFamily="49" charset="-122"/>
                <a:ea typeface="楷体_GB2312" pitchFamily="49" charset="-122"/>
              </a:rPr>
              <a:t>a</a:t>
            </a:r>
            <a:r>
              <a:rPr kumimoji="0" lang="en-US" altLang="zh-CN">
                <a:latin typeface="楷体_GB2312" pitchFamily="49" charset="-122"/>
                <a:ea typeface="楷体_GB2312" pitchFamily="49" charset="-122"/>
              </a:rPr>
              <a:t>]={</a:t>
            </a:r>
            <a:r>
              <a:rPr kumimoji="0" lang="en-US" altLang="zh-CN" i="1">
                <a:latin typeface="楷体_GB2312" pitchFamily="49" charset="-122"/>
                <a:ea typeface="楷体_GB2312" pitchFamily="49" charset="-122"/>
              </a:rPr>
              <a:t>b</a:t>
            </a:r>
            <a:r>
              <a:rPr kumimoji="0" lang="en-US" altLang="zh-CN">
                <a:latin typeface="楷体_GB2312" pitchFamily="49" charset="-122"/>
                <a:ea typeface="楷体_GB2312" pitchFamily="49" charset="-122"/>
              </a:rPr>
              <a:t>|</a:t>
            </a:r>
            <a:r>
              <a:rPr kumimoji="0" lang="en-US" altLang="zh-CN" i="1">
                <a:latin typeface="楷体_GB2312" pitchFamily="49" charset="-122"/>
                <a:ea typeface="楷体_GB2312" pitchFamily="49" charset="-122"/>
              </a:rPr>
              <a:t>b</a:t>
            </a:r>
            <a:r>
              <a:rPr kumimoji="0" lang="zh-CN" altLang="en-US" i="1">
                <a:latin typeface="楷体_GB2312" pitchFamily="49" charset="-122"/>
                <a:ea typeface="楷体_GB2312" pitchFamily="49" charset="-122"/>
              </a:rPr>
              <a:t>～</a:t>
            </a:r>
            <a:r>
              <a:rPr kumimoji="0" lang="en-US" altLang="zh-CN" i="1">
                <a:latin typeface="楷体_GB2312" pitchFamily="49" charset="-122"/>
                <a:ea typeface="楷体_GB2312" pitchFamily="49" charset="-122"/>
              </a:rPr>
              <a:t>a</a:t>
            </a:r>
            <a:r>
              <a:rPr kumimoji="0" lang="en-US" altLang="zh-CN">
                <a:latin typeface="楷体_GB2312" pitchFamily="49" charset="-122"/>
                <a:ea typeface="楷体_GB2312" pitchFamily="49" charset="-122"/>
              </a:rPr>
              <a:t>}={</a:t>
            </a:r>
            <a:r>
              <a:rPr kumimoji="0" lang="en-US" altLang="zh-CN" i="1">
                <a:latin typeface="楷体_GB2312" pitchFamily="49" charset="-122"/>
                <a:ea typeface="楷体_GB2312" pitchFamily="49" charset="-122"/>
              </a:rPr>
              <a:t>b</a:t>
            </a:r>
            <a:r>
              <a:rPr kumimoji="0" lang="en-US" altLang="zh-CN">
                <a:latin typeface="楷体_GB2312" pitchFamily="49" charset="-122"/>
                <a:ea typeface="楷体_GB2312" pitchFamily="49" charset="-122"/>
              </a:rPr>
              <a:t>|</a:t>
            </a:r>
            <a:r>
              <a:rPr kumimoji="0" lang="en-US" altLang="zh-CN" i="1">
                <a:latin typeface="楷体_GB2312" pitchFamily="49" charset="-122"/>
                <a:ea typeface="楷体_GB2312" pitchFamily="49" charset="-122"/>
              </a:rPr>
              <a:t>a</a:t>
            </a:r>
            <a:r>
              <a:rPr kumimoji="0" lang="en-US" altLang="zh-CN" i="1" baseline="30000">
                <a:latin typeface="楷体_GB2312" pitchFamily="49" charset="-122"/>
                <a:ea typeface="楷体_GB2312" pitchFamily="49" charset="-122"/>
              </a:rPr>
              <a:t>-1</a:t>
            </a:r>
            <a:r>
              <a:rPr kumimoji="0" lang="en-US" altLang="zh-CN" i="1">
                <a:latin typeface="楷体_GB2312" pitchFamily="49" charset="-122"/>
                <a:ea typeface="楷体_GB2312" pitchFamily="49" charset="-122"/>
              </a:rPr>
              <a:t>b</a:t>
            </a:r>
            <a:r>
              <a:rPr kumimoji="0" lang="en-US" altLang="zh-CN">
                <a:latin typeface="楷体_GB2312" pitchFamily="49" charset="-122"/>
                <a:ea typeface="楷体_GB2312" pitchFamily="49" charset="-122"/>
              </a:rPr>
              <a:t>∈H}={</a:t>
            </a:r>
            <a:r>
              <a:rPr kumimoji="0" lang="en-US" altLang="zh-CN" i="1">
                <a:latin typeface="楷体_GB2312" pitchFamily="49" charset="-122"/>
                <a:ea typeface="楷体_GB2312" pitchFamily="49" charset="-122"/>
              </a:rPr>
              <a:t>b</a:t>
            </a:r>
            <a:r>
              <a:rPr kumimoji="0" lang="en-US" altLang="zh-CN">
                <a:latin typeface="楷体_GB2312" pitchFamily="49" charset="-122"/>
                <a:ea typeface="楷体_GB2312" pitchFamily="49" charset="-122"/>
              </a:rPr>
              <a:t>|</a:t>
            </a:r>
            <a:r>
              <a:rPr kumimoji="0" lang="en-US" altLang="zh-CN" i="1">
                <a:latin typeface="楷体_GB2312" pitchFamily="49" charset="-122"/>
                <a:ea typeface="楷体_GB2312" pitchFamily="49" charset="-122"/>
              </a:rPr>
              <a:t>b</a:t>
            </a:r>
            <a:r>
              <a:rPr kumimoji="0" lang="en-US" altLang="zh-CN">
                <a:latin typeface="楷体_GB2312" pitchFamily="49" charset="-122"/>
                <a:ea typeface="楷体_GB2312" pitchFamily="49" charset="-122"/>
              </a:rPr>
              <a:t>∈aH}=</a:t>
            </a:r>
            <a:r>
              <a:rPr kumimoji="0" lang="en-US" altLang="zh-CN" i="1">
                <a:latin typeface="楷体_GB2312" pitchFamily="49" charset="-122"/>
                <a:ea typeface="楷体_GB2312" pitchFamily="49" charset="-122"/>
              </a:rPr>
              <a:t>a</a:t>
            </a:r>
            <a:r>
              <a:rPr kumimoji="0" lang="en-US" altLang="zh-CN">
                <a:latin typeface="楷体_GB2312" pitchFamily="49" charset="-122"/>
                <a:ea typeface="楷体_GB2312" pitchFamily="49" charset="-122"/>
              </a:rPr>
              <a:t>H</a:t>
            </a:r>
          </a:p>
        </p:txBody>
      </p:sp>
      <p:sp>
        <p:nvSpPr>
          <p:cNvPr id="610332" name="Text Box 28"/>
          <p:cNvSpPr txBox="1">
            <a:spLocks noChangeArrowheads="1"/>
          </p:cNvSpPr>
          <p:nvPr/>
        </p:nvSpPr>
        <p:spPr bwMode="auto">
          <a:xfrm>
            <a:off x="4427538" y="6021388"/>
            <a:ext cx="1098550" cy="519112"/>
          </a:xfrm>
          <a:prstGeom prst="rect">
            <a:avLst/>
          </a:prstGeom>
          <a:noFill/>
          <a:ln w="9525">
            <a:noFill/>
            <a:miter lim="800000"/>
            <a:headEnd/>
            <a:tailEnd/>
          </a:ln>
        </p:spPr>
        <p:txBody>
          <a:bodyPr wrap="none">
            <a:spAutoFit/>
          </a:bodyPr>
          <a:lstStyle/>
          <a:p>
            <a:r>
              <a:rPr lang="en-US" altLang="zh-CN">
                <a:solidFill>
                  <a:srgbClr val="660033"/>
                </a:solidFill>
              </a:rPr>
              <a:t>a</a:t>
            </a:r>
            <a:r>
              <a:rPr lang="en-US" altLang="zh-CN" baseline="30000">
                <a:solidFill>
                  <a:srgbClr val="660033"/>
                </a:solidFill>
              </a:rPr>
              <a:t>-1</a:t>
            </a:r>
            <a:r>
              <a:rPr lang="en-US" altLang="zh-CN">
                <a:solidFill>
                  <a:srgbClr val="660033"/>
                </a:solidFill>
              </a:rPr>
              <a:t>b=h</a:t>
            </a:r>
          </a:p>
        </p:txBody>
      </p:sp>
      <p:sp>
        <p:nvSpPr>
          <p:cNvPr id="4" name="Text Box 29"/>
          <p:cNvSpPr txBox="1">
            <a:spLocks noChangeArrowheads="1"/>
          </p:cNvSpPr>
          <p:nvPr/>
        </p:nvSpPr>
        <p:spPr bwMode="auto">
          <a:xfrm>
            <a:off x="6443663" y="6005513"/>
            <a:ext cx="896937" cy="519112"/>
          </a:xfrm>
          <a:prstGeom prst="rect">
            <a:avLst/>
          </a:prstGeom>
          <a:noFill/>
          <a:ln w="9525">
            <a:noFill/>
            <a:miter lim="800000"/>
            <a:headEnd/>
            <a:tailEnd/>
          </a:ln>
        </p:spPr>
        <p:txBody>
          <a:bodyPr wrap="none">
            <a:spAutoFit/>
          </a:bodyPr>
          <a:lstStyle/>
          <a:p>
            <a:r>
              <a:rPr lang="en-US" altLang="zh-CN">
                <a:solidFill>
                  <a:srgbClr val="660033"/>
                </a:solidFill>
              </a:rPr>
              <a:t>b=ah</a:t>
            </a:r>
          </a:p>
        </p:txBody>
      </p:sp>
      <p:sp>
        <p:nvSpPr>
          <p:cNvPr id="610334" name="Text Box 30"/>
          <p:cNvSpPr txBox="1">
            <a:spLocks noChangeArrowheads="1"/>
          </p:cNvSpPr>
          <p:nvPr/>
        </p:nvSpPr>
        <p:spPr bwMode="auto">
          <a:xfrm>
            <a:off x="1598613" y="2776538"/>
            <a:ext cx="1214437" cy="519112"/>
          </a:xfrm>
          <a:prstGeom prst="rect">
            <a:avLst/>
          </a:prstGeom>
          <a:noFill/>
          <a:ln w="9525">
            <a:noFill/>
            <a:miter lim="800000"/>
            <a:headEnd/>
            <a:tailEnd/>
          </a:ln>
        </p:spPr>
        <p:txBody>
          <a:bodyPr wrap="none">
            <a:spAutoFit/>
          </a:bodyPr>
          <a:lstStyle/>
          <a:p>
            <a:r>
              <a:rPr lang="en-US" altLang="zh-CN">
                <a:solidFill>
                  <a:srgbClr val="660033"/>
                </a:solidFill>
              </a:rPr>
              <a:t>b=ha</a:t>
            </a:r>
            <a:r>
              <a:rPr lang="en-US" altLang="zh-CN">
                <a:solidFill>
                  <a:srgbClr val="660033"/>
                </a:solidFill>
                <a:sym typeface="Wingdings" pitchFamily="2" charset="2"/>
              </a:rPr>
              <a:t></a:t>
            </a:r>
          </a:p>
        </p:txBody>
      </p:sp>
      <p:sp>
        <p:nvSpPr>
          <p:cNvPr id="610335" name="Text Box 31"/>
          <p:cNvSpPr txBox="1">
            <a:spLocks noChangeArrowheads="1"/>
          </p:cNvSpPr>
          <p:nvPr/>
        </p:nvSpPr>
        <p:spPr bwMode="auto">
          <a:xfrm>
            <a:off x="2627313" y="2765425"/>
            <a:ext cx="2025650" cy="519113"/>
          </a:xfrm>
          <a:prstGeom prst="rect">
            <a:avLst/>
          </a:prstGeom>
          <a:noFill/>
          <a:ln w="9525">
            <a:noFill/>
            <a:miter lim="800000"/>
            <a:headEnd/>
            <a:tailEnd/>
          </a:ln>
        </p:spPr>
        <p:txBody>
          <a:bodyPr wrap="none">
            <a:spAutoFit/>
          </a:bodyPr>
          <a:lstStyle/>
          <a:p>
            <a:r>
              <a:rPr lang="en-US" altLang="zh-CN">
                <a:solidFill>
                  <a:srgbClr val="660033"/>
                </a:solidFill>
              </a:rPr>
              <a:t>Hb=Hha=Ha</a:t>
            </a:r>
          </a:p>
        </p:txBody>
      </p:sp>
      <p:sp>
        <p:nvSpPr>
          <p:cNvPr id="610336" name="Rectangle 32"/>
          <p:cNvSpPr>
            <a:spLocks noChangeArrowheads="1"/>
          </p:cNvSpPr>
          <p:nvPr/>
        </p:nvSpPr>
        <p:spPr bwMode="auto">
          <a:xfrm>
            <a:off x="4970463" y="4919663"/>
            <a:ext cx="1257300" cy="519112"/>
          </a:xfrm>
          <a:prstGeom prst="rect">
            <a:avLst/>
          </a:prstGeom>
          <a:noFill/>
          <a:ln w="9525">
            <a:noFill/>
            <a:miter lim="800000"/>
            <a:headEnd/>
            <a:tailEnd/>
          </a:ln>
        </p:spPr>
        <p:txBody>
          <a:bodyPr wrap="none">
            <a:spAutoFit/>
          </a:bodyPr>
          <a:lstStyle/>
          <a:p>
            <a:r>
              <a:rPr kumimoji="0" lang="en-US" altLang="zh-CN" b="1">
                <a:solidFill>
                  <a:srgbClr val="0033CC"/>
                </a:solidFill>
              </a:rPr>
              <a:t>[</a:t>
            </a:r>
            <a:r>
              <a:rPr kumimoji="0" lang="en-US" altLang="zh-CN" b="1" i="1">
                <a:solidFill>
                  <a:srgbClr val="0033CC"/>
                </a:solidFill>
              </a:rPr>
              <a:t>a</a:t>
            </a:r>
            <a:r>
              <a:rPr kumimoji="0" lang="en-US" altLang="zh-CN" b="1">
                <a:solidFill>
                  <a:srgbClr val="0033CC"/>
                </a:solidFill>
              </a:rPr>
              <a:t>]=Ha</a:t>
            </a:r>
            <a:endParaRPr kumimoji="0" lang="zh-CN" altLang="en-US" b="1">
              <a:solidFill>
                <a:srgbClr val="0033CC"/>
              </a:solidFill>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0334"/>
                                        </p:tgtEl>
                                        <p:attrNameLst>
                                          <p:attrName>style.visibility</p:attrName>
                                        </p:attrNameLst>
                                      </p:cBhvr>
                                      <p:to>
                                        <p:strVal val="visible"/>
                                      </p:to>
                                    </p:set>
                                    <p:animEffect transition="in" filter="blinds(horizontal)">
                                      <p:cBhvr>
                                        <p:cTn id="7" dur="500"/>
                                        <p:tgtEl>
                                          <p:spTgt spid="6103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0335"/>
                                        </p:tgtEl>
                                        <p:attrNameLst>
                                          <p:attrName>style.visibility</p:attrName>
                                        </p:attrNameLst>
                                      </p:cBhvr>
                                      <p:to>
                                        <p:strVal val="visible"/>
                                      </p:to>
                                    </p:set>
                                    <p:animEffect transition="in" filter="blinds(horizontal)">
                                      <p:cBhvr>
                                        <p:cTn id="12" dur="500"/>
                                        <p:tgtEl>
                                          <p:spTgt spid="6103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0328"/>
                                        </p:tgtEl>
                                        <p:attrNameLst>
                                          <p:attrName>style.visibility</p:attrName>
                                        </p:attrNameLst>
                                      </p:cBhvr>
                                      <p:to>
                                        <p:strVal val="visible"/>
                                      </p:to>
                                    </p:set>
                                    <p:animEffect transition="in" filter="blinds(horizontal)">
                                      <p:cBhvr>
                                        <p:cTn id="17" dur="500"/>
                                        <p:tgtEl>
                                          <p:spTgt spid="6103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0329"/>
                                        </p:tgtEl>
                                        <p:attrNameLst>
                                          <p:attrName>style.visibility</p:attrName>
                                        </p:attrNameLst>
                                      </p:cBhvr>
                                      <p:to>
                                        <p:strVal val="visible"/>
                                      </p:to>
                                    </p:set>
                                    <p:animEffect transition="in" filter="blinds(horizontal)">
                                      <p:cBhvr>
                                        <p:cTn id="22" dur="500"/>
                                        <p:tgtEl>
                                          <p:spTgt spid="61032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0332"/>
                                        </p:tgtEl>
                                        <p:attrNameLst>
                                          <p:attrName>style.visibility</p:attrName>
                                        </p:attrNameLst>
                                      </p:cBhvr>
                                      <p:to>
                                        <p:strVal val="visible"/>
                                      </p:to>
                                    </p:set>
                                    <p:animEffect transition="in" filter="blinds(horizontal)">
                                      <p:cBhvr>
                                        <p:cTn id="27" dur="500"/>
                                        <p:tgtEl>
                                          <p:spTgt spid="61033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10336"/>
                                        </p:tgtEl>
                                        <p:attrNameLst>
                                          <p:attrName>style.visibility</p:attrName>
                                        </p:attrNameLst>
                                      </p:cBhvr>
                                      <p:to>
                                        <p:strVal val="visible"/>
                                      </p:to>
                                    </p:set>
                                    <p:anim calcmode="lin" valueType="num">
                                      <p:cBhvr additive="base">
                                        <p:cTn id="38" dur="500" fill="hold"/>
                                        <p:tgtEl>
                                          <p:spTgt spid="610336"/>
                                        </p:tgtEl>
                                        <p:attrNameLst>
                                          <p:attrName>ppt_x</p:attrName>
                                        </p:attrNameLst>
                                      </p:cBhvr>
                                      <p:tavLst>
                                        <p:tav tm="0">
                                          <p:val>
                                            <p:strVal val="#ppt_x"/>
                                          </p:val>
                                        </p:tav>
                                        <p:tav tm="100000">
                                          <p:val>
                                            <p:strVal val="#ppt_x"/>
                                          </p:val>
                                        </p:tav>
                                      </p:tavLst>
                                    </p:anim>
                                    <p:anim calcmode="lin" valueType="num">
                                      <p:cBhvr additive="base">
                                        <p:cTn id="39" dur="500" fill="hold"/>
                                        <p:tgtEl>
                                          <p:spTgt spid="6103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28" grpId="0"/>
      <p:bldP spid="610329" grpId="0"/>
      <p:bldP spid="610332" grpId="0"/>
      <p:bldP spid="4" grpId="0"/>
      <p:bldP spid="610334" grpId="0"/>
      <p:bldP spid="610335" grpId="0"/>
      <p:bldP spid="61033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5" name="Rectangle 4"/>
          <p:cNvSpPr>
            <a:spLocks noChangeArrowheads="1"/>
          </p:cNvSpPr>
          <p:nvPr/>
        </p:nvSpPr>
        <p:spPr bwMode="auto">
          <a:xfrm>
            <a:off x="179388" y="1052513"/>
            <a:ext cx="8640762" cy="3681412"/>
          </a:xfrm>
          <a:prstGeom prst="rect">
            <a:avLst/>
          </a:prstGeom>
          <a:noFill/>
          <a:ln w="9525">
            <a:noFill/>
            <a:miter lim="800000"/>
            <a:headEnd/>
            <a:tailEnd/>
          </a:ln>
        </p:spPr>
        <p:txBody>
          <a:bodyPr>
            <a:spAutoFit/>
          </a:bodyPr>
          <a:lstStyle/>
          <a:p>
            <a:pPr>
              <a:lnSpc>
                <a:spcPct val="120000"/>
              </a:lnSpc>
            </a:pPr>
            <a:r>
              <a:rPr kumimoji="0" lang="zh-CN" altLang="en-US" b="1">
                <a:solidFill>
                  <a:srgbClr val="FF3300"/>
                </a:solidFill>
                <a:latin typeface="楷体_GB2312" pitchFamily="49" charset="-122"/>
                <a:ea typeface="楷体_GB2312" pitchFamily="49" charset="-122"/>
              </a:rPr>
              <a:t>补充定理</a:t>
            </a:r>
            <a:r>
              <a:rPr kumimoji="0" lang="en-US" altLang="zh-CN">
                <a:latin typeface="楷体_GB2312" pitchFamily="49" charset="-122"/>
                <a:ea typeface="楷体_GB2312" pitchFamily="49" charset="-122"/>
              </a:rPr>
              <a:t> </a:t>
            </a:r>
            <a:r>
              <a:rPr kumimoji="0" lang="zh-CN" altLang="en-US">
                <a:latin typeface="楷体_GB2312" pitchFamily="49" charset="-122"/>
                <a:ea typeface="楷体_GB2312" pitchFamily="49" charset="-122"/>
              </a:rPr>
              <a:t>设</a:t>
            </a:r>
            <a:r>
              <a:rPr kumimoji="0" lang="en-US" altLang="zh-CN" i="1">
                <a:latin typeface="楷体_GB2312" pitchFamily="49" charset="-122"/>
                <a:ea typeface="楷体_GB2312" pitchFamily="49" charset="-122"/>
              </a:rPr>
              <a:t>H</a:t>
            </a:r>
            <a:r>
              <a:rPr kumimoji="0" lang="zh-CN" altLang="en-US">
                <a:latin typeface="楷体_GB2312" pitchFamily="49" charset="-122"/>
                <a:ea typeface="楷体_GB2312" pitchFamily="49" charset="-122"/>
              </a:rPr>
              <a:t>是</a:t>
            </a:r>
            <a:r>
              <a:rPr kumimoji="0" lang="en-US" altLang="zh-CN" i="1">
                <a:latin typeface="楷体_GB2312" pitchFamily="49" charset="-122"/>
                <a:ea typeface="楷体_GB2312" pitchFamily="49" charset="-122"/>
              </a:rPr>
              <a:t>G</a:t>
            </a:r>
            <a:r>
              <a:rPr kumimoji="0" lang="zh-CN" altLang="en-US">
                <a:latin typeface="楷体_GB2312" pitchFamily="49" charset="-122"/>
                <a:ea typeface="楷体_GB2312" pitchFamily="49" charset="-122"/>
              </a:rPr>
              <a:t>的子群，则</a:t>
            </a:r>
          </a:p>
          <a:p>
            <a:pPr>
              <a:lnSpc>
                <a:spcPct val="120000"/>
              </a:lnSpc>
            </a:pPr>
            <a:r>
              <a:rPr kumimoji="0" lang="zh-CN" altLang="en-US">
                <a:latin typeface="楷体_GB2312" pitchFamily="49" charset="-122"/>
                <a:ea typeface="楷体_GB2312" pitchFamily="49" charset="-122"/>
              </a:rPr>
              <a:t>   </a:t>
            </a:r>
            <a:r>
              <a:rPr kumimoji="0" lang="en-US" altLang="zh-CN" b="1">
                <a:solidFill>
                  <a:srgbClr val="0033CC"/>
                </a:solidFill>
                <a:latin typeface="楷体_GB2312" pitchFamily="49" charset="-122"/>
                <a:ea typeface="楷体_GB2312" pitchFamily="49" charset="-122"/>
              </a:rPr>
              <a:t>1.</a:t>
            </a:r>
            <a:r>
              <a:rPr kumimoji="0" lang="en-US" altLang="zh-CN" b="1" i="1">
                <a:solidFill>
                  <a:srgbClr val="0033CC"/>
                </a:solidFill>
                <a:latin typeface="楷体_GB2312" pitchFamily="49" charset="-122"/>
                <a:ea typeface="楷体_GB2312" pitchFamily="49" charset="-122"/>
              </a:rPr>
              <a:t>G</a:t>
            </a:r>
            <a:r>
              <a:rPr kumimoji="0" lang="zh-CN" altLang="en-US" b="1">
                <a:solidFill>
                  <a:srgbClr val="0033CC"/>
                </a:solidFill>
                <a:latin typeface="楷体_GB2312" pitchFamily="49" charset="-122"/>
                <a:ea typeface="楷体_GB2312" pitchFamily="49" charset="-122"/>
              </a:rPr>
              <a:t>是</a:t>
            </a:r>
            <a:r>
              <a:rPr kumimoji="0" lang="en-US" altLang="zh-CN" b="1" i="1">
                <a:solidFill>
                  <a:srgbClr val="0033CC"/>
                </a:solidFill>
                <a:latin typeface="楷体_GB2312" pitchFamily="49" charset="-122"/>
                <a:ea typeface="楷体_GB2312" pitchFamily="49" charset="-122"/>
              </a:rPr>
              <a:t>H</a:t>
            </a:r>
            <a:r>
              <a:rPr kumimoji="0" lang="zh-CN" altLang="en-US" b="1">
                <a:solidFill>
                  <a:srgbClr val="0033CC"/>
                </a:solidFill>
                <a:latin typeface="楷体_GB2312" pitchFamily="49" charset="-122"/>
                <a:ea typeface="楷体_GB2312" pitchFamily="49" charset="-122"/>
              </a:rPr>
              <a:t>在</a:t>
            </a:r>
            <a:r>
              <a:rPr kumimoji="0" lang="en-US" altLang="zh-CN" b="1" i="1">
                <a:solidFill>
                  <a:srgbClr val="0033CC"/>
                </a:solidFill>
                <a:latin typeface="楷体_GB2312" pitchFamily="49" charset="-122"/>
                <a:ea typeface="楷体_GB2312" pitchFamily="49" charset="-122"/>
              </a:rPr>
              <a:t>G</a:t>
            </a:r>
            <a:r>
              <a:rPr kumimoji="0" lang="zh-CN" altLang="en-US" b="1">
                <a:solidFill>
                  <a:srgbClr val="0033CC"/>
                </a:solidFill>
                <a:latin typeface="楷体_GB2312" pitchFamily="49" charset="-122"/>
                <a:ea typeface="楷体_GB2312" pitchFamily="49" charset="-122"/>
              </a:rPr>
              <a:t>中所有左（</a:t>
            </a:r>
            <a:r>
              <a:rPr kumimoji="0" lang="zh-CN" altLang="en-US" b="1">
                <a:latin typeface="楷体_GB2312" pitchFamily="49" charset="-122"/>
                <a:ea typeface="楷体_GB2312" pitchFamily="49" charset="-122"/>
              </a:rPr>
              <a:t>右</a:t>
            </a:r>
            <a:r>
              <a:rPr kumimoji="0" lang="zh-CN" altLang="en-US" b="1">
                <a:solidFill>
                  <a:srgbClr val="0033CC"/>
                </a:solidFill>
                <a:latin typeface="楷体_GB2312" pitchFamily="49" charset="-122"/>
                <a:ea typeface="楷体_GB2312" pitchFamily="49" charset="-122"/>
              </a:rPr>
              <a:t>）陪集的并</a:t>
            </a:r>
            <a:r>
              <a:rPr kumimoji="0" lang="zh-CN" altLang="en-US">
                <a:latin typeface="楷体_GB2312" pitchFamily="49" charset="-122"/>
                <a:ea typeface="楷体_GB2312" pitchFamily="49" charset="-122"/>
              </a:rPr>
              <a:t>。</a:t>
            </a:r>
          </a:p>
          <a:p>
            <a:pPr>
              <a:lnSpc>
                <a:spcPct val="120000"/>
              </a:lnSpc>
            </a:pPr>
            <a:r>
              <a:rPr kumimoji="0" lang="zh-CN" altLang="en-US">
                <a:latin typeface="楷体_GB2312" pitchFamily="49" charset="-122"/>
                <a:ea typeface="楷体_GB2312" pitchFamily="49" charset="-122"/>
              </a:rPr>
              <a:t>   </a:t>
            </a:r>
            <a:r>
              <a:rPr kumimoji="0" lang="en-US" altLang="zh-CN" b="1">
                <a:solidFill>
                  <a:srgbClr val="660033"/>
                </a:solidFill>
                <a:latin typeface="楷体_GB2312" pitchFamily="49" charset="-122"/>
                <a:ea typeface="楷体_GB2312" pitchFamily="49" charset="-122"/>
              </a:rPr>
              <a:t>2.</a:t>
            </a:r>
            <a:r>
              <a:rPr kumimoji="0" lang="en-US" altLang="zh-CN" b="1" i="1">
                <a:solidFill>
                  <a:srgbClr val="660033"/>
                </a:solidFill>
                <a:latin typeface="楷体_GB2312" pitchFamily="49" charset="-122"/>
                <a:ea typeface="楷体_GB2312" pitchFamily="49" charset="-122"/>
              </a:rPr>
              <a:t>H</a:t>
            </a:r>
            <a:r>
              <a:rPr kumimoji="0" lang="zh-CN" altLang="en-US" b="1">
                <a:solidFill>
                  <a:srgbClr val="660033"/>
                </a:solidFill>
                <a:latin typeface="楷体_GB2312" pitchFamily="49" charset="-122"/>
                <a:ea typeface="楷体_GB2312" pitchFamily="49" charset="-122"/>
              </a:rPr>
              <a:t>在</a:t>
            </a:r>
            <a:r>
              <a:rPr kumimoji="0" lang="en-US" altLang="zh-CN" b="1" i="1">
                <a:solidFill>
                  <a:srgbClr val="660033"/>
                </a:solidFill>
                <a:latin typeface="楷体_GB2312" pitchFamily="49" charset="-122"/>
                <a:ea typeface="楷体_GB2312" pitchFamily="49" charset="-122"/>
              </a:rPr>
              <a:t>G</a:t>
            </a:r>
            <a:r>
              <a:rPr kumimoji="0" lang="zh-CN" altLang="en-US" b="1">
                <a:solidFill>
                  <a:srgbClr val="660033"/>
                </a:solidFill>
                <a:latin typeface="楷体_GB2312" pitchFamily="49" charset="-122"/>
                <a:ea typeface="楷体_GB2312" pitchFamily="49" charset="-122"/>
              </a:rPr>
              <a:t>中的两个左（</a:t>
            </a:r>
            <a:r>
              <a:rPr kumimoji="0" lang="zh-CN" altLang="en-US" b="1">
                <a:latin typeface="楷体_GB2312" pitchFamily="49" charset="-122"/>
                <a:ea typeface="楷体_GB2312" pitchFamily="49" charset="-122"/>
              </a:rPr>
              <a:t>右</a:t>
            </a:r>
            <a:r>
              <a:rPr kumimoji="0" lang="zh-CN" altLang="en-US" b="1">
                <a:solidFill>
                  <a:srgbClr val="660033"/>
                </a:solidFill>
                <a:latin typeface="楷体_GB2312" pitchFamily="49" charset="-122"/>
                <a:ea typeface="楷体_GB2312" pitchFamily="49" charset="-122"/>
              </a:rPr>
              <a:t>）陪集或相等或不相交</a:t>
            </a:r>
            <a:r>
              <a:rPr kumimoji="0" lang="zh-CN" altLang="en-US">
                <a:latin typeface="楷体_GB2312" pitchFamily="49" charset="-122"/>
                <a:ea typeface="楷体_GB2312" pitchFamily="49" charset="-122"/>
              </a:rPr>
              <a:t>。</a:t>
            </a:r>
          </a:p>
          <a:p>
            <a:pPr lvl="2">
              <a:lnSpc>
                <a:spcPct val="120000"/>
              </a:lnSpc>
              <a:buClr>
                <a:srgbClr val="0033CC"/>
              </a:buClr>
              <a:buSzPct val="90000"/>
              <a:buFont typeface="Wingdings" pitchFamily="2" charset="2"/>
              <a:buChar char="Ø"/>
            </a:pPr>
            <a:r>
              <a:rPr kumimoji="0" lang="en-US" altLang="zh-CN" b="1">
                <a:solidFill>
                  <a:srgbClr val="0033CC"/>
                </a:solidFill>
                <a:latin typeface="楷体_GB2312" pitchFamily="49" charset="-122"/>
                <a:ea typeface="楷体_GB2312" pitchFamily="49" charset="-122"/>
              </a:rPr>
              <a:t>a</a:t>
            </a:r>
            <a:r>
              <a:rPr kumimoji="0" lang="zh-CN" altLang="en-US" b="1">
                <a:solidFill>
                  <a:srgbClr val="0033CC"/>
                </a:solidFill>
                <a:latin typeface="楷体_GB2312" pitchFamily="49" charset="-122"/>
                <a:ea typeface="楷体_GB2312" pitchFamily="49" charset="-122"/>
              </a:rPr>
              <a:t>和</a:t>
            </a:r>
            <a:r>
              <a:rPr kumimoji="0" lang="en-US" altLang="zh-CN" b="1">
                <a:solidFill>
                  <a:srgbClr val="0033CC"/>
                </a:solidFill>
                <a:latin typeface="楷体_GB2312" pitchFamily="49" charset="-122"/>
                <a:ea typeface="楷体_GB2312" pitchFamily="49" charset="-122"/>
              </a:rPr>
              <a:t>b</a:t>
            </a:r>
            <a:r>
              <a:rPr kumimoji="0" lang="zh-CN" altLang="en-US" b="1">
                <a:solidFill>
                  <a:srgbClr val="0033CC"/>
                </a:solidFill>
                <a:latin typeface="楷体_GB2312" pitchFamily="49" charset="-122"/>
                <a:ea typeface="楷体_GB2312" pitchFamily="49" charset="-122"/>
              </a:rPr>
              <a:t>等价，则</a:t>
            </a:r>
            <a:r>
              <a:rPr kumimoji="0" lang="en-US" altLang="zh-CN" b="1">
                <a:solidFill>
                  <a:srgbClr val="0033CC"/>
                </a:solidFill>
                <a:latin typeface="楷体_GB2312" pitchFamily="49" charset="-122"/>
                <a:ea typeface="楷体_GB2312" pitchFamily="49" charset="-122"/>
              </a:rPr>
              <a:t>aH=bH</a:t>
            </a:r>
            <a:r>
              <a:rPr kumimoji="0" lang="zh-CN" altLang="en-US" b="1">
                <a:solidFill>
                  <a:srgbClr val="0033CC"/>
                </a:solidFill>
                <a:latin typeface="楷体_GB2312" pitchFamily="49" charset="-122"/>
                <a:ea typeface="楷体_GB2312" pitchFamily="49" charset="-122"/>
              </a:rPr>
              <a:t>（</a:t>
            </a:r>
            <a:r>
              <a:rPr kumimoji="0" lang="en-US" altLang="zh-CN" b="1">
                <a:ea typeface="楷体_GB2312" pitchFamily="49" charset="-122"/>
              </a:rPr>
              <a:t>Ha=Hb</a:t>
            </a:r>
            <a:r>
              <a:rPr kumimoji="0" lang="zh-CN" altLang="en-US">
                <a:ea typeface="楷体_GB2312" pitchFamily="49" charset="-122"/>
              </a:rPr>
              <a:t> </a:t>
            </a:r>
            <a:r>
              <a:rPr kumimoji="0" lang="zh-CN" altLang="en-US" b="1">
                <a:solidFill>
                  <a:srgbClr val="0033CC"/>
                </a:solidFill>
                <a:latin typeface="楷体_GB2312" pitchFamily="49" charset="-122"/>
                <a:ea typeface="楷体_GB2312" pitchFamily="49" charset="-122"/>
              </a:rPr>
              <a:t>）</a:t>
            </a:r>
            <a:r>
              <a:rPr kumimoji="0" lang="zh-CN" altLang="en-US">
                <a:latin typeface="楷体_GB2312" pitchFamily="49" charset="-122"/>
                <a:ea typeface="楷体_GB2312" pitchFamily="49" charset="-122"/>
              </a:rPr>
              <a:t>；</a:t>
            </a:r>
          </a:p>
          <a:p>
            <a:pPr lvl="2">
              <a:lnSpc>
                <a:spcPct val="120000"/>
              </a:lnSpc>
              <a:buClr>
                <a:srgbClr val="0033CC"/>
              </a:buClr>
              <a:buSzPct val="90000"/>
              <a:buFont typeface="Wingdings" pitchFamily="2" charset="2"/>
              <a:buChar char="Ø"/>
            </a:pPr>
            <a:r>
              <a:rPr kumimoji="0" lang="en-US" altLang="zh-CN" b="1">
                <a:solidFill>
                  <a:srgbClr val="0033CC"/>
                </a:solidFill>
                <a:latin typeface="楷体_GB2312" pitchFamily="49" charset="-122"/>
                <a:ea typeface="楷体_GB2312" pitchFamily="49" charset="-122"/>
              </a:rPr>
              <a:t>a</a:t>
            </a:r>
            <a:r>
              <a:rPr kumimoji="0" lang="zh-CN" altLang="en-US" b="1">
                <a:solidFill>
                  <a:srgbClr val="0033CC"/>
                </a:solidFill>
                <a:latin typeface="楷体_GB2312" pitchFamily="49" charset="-122"/>
                <a:ea typeface="楷体_GB2312" pitchFamily="49" charset="-122"/>
              </a:rPr>
              <a:t>和</a:t>
            </a:r>
            <a:r>
              <a:rPr kumimoji="0" lang="en-US" altLang="zh-CN" b="1">
                <a:solidFill>
                  <a:srgbClr val="0033CC"/>
                </a:solidFill>
                <a:latin typeface="楷体_GB2312" pitchFamily="49" charset="-122"/>
                <a:ea typeface="楷体_GB2312" pitchFamily="49" charset="-122"/>
              </a:rPr>
              <a:t>b</a:t>
            </a:r>
            <a:r>
              <a:rPr kumimoji="0" lang="zh-CN" altLang="en-US" b="1">
                <a:solidFill>
                  <a:srgbClr val="0033CC"/>
                </a:solidFill>
                <a:latin typeface="楷体_GB2312" pitchFamily="49" charset="-122"/>
                <a:ea typeface="楷体_GB2312" pitchFamily="49" charset="-122"/>
              </a:rPr>
              <a:t>不等价，则</a:t>
            </a:r>
            <a:r>
              <a:rPr kumimoji="0" lang="en-US" altLang="zh-CN" b="1">
                <a:solidFill>
                  <a:srgbClr val="0033CC"/>
                </a:solidFill>
                <a:latin typeface="楷体_GB2312" pitchFamily="49" charset="-122"/>
                <a:ea typeface="楷体_GB2312" pitchFamily="49" charset="-122"/>
              </a:rPr>
              <a:t>aH</a:t>
            </a:r>
            <a:r>
              <a:rPr kumimoji="0" lang="zh-CN" altLang="en-US" b="1">
                <a:solidFill>
                  <a:srgbClr val="0033CC"/>
                </a:solidFill>
                <a:latin typeface="楷体_GB2312" pitchFamily="49" charset="-122"/>
                <a:ea typeface="楷体_GB2312" pitchFamily="49" charset="-122"/>
              </a:rPr>
              <a:t>和</a:t>
            </a:r>
            <a:r>
              <a:rPr kumimoji="0" lang="en-US" altLang="zh-CN" b="1">
                <a:solidFill>
                  <a:srgbClr val="0033CC"/>
                </a:solidFill>
                <a:latin typeface="楷体_GB2312" pitchFamily="49" charset="-122"/>
                <a:ea typeface="楷体_GB2312" pitchFamily="49" charset="-122"/>
              </a:rPr>
              <a:t>bH</a:t>
            </a:r>
            <a:r>
              <a:rPr kumimoji="0" lang="zh-CN" altLang="en-US" b="1">
                <a:solidFill>
                  <a:srgbClr val="0033CC"/>
                </a:solidFill>
                <a:latin typeface="楷体_GB2312" pitchFamily="49" charset="-122"/>
                <a:ea typeface="楷体_GB2312" pitchFamily="49" charset="-122"/>
              </a:rPr>
              <a:t>（</a:t>
            </a:r>
            <a:r>
              <a:rPr kumimoji="0" lang="en-US" altLang="zh-CN" b="1">
                <a:ea typeface="楷体_GB2312" pitchFamily="49" charset="-122"/>
              </a:rPr>
              <a:t>Ha</a:t>
            </a:r>
            <a:r>
              <a:rPr kumimoji="0" lang="zh-CN" altLang="en-US" b="1">
                <a:ea typeface="楷体_GB2312" pitchFamily="49" charset="-122"/>
              </a:rPr>
              <a:t>和</a:t>
            </a:r>
            <a:r>
              <a:rPr kumimoji="0" lang="en-US" altLang="zh-CN" b="1">
                <a:ea typeface="楷体_GB2312" pitchFamily="49" charset="-122"/>
              </a:rPr>
              <a:t>Hb</a:t>
            </a:r>
            <a:r>
              <a:rPr kumimoji="0" lang="zh-CN" altLang="en-US" b="1">
                <a:solidFill>
                  <a:srgbClr val="0033CC"/>
                </a:solidFill>
                <a:latin typeface="楷体_GB2312" pitchFamily="49" charset="-122"/>
                <a:ea typeface="楷体_GB2312" pitchFamily="49" charset="-122"/>
              </a:rPr>
              <a:t>）不相交</a:t>
            </a:r>
            <a:r>
              <a:rPr kumimoji="0" lang="zh-CN" altLang="en-US">
                <a:latin typeface="楷体_GB2312" pitchFamily="49" charset="-122"/>
                <a:ea typeface="楷体_GB2312" pitchFamily="49" charset="-122"/>
              </a:rPr>
              <a:t>。</a:t>
            </a:r>
          </a:p>
          <a:p>
            <a:pPr>
              <a:lnSpc>
                <a:spcPct val="120000"/>
              </a:lnSpc>
            </a:pPr>
            <a:r>
              <a:rPr kumimoji="0" lang="zh-CN" altLang="en-US">
                <a:latin typeface="楷体_GB2312" pitchFamily="49" charset="-122"/>
                <a:ea typeface="楷体_GB2312" pitchFamily="49" charset="-122"/>
              </a:rPr>
              <a:t>   </a:t>
            </a:r>
            <a:r>
              <a:rPr kumimoji="0" lang="en-US" altLang="zh-CN" b="1">
                <a:solidFill>
                  <a:srgbClr val="660033"/>
                </a:solidFill>
                <a:latin typeface="楷体_GB2312" pitchFamily="49" charset="-122"/>
                <a:ea typeface="楷体_GB2312" pitchFamily="49" charset="-122"/>
              </a:rPr>
              <a:t>3.</a:t>
            </a:r>
            <a:r>
              <a:rPr kumimoji="0" lang="zh-CN" altLang="en-US" b="1">
                <a:solidFill>
                  <a:srgbClr val="660033"/>
                </a:solidFill>
                <a:latin typeface="楷体_GB2312" pitchFamily="49" charset="-122"/>
                <a:ea typeface="楷体_GB2312" pitchFamily="49" charset="-122"/>
              </a:rPr>
              <a:t>任意</a:t>
            </a:r>
            <a:r>
              <a:rPr kumimoji="0" lang="en-US" altLang="zh-CN" b="1" i="1">
                <a:solidFill>
                  <a:srgbClr val="660033"/>
                </a:solidFill>
                <a:latin typeface="楷体_GB2312" pitchFamily="49" charset="-122"/>
                <a:ea typeface="楷体_GB2312" pitchFamily="49" charset="-122"/>
              </a:rPr>
              <a:t>a</a:t>
            </a:r>
            <a:r>
              <a:rPr kumimoji="0" lang="zh-CN" altLang="en-US" b="1">
                <a:solidFill>
                  <a:srgbClr val="660033"/>
                </a:solidFill>
                <a:latin typeface="楷体_GB2312" pitchFamily="49" charset="-122"/>
                <a:ea typeface="楷体_GB2312" pitchFamily="49" charset="-122"/>
              </a:rPr>
              <a:t>，</a:t>
            </a:r>
            <a:r>
              <a:rPr kumimoji="0" lang="en-US" altLang="zh-CN" b="1" i="1">
                <a:solidFill>
                  <a:srgbClr val="660033"/>
                </a:solidFill>
                <a:latin typeface="楷体_GB2312" pitchFamily="49" charset="-122"/>
                <a:ea typeface="楷体_GB2312" pitchFamily="49" charset="-122"/>
              </a:rPr>
              <a:t>b</a:t>
            </a:r>
            <a:r>
              <a:rPr kumimoji="0" lang="en-US" altLang="zh-CN" b="1">
                <a:solidFill>
                  <a:srgbClr val="660033"/>
                </a:solidFill>
                <a:latin typeface="楷体_GB2312" pitchFamily="49" charset="-122"/>
                <a:ea typeface="楷体_GB2312" pitchFamily="49" charset="-122"/>
              </a:rPr>
              <a:t>∈</a:t>
            </a:r>
            <a:r>
              <a:rPr kumimoji="0" lang="en-US" altLang="zh-CN" b="1" i="1">
                <a:solidFill>
                  <a:srgbClr val="660033"/>
                </a:solidFill>
                <a:latin typeface="楷体_GB2312" pitchFamily="49" charset="-122"/>
                <a:ea typeface="楷体_GB2312" pitchFamily="49" charset="-122"/>
              </a:rPr>
              <a:t>G</a:t>
            </a:r>
            <a:r>
              <a:rPr kumimoji="0" lang="zh-CN" altLang="en-US" b="1">
                <a:solidFill>
                  <a:srgbClr val="660033"/>
                </a:solidFill>
                <a:latin typeface="楷体_GB2312" pitchFamily="49" charset="-122"/>
                <a:ea typeface="楷体_GB2312" pitchFamily="49" charset="-122"/>
              </a:rPr>
              <a:t>，则</a:t>
            </a:r>
            <a:r>
              <a:rPr kumimoji="0" lang="en-US" altLang="zh-CN" b="1" i="1">
                <a:solidFill>
                  <a:srgbClr val="660033"/>
                </a:solidFill>
                <a:latin typeface="楷体_GB2312" pitchFamily="49" charset="-122"/>
                <a:ea typeface="楷体_GB2312" pitchFamily="49" charset="-122"/>
              </a:rPr>
              <a:t>aH=bH</a:t>
            </a:r>
            <a:r>
              <a:rPr kumimoji="0" lang="zh-CN" altLang="en-US" b="1" i="1">
                <a:solidFill>
                  <a:srgbClr val="660033"/>
                </a:solidFill>
                <a:latin typeface="楷体_GB2312" pitchFamily="49" charset="-122"/>
                <a:ea typeface="楷体_GB2312" pitchFamily="49" charset="-122"/>
              </a:rPr>
              <a:t>（</a:t>
            </a:r>
            <a:r>
              <a:rPr kumimoji="0" lang="en-US" altLang="zh-CN" b="1">
                <a:solidFill>
                  <a:srgbClr val="0033CC"/>
                </a:solidFill>
                <a:ea typeface="楷体_GB2312" pitchFamily="49" charset="-122"/>
              </a:rPr>
              <a:t>Ha=Hb</a:t>
            </a:r>
            <a:r>
              <a:rPr kumimoji="0" lang="zh-CN" altLang="en-US" b="1" i="1">
                <a:solidFill>
                  <a:srgbClr val="660033"/>
                </a:solidFill>
                <a:latin typeface="楷体_GB2312" pitchFamily="49" charset="-122"/>
                <a:ea typeface="楷体_GB2312" pitchFamily="49" charset="-122"/>
              </a:rPr>
              <a:t>）</a:t>
            </a:r>
          </a:p>
          <a:p>
            <a:pPr>
              <a:lnSpc>
                <a:spcPct val="120000"/>
              </a:lnSpc>
            </a:pPr>
            <a:r>
              <a:rPr kumimoji="0" lang="zh-CN" altLang="en-US" b="1" i="1">
                <a:solidFill>
                  <a:srgbClr val="660033"/>
                </a:solidFill>
                <a:latin typeface="楷体_GB2312" pitchFamily="49" charset="-122"/>
                <a:ea typeface="楷体_GB2312" pitchFamily="49" charset="-122"/>
              </a:rPr>
              <a:t>     当且仅当</a:t>
            </a:r>
            <a:r>
              <a:rPr kumimoji="0" lang="en-US" altLang="zh-CN" b="1" i="1">
                <a:solidFill>
                  <a:srgbClr val="660033"/>
                </a:solidFill>
                <a:latin typeface="楷体_GB2312" pitchFamily="49" charset="-122"/>
                <a:ea typeface="楷体_GB2312" pitchFamily="49" charset="-122"/>
              </a:rPr>
              <a:t>b</a:t>
            </a:r>
            <a:r>
              <a:rPr kumimoji="0" lang="en-US" altLang="zh-CN" b="1" baseline="30000">
                <a:solidFill>
                  <a:srgbClr val="660033"/>
                </a:solidFill>
                <a:latin typeface="楷体_GB2312" pitchFamily="49" charset="-122"/>
                <a:ea typeface="楷体_GB2312" pitchFamily="49" charset="-122"/>
              </a:rPr>
              <a:t>-1</a:t>
            </a:r>
            <a:r>
              <a:rPr kumimoji="0" lang="en-US" altLang="zh-CN" b="1" i="1">
                <a:solidFill>
                  <a:srgbClr val="660033"/>
                </a:solidFill>
                <a:latin typeface="楷体_GB2312" pitchFamily="49" charset="-122"/>
                <a:ea typeface="楷体_GB2312" pitchFamily="49" charset="-122"/>
              </a:rPr>
              <a:t>a</a:t>
            </a:r>
            <a:r>
              <a:rPr kumimoji="0" lang="en-US" altLang="zh-CN" b="1">
                <a:solidFill>
                  <a:srgbClr val="660033"/>
                </a:solidFill>
                <a:latin typeface="楷体_GB2312" pitchFamily="49" charset="-122"/>
                <a:ea typeface="楷体_GB2312" pitchFamily="49" charset="-122"/>
              </a:rPr>
              <a:t>∈</a:t>
            </a:r>
            <a:r>
              <a:rPr kumimoji="0" lang="en-US" altLang="zh-CN" b="1" i="1">
                <a:solidFill>
                  <a:srgbClr val="660033"/>
                </a:solidFill>
                <a:latin typeface="楷体_GB2312" pitchFamily="49" charset="-122"/>
                <a:ea typeface="楷体_GB2312" pitchFamily="49" charset="-122"/>
              </a:rPr>
              <a:t>H</a:t>
            </a:r>
            <a:r>
              <a:rPr kumimoji="0" lang="zh-CN" altLang="en-US">
                <a:latin typeface="楷体_GB2312" pitchFamily="49" charset="-122"/>
                <a:ea typeface="楷体_GB2312" pitchFamily="49" charset="-122"/>
              </a:rPr>
              <a:t>。</a:t>
            </a:r>
          </a:p>
        </p:txBody>
      </p:sp>
      <p:sp>
        <p:nvSpPr>
          <p:cNvPr id="798722" name="Rectangle 6"/>
          <p:cNvSpPr>
            <a:spLocks noChangeArrowheads="1"/>
          </p:cNvSpPr>
          <p:nvPr/>
        </p:nvSpPr>
        <p:spPr bwMode="auto">
          <a:xfrm>
            <a:off x="203200" y="4724400"/>
            <a:ext cx="7969250" cy="2057400"/>
          </a:xfrm>
          <a:prstGeom prst="rect">
            <a:avLst/>
          </a:prstGeom>
          <a:noFill/>
          <a:ln w="9525">
            <a:noFill/>
            <a:miter lim="800000"/>
            <a:headEnd/>
            <a:tailEnd/>
          </a:ln>
        </p:spPr>
        <p:txBody>
          <a:bodyPr>
            <a:spAutoFit/>
          </a:bodyPr>
          <a:lstStyle/>
          <a:p>
            <a:pPr marL="722313" indent="-722313">
              <a:lnSpc>
                <a:spcPct val="110000"/>
              </a:lnSpc>
              <a:spcBef>
                <a:spcPct val="20000"/>
              </a:spcBef>
              <a:buClr>
                <a:schemeClr val="hlink"/>
              </a:buClr>
              <a:buSzPct val="70000"/>
              <a:buFont typeface="Wingdings" pitchFamily="2" charset="2"/>
              <a:buNone/>
            </a:pPr>
            <a:r>
              <a:rPr kumimoji="0" lang="zh-CN" altLang="en-US" b="1">
                <a:solidFill>
                  <a:srgbClr val="FF0000"/>
                </a:solidFill>
                <a:latin typeface="楷体_GB2312" pitchFamily="49" charset="-122"/>
                <a:ea typeface="楷体_GB2312" pitchFamily="49" charset="-122"/>
              </a:rPr>
              <a:t>注</a:t>
            </a:r>
            <a:r>
              <a:rPr kumimoji="0" lang="zh-CN" altLang="en-US">
                <a:latin typeface="楷体_GB2312" pitchFamily="49" charset="-122"/>
                <a:ea typeface="楷体_GB2312" pitchFamily="49" charset="-122"/>
              </a:rPr>
              <a:t>：</a:t>
            </a:r>
            <a:r>
              <a:rPr kumimoji="0" lang="en-US" altLang="zh-CN">
                <a:latin typeface="楷体_GB2312" pitchFamily="49" charset="-122"/>
                <a:ea typeface="楷体_GB2312" pitchFamily="49" charset="-122"/>
              </a:rPr>
              <a:t>(1)</a:t>
            </a:r>
            <a:r>
              <a:rPr kumimoji="0" lang="zh-CN" altLang="en-US">
                <a:latin typeface="楷体_GB2312" pitchFamily="49" charset="-122"/>
                <a:ea typeface="楷体_GB2312" pitchFamily="49" charset="-122"/>
              </a:rPr>
              <a:t>由该定理知，</a:t>
            </a:r>
            <a:r>
              <a:rPr kumimoji="0" lang="zh-CN" altLang="en-US" b="1">
                <a:solidFill>
                  <a:srgbClr val="FF0000"/>
                </a:solidFill>
                <a:latin typeface="楷体_GB2312" pitchFamily="49" charset="-122"/>
                <a:ea typeface="楷体_GB2312" pitchFamily="49" charset="-122"/>
              </a:rPr>
              <a:t>两个左陪集</a:t>
            </a:r>
            <a:r>
              <a:rPr kumimoji="0" lang="en-US" altLang="zh-CN" b="1" i="1">
                <a:solidFill>
                  <a:srgbClr val="FF0000"/>
                </a:solidFill>
                <a:latin typeface="楷体_GB2312" pitchFamily="49" charset="-122"/>
                <a:ea typeface="楷体_GB2312" pitchFamily="49" charset="-122"/>
              </a:rPr>
              <a:t>aH </a:t>
            </a:r>
            <a:r>
              <a:rPr kumimoji="0" lang="zh-CN" altLang="en-US" b="1">
                <a:solidFill>
                  <a:srgbClr val="FF0000"/>
                </a:solidFill>
                <a:latin typeface="楷体_GB2312" pitchFamily="49" charset="-122"/>
                <a:ea typeface="楷体_GB2312" pitchFamily="49" charset="-122"/>
              </a:rPr>
              <a:t>和</a:t>
            </a:r>
            <a:r>
              <a:rPr kumimoji="0" lang="en-US" altLang="zh-CN" b="1" i="1">
                <a:solidFill>
                  <a:srgbClr val="FF0000"/>
                </a:solidFill>
                <a:latin typeface="楷体_GB2312" pitchFamily="49" charset="-122"/>
                <a:ea typeface="楷体_GB2312" pitchFamily="49" charset="-122"/>
              </a:rPr>
              <a:t>bH</a:t>
            </a:r>
            <a:r>
              <a:rPr kumimoji="0" lang="en-US" altLang="zh-CN" b="1">
                <a:solidFill>
                  <a:srgbClr val="FF0000"/>
                </a:solidFill>
                <a:latin typeface="楷体_GB2312" pitchFamily="49" charset="-122"/>
                <a:ea typeface="楷体_GB2312" pitchFamily="49" charset="-122"/>
              </a:rPr>
              <a:t> </a:t>
            </a:r>
            <a:r>
              <a:rPr kumimoji="0" lang="zh-CN" altLang="en-US" b="1">
                <a:solidFill>
                  <a:srgbClr val="FF0000"/>
                </a:solidFill>
                <a:latin typeface="楷体_GB2312" pitchFamily="49" charset="-122"/>
                <a:ea typeface="楷体_GB2312" pitchFamily="49" charset="-122"/>
              </a:rPr>
              <a:t>相等，当且仅当</a:t>
            </a:r>
            <a:r>
              <a:rPr kumimoji="0" lang="en-US" altLang="zh-CN" b="1" i="1">
                <a:solidFill>
                  <a:srgbClr val="FF0000"/>
                </a:solidFill>
                <a:latin typeface="楷体_GB2312" pitchFamily="49" charset="-122"/>
                <a:ea typeface="楷体_GB2312" pitchFamily="49" charset="-122"/>
              </a:rPr>
              <a:t>a</a:t>
            </a:r>
            <a:r>
              <a:rPr kumimoji="0" lang="zh-CN" altLang="en-US" b="1">
                <a:solidFill>
                  <a:srgbClr val="FF0000"/>
                </a:solidFill>
                <a:latin typeface="楷体_GB2312" pitchFamily="49" charset="-122"/>
                <a:ea typeface="楷体_GB2312" pitchFamily="49" charset="-122"/>
              </a:rPr>
              <a:t>与</a:t>
            </a:r>
            <a:r>
              <a:rPr kumimoji="0" lang="en-US" altLang="zh-CN" b="1" i="1">
                <a:solidFill>
                  <a:srgbClr val="FF0000"/>
                </a:solidFill>
                <a:latin typeface="楷体_GB2312" pitchFamily="49" charset="-122"/>
                <a:ea typeface="楷体_GB2312" pitchFamily="49" charset="-122"/>
              </a:rPr>
              <a:t>b</a:t>
            </a:r>
            <a:r>
              <a:rPr kumimoji="0" lang="zh-CN" altLang="en-US" b="1">
                <a:solidFill>
                  <a:srgbClr val="FF0000"/>
                </a:solidFill>
                <a:latin typeface="楷体_GB2312" pitchFamily="49" charset="-122"/>
                <a:ea typeface="楷体_GB2312" pitchFamily="49" charset="-122"/>
              </a:rPr>
              <a:t>在同一陪集中</a:t>
            </a:r>
            <a:r>
              <a:rPr kumimoji="0" lang="zh-CN" altLang="en-US">
                <a:latin typeface="楷体_GB2312" pitchFamily="49" charset="-122"/>
                <a:ea typeface="楷体_GB2312" pitchFamily="49" charset="-122"/>
              </a:rPr>
              <a:t>。</a:t>
            </a:r>
          </a:p>
          <a:p>
            <a:pPr marL="722313" indent="-722313">
              <a:lnSpc>
                <a:spcPct val="110000"/>
              </a:lnSpc>
              <a:spcBef>
                <a:spcPct val="20000"/>
              </a:spcBef>
              <a:buClr>
                <a:schemeClr val="hlink"/>
              </a:buClr>
              <a:buSzPct val="70000"/>
              <a:buFont typeface="Wingdings" pitchFamily="2" charset="2"/>
              <a:buNone/>
            </a:pPr>
            <a:r>
              <a:rPr kumimoji="0" lang="zh-CN" altLang="en-US">
                <a:latin typeface="楷体_GB2312" pitchFamily="49" charset="-122"/>
                <a:ea typeface="楷体_GB2312" pitchFamily="49" charset="-122"/>
              </a:rPr>
              <a:t>    </a:t>
            </a:r>
            <a:r>
              <a:rPr kumimoji="0" lang="en-US" altLang="zh-CN">
                <a:latin typeface="楷体_GB2312" pitchFamily="49" charset="-122"/>
                <a:ea typeface="楷体_GB2312" pitchFamily="49" charset="-122"/>
              </a:rPr>
              <a:t>(2)</a:t>
            </a:r>
            <a:r>
              <a:rPr kumimoji="0" lang="zh-CN" altLang="en-US">
                <a:latin typeface="楷体_GB2312" pitchFamily="49" charset="-122"/>
                <a:ea typeface="楷体_GB2312" pitchFamily="49" charset="-122"/>
              </a:rPr>
              <a:t>对</a:t>
            </a:r>
            <a:r>
              <a:rPr kumimoji="0" lang="en-US" altLang="zh-CN" i="1">
                <a:latin typeface="楷体_GB2312" pitchFamily="49" charset="-122"/>
                <a:ea typeface="楷体_GB2312" pitchFamily="49" charset="-122"/>
              </a:rPr>
              <a:t>aH</a:t>
            </a:r>
            <a:r>
              <a:rPr kumimoji="0" lang="zh-CN" altLang="en-US">
                <a:latin typeface="楷体_GB2312" pitchFamily="49" charset="-122"/>
                <a:ea typeface="楷体_GB2312" pitchFamily="49" charset="-122"/>
              </a:rPr>
              <a:t>中任意元素</a:t>
            </a:r>
            <a:r>
              <a:rPr kumimoji="0" lang="en-US" altLang="zh-CN" i="1">
                <a:latin typeface="楷体_GB2312" pitchFamily="49" charset="-122"/>
                <a:ea typeface="楷体_GB2312" pitchFamily="49" charset="-122"/>
              </a:rPr>
              <a:t>b</a:t>
            </a:r>
            <a:r>
              <a:rPr kumimoji="0" lang="zh-CN" altLang="en-US">
                <a:latin typeface="楷体_GB2312" pitchFamily="49" charset="-122"/>
                <a:ea typeface="楷体_GB2312" pitchFamily="49" charset="-122"/>
              </a:rPr>
              <a:t>，都有</a:t>
            </a:r>
            <a:r>
              <a:rPr kumimoji="0" lang="en-US" altLang="zh-CN" i="1">
                <a:latin typeface="楷体_GB2312" pitchFamily="49" charset="-122"/>
                <a:ea typeface="楷体_GB2312" pitchFamily="49" charset="-122"/>
              </a:rPr>
              <a:t>aH=bH</a:t>
            </a:r>
            <a:r>
              <a:rPr kumimoji="0" lang="zh-CN" altLang="en-US">
                <a:latin typeface="楷体_GB2312" pitchFamily="49" charset="-122"/>
                <a:ea typeface="楷体_GB2312" pitchFamily="49" charset="-122"/>
              </a:rPr>
              <a:t>，即</a:t>
            </a:r>
            <a:r>
              <a:rPr kumimoji="0" lang="en-US" altLang="zh-CN" b="1" i="1">
                <a:solidFill>
                  <a:srgbClr val="0033CC"/>
                </a:solidFill>
                <a:latin typeface="楷体_GB2312" pitchFamily="49" charset="-122"/>
                <a:ea typeface="楷体_GB2312" pitchFamily="49" charset="-122"/>
              </a:rPr>
              <a:t>aH</a:t>
            </a:r>
            <a:r>
              <a:rPr kumimoji="0" lang="zh-CN" altLang="en-US" b="1">
                <a:solidFill>
                  <a:srgbClr val="0033CC"/>
                </a:solidFill>
                <a:latin typeface="楷体_GB2312" pitchFamily="49" charset="-122"/>
                <a:ea typeface="楷体_GB2312" pitchFamily="49" charset="-122"/>
              </a:rPr>
              <a:t>中任意元素都可作为该左陪集的代表元</a:t>
            </a:r>
            <a:r>
              <a:rPr kumimoji="0" lang="zh-CN" altLang="en-US">
                <a:latin typeface="楷体_GB2312" pitchFamily="49" charset="-122"/>
                <a:ea typeface="楷体_GB2312" pitchFamily="49" charset="-122"/>
              </a:rPr>
              <a:t>。</a:t>
            </a:r>
          </a:p>
        </p:txBody>
      </p:sp>
      <p:sp>
        <p:nvSpPr>
          <p:cNvPr id="799747"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1.3.1</a:t>
            </a:r>
            <a:r>
              <a:rPr kumimoji="0" lang="zh-CN" altLang="en-US" sz="3600" b="1">
                <a:solidFill>
                  <a:schemeClr val="bg1"/>
                </a:solidFill>
                <a:latin typeface="黑体" pitchFamily="2" charset="-122"/>
                <a:ea typeface="黑体" pitchFamily="2" charset="-122"/>
              </a:rPr>
              <a:t>正规子群与商群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陪集及其分解</a:t>
            </a:r>
          </a:p>
        </p:txBody>
      </p:sp>
      <p:sp>
        <p:nvSpPr>
          <p:cNvPr id="799748" name="Rectangle 5"/>
          <p:cNvSpPr>
            <a:spLocks noChangeArrowheads="1"/>
          </p:cNvSpPr>
          <p:nvPr/>
        </p:nvSpPr>
        <p:spPr bwMode="auto">
          <a:xfrm>
            <a:off x="4140200" y="4205288"/>
            <a:ext cx="1614488" cy="519112"/>
          </a:xfrm>
          <a:prstGeom prst="rect">
            <a:avLst/>
          </a:prstGeom>
          <a:noFill/>
          <a:ln w="9525">
            <a:noFill/>
            <a:miter lim="800000"/>
            <a:headEnd/>
            <a:tailEnd/>
          </a:ln>
        </p:spPr>
        <p:txBody>
          <a:bodyPr wrap="none">
            <a:spAutoFit/>
          </a:bodyPr>
          <a:lstStyle/>
          <a:p>
            <a:r>
              <a:rPr kumimoji="0" lang="zh-CN" altLang="en-US" b="1" i="1">
                <a:latin typeface="楷体_GB2312" pitchFamily="49" charset="-122"/>
                <a:ea typeface="楷体_GB2312" pitchFamily="49" charset="-122"/>
              </a:rPr>
              <a:t>即：</a:t>
            </a:r>
            <a:r>
              <a:rPr kumimoji="0" lang="en-US" altLang="zh-CN" b="1" i="1">
                <a:latin typeface="楷体_GB2312" pitchFamily="49" charset="-122"/>
                <a:ea typeface="楷体_GB2312" pitchFamily="49" charset="-122"/>
              </a:rPr>
              <a:t>a</a:t>
            </a:r>
            <a:r>
              <a:rPr kumimoji="0" lang="zh-CN" altLang="en-US" b="1" i="1">
                <a:latin typeface="楷体_GB2312" pitchFamily="49" charset="-122"/>
                <a:ea typeface="楷体_GB2312" pitchFamily="49" charset="-122"/>
              </a:rPr>
              <a:t>～</a:t>
            </a:r>
            <a:r>
              <a:rPr kumimoji="0" lang="en-US" altLang="zh-CN" b="1" i="1">
                <a:latin typeface="楷体_GB2312" pitchFamily="49" charset="-122"/>
                <a:ea typeface="楷体_GB2312" pitchFamily="49" charset="-122"/>
              </a:rPr>
              <a:t>b</a:t>
            </a:r>
            <a:endParaRPr kumimoji="0" lang="zh-CN" altLang="en-US" b="1" i="1">
              <a:latin typeface="楷体_GB2312" pitchFamily="49" charset="-122"/>
              <a:ea typeface="楷体_GB2312" pitchFamily="49"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8722">
                                            <p:txEl>
                                              <p:pRg st="0" end="0"/>
                                            </p:txEl>
                                          </p:spTgt>
                                        </p:tgtEl>
                                        <p:attrNameLst>
                                          <p:attrName>style.visibility</p:attrName>
                                        </p:attrNameLst>
                                      </p:cBhvr>
                                      <p:to>
                                        <p:strVal val="visible"/>
                                      </p:to>
                                    </p:set>
                                    <p:animEffect transition="in" filter="blinds(horizontal)">
                                      <p:cBhvr>
                                        <p:cTn id="7" dur="500"/>
                                        <p:tgtEl>
                                          <p:spTgt spid="7987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8722">
                                            <p:txEl>
                                              <p:pRg st="1" end="1"/>
                                            </p:txEl>
                                          </p:spTgt>
                                        </p:tgtEl>
                                        <p:attrNameLst>
                                          <p:attrName>style.visibility</p:attrName>
                                        </p:attrNameLst>
                                      </p:cBhvr>
                                      <p:to>
                                        <p:strVal val="visible"/>
                                      </p:to>
                                    </p:set>
                                    <p:animEffect transition="in" filter="blinds(horizontal)">
                                      <p:cBhvr>
                                        <p:cTn id="12" dur="500"/>
                                        <p:tgtEl>
                                          <p:spTgt spid="7987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5" name="Rectangle 4"/>
          <p:cNvSpPr>
            <a:spLocks noRot="1" noChangeArrowheads="1"/>
          </p:cNvSpPr>
          <p:nvPr/>
        </p:nvSpPr>
        <p:spPr bwMode="auto">
          <a:xfrm>
            <a:off x="0" y="1052513"/>
            <a:ext cx="8964613" cy="5689600"/>
          </a:xfrm>
          <a:prstGeom prst="rect">
            <a:avLst/>
          </a:prstGeom>
          <a:noFill/>
          <a:ln w="9525">
            <a:noFill/>
            <a:miter lim="800000"/>
            <a:headEnd/>
            <a:tailEnd/>
          </a:ln>
        </p:spPr>
        <p:txBody>
          <a:bodyPr/>
          <a:lstStyle/>
          <a:p>
            <a:pPr marL="363538" indent="-363538" eaLnBrk="0" latinLnBrk="1" hangingPunct="0">
              <a:lnSpc>
                <a:spcPct val="115000"/>
              </a:lnSpc>
              <a:buClr>
                <a:srgbClr val="FF3300"/>
              </a:buClr>
              <a:buSzPct val="90000"/>
              <a:buFont typeface="Wingdings" pitchFamily="2" charset="2"/>
              <a:buChar char="Ø"/>
            </a:pPr>
            <a:r>
              <a:rPr lang="zh-CN" altLang="en-US" b="1">
                <a:solidFill>
                  <a:srgbClr val="FF3300"/>
                </a:solidFill>
                <a:latin typeface="楷体_GB2312" pitchFamily="49" charset="-122"/>
                <a:ea typeface="楷体_GB2312" pitchFamily="49" charset="-122"/>
              </a:rPr>
              <a:t>定理</a:t>
            </a:r>
            <a:r>
              <a:rPr lang="en-US" altLang="zh-CN" b="1">
                <a:solidFill>
                  <a:srgbClr val="FF3300"/>
                </a:solidFill>
                <a:latin typeface="黑体" pitchFamily="2" charset="-122"/>
                <a:ea typeface="黑体" pitchFamily="2" charset="-122"/>
              </a:rPr>
              <a:t>1.16</a:t>
            </a:r>
            <a:r>
              <a:rPr lang="zh-CN" altLang="en-US" b="1">
                <a:solidFill>
                  <a:srgbClr val="FF3300"/>
                </a:solidFill>
                <a:latin typeface="楷体_GB2312" pitchFamily="49" charset="-122"/>
                <a:ea typeface="楷体_GB2312" pitchFamily="49" charset="-122"/>
              </a:rPr>
              <a:t> </a:t>
            </a:r>
            <a:r>
              <a:rPr lang="zh-CN" altLang="en-US">
                <a:solidFill>
                  <a:srgbClr val="333399"/>
                </a:solidFill>
                <a:latin typeface="楷体_GB2312" pitchFamily="49" charset="-122"/>
                <a:ea typeface="楷体_GB2312" pitchFamily="49" charset="-122"/>
              </a:rPr>
              <a:t>若</a:t>
            </a:r>
            <a:r>
              <a:rPr lang="en-US" altLang="zh-CN">
                <a:solidFill>
                  <a:srgbClr val="333399"/>
                </a:solidFill>
                <a:latin typeface="楷体_GB2312" pitchFamily="49" charset="-122"/>
                <a:ea typeface="楷体_GB2312" pitchFamily="49" charset="-122"/>
              </a:rPr>
              <a:t>H</a:t>
            </a:r>
            <a:r>
              <a:rPr lang="en-US" altLang="zh-CN">
                <a:solidFill>
                  <a:srgbClr val="333399"/>
                </a:solidFill>
                <a:latin typeface="楷体_GB2312" pitchFamily="49" charset="-122"/>
                <a:ea typeface="楷体_GB2312" pitchFamily="49" charset="-122"/>
                <a:cs typeface="Arial Unicode MS"/>
              </a:rPr>
              <a:t>⊆K⊆G</a:t>
            </a:r>
            <a:r>
              <a:rPr lang="zh-CN" altLang="en-US">
                <a:solidFill>
                  <a:srgbClr val="333399"/>
                </a:solidFill>
                <a:latin typeface="楷体_GB2312" pitchFamily="49" charset="-122"/>
                <a:ea typeface="楷体_GB2312" pitchFamily="49" charset="-122"/>
                <a:cs typeface="Arial Unicode MS"/>
              </a:rPr>
              <a:t>，则</a:t>
            </a:r>
            <a:r>
              <a:rPr lang="en-US" altLang="zh-CN" b="1">
                <a:solidFill>
                  <a:srgbClr val="FF0000"/>
                </a:solidFill>
                <a:latin typeface="楷体_GB2312" pitchFamily="49" charset="-122"/>
                <a:ea typeface="楷体_GB2312" pitchFamily="49" charset="-122"/>
              </a:rPr>
              <a:t>[G:K][K:H]=[G:H]</a:t>
            </a:r>
            <a:endParaRPr lang="zh-CN" altLang="en-US">
              <a:solidFill>
                <a:srgbClr val="333399"/>
              </a:solidFill>
              <a:latin typeface="楷体_GB2312" pitchFamily="49" charset="-122"/>
              <a:ea typeface="楷体_GB2312" pitchFamily="49" charset="-122"/>
            </a:endParaRPr>
          </a:p>
          <a:p>
            <a:pPr marL="363538" indent="-363538" eaLnBrk="0" latinLnBrk="1" hangingPunct="0">
              <a:lnSpc>
                <a:spcPct val="115000"/>
              </a:lnSpc>
              <a:buClr>
                <a:srgbClr val="000099"/>
              </a:buClr>
              <a:buFont typeface="Wingdings" pitchFamily="2" charset="2"/>
              <a:buNone/>
            </a:pPr>
            <a:r>
              <a:rPr lang="zh-CN" altLang="en-US" b="1">
                <a:solidFill>
                  <a:srgbClr val="0033CC"/>
                </a:solidFill>
                <a:latin typeface="楷体_GB2312" pitchFamily="49" charset="-122"/>
                <a:ea typeface="楷体_GB2312" pitchFamily="49" charset="-122"/>
              </a:rPr>
              <a:t>证明</a:t>
            </a:r>
            <a:r>
              <a:rPr lang="zh-CN" altLang="en-US">
                <a:solidFill>
                  <a:srgbClr val="333399"/>
                </a:solidFill>
                <a:latin typeface="楷体_GB2312" pitchFamily="49" charset="-122"/>
                <a:ea typeface="楷体_GB2312" pitchFamily="49" charset="-122"/>
              </a:rPr>
              <a:t>：设</a:t>
            </a:r>
            <a:r>
              <a:rPr lang="en-US" altLang="zh-CN">
                <a:solidFill>
                  <a:srgbClr val="333399"/>
                </a:solidFill>
                <a:latin typeface="楷体_GB2312" pitchFamily="49" charset="-122"/>
                <a:ea typeface="楷体_GB2312" pitchFamily="49" charset="-122"/>
              </a:rPr>
              <a:t>G=∪</a:t>
            </a:r>
            <a:r>
              <a:rPr lang="en-US" altLang="zh-CN" i="1">
                <a:solidFill>
                  <a:srgbClr val="333399"/>
                </a:solidFill>
                <a:latin typeface="楷体_GB2312" pitchFamily="49" charset="-122"/>
                <a:ea typeface="楷体_GB2312" pitchFamily="49" charset="-122"/>
              </a:rPr>
              <a:t>a</a:t>
            </a:r>
            <a:r>
              <a:rPr lang="en-US" altLang="zh-CN" i="1" baseline="-25000">
                <a:solidFill>
                  <a:srgbClr val="333399"/>
                </a:solidFill>
                <a:latin typeface="楷体_GB2312" pitchFamily="49" charset="-122"/>
                <a:ea typeface="楷体_GB2312" pitchFamily="49" charset="-122"/>
              </a:rPr>
              <a:t>i</a:t>
            </a:r>
            <a:r>
              <a:rPr lang="en-US" altLang="zh-CN">
                <a:solidFill>
                  <a:srgbClr val="333399"/>
                </a:solidFill>
                <a:latin typeface="楷体_GB2312" pitchFamily="49" charset="-122"/>
                <a:ea typeface="楷体_GB2312" pitchFamily="49" charset="-122"/>
              </a:rPr>
              <a:t>K</a:t>
            </a:r>
            <a:r>
              <a:rPr lang="zh-CN" altLang="en-US">
                <a:solidFill>
                  <a:srgbClr val="333399"/>
                </a:solidFill>
                <a:latin typeface="楷体_GB2312" pitchFamily="49" charset="-122"/>
                <a:ea typeface="楷体_GB2312" pitchFamily="49" charset="-122"/>
              </a:rPr>
              <a:t>，</a:t>
            </a:r>
            <a:r>
              <a:rPr lang="en-US" altLang="zh-CN">
                <a:solidFill>
                  <a:srgbClr val="333399"/>
                </a:solidFill>
                <a:latin typeface="楷体_GB2312" pitchFamily="49" charset="-122"/>
                <a:ea typeface="楷体_GB2312" pitchFamily="49" charset="-122"/>
              </a:rPr>
              <a:t>K=∪</a:t>
            </a:r>
            <a:r>
              <a:rPr lang="en-US" altLang="zh-CN" i="1">
                <a:solidFill>
                  <a:srgbClr val="333399"/>
                </a:solidFill>
                <a:latin typeface="楷体_GB2312" pitchFamily="49" charset="-122"/>
                <a:ea typeface="楷体_GB2312" pitchFamily="49" charset="-122"/>
              </a:rPr>
              <a:t>b</a:t>
            </a:r>
            <a:r>
              <a:rPr lang="en-US" altLang="zh-CN" i="1" baseline="-25000">
                <a:solidFill>
                  <a:srgbClr val="333399"/>
                </a:solidFill>
                <a:latin typeface="楷体_GB2312" pitchFamily="49" charset="-122"/>
                <a:ea typeface="楷体_GB2312" pitchFamily="49" charset="-122"/>
              </a:rPr>
              <a:t>j</a:t>
            </a:r>
            <a:r>
              <a:rPr lang="en-US" altLang="zh-CN">
                <a:solidFill>
                  <a:srgbClr val="333399"/>
                </a:solidFill>
                <a:latin typeface="楷体_GB2312" pitchFamily="49" charset="-122"/>
                <a:ea typeface="楷体_GB2312" pitchFamily="49" charset="-122"/>
              </a:rPr>
              <a:t>H</a:t>
            </a:r>
            <a:r>
              <a:rPr lang="zh-CN" altLang="en-US">
                <a:solidFill>
                  <a:srgbClr val="333399"/>
                </a:solidFill>
                <a:latin typeface="楷体_GB2312" pitchFamily="49" charset="-122"/>
                <a:ea typeface="楷体_GB2312" pitchFamily="49" charset="-122"/>
              </a:rPr>
              <a:t>分别为</a:t>
            </a:r>
            <a:r>
              <a:rPr lang="en-US" altLang="zh-CN" i="1">
                <a:solidFill>
                  <a:srgbClr val="333399"/>
                </a:solidFill>
                <a:latin typeface="楷体_GB2312" pitchFamily="49" charset="-122"/>
                <a:ea typeface="楷体_GB2312" pitchFamily="49" charset="-122"/>
              </a:rPr>
              <a:t>G</a:t>
            </a:r>
            <a:r>
              <a:rPr lang="zh-CN" altLang="en-US">
                <a:solidFill>
                  <a:srgbClr val="333399"/>
                </a:solidFill>
                <a:latin typeface="楷体_GB2312" pitchFamily="49" charset="-122"/>
                <a:ea typeface="楷体_GB2312" pitchFamily="49" charset="-122"/>
              </a:rPr>
              <a:t>关于</a:t>
            </a:r>
            <a:r>
              <a:rPr lang="en-US" altLang="zh-CN">
                <a:solidFill>
                  <a:srgbClr val="333399"/>
                </a:solidFill>
                <a:latin typeface="楷体_GB2312" pitchFamily="49" charset="-122"/>
                <a:ea typeface="楷体_GB2312" pitchFamily="49" charset="-122"/>
              </a:rPr>
              <a:t>K</a:t>
            </a:r>
            <a:r>
              <a:rPr lang="zh-CN" altLang="en-US">
                <a:solidFill>
                  <a:srgbClr val="333399"/>
                </a:solidFill>
                <a:latin typeface="楷体_GB2312" pitchFamily="49" charset="-122"/>
                <a:ea typeface="楷体_GB2312" pitchFamily="49" charset="-122"/>
              </a:rPr>
              <a:t>和</a:t>
            </a:r>
            <a:r>
              <a:rPr lang="en-US" altLang="zh-CN">
                <a:solidFill>
                  <a:srgbClr val="333399"/>
                </a:solidFill>
                <a:latin typeface="楷体_GB2312" pitchFamily="49" charset="-122"/>
                <a:ea typeface="楷体_GB2312" pitchFamily="49" charset="-122"/>
              </a:rPr>
              <a:t>K</a:t>
            </a:r>
            <a:r>
              <a:rPr lang="zh-CN" altLang="en-US">
                <a:solidFill>
                  <a:srgbClr val="333399"/>
                </a:solidFill>
                <a:latin typeface="楷体_GB2312" pitchFamily="49" charset="-122"/>
                <a:ea typeface="楷体_GB2312" pitchFamily="49" charset="-122"/>
              </a:rPr>
              <a:t>关于</a:t>
            </a:r>
            <a:r>
              <a:rPr lang="en-US" altLang="zh-CN">
                <a:solidFill>
                  <a:srgbClr val="333399"/>
                </a:solidFill>
                <a:latin typeface="楷体_GB2312" pitchFamily="49" charset="-122"/>
                <a:ea typeface="楷体_GB2312" pitchFamily="49" charset="-122"/>
              </a:rPr>
              <a:t>H</a:t>
            </a:r>
            <a:r>
              <a:rPr lang="zh-CN" altLang="en-US">
                <a:solidFill>
                  <a:srgbClr val="333399"/>
                </a:solidFill>
                <a:latin typeface="楷体_GB2312" pitchFamily="49" charset="-122"/>
                <a:ea typeface="楷体_GB2312" pitchFamily="49" charset="-122"/>
              </a:rPr>
              <a:t>左陪集</a:t>
            </a:r>
            <a:endParaRPr lang="en-US" altLang="zh-CN">
              <a:solidFill>
                <a:srgbClr val="333399"/>
              </a:solidFill>
              <a:latin typeface="楷体_GB2312" pitchFamily="49" charset="-122"/>
              <a:ea typeface="楷体_GB2312" pitchFamily="49" charset="-122"/>
            </a:endParaRPr>
          </a:p>
          <a:p>
            <a:pPr marL="363538" indent="-363538" eaLnBrk="0" latinLnBrk="1" hangingPunct="0">
              <a:lnSpc>
                <a:spcPct val="115000"/>
              </a:lnSpc>
              <a:buClr>
                <a:srgbClr val="000099"/>
              </a:buClr>
              <a:buFont typeface="Wingdings" pitchFamily="2" charset="2"/>
              <a:buNone/>
            </a:pPr>
            <a:r>
              <a:rPr lang="zh-CN" altLang="en-US">
                <a:solidFill>
                  <a:srgbClr val="333399"/>
                </a:solidFill>
                <a:latin typeface="楷体_GB2312" pitchFamily="49" charset="-122"/>
                <a:ea typeface="楷体_GB2312" pitchFamily="49" charset="-122"/>
              </a:rPr>
              <a:t>分解的不相交并（</a:t>
            </a:r>
            <a:r>
              <a:rPr lang="zh-CN" altLang="en-US" b="1">
                <a:solidFill>
                  <a:srgbClr val="FF0000"/>
                </a:solidFill>
                <a:latin typeface="楷体_GB2312" pitchFamily="49" charset="-122"/>
                <a:ea typeface="楷体_GB2312" pitchFamily="49" charset="-122"/>
              </a:rPr>
              <a:t>划分</a:t>
            </a:r>
            <a:r>
              <a:rPr lang="zh-CN" altLang="en-US">
                <a:solidFill>
                  <a:srgbClr val="333399"/>
                </a:solidFill>
                <a:latin typeface="楷体_GB2312" pitchFamily="49" charset="-122"/>
                <a:ea typeface="楷体_GB2312" pitchFamily="49" charset="-122"/>
              </a:rPr>
              <a:t>），则：</a:t>
            </a:r>
          </a:p>
          <a:p>
            <a:pPr marL="363538" indent="-363538" eaLnBrk="0" latinLnBrk="1" hangingPunct="0">
              <a:lnSpc>
                <a:spcPct val="115000"/>
              </a:lnSpc>
              <a:buClr>
                <a:srgbClr val="000099"/>
              </a:buClr>
              <a:buFont typeface="Wingdings" pitchFamily="2" charset="2"/>
              <a:buNone/>
            </a:pPr>
            <a:r>
              <a:rPr lang="zh-CN" altLang="en-US">
                <a:solidFill>
                  <a:srgbClr val="333399"/>
                </a:solidFill>
                <a:latin typeface="楷体_GB2312" pitchFamily="49" charset="-122"/>
                <a:ea typeface="楷体_GB2312" pitchFamily="49" charset="-122"/>
              </a:rPr>
              <a:t>        </a:t>
            </a:r>
            <a:r>
              <a:rPr lang="en-US" altLang="zh-CN" b="1" i="1">
                <a:latin typeface="楷体_GB2312" pitchFamily="49" charset="-122"/>
                <a:ea typeface="楷体_GB2312" pitchFamily="49" charset="-122"/>
              </a:rPr>
              <a:t>G</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i="1" baseline="-25000">
                <a:latin typeface="楷体_GB2312" pitchFamily="49" charset="-122"/>
                <a:ea typeface="楷体_GB2312" pitchFamily="49" charset="-122"/>
              </a:rPr>
              <a:t>i</a:t>
            </a:r>
            <a:r>
              <a:rPr lang="en-US" altLang="zh-CN" b="1" i="1">
                <a:latin typeface="楷体_GB2312" pitchFamily="49" charset="-122"/>
                <a:ea typeface="楷体_GB2312" pitchFamily="49" charset="-122"/>
              </a:rPr>
              <a:t>b</a:t>
            </a:r>
            <a:r>
              <a:rPr lang="en-US" altLang="zh-CN" b="1" i="1" baseline="-25000">
                <a:latin typeface="楷体_GB2312" pitchFamily="49" charset="-122"/>
                <a:ea typeface="楷体_GB2312" pitchFamily="49" charset="-122"/>
              </a:rPr>
              <a:t>j</a:t>
            </a:r>
            <a:r>
              <a:rPr lang="en-US" altLang="zh-CN" b="1">
                <a:latin typeface="楷体_GB2312" pitchFamily="49" charset="-122"/>
                <a:ea typeface="楷体_GB2312" pitchFamily="49" charset="-122"/>
              </a:rPr>
              <a:t>H</a:t>
            </a:r>
            <a:r>
              <a:rPr lang="en-US" altLang="zh-CN" b="1" i="1">
                <a:latin typeface="楷体_GB2312" pitchFamily="49" charset="-122"/>
                <a:ea typeface="楷体_GB2312" pitchFamily="49" charset="-122"/>
              </a:rPr>
              <a:t>        </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a:t>
            </a:r>
          </a:p>
          <a:p>
            <a:pPr marL="363538" indent="-363538" eaLnBrk="0" latinLnBrk="1" hangingPunct="0">
              <a:lnSpc>
                <a:spcPct val="115000"/>
              </a:lnSpc>
              <a:buClr>
                <a:srgbClr val="000099"/>
              </a:buClr>
              <a:buFont typeface="Wingdings" pitchFamily="2" charset="2"/>
              <a:buNone/>
            </a:pPr>
            <a:r>
              <a:rPr lang="zh-CN" altLang="en-US">
                <a:solidFill>
                  <a:srgbClr val="333399"/>
                </a:solidFill>
                <a:latin typeface="楷体_GB2312" pitchFamily="49" charset="-122"/>
                <a:ea typeface="楷体_GB2312" pitchFamily="49" charset="-122"/>
              </a:rPr>
              <a:t>  下面证明</a:t>
            </a:r>
            <a:r>
              <a:rPr lang="en-US" altLang="zh-CN" b="1" i="1">
                <a:solidFill>
                  <a:srgbClr val="CC0099"/>
                </a:solidFill>
                <a:latin typeface="楷体_GB2312" pitchFamily="49" charset="-122"/>
                <a:ea typeface="楷体_GB2312" pitchFamily="49" charset="-122"/>
              </a:rPr>
              <a:t>a</a:t>
            </a:r>
            <a:r>
              <a:rPr lang="en-US" altLang="zh-CN" b="1" i="1" baseline="-25000">
                <a:solidFill>
                  <a:srgbClr val="CC0099"/>
                </a:solidFill>
                <a:latin typeface="楷体_GB2312" pitchFamily="49" charset="-122"/>
                <a:ea typeface="楷体_GB2312" pitchFamily="49" charset="-122"/>
              </a:rPr>
              <a:t>i</a:t>
            </a:r>
            <a:r>
              <a:rPr lang="en-US" altLang="zh-CN" b="1" i="1">
                <a:solidFill>
                  <a:srgbClr val="CC0099"/>
                </a:solidFill>
                <a:latin typeface="楷体_GB2312" pitchFamily="49" charset="-122"/>
                <a:ea typeface="楷体_GB2312" pitchFamily="49" charset="-122"/>
              </a:rPr>
              <a:t>b</a:t>
            </a:r>
            <a:r>
              <a:rPr lang="en-US" altLang="zh-CN" b="1" i="1" baseline="-25000">
                <a:solidFill>
                  <a:srgbClr val="CC0099"/>
                </a:solidFill>
                <a:latin typeface="楷体_GB2312" pitchFamily="49" charset="-122"/>
                <a:ea typeface="楷体_GB2312" pitchFamily="49" charset="-122"/>
              </a:rPr>
              <a:t>j</a:t>
            </a:r>
            <a:r>
              <a:rPr lang="en-US" altLang="zh-CN" b="1">
                <a:solidFill>
                  <a:srgbClr val="CC0099"/>
                </a:solidFill>
                <a:latin typeface="楷体_GB2312" pitchFamily="49" charset="-122"/>
                <a:ea typeface="楷体_GB2312" pitchFamily="49" charset="-122"/>
              </a:rPr>
              <a:t>H</a:t>
            </a:r>
            <a:r>
              <a:rPr lang="zh-CN" altLang="en-US" b="1">
                <a:solidFill>
                  <a:srgbClr val="CC0099"/>
                </a:solidFill>
                <a:latin typeface="楷体_GB2312" pitchFamily="49" charset="-122"/>
                <a:ea typeface="楷体_GB2312" pitchFamily="49" charset="-122"/>
              </a:rPr>
              <a:t>是两两不相交的</a:t>
            </a:r>
            <a:r>
              <a:rPr lang="zh-CN" altLang="en-US">
                <a:solidFill>
                  <a:srgbClr val="333399"/>
                </a:solidFill>
                <a:latin typeface="楷体_GB2312" pitchFamily="49" charset="-122"/>
                <a:ea typeface="楷体_GB2312" pitchFamily="49" charset="-122"/>
              </a:rPr>
              <a:t>。</a:t>
            </a:r>
          </a:p>
          <a:p>
            <a:pPr marL="363538" indent="-363538" eaLnBrk="0" latinLnBrk="1" hangingPunct="0">
              <a:lnSpc>
                <a:spcPct val="115000"/>
              </a:lnSpc>
              <a:buClr>
                <a:srgbClr val="000099"/>
              </a:buClr>
              <a:buFont typeface="Wingdings" pitchFamily="2" charset="2"/>
              <a:buNone/>
            </a:pPr>
            <a:r>
              <a:rPr lang="zh-CN" altLang="en-US">
                <a:solidFill>
                  <a:srgbClr val="333399"/>
                </a:solidFill>
                <a:latin typeface="楷体_GB2312" pitchFamily="49" charset="-122"/>
                <a:ea typeface="楷体_GB2312" pitchFamily="49" charset="-122"/>
              </a:rPr>
              <a:t>    若</a:t>
            </a:r>
            <a:r>
              <a:rPr lang="en-US" altLang="zh-CN" i="1">
                <a:solidFill>
                  <a:srgbClr val="333399"/>
                </a:solidFill>
                <a:latin typeface="楷体_GB2312" pitchFamily="49" charset="-122"/>
                <a:ea typeface="楷体_GB2312" pitchFamily="49" charset="-122"/>
              </a:rPr>
              <a:t>a</a:t>
            </a:r>
            <a:r>
              <a:rPr lang="en-US" altLang="zh-CN" i="1" baseline="-25000">
                <a:solidFill>
                  <a:srgbClr val="333399"/>
                </a:solidFill>
                <a:latin typeface="楷体_GB2312" pitchFamily="49" charset="-122"/>
                <a:ea typeface="楷体_GB2312" pitchFamily="49" charset="-122"/>
              </a:rPr>
              <a:t>i</a:t>
            </a:r>
            <a:r>
              <a:rPr lang="en-US" altLang="zh-CN" baseline="-25000">
                <a:solidFill>
                  <a:srgbClr val="333399"/>
                </a:solidFill>
                <a:latin typeface="楷体_GB2312" pitchFamily="49" charset="-122"/>
                <a:ea typeface="楷体_GB2312" pitchFamily="49" charset="-122"/>
              </a:rPr>
              <a:t>1</a:t>
            </a:r>
            <a:r>
              <a:rPr lang="en-US" altLang="zh-CN" i="1">
                <a:solidFill>
                  <a:srgbClr val="333399"/>
                </a:solidFill>
                <a:latin typeface="楷体_GB2312" pitchFamily="49" charset="-122"/>
                <a:ea typeface="楷体_GB2312" pitchFamily="49" charset="-122"/>
              </a:rPr>
              <a:t>b</a:t>
            </a:r>
            <a:r>
              <a:rPr lang="en-US" altLang="zh-CN" i="1" baseline="-25000">
                <a:solidFill>
                  <a:srgbClr val="333399"/>
                </a:solidFill>
                <a:latin typeface="楷体_GB2312" pitchFamily="49" charset="-122"/>
                <a:ea typeface="楷体_GB2312" pitchFamily="49" charset="-122"/>
              </a:rPr>
              <a:t>j</a:t>
            </a:r>
            <a:r>
              <a:rPr lang="en-US" altLang="zh-CN" baseline="-25000">
                <a:solidFill>
                  <a:srgbClr val="333399"/>
                </a:solidFill>
                <a:latin typeface="楷体_GB2312" pitchFamily="49" charset="-122"/>
                <a:ea typeface="楷体_GB2312" pitchFamily="49" charset="-122"/>
              </a:rPr>
              <a:t>1</a:t>
            </a:r>
            <a:r>
              <a:rPr lang="en-US" altLang="zh-CN">
                <a:solidFill>
                  <a:srgbClr val="333399"/>
                </a:solidFill>
                <a:latin typeface="楷体_GB2312" pitchFamily="49" charset="-122"/>
                <a:ea typeface="楷体_GB2312" pitchFamily="49" charset="-122"/>
              </a:rPr>
              <a:t>H</a:t>
            </a:r>
            <a:r>
              <a:rPr lang="en-US" altLang="zh-CN" i="1">
                <a:solidFill>
                  <a:srgbClr val="333399"/>
                </a:solidFill>
                <a:latin typeface="楷体_GB2312" pitchFamily="49" charset="-122"/>
                <a:ea typeface="楷体_GB2312" pitchFamily="49" charset="-122"/>
              </a:rPr>
              <a:t>=a</a:t>
            </a:r>
            <a:r>
              <a:rPr lang="en-US" altLang="zh-CN" i="1" baseline="-25000">
                <a:solidFill>
                  <a:srgbClr val="333399"/>
                </a:solidFill>
                <a:latin typeface="楷体_GB2312" pitchFamily="49" charset="-122"/>
                <a:ea typeface="楷体_GB2312" pitchFamily="49" charset="-122"/>
              </a:rPr>
              <a:t>i</a:t>
            </a:r>
            <a:r>
              <a:rPr lang="en-US" altLang="zh-CN" baseline="-25000">
                <a:solidFill>
                  <a:srgbClr val="333399"/>
                </a:solidFill>
                <a:latin typeface="楷体_GB2312" pitchFamily="49" charset="-122"/>
                <a:ea typeface="楷体_GB2312" pitchFamily="49" charset="-122"/>
              </a:rPr>
              <a:t>2</a:t>
            </a:r>
            <a:r>
              <a:rPr lang="en-US" altLang="zh-CN" i="1">
                <a:solidFill>
                  <a:srgbClr val="333399"/>
                </a:solidFill>
                <a:latin typeface="楷体_GB2312" pitchFamily="49" charset="-122"/>
                <a:ea typeface="楷体_GB2312" pitchFamily="49" charset="-122"/>
              </a:rPr>
              <a:t>b</a:t>
            </a:r>
            <a:r>
              <a:rPr lang="en-US" altLang="zh-CN" i="1" baseline="-25000">
                <a:solidFill>
                  <a:srgbClr val="333399"/>
                </a:solidFill>
                <a:latin typeface="楷体_GB2312" pitchFamily="49" charset="-122"/>
                <a:ea typeface="楷体_GB2312" pitchFamily="49" charset="-122"/>
              </a:rPr>
              <a:t>j</a:t>
            </a:r>
            <a:r>
              <a:rPr lang="en-US" altLang="zh-CN" baseline="-25000">
                <a:solidFill>
                  <a:srgbClr val="333399"/>
                </a:solidFill>
                <a:latin typeface="楷体_GB2312" pitchFamily="49" charset="-122"/>
                <a:ea typeface="楷体_GB2312" pitchFamily="49" charset="-122"/>
              </a:rPr>
              <a:t>2</a:t>
            </a:r>
            <a:r>
              <a:rPr lang="en-US" altLang="zh-CN">
                <a:solidFill>
                  <a:srgbClr val="333399"/>
                </a:solidFill>
                <a:latin typeface="楷体_GB2312" pitchFamily="49" charset="-122"/>
                <a:ea typeface="楷体_GB2312" pitchFamily="49" charset="-122"/>
              </a:rPr>
              <a:t>H</a:t>
            </a:r>
            <a:r>
              <a:rPr lang="zh-CN" altLang="en-US">
                <a:solidFill>
                  <a:srgbClr val="333399"/>
                </a:solidFill>
                <a:latin typeface="楷体_GB2312" pitchFamily="49" charset="-122"/>
                <a:ea typeface="楷体_GB2312" pitchFamily="49" charset="-122"/>
              </a:rPr>
              <a:t>，则存在</a:t>
            </a:r>
            <a:r>
              <a:rPr lang="en-US" altLang="zh-CN" i="1">
                <a:solidFill>
                  <a:srgbClr val="333399"/>
                </a:solidFill>
                <a:latin typeface="楷体_GB2312" pitchFamily="49" charset="-122"/>
                <a:ea typeface="楷体_GB2312" pitchFamily="49" charset="-122"/>
              </a:rPr>
              <a:t>h</a:t>
            </a:r>
            <a:r>
              <a:rPr lang="en-US" altLang="zh-CN">
                <a:solidFill>
                  <a:srgbClr val="333399"/>
                </a:solidFill>
                <a:latin typeface="楷体_GB2312" pitchFamily="49" charset="-122"/>
                <a:ea typeface="楷体_GB2312" pitchFamily="49" charset="-122"/>
              </a:rPr>
              <a:t>∈H</a:t>
            </a:r>
            <a:r>
              <a:rPr lang="zh-CN" altLang="en-US">
                <a:solidFill>
                  <a:srgbClr val="333399"/>
                </a:solidFill>
                <a:latin typeface="楷体_GB2312" pitchFamily="49" charset="-122"/>
                <a:ea typeface="楷体_GB2312" pitchFamily="49" charset="-122"/>
              </a:rPr>
              <a:t>使</a:t>
            </a:r>
            <a:r>
              <a:rPr lang="en-US" altLang="zh-CN" i="1">
                <a:solidFill>
                  <a:srgbClr val="333399"/>
                </a:solidFill>
                <a:latin typeface="楷体_GB2312" pitchFamily="49" charset="-122"/>
                <a:ea typeface="楷体_GB2312" pitchFamily="49" charset="-122"/>
              </a:rPr>
              <a:t>a</a:t>
            </a:r>
            <a:r>
              <a:rPr lang="en-US" altLang="zh-CN" i="1" baseline="-25000">
                <a:solidFill>
                  <a:srgbClr val="333399"/>
                </a:solidFill>
                <a:latin typeface="楷体_GB2312" pitchFamily="49" charset="-122"/>
                <a:ea typeface="楷体_GB2312" pitchFamily="49" charset="-122"/>
              </a:rPr>
              <a:t>i</a:t>
            </a:r>
            <a:r>
              <a:rPr lang="en-US" altLang="zh-CN" baseline="-25000">
                <a:solidFill>
                  <a:srgbClr val="333399"/>
                </a:solidFill>
                <a:latin typeface="楷体_GB2312" pitchFamily="49" charset="-122"/>
                <a:ea typeface="楷体_GB2312" pitchFamily="49" charset="-122"/>
              </a:rPr>
              <a:t>1</a:t>
            </a:r>
            <a:r>
              <a:rPr lang="en-US" altLang="zh-CN" i="1">
                <a:solidFill>
                  <a:srgbClr val="333399"/>
                </a:solidFill>
                <a:latin typeface="楷体_GB2312" pitchFamily="49" charset="-122"/>
                <a:ea typeface="楷体_GB2312" pitchFamily="49" charset="-122"/>
              </a:rPr>
              <a:t>b</a:t>
            </a:r>
            <a:r>
              <a:rPr lang="en-US" altLang="zh-CN" i="1" baseline="-25000">
                <a:solidFill>
                  <a:srgbClr val="333399"/>
                </a:solidFill>
                <a:latin typeface="楷体_GB2312" pitchFamily="49" charset="-122"/>
                <a:ea typeface="楷体_GB2312" pitchFamily="49" charset="-122"/>
              </a:rPr>
              <a:t>j</a:t>
            </a:r>
            <a:r>
              <a:rPr lang="en-US" altLang="zh-CN" baseline="-25000">
                <a:solidFill>
                  <a:srgbClr val="333399"/>
                </a:solidFill>
                <a:latin typeface="楷体_GB2312" pitchFamily="49" charset="-122"/>
                <a:ea typeface="楷体_GB2312" pitchFamily="49" charset="-122"/>
              </a:rPr>
              <a:t>1</a:t>
            </a:r>
            <a:r>
              <a:rPr lang="en-US" altLang="zh-CN" i="1">
                <a:solidFill>
                  <a:srgbClr val="333399"/>
                </a:solidFill>
                <a:latin typeface="楷体_GB2312" pitchFamily="49" charset="-122"/>
                <a:ea typeface="楷体_GB2312" pitchFamily="49" charset="-122"/>
              </a:rPr>
              <a:t>=a</a:t>
            </a:r>
            <a:r>
              <a:rPr lang="en-US" altLang="zh-CN" i="1" baseline="-25000">
                <a:solidFill>
                  <a:srgbClr val="333399"/>
                </a:solidFill>
                <a:latin typeface="楷体_GB2312" pitchFamily="49" charset="-122"/>
                <a:ea typeface="楷体_GB2312" pitchFamily="49" charset="-122"/>
              </a:rPr>
              <a:t>i</a:t>
            </a:r>
            <a:r>
              <a:rPr lang="en-US" altLang="zh-CN" baseline="-25000">
                <a:solidFill>
                  <a:srgbClr val="333399"/>
                </a:solidFill>
                <a:latin typeface="楷体_GB2312" pitchFamily="49" charset="-122"/>
                <a:ea typeface="楷体_GB2312" pitchFamily="49" charset="-122"/>
              </a:rPr>
              <a:t>2</a:t>
            </a:r>
            <a:r>
              <a:rPr lang="en-US" altLang="zh-CN" i="1">
                <a:solidFill>
                  <a:srgbClr val="333399"/>
                </a:solidFill>
                <a:latin typeface="楷体_GB2312" pitchFamily="49" charset="-122"/>
                <a:ea typeface="楷体_GB2312" pitchFamily="49" charset="-122"/>
              </a:rPr>
              <a:t>b</a:t>
            </a:r>
            <a:r>
              <a:rPr lang="en-US" altLang="zh-CN" i="1" baseline="-25000">
                <a:solidFill>
                  <a:srgbClr val="333399"/>
                </a:solidFill>
                <a:latin typeface="楷体_GB2312" pitchFamily="49" charset="-122"/>
                <a:ea typeface="楷体_GB2312" pitchFamily="49" charset="-122"/>
              </a:rPr>
              <a:t>j</a:t>
            </a:r>
            <a:r>
              <a:rPr lang="en-US" altLang="zh-CN" baseline="-25000">
                <a:solidFill>
                  <a:srgbClr val="333399"/>
                </a:solidFill>
                <a:latin typeface="楷体_GB2312" pitchFamily="49" charset="-122"/>
                <a:ea typeface="楷体_GB2312" pitchFamily="49" charset="-122"/>
              </a:rPr>
              <a:t>2</a:t>
            </a:r>
            <a:r>
              <a:rPr lang="en-US" altLang="zh-CN" i="1">
                <a:solidFill>
                  <a:srgbClr val="333399"/>
                </a:solidFill>
                <a:latin typeface="楷体_GB2312" pitchFamily="49" charset="-122"/>
                <a:ea typeface="楷体_GB2312" pitchFamily="49" charset="-122"/>
              </a:rPr>
              <a:t>h</a:t>
            </a:r>
            <a:r>
              <a:rPr lang="zh-CN" altLang="en-US">
                <a:solidFill>
                  <a:srgbClr val="333399"/>
                </a:solidFill>
                <a:latin typeface="楷体_GB2312" pitchFamily="49" charset="-122"/>
                <a:ea typeface="楷体_GB2312" pitchFamily="49" charset="-122"/>
              </a:rPr>
              <a:t>，故</a:t>
            </a:r>
          </a:p>
          <a:p>
            <a:pPr marL="363538" indent="-363538" eaLnBrk="0" latinLnBrk="1" hangingPunct="0">
              <a:lnSpc>
                <a:spcPct val="115000"/>
              </a:lnSpc>
              <a:buClr>
                <a:srgbClr val="000099"/>
              </a:buClr>
              <a:buFont typeface="Wingdings" pitchFamily="2" charset="2"/>
              <a:buNone/>
            </a:pPr>
            <a:r>
              <a:rPr lang="zh-CN" altLang="en-US">
                <a:solidFill>
                  <a:srgbClr val="333399"/>
                </a:solidFill>
                <a:latin typeface="楷体_GB2312" pitchFamily="49" charset="-122"/>
                <a:ea typeface="楷体_GB2312" pitchFamily="49" charset="-122"/>
              </a:rPr>
              <a:t>        </a:t>
            </a:r>
            <a:r>
              <a:rPr lang="en-US" altLang="zh-CN" b="1" i="1">
                <a:latin typeface="楷体_GB2312" pitchFamily="49" charset="-122"/>
                <a:ea typeface="楷体_GB2312" pitchFamily="49" charset="-122"/>
              </a:rPr>
              <a:t>a</a:t>
            </a:r>
            <a:r>
              <a:rPr lang="en-US" altLang="zh-CN" b="1" i="1" baseline="-25000">
                <a:latin typeface="楷体_GB2312" pitchFamily="49" charset="-122"/>
                <a:ea typeface="楷体_GB2312" pitchFamily="49" charset="-122"/>
              </a:rPr>
              <a:t>i</a:t>
            </a:r>
            <a:r>
              <a:rPr lang="en-US" altLang="zh-CN" b="1" baseline="-25000">
                <a:latin typeface="楷体_GB2312" pitchFamily="49" charset="-122"/>
                <a:ea typeface="楷体_GB2312" pitchFamily="49" charset="-122"/>
              </a:rPr>
              <a:t>2</a:t>
            </a:r>
            <a:r>
              <a:rPr lang="en-US" altLang="zh-CN" b="1" baseline="30000">
                <a:latin typeface="楷体_GB2312" pitchFamily="49" charset="-122"/>
                <a:ea typeface="楷体_GB2312" pitchFamily="49" charset="-122"/>
              </a:rPr>
              <a:t>-1</a:t>
            </a:r>
            <a:r>
              <a:rPr lang="en-US" altLang="zh-CN" b="1" baseline="-25000">
                <a:latin typeface="楷体_GB2312" pitchFamily="49" charset="-122"/>
                <a:ea typeface="楷体_GB2312" pitchFamily="49" charset="-122"/>
              </a:rPr>
              <a:t> </a:t>
            </a:r>
            <a:r>
              <a:rPr lang="en-US" altLang="zh-CN" b="1" i="1">
                <a:latin typeface="楷体_GB2312" pitchFamily="49" charset="-122"/>
                <a:ea typeface="楷体_GB2312" pitchFamily="49" charset="-122"/>
              </a:rPr>
              <a:t>a</a:t>
            </a:r>
            <a:r>
              <a:rPr lang="en-US" altLang="zh-CN" b="1" i="1" baseline="-25000">
                <a:latin typeface="楷体_GB2312" pitchFamily="49" charset="-122"/>
                <a:ea typeface="楷体_GB2312" pitchFamily="49" charset="-122"/>
              </a:rPr>
              <a:t>i</a:t>
            </a:r>
            <a:r>
              <a:rPr lang="en-US" altLang="zh-CN" b="1" baseline="-25000">
                <a:latin typeface="楷体_GB2312" pitchFamily="49" charset="-122"/>
                <a:ea typeface="楷体_GB2312" pitchFamily="49" charset="-122"/>
              </a:rPr>
              <a:t>1</a:t>
            </a:r>
            <a:r>
              <a:rPr lang="en-US" altLang="zh-CN" b="1">
                <a:latin typeface="楷体_GB2312" pitchFamily="49" charset="-122"/>
                <a:ea typeface="楷体_GB2312" pitchFamily="49" charset="-122"/>
              </a:rPr>
              <a:t>= </a:t>
            </a:r>
            <a:r>
              <a:rPr lang="en-US" altLang="zh-CN" b="1" i="1">
                <a:latin typeface="楷体_GB2312" pitchFamily="49" charset="-122"/>
                <a:ea typeface="楷体_GB2312" pitchFamily="49" charset="-122"/>
              </a:rPr>
              <a:t>b</a:t>
            </a:r>
            <a:r>
              <a:rPr lang="en-US" altLang="zh-CN" b="1" i="1" baseline="-25000">
                <a:latin typeface="楷体_GB2312" pitchFamily="49" charset="-122"/>
                <a:ea typeface="楷体_GB2312" pitchFamily="49" charset="-122"/>
              </a:rPr>
              <a:t>j</a:t>
            </a:r>
            <a:r>
              <a:rPr lang="en-US" altLang="zh-CN" b="1" baseline="-25000">
                <a:latin typeface="楷体_GB2312" pitchFamily="49" charset="-122"/>
                <a:ea typeface="楷体_GB2312" pitchFamily="49" charset="-122"/>
              </a:rPr>
              <a:t>2</a:t>
            </a:r>
            <a:r>
              <a:rPr lang="en-US" altLang="zh-CN" b="1" i="1">
                <a:latin typeface="楷体_GB2312" pitchFamily="49" charset="-122"/>
                <a:ea typeface="楷体_GB2312" pitchFamily="49" charset="-122"/>
              </a:rPr>
              <a:t>hb</a:t>
            </a:r>
            <a:r>
              <a:rPr lang="en-US" altLang="zh-CN" b="1" i="1" baseline="-25000">
                <a:latin typeface="楷体_GB2312" pitchFamily="49" charset="-122"/>
                <a:ea typeface="楷体_GB2312" pitchFamily="49" charset="-122"/>
              </a:rPr>
              <a:t>j</a:t>
            </a:r>
            <a:r>
              <a:rPr lang="en-US" altLang="zh-CN" b="1" baseline="-25000">
                <a:latin typeface="楷体_GB2312" pitchFamily="49" charset="-122"/>
                <a:ea typeface="楷体_GB2312" pitchFamily="49" charset="-122"/>
              </a:rPr>
              <a:t>1</a:t>
            </a:r>
            <a:r>
              <a:rPr lang="en-US" altLang="zh-CN" b="1" baseline="30000">
                <a:latin typeface="楷体_GB2312" pitchFamily="49" charset="-122"/>
                <a:ea typeface="楷体_GB2312" pitchFamily="49" charset="-122"/>
              </a:rPr>
              <a:t>-1    </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2</a:t>
            </a:r>
            <a:r>
              <a:rPr lang="zh-CN" altLang="en-US" b="1">
                <a:latin typeface="楷体_GB2312" pitchFamily="49" charset="-122"/>
                <a:ea typeface="楷体_GB2312" pitchFamily="49" charset="-122"/>
              </a:rPr>
              <a:t>）</a:t>
            </a:r>
          </a:p>
          <a:p>
            <a:pPr marL="363538" indent="-363538" eaLnBrk="0" latinLnBrk="1" hangingPunct="0">
              <a:lnSpc>
                <a:spcPct val="115000"/>
              </a:lnSpc>
              <a:buClr>
                <a:srgbClr val="000099"/>
              </a:buClr>
              <a:buFont typeface="Wingdings" pitchFamily="2" charset="2"/>
              <a:buNone/>
            </a:pPr>
            <a:r>
              <a:rPr lang="zh-CN" altLang="en-US">
                <a:solidFill>
                  <a:srgbClr val="333399"/>
                </a:solidFill>
                <a:latin typeface="楷体_GB2312" pitchFamily="49" charset="-122"/>
                <a:ea typeface="楷体_GB2312" pitchFamily="49" charset="-122"/>
              </a:rPr>
              <a:t>    因</a:t>
            </a:r>
            <a:r>
              <a:rPr lang="en-US" altLang="zh-CN" i="1">
                <a:solidFill>
                  <a:srgbClr val="333399"/>
                </a:solidFill>
                <a:latin typeface="楷体_GB2312" pitchFamily="49" charset="-122"/>
                <a:ea typeface="楷体_GB2312" pitchFamily="49" charset="-122"/>
              </a:rPr>
              <a:t>b</a:t>
            </a:r>
            <a:r>
              <a:rPr lang="en-US" altLang="zh-CN" i="1" baseline="-25000">
                <a:solidFill>
                  <a:srgbClr val="333399"/>
                </a:solidFill>
                <a:latin typeface="楷体_GB2312" pitchFamily="49" charset="-122"/>
                <a:ea typeface="楷体_GB2312" pitchFamily="49" charset="-122"/>
              </a:rPr>
              <a:t>j</a:t>
            </a:r>
            <a:r>
              <a:rPr lang="en-US" altLang="zh-CN" baseline="-25000">
                <a:solidFill>
                  <a:srgbClr val="333399"/>
                </a:solidFill>
                <a:latin typeface="楷体_GB2312" pitchFamily="49" charset="-122"/>
                <a:ea typeface="楷体_GB2312" pitchFamily="49" charset="-122"/>
              </a:rPr>
              <a:t>1</a:t>
            </a:r>
            <a:r>
              <a:rPr lang="zh-CN" altLang="en-US">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b</a:t>
            </a:r>
            <a:r>
              <a:rPr lang="en-US" altLang="zh-CN" i="1" baseline="-25000">
                <a:solidFill>
                  <a:srgbClr val="333399"/>
                </a:solidFill>
                <a:latin typeface="楷体_GB2312" pitchFamily="49" charset="-122"/>
                <a:ea typeface="楷体_GB2312" pitchFamily="49" charset="-122"/>
              </a:rPr>
              <a:t>j</a:t>
            </a:r>
            <a:r>
              <a:rPr lang="en-US" altLang="zh-CN" baseline="-25000">
                <a:solidFill>
                  <a:srgbClr val="333399"/>
                </a:solidFill>
                <a:latin typeface="楷体_GB2312" pitchFamily="49" charset="-122"/>
                <a:ea typeface="楷体_GB2312" pitchFamily="49" charset="-122"/>
              </a:rPr>
              <a:t>2</a:t>
            </a:r>
            <a:r>
              <a:rPr lang="zh-CN" altLang="en-US">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h</a:t>
            </a:r>
            <a:r>
              <a:rPr lang="en-US" altLang="zh-CN">
                <a:solidFill>
                  <a:srgbClr val="333399"/>
                </a:solidFill>
                <a:latin typeface="楷体_GB2312" pitchFamily="49" charset="-122"/>
                <a:ea typeface="楷体_GB2312" pitchFamily="49" charset="-122"/>
              </a:rPr>
              <a:t>∈K</a:t>
            </a:r>
            <a:r>
              <a:rPr lang="zh-CN" altLang="en-US">
                <a:solidFill>
                  <a:srgbClr val="333399"/>
                </a:solidFill>
                <a:latin typeface="楷体_GB2312" pitchFamily="49" charset="-122"/>
                <a:ea typeface="楷体_GB2312" pitchFamily="49" charset="-122"/>
              </a:rPr>
              <a:t>，故</a:t>
            </a:r>
            <a:r>
              <a:rPr lang="en-US" altLang="zh-CN" i="1">
                <a:solidFill>
                  <a:srgbClr val="333399"/>
                </a:solidFill>
                <a:latin typeface="楷体_GB2312" pitchFamily="49" charset="-122"/>
                <a:ea typeface="楷体_GB2312" pitchFamily="49" charset="-122"/>
              </a:rPr>
              <a:t>a</a:t>
            </a:r>
            <a:r>
              <a:rPr lang="en-US" altLang="zh-CN" i="1" baseline="-25000">
                <a:solidFill>
                  <a:srgbClr val="333399"/>
                </a:solidFill>
                <a:latin typeface="楷体_GB2312" pitchFamily="49" charset="-122"/>
                <a:ea typeface="楷体_GB2312" pitchFamily="49" charset="-122"/>
              </a:rPr>
              <a:t>i</a:t>
            </a:r>
            <a:r>
              <a:rPr lang="en-US" altLang="zh-CN" baseline="-25000">
                <a:solidFill>
                  <a:srgbClr val="333399"/>
                </a:solidFill>
                <a:latin typeface="楷体_GB2312" pitchFamily="49" charset="-122"/>
                <a:ea typeface="楷体_GB2312" pitchFamily="49" charset="-122"/>
              </a:rPr>
              <a:t>1</a:t>
            </a:r>
            <a:r>
              <a:rPr lang="en-US" altLang="zh-CN">
                <a:solidFill>
                  <a:srgbClr val="333399"/>
                </a:solidFill>
                <a:latin typeface="楷体_GB2312" pitchFamily="49" charset="-122"/>
                <a:ea typeface="楷体_GB2312" pitchFamily="49" charset="-122"/>
              </a:rPr>
              <a:t>K</a:t>
            </a:r>
            <a:r>
              <a:rPr lang="en-US" altLang="zh-CN" i="1">
                <a:solidFill>
                  <a:srgbClr val="333399"/>
                </a:solidFill>
                <a:latin typeface="楷体_GB2312" pitchFamily="49" charset="-122"/>
                <a:ea typeface="楷体_GB2312" pitchFamily="49" charset="-122"/>
              </a:rPr>
              <a:t>=a</a:t>
            </a:r>
            <a:r>
              <a:rPr lang="en-US" altLang="zh-CN" i="1" baseline="-25000">
                <a:solidFill>
                  <a:srgbClr val="333399"/>
                </a:solidFill>
                <a:latin typeface="楷体_GB2312" pitchFamily="49" charset="-122"/>
                <a:ea typeface="楷体_GB2312" pitchFamily="49" charset="-122"/>
              </a:rPr>
              <a:t>i</a:t>
            </a:r>
            <a:r>
              <a:rPr lang="en-US" altLang="zh-CN" baseline="-25000">
                <a:solidFill>
                  <a:srgbClr val="333399"/>
                </a:solidFill>
                <a:latin typeface="楷体_GB2312" pitchFamily="49" charset="-122"/>
                <a:ea typeface="楷体_GB2312" pitchFamily="49" charset="-122"/>
              </a:rPr>
              <a:t>2</a:t>
            </a:r>
            <a:r>
              <a:rPr lang="en-US" altLang="zh-CN">
                <a:solidFill>
                  <a:srgbClr val="333399"/>
                </a:solidFill>
                <a:latin typeface="楷体_GB2312" pitchFamily="49" charset="-122"/>
                <a:ea typeface="楷体_GB2312" pitchFamily="49" charset="-122"/>
              </a:rPr>
              <a:t>K</a:t>
            </a:r>
            <a:r>
              <a:rPr lang="zh-CN" altLang="en-US">
                <a:solidFill>
                  <a:srgbClr val="333399"/>
                </a:solidFill>
                <a:latin typeface="楷体_GB2312" pitchFamily="49" charset="-122"/>
                <a:ea typeface="楷体_GB2312" pitchFamily="49" charset="-122"/>
              </a:rPr>
              <a:t>，因</a:t>
            </a:r>
            <a:r>
              <a:rPr lang="en-US" altLang="zh-CN" b="1">
                <a:latin typeface="楷体_GB2312" pitchFamily="49" charset="-122"/>
                <a:ea typeface="楷体_GB2312" pitchFamily="49" charset="-122"/>
              </a:rPr>
              <a:t>G</a:t>
            </a:r>
            <a:r>
              <a:rPr lang="zh-CN" altLang="en-US" b="1">
                <a:latin typeface="楷体_GB2312" pitchFamily="49" charset="-122"/>
                <a:ea typeface="楷体_GB2312" pitchFamily="49" charset="-122"/>
              </a:rPr>
              <a:t>是关于</a:t>
            </a:r>
            <a:r>
              <a:rPr lang="en-US" altLang="zh-CN" b="1">
                <a:latin typeface="楷体_GB2312" pitchFamily="49" charset="-122"/>
                <a:ea typeface="楷体_GB2312" pitchFamily="49" charset="-122"/>
              </a:rPr>
              <a:t>K</a:t>
            </a:r>
            <a:r>
              <a:rPr lang="zh-CN" altLang="en-US" b="1">
                <a:latin typeface="楷体_GB2312" pitchFamily="49" charset="-122"/>
                <a:ea typeface="楷体_GB2312" pitchFamily="49" charset="-122"/>
              </a:rPr>
              <a:t>的左陪集分解的不相交并</a:t>
            </a:r>
            <a:r>
              <a:rPr lang="zh-CN" altLang="en-US">
                <a:solidFill>
                  <a:srgbClr val="333399"/>
                </a:solidFill>
                <a:latin typeface="楷体_GB2312" pitchFamily="49" charset="-122"/>
                <a:ea typeface="楷体_GB2312" pitchFamily="49" charset="-122"/>
              </a:rPr>
              <a:t>，故</a:t>
            </a:r>
            <a:r>
              <a:rPr lang="en-US" altLang="zh-CN" b="1" i="1">
                <a:solidFill>
                  <a:srgbClr val="CC0099"/>
                </a:solidFill>
                <a:latin typeface="楷体_GB2312" pitchFamily="49" charset="-122"/>
                <a:ea typeface="楷体_GB2312" pitchFamily="49" charset="-122"/>
              </a:rPr>
              <a:t>a</a:t>
            </a:r>
            <a:r>
              <a:rPr lang="en-US" altLang="zh-CN" b="1" i="1" baseline="-25000">
                <a:solidFill>
                  <a:srgbClr val="CC0099"/>
                </a:solidFill>
                <a:latin typeface="楷体_GB2312" pitchFamily="49" charset="-122"/>
                <a:ea typeface="楷体_GB2312" pitchFamily="49" charset="-122"/>
              </a:rPr>
              <a:t>i</a:t>
            </a:r>
            <a:r>
              <a:rPr lang="en-US" altLang="zh-CN" b="1" baseline="-25000">
                <a:solidFill>
                  <a:srgbClr val="CC0099"/>
                </a:solidFill>
                <a:latin typeface="楷体_GB2312" pitchFamily="49" charset="-122"/>
                <a:ea typeface="楷体_GB2312" pitchFamily="49" charset="-122"/>
              </a:rPr>
              <a:t>1</a:t>
            </a:r>
            <a:r>
              <a:rPr lang="en-US" altLang="zh-CN" b="1">
                <a:solidFill>
                  <a:srgbClr val="CC0099"/>
                </a:solidFill>
                <a:latin typeface="楷体_GB2312" pitchFamily="49" charset="-122"/>
                <a:ea typeface="楷体_GB2312" pitchFamily="49" charset="-122"/>
              </a:rPr>
              <a:t>=</a:t>
            </a:r>
            <a:r>
              <a:rPr lang="en-US" altLang="zh-CN" b="1" i="1">
                <a:solidFill>
                  <a:srgbClr val="CC0099"/>
                </a:solidFill>
                <a:latin typeface="楷体_GB2312" pitchFamily="49" charset="-122"/>
                <a:ea typeface="楷体_GB2312" pitchFamily="49" charset="-122"/>
              </a:rPr>
              <a:t>a</a:t>
            </a:r>
            <a:r>
              <a:rPr lang="en-US" altLang="zh-CN" b="1" i="1" baseline="-25000">
                <a:solidFill>
                  <a:srgbClr val="CC0099"/>
                </a:solidFill>
                <a:latin typeface="楷体_GB2312" pitchFamily="49" charset="-122"/>
                <a:ea typeface="楷体_GB2312" pitchFamily="49" charset="-122"/>
              </a:rPr>
              <a:t>i</a:t>
            </a:r>
            <a:r>
              <a:rPr lang="en-US" altLang="zh-CN" b="1" baseline="-25000">
                <a:solidFill>
                  <a:srgbClr val="CC0099"/>
                </a:solidFill>
                <a:latin typeface="楷体_GB2312" pitchFamily="49" charset="-122"/>
                <a:ea typeface="楷体_GB2312" pitchFamily="49" charset="-122"/>
              </a:rPr>
              <a:t>2</a:t>
            </a:r>
            <a:r>
              <a:rPr lang="zh-CN" altLang="en-US">
                <a:solidFill>
                  <a:srgbClr val="333399"/>
                </a:solidFill>
                <a:latin typeface="楷体_GB2312" pitchFamily="49" charset="-122"/>
                <a:ea typeface="楷体_GB2312" pitchFamily="49" charset="-122"/>
              </a:rPr>
              <a:t>。</a:t>
            </a:r>
          </a:p>
          <a:p>
            <a:pPr marL="363538" indent="-363538" eaLnBrk="0" latinLnBrk="1" hangingPunct="0">
              <a:lnSpc>
                <a:spcPct val="115000"/>
              </a:lnSpc>
              <a:buClr>
                <a:srgbClr val="000099"/>
              </a:buClr>
              <a:buFont typeface="Wingdings" pitchFamily="2" charset="2"/>
              <a:buNone/>
            </a:pPr>
            <a:r>
              <a:rPr lang="zh-CN" altLang="en-US">
                <a:solidFill>
                  <a:srgbClr val="333399"/>
                </a:solidFill>
                <a:latin typeface="楷体_GB2312" pitchFamily="49" charset="-122"/>
                <a:ea typeface="楷体_GB2312" pitchFamily="49" charset="-122"/>
              </a:rPr>
              <a:t>再由（</a:t>
            </a:r>
            <a:r>
              <a:rPr lang="en-US" altLang="zh-CN">
                <a:solidFill>
                  <a:srgbClr val="333399"/>
                </a:solidFill>
                <a:latin typeface="楷体_GB2312" pitchFamily="49" charset="-122"/>
                <a:ea typeface="楷体_GB2312" pitchFamily="49" charset="-122"/>
              </a:rPr>
              <a:t>2</a:t>
            </a:r>
            <a:r>
              <a:rPr lang="zh-CN" altLang="en-US">
                <a:solidFill>
                  <a:srgbClr val="333399"/>
                </a:solidFill>
                <a:latin typeface="楷体_GB2312" pitchFamily="49" charset="-122"/>
                <a:ea typeface="楷体_GB2312" pitchFamily="49" charset="-122"/>
              </a:rPr>
              <a:t>）式知</a:t>
            </a:r>
            <a:r>
              <a:rPr lang="en-US" altLang="zh-CN" i="1">
                <a:solidFill>
                  <a:srgbClr val="333399"/>
                </a:solidFill>
                <a:latin typeface="楷体_GB2312" pitchFamily="49" charset="-122"/>
                <a:ea typeface="楷体_GB2312" pitchFamily="49" charset="-122"/>
              </a:rPr>
              <a:t>b</a:t>
            </a:r>
            <a:r>
              <a:rPr lang="en-US" altLang="zh-CN" i="1" baseline="-25000">
                <a:solidFill>
                  <a:srgbClr val="333399"/>
                </a:solidFill>
                <a:latin typeface="楷体_GB2312" pitchFamily="49" charset="-122"/>
                <a:ea typeface="楷体_GB2312" pitchFamily="49" charset="-122"/>
              </a:rPr>
              <a:t>j</a:t>
            </a:r>
            <a:r>
              <a:rPr lang="en-US" altLang="zh-CN" baseline="-25000">
                <a:solidFill>
                  <a:srgbClr val="333399"/>
                </a:solidFill>
                <a:latin typeface="楷体_GB2312" pitchFamily="49" charset="-122"/>
                <a:ea typeface="楷体_GB2312" pitchFamily="49" charset="-122"/>
              </a:rPr>
              <a:t>2</a:t>
            </a:r>
            <a:r>
              <a:rPr lang="en-US" altLang="zh-CN" baseline="30000">
                <a:solidFill>
                  <a:srgbClr val="333399"/>
                </a:solidFill>
                <a:latin typeface="楷体_GB2312" pitchFamily="49" charset="-122"/>
                <a:ea typeface="楷体_GB2312" pitchFamily="49" charset="-122"/>
              </a:rPr>
              <a:t>-1</a:t>
            </a:r>
            <a:r>
              <a:rPr lang="en-US" altLang="zh-CN" i="1">
                <a:solidFill>
                  <a:srgbClr val="333399"/>
                </a:solidFill>
                <a:latin typeface="楷体_GB2312" pitchFamily="49" charset="-122"/>
                <a:ea typeface="楷体_GB2312" pitchFamily="49" charset="-122"/>
              </a:rPr>
              <a:t>b</a:t>
            </a:r>
            <a:r>
              <a:rPr lang="en-US" altLang="zh-CN" i="1" baseline="-25000">
                <a:solidFill>
                  <a:srgbClr val="333399"/>
                </a:solidFill>
                <a:latin typeface="楷体_GB2312" pitchFamily="49" charset="-122"/>
                <a:ea typeface="楷体_GB2312" pitchFamily="49" charset="-122"/>
              </a:rPr>
              <a:t>j</a:t>
            </a:r>
            <a:r>
              <a:rPr lang="en-US" altLang="zh-CN" baseline="-25000">
                <a:solidFill>
                  <a:srgbClr val="333399"/>
                </a:solidFill>
                <a:latin typeface="楷体_GB2312" pitchFamily="49" charset="-122"/>
                <a:ea typeface="楷体_GB2312" pitchFamily="49" charset="-122"/>
              </a:rPr>
              <a:t>1</a:t>
            </a:r>
            <a:r>
              <a:rPr lang="en-US" altLang="zh-CN">
                <a:solidFill>
                  <a:srgbClr val="333399"/>
                </a:solidFill>
                <a:latin typeface="楷体_GB2312" pitchFamily="49" charset="-122"/>
                <a:ea typeface="楷体_GB2312" pitchFamily="49" charset="-122"/>
              </a:rPr>
              <a:t>= </a:t>
            </a:r>
            <a:r>
              <a:rPr lang="en-US" altLang="zh-CN" i="1">
                <a:solidFill>
                  <a:srgbClr val="333399"/>
                </a:solidFill>
                <a:latin typeface="楷体_GB2312" pitchFamily="49" charset="-122"/>
                <a:ea typeface="楷体_GB2312" pitchFamily="49" charset="-122"/>
              </a:rPr>
              <a:t>h</a:t>
            </a:r>
            <a:r>
              <a:rPr lang="en-US" altLang="zh-CN">
                <a:solidFill>
                  <a:srgbClr val="333399"/>
                </a:solidFill>
                <a:latin typeface="楷体_GB2312" pitchFamily="49" charset="-122"/>
                <a:ea typeface="楷体_GB2312" pitchFamily="49" charset="-122"/>
              </a:rPr>
              <a:t>∈H</a:t>
            </a:r>
            <a:r>
              <a:rPr lang="zh-CN" altLang="en-US" i="1">
                <a:solidFill>
                  <a:srgbClr val="333399"/>
                </a:solidFill>
                <a:latin typeface="楷体_GB2312" pitchFamily="49" charset="-122"/>
                <a:ea typeface="楷体_GB2312" pitchFamily="49" charset="-122"/>
              </a:rPr>
              <a:t>，</a:t>
            </a:r>
            <a:r>
              <a:rPr lang="zh-CN" altLang="en-US">
                <a:solidFill>
                  <a:srgbClr val="333399"/>
                </a:solidFill>
                <a:latin typeface="楷体_GB2312" pitchFamily="49" charset="-122"/>
                <a:ea typeface="楷体_GB2312" pitchFamily="49" charset="-122"/>
              </a:rPr>
              <a:t>故</a:t>
            </a:r>
            <a:r>
              <a:rPr lang="en-US" altLang="zh-CN" i="1">
                <a:solidFill>
                  <a:srgbClr val="333399"/>
                </a:solidFill>
                <a:latin typeface="楷体_GB2312" pitchFamily="49" charset="-122"/>
                <a:ea typeface="楷体_GB2312" pitchFamily="49" charset="-122"/>
              </a:rPr>
              <a:t>b</a:t>
            </a:r>
            <a:r>
              <a:rPr lang="en-US" altLang="zh-CN" i="1" baseline="-25000">
                <a:solidFill>
                  <a:srgbClr val="333399"/>
                </a:solidFill>
                <a:latin typeface="楷体_GB2312" pitchFamily="49" charset="-122"/>
                <a:ea typeface="楷体_GB2312" pitchFamily="49" charset="-122"/>
              </a:rPr>
              <a:t>j</a:t>
            </a:r>
            <a:r>
              <a:rPr lang="en-US" altLang="zh-CN" baseline="-25000">
                <a:solidFill>
                  <a:srgbClr val="333399"/>
                </a:solidFill>
                <a:latin typeface="楷体_GB2312" pitchFamily="49" charset="-122"/>
                <a:ea typeface="楷体_GB2312" pitchFamily="49" charset="-122"/>
              </a:rPr>
              <a:t>1</a:t>
            </a:r>
            <a:r>
              <a:rPr lang="en-US" altLang="zh-CN">
                <a:solidFill>
                  <a:srgbClr val="333399"/>
                </a:solidFill>
                <a:latin typeface="楷体_GB2312" pitchFamily="49" charset="-122"/>
                <a:ea typeface="楷体_GB2312" pitchFamily="49" charset="-122"/>
              </a:rPr>
              <a:t>H</a:t>
            </a:r>
            <a:r>
              <a:rPr lang="en-US" altLang="zh-CN" i="1">
                <a:solidFill>
                  <a:srgbClr val="333399"/>
                </a:solidFill>
                <a:latin typeface="楷体_GB2312" pitchFamily="49" charset="-122"/>
                <a:ea typeface="楷体_GB2312" pitchFamily="49" charset="-122"/>
              </a:rPr>
              <a:t>=b</a:t>
            </a:r>
            <a:r>
              <a:rPr lang="en-US" altLang="zh-CN" i="1" baseline="-25000">
                <a:solidFill>
                  <a:srgbClr val="333399"/>
                </a:solidFill>
                <a:latin typeface="楷体_GB2312" pitchFamily="49" charset="-122"/>
                <a:ea typeface="楷体_GB2312" pitchFamily="49" charset="-122"/>
              </a:rPr>
              <a:t>j</a:t>
            </a:r>
            <a:r>
              <a:rPr lang="en-US" altLang="zh-CN" baseline="-25000">
                <a:solidFill>
                  <a:srgbClr val="333399"/>
                </a:solidFill>
                <a:latin typeface="楷体_GB2312" pitchFamily="49" charset="-122"/>
                <a:ea typeface="楷体_GB2312" pitchFamily="49" charset="-122"/>
              </a:rPr>
              <a:t>2</a:t>
            </a:r>
            <a:r>
              <a:rPr lang="en-US" altLang="zh-CN">
                <a:solidFill>
                  <a:srgbClr val="333399"/>
                </a:solidFill>
                <a:latin typeface="楷体_GB2312" pitchFamily="49" charset="-122"/>
                <a:ea typeface="楷体_GB2312" pitchFamily="49" charset="-122"/>
              </a:rPr>
              <a:t>H</a:t>
            </a:r>
            <a:r>
              <a:rPr lang="zh-CN" altLang="en-US">
                <a:solidFill>
                  <a:srgbClr val="333399"/>
                </a:solidFill>
                <a:latin typeface="楷体_GB2312" pitchFamily="49" charset="-122"/>
                <a:ea typeface="楷体_GB2312" pitchFamily="49" charset="-122"/>
              </a:rPr>
              <a:t>，故</a:t>
            </a:r>
            <a:r>
              <a:rPr lang="en-US" altLang="zh-CN" b="1" i="1">
                <a:solidFill>
                  <a:srgbClr val="CC0099"/>
                </a:solidFill>
                <a:latin typeface="楷体_GB2312" pitchFamily="49" charset="-122"/>
                <a:ea typeface="楷体_GB2312" pitchFamily="49" charset="-122"/>
              </a:rPr>
              <a:t>b</a:t>
            </a:r>
            <a:r>
              <a:rPr lang="en-US" altLang="zh-CN" b="1" i="1" baseline="-25000">
                <a:solidFill>
                  <a:srgbClr val="CC0099"/>
                </a:solidFill>
                <a:latin typeface="楷体_GB2312" pitchFamily="49" charset="-122"/>
                <a:ea typeface="楷体_GB2312" pitchFamily="49" charset="-122"/>
              </a:rPr>
              <a:t>j</a:t>
            </a:r>
            <a:r>
              <a:rPr lang="en-US" altLang="zh-CN" b="1" baseline="-25000">
                <a:solidFill>
                  <a:srgbClr val="CC0099"/>
                </a:solidFill>
                <a:latin typeface="楷体_GB2312" pitchFamily="49" charset="-122"/>
                <a:ea typeface="楷体_GB2312" pitchFamily="49" charset="-122"/>
              </a:rPr>
              <a:t>1</a:t>
            </a:r>
            <a:r>
              <a:rPr lang="en-US" altLang="zh-CN" b="1">
                <a:solidFill>
                  <a:srgbClr val="CC0099"/>
                </a:solidFill>
                <a:latin typeface="楷体_GB2312" pitchFamily="49" charset="-122"/>
                <a:ea typeface="楷体_GB2312" pitchFamily="49" charset="-122"/>
              </a:rPr>
              <a:t>=</a:t>
            </a:r>
            <a:r>
              <a:rPr lang="en-US" altLang="zh-CN" b="1" i="1">
                <a:solidFill>
                  <a:srgbClr val="CC0099"/>
                </a:solidFill>
                <a:latin typeface="楷体_GB2312" pitchFamily="49" charset="-122"/>
                <a:ea typeface="楷体_GB2312" pitchFamily="49" charset="-122"/>
              </a:rPr>
              <a:t>b</a:t>
            </a:r>
            <a:r>
              <a:rPr lang="en-US" altLang="zh-CN" b="1" i="1" baseline="-25000">
                <a:solidFill>
                  <a:srgbClr val="CC0099"/>
                </a:solidFill>
                <a:latin typeface="楷体_GB2312" pitchFamily="49" charset="-122"/>
                <a:ea typeface="楷体_GB2312" pitchFamily="49" charset="-122"/>
              </a:rPr>
              <a:t>j</a:t>
            </a:r>
            <a:r>
              <a:rPr lang="en-US" altLang="zh-CN" b="1" baseline="-25000">
                <a:solidFill>
                  <a:srgbClr val="CC0099"/>
                </a:solidFill>
                <a:latin typeface="楷体_GB2312" pitchFamily="49" charset="-122"/>
                <a:ea typeface="楷体_GB2312" pitchFamily="49" charset="-122"/>
              </a:rPr>
              <a:t>2</a:t>
            </a:r>
            <a:r>
              <a:rPr lang="zh-CN" altLang="en-US">
                <a:solidFill>
                  <a:srgbClr val="333399"/>
                </a:solidFill>
                <a:latin typeface="楷体_GB2312" pitchFamily="49" charset="-122"/>
                <a:ea typeface="楷体_GB2312" pitchFamily="49" charset="-122"/>
              </a:rPr>
              <a:t>。</a:t>
            </a:r>
          </a:p>
          <a:p>
            <a:pPr marL="363538" indent="-363538" eaLnBrk="0" latinLnBrk="1" hangingPunct="0">
              <a:lnSpc>
                <a:spcPct val="115000"/>
              </a:lnSpc>
              <a:buClr>
                <a:srgbClr val="000099"/>
              </a:buClr>
              <a:buFont typeface="Wingdings" pitchFamily="2" charset="2"/>
              <a:buNone/>
            </a:pPr>
            <a:r>
              <a:rPr lang="zh-CN" altLang="en-US">
                <a:solidFill>
                  <a:srgbClr val="333399"/>
                </a:solidFill>
                <a:latin typeface="楷体_GB2312" pitchFamily="49" charset="-122"/>
                <a:ea typeface="楷体_GB2312" pitchFamily="49" charset="-122"/>
              </a:rPr>
              <a:t>因此</a:t>
            </a:r>
            <a:r>
              <a:rPr lang="zh-CN" altLang="en-US" b="1">
                <a:solidFill>
                  <a:srgbClr val="CC0099"/>
                </a:solidFill>
                <a:latin typeface="楷体_GB2312" pitchFamily="49" charset="-122"/>
                <a:ea typeface="楷体_GB2312" pitchFamily="49" charset="-122"/>
              </a:rPr>
              <a:t>（</a:t>
            </a:r>
            <a:r>
              <a:rPr lang="en-US" altLang="zh-CN" b="1">
                <a:solidFill>
                  <a:srgbClr val="CC0099"/>
                </a:solidFill>
                <a:latin typeface="楷体_GB2312" pitchFamily="49" charset="-122"/>
                <a:ea typeface="楷体_GB2312" pitchFamily="49" charset="-122"/>
              </a:rPr>
              <a:t>1</a:t>
            </a:r>
            <a:r>
              <a:rPr lang="zh-CN" altLang="en-US" b="1">
                <a:solidFill>
                  <a:srgbClr val="CC0099"/>
                </a:solidFill>
                <a:latin typeface="楷体_GB2312" pitchFamily="49" charset="-122"/>
                <a:ea typeface="楷体_GB2312" pitchFamily="49" charset="-122"/>
              </a:rPr>
              <a:t>）是不相交的并</a:t>
            </a:r>
            <a:r>
              <a:rPr lang="zh-CN" altLang="en-US">
                <a:solidFill>
                  <a:srgbClr val="333399"/>
                </a:solidFill>
                <a:latin typeface="楷体_GB2312" pitchFamily="49" charset="-122"/>
                <a:ea typeface="楷体_GB2312" pitchFamily="49" charset="-122"/>
              </a:rPr>
              <a:t>。即</a:t>
            </a:r>
            <a:r>
              <a:rPr lang="en-US" altLang="zh-CN" b="1">
                <a:solidFill>
                  <a:srgbClr val="FF0000"/>
                </a:solidFill>
                <a:latin typeface="楷体_GB2312" pitchFamily="49" charset="-122"/>
                <a:ea typeface="楷体_GB2312" pitchFamily="49" charset="-122"/>
              </a:rPr>
              <a:t>[G:H]=|I||J|=[G:K][K:H]</a:t>
            </a:r>
            <a:endParaRPr lang="zh-CN" altLang="en-US" b="1">
              <a:solidFill>
                <a:srgbClr val="FF0000"/>
              </a:solidFill>
              <a:latin typeface="楷体_GB2312" pitchFamily="49" charset="-122"/>
              <a:ea typeface="楷体_GB2312" pitchFamily="49" charset="-122"/>
            </a:endParaRPr>
          </a:p>
        </p:txBody>
      </p:sp>
      <p:sp>
        <p:nvSpPr>
          <p:cNvPr id="800770" name="Text Box 5"/>
          <p:cNvSpPr txBox="1">
            <a:spLocks noChangeArrowheads="1"/>
          </p:cNvSpPr>
          <p:nvPr/>
        </p:nvSpPr>
        <p:spPr bwMode="auto">
          <a:xfrm>
            <a:off x="1730375" y="1935163"/>
            <a:ext cx="720725" cy="336550"/>
          </a:xfrm>
          <a:prstGeom prst="rect">
            <a:avLst/>
          </a:prstGeom>
          <a:noFill/>
          <a:ln w="9525" algn="ctr">
            <a:noFill/>
            <a:miter lim="800000"/>
            <a:headEnd/>
            <a:tailEnd/>
          </a:ln>
        </p:spPr>
        <p:txBody>
          <a:bodyPr>
            <a:spAutoFit/>
          </a:bodyPr>
          <a:lstStyle/>
          <a:p>
            <a:pPr marL="342900" indent="-342900">
              <a:lnSpc>
                <a:spcPct val="80000"/>
              </a:lnSpc>
              <a:spcBef>
                <a:spcPct val="50000"/>
              </a:spcBef>
              <a:buClr>
                <a:schemeClr val="hlink"/>
              </a:buClr>
              <a:buSzPct val="70000"/>
              <a:buFont typeface="Wingdings" pitchFamily="2" charset="2"/>
              <a:buNone/>
            </a:pPr>
            <a:r>
              <a:rPr kumimoji="0" lang="en-US" altLang="zh-CN" sz="2000" i="1"/>
              <a:t>i</a:t>
            </a:r>
            <a:r>
              <a:rPr kumimoji="0" lang="en-US" altLang="zh-CN" sz="2000"/>
              <a:t>∈</a:t>
            </a:r>
            <a:r>
              <a:rPr kumimoji="0" lang="en-US" altLang="zh-CN" sz="2000" i="1"/>
              <a:t>I</a:t>
            </a:r>
          </a:p>
        </p:txBody>
      </p:sp>
      <p:sp>
        <p:nvSpPr>
          <p:cNvPr id="800771" name="Text Box 6"/>
          <p:cNvSpPr txBox="1">
            <a:spLocks noChangeArrowheads="1"/>
          </p:cNvSpPr>
          <p:nvPr/>
        </p:nvSpPr>
        <p:spPr bwMode="auto">
          <a:xfrm>
            <a:off x="3281363" y="1924050"/>
            <a:ext cx="720725" cy="336550"/>
          </a:xfrm>
          <a:prstGeom prst="rect">
            <a:avLst/>
          </a:prstGeom>
          <a:noFill/>
          <a:ln w="9525" algn="ctr">
            <a:noFill/>
            <a:miter lim="800000"/>
            <a:headEnd/>
            <a:tailEnd/>
          </a:ln>
        </p:spPr>
        <p:txBody>
          <a:bodyPr>
            <a:spAutoFit/>
          </a:bodyPr>
          <a:lstStyle/>
          <a:p>
            <a:pPr marL="342900" indent="-342900">
              <a:lnSpc>
                <a:spcPct val="80000"/>
              </a:lnSpc>
              <a:spcBef>
                <a:spcPct val="50000"/>
              </a:spcBef>
              <a:buClr>
                <a:schemeClr val="hlink"/>
              </a:buClr>
              <a:buSzPct val="70000"/>
              <a:buFont typeface="Wingdings" pitchFamily="2" charset="2"/>
              <a:buNone/>
            </a:pPr>
            <a:r>
              <a:rPr kumimoji="0" lang="en-US" altLang="zh-CN" sz="2000" i="1"/>
              <a:t>j</a:t>
            </a:r>
            <a:r>
              <a:rPr kumimoji="0" lang="en-US" altLang="zh-CN" sz="2000"/>
              <a:t>∈</a:t>
            </a:r>
            <a:r>
              <a:rPr kumimoji="0" lang="en-US" altLang="zh-CN" sz="2000" i="1"/>
              <a:t>J</a:t>
            </a:r>
          </a:p>
        </p:txBody>
      </p:sp>
      <p:sp>
        <p:nvSpPr>
          <p:cNvPr id="800772" name="Text Box 7"/>
          <p:cNvSpPr txBox="1">
            <a:spLocks noChangeArrowheads="1"/>
          </p:cNvSpPr>
          <p:nvPr/>
        </p:nvSpPr>
        <p:spPr bwMode="auto">
          <a:xfrm>
            <a:off x="1685925" y="2932113"/>
            <a:ext cx="720725" cy="336550"/>
          </a:xfrm>
          <a:prstGeom prst="rect">
            <a:avLst/>
          </a:prstGeom>
          <a:noFill/>
          <a:ln w="9525" algn="ctr">
            <a:noFill/>
            <a:miter lim="800000"/>
            <a:headEnd/>
            <a:tailEnd/>
          </a:ln>
        </p:spPr>
        <p:txBody>
          <a:bodyPr>
            <a:spAutoFit/>
          </a:bodyPr>
          <a:lstStyle/>
          <a:p>
            <a:pPr marL="342900" indent="-342900">
              <a:lnSpc>
                <a:spcPct val="80000"/>
              </a:lnSpc>
              <a:spcBef>
                <a:spcPct val="50000"/>
              </a:spcBef>
              <a:buClr>
                <a:schemeClr val="hlink"/>
              </a:buClr>
              <a:buSzPct val="70000"/>
              <a:buFont typeface="Wingdings" pitchFamily="2" charset="2"/>
              <a:buNone/>
            </a:pPr>
            <a:r>
              <a:rPr kumimoji="0" lang="en-US" altLang="zh-CN" sz="2000" i="1"/>
              <a:t>i</a:t>
            </a:r>
            <a:r>
              <a:rPr kumimoji="0" lang="en-US" altLang="zh-CN" sz="2000"/>
              <a:t>∈</a:t>
            </a:r>
            <a:r>
              <a:rPr kumimoji="0" lang="en-US" altLang="zh-CN" sz="2000" i="1"/>
              <a:t>I</a:t>
            </a:r>
          </a:p>
        </p:txBody>
      </p:sp>
      <p:sp>
        <p:nvSpPr>
          <p:cNvPr id="800773" name="Text Box 8"/>
          <p:cNvSpPr txBox="1">
            <a:spLocks noChangeArrowheads="1"/>
          </p:cNvSpPr>
          <p:nvPr/>
        </p:nvSpPr>
        <p:spPr bwMode="auto">
          <a:xfrm>
            <a:off x="2124075" y="2924175"/>
            <a:ext cx="720725" cy="336550"/>
          </a:xfrm>
          <a:prstGeom prst="rect">
            <a:avLst/>
          </a:prstGeom>
          <a:noFill/>
          <a:ln w="9525" algn="ctr">
            <a:noFill/>
            <a:miter lim="800000"/>
            <a:headEnd/>
            <a:tailEnd/>
          </a:ln>
        </p:spPr>
        <p:txBody>
          <a:bodyPr>
            <a:spAutoFit/>
          </a:bodyPr>
          <a:lstStyle/>
          <a:p>
            <a:pPr marL="342900" indent="-342900">
              <a:lnSpc>
                <a:spcPct val="80000"/>
              </a:lnSpc>
              <a:spcBef>
                <a:spcPct val="50000"/>
              </a:spcBef>
              <a:buClr>
                <a:schemeClr val="hlink"/>
              </a:buClr>
              <a:buSzPct val="70000"/>
              <a:buFont typeface="Wingdings" pitchFamily="2" charset="2"/>
              <a:buNone/>
            </a:pPr>
            <a:r>
              <a:rPr kumimoji="0" lang="en-US" altLang="zh-CN" sz="2000" i="1"/>
              <a:t>j</a:t>
            </a:r>
            <a:r>
              <a:rPr kumimoji="0" lang="en-US" altLang="zh-CN" sz="2000"/>
              <a:t>∈</a:t>
            </a:r>
            <a:r>
              <a:rPr kumimoji="0" lang="en-US" altLang="zh-CN" sz="2000" i="1"/>
              <a:t>J</a:t>
            </a:r>
          </a:p>
        </p:txBody>
      </p:sp>
      <p:sp>
        <p:nvSpPr>
          <p:cNvPr id="800774"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1.3.1</a:t>
            </a:r>
            <a:r>
              <a:rPr kumimoji="0" lang="zh-CN" altLang="en-US" sz="3600" b="1">
                <a:solidFill>
                  <a:schemeClr val="bg1"/>
                </a:solidFill>
                <a:latin typeface="黑体" pitchFamily="2" charset="-122"/>
                <a:ea typeface="黑体" pitchFamily="2" charset="-122"/>
              </a:rPr>
              <a:t>正规子群与商群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陪集及其分解</a:t>
            </a:r>
          </a:p>
        </p:txBody>
      </p:sp>
      <p:sp>
        <p:nvSpPr>
          <p:cNvPr id="800775" name="Rectangle 8"/>
          <p:cNvSpPr>
            <a:spLocks noChangeArrowheads="1"/>
          </p:cNvSpPr>
          <p:nvPr/>
        </p:nvSpPr>
        <p:spPr bwMode="auto">
          <a:xfrm>
            <a:off x="6424613" y="2205038"/>
            <a:ext cx="1387475" cy="457200"/>
          </a:xfrm>
          <a:prstGeom prst="rect">
            <a:avLst/>
          </a:prstGeom>
          <a:noFill/>
          <a:ln w="9525">
            <a:noFill/>
            <a:miter lim="800000"/>
            <a:headEnd/>
            <a:tailEnd/>
          </a:ln>
        </p:spPr>
        <p:txBody>
          <a:bodyPr wrap="none">
            <a:spAutoFit/>
          </a:bodyPr>
          <a:lstStyle/>
          <a:p>
            <a:r>
              <a:rPr lang="en-US" altLang="zh-CN" sz="2400" b="1"/>
              <a:t>|I|=[G:K]</a:t>
            </a:r>
            <a:endParaRPr lang="zh-CN" altLang="en-US" sz="2400" b="1"/>
          </a:p>
        </p:txBody>
      </p:sp>
      <p:sp>
        <p:nvSpPr>
          <p:cNvPr id="800776" name="Rectangle 9"/>
          <p:cNvSpPr>
            <a:spLocks noChangeArrowheads="1"/>
          </p:cNvSpPr>
          <p:nvPr/>
        </p:nvSpPr>
        <p:spPr bwMode="auto">
          <a:xfrm>
            <a:off x="6416675" y="2684463"/>
            <a:ext cx="1420813" cy="457200"/>
          </a:xfrm>
          <a:prstGeom prst="rect">
            <a:avLst/>
          </a:prstGeom>
          <a:noFill/>
          <a:ln w="9525">
            <a:noFill/>
            <a:miter lim="800000"/>
            <a:headEnd/>
            <a:tailEnd/>
          </a:ln>
        </p:spPr>
        <p:txBody>
          <a:bodyPr wrap="none">
            <a:spAutoFit/>
          </a:bodyPr>
          <a:lstStyle/>
          <a:p>
            <a:r>
              <a:rPr lang="en-US" altLang="zh-CN" sz="2400" b="1"/>
              <a:t>|J|=[K:H]</a:t>
            </a:r>
            <a:endParaRPr lang="zh-CN" altLang="en-US" sz="2400" b="1"/>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9745">
                                            <p:txEl>
                                              <p:pRg st="5" end="5"/>
                                            </p:txEl>
                                          </p:spTgt>
                                        </p:tgtEl>
                                        <p:attrNameLst>
                                          <p:attrName>style.visibility</p:attrName>
                                        </p:attrNameLst>
                                      </p:cBhvr>
                                      <p:to>
                                        <p:strVal val="visible"/>
                                      </p:to>
                                    </p:set>
                                    <p:animEffect transition="in" filter="blinds(horizontal)">
                                      <p:cBhvr>
                                        <p:cTn id="7" dur="500"/>
                                        <p:tgtEl>
                                          <p:spTgt spid="799745">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99745">
                                            <p:txEl>
                                              <p:pRg st="6" end="6"/>
                                            </p:txEl>
                                          </p:spTgt>
                                        </p:tgtEl>
                                        <p:attrNameLst>
                                          <p:attrName>style.visibility</p:attrName>
                                        </p:attrNameLst>
                                      </p:cBhvr>
                                      <p:to>
                                        <p:strVal val="visible"/>
                                      </p:to>
                                    </p:set>
                                    <p:animEffect transition="in" filter="blinds(horizontal)">
                                      <p:cBhvr>
                                        <p:cTn id="10" dur="500"/>
                                        <p:tgtEl>
                                          <p:spTgt spid="79974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99745">
                                            <p:txEl>
                                              <p:pRg st="7" end="7"/>
                                            </p:txEl>
                                          </p:spTgt>
                                        </p:tgtEl>
                                        <p:attrNameLst>
                                          <p:attrName>style.visibility</p:attrName>
                                        </p:attrNameLst>
                                      </p:cBhvr>
                                      <p:to>
                                        <p:strVal val="visible"/>
                                      </p:to>
                                    </p:set>
                                    <p:animEffect transition="in" filter="blinds(horizontal)">
                                      <p:cBhvr>
                                        <p:cTn id="15" dur="500"/>
                                        <p:tgtEl>
                                          <p:spTgt spid="799745">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99745">
                                            <p:txEl>
                                              <p:pRg st="8" end="8"/>
                                            </p:txEl>
                                          </p:spTgt>
                                        </p:tgtEl>
                                        <p:attrNameLst>
                                          <p:attrName>style.visibility</p:attrName>
                                        </p:attrNameLst>
                                      </p:cBhvr>
                                      <p:to>
                                        <p:strVal val="visible"/>
                                      </p:to>
                                    </p:set>
                                    <p:animEffect transition="in" filter="blinds(horizontal)">
                                      <p:cBhvr>
                                        <p:cTn id="20" dur="500"/>
                                        <p:tgtEl>
                                          <p:spTgt spid="799745">
                                            <p:txEl>
                                              <p:pRg st="8" end="8"/>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99745">
                                            <p:txEl>
                                              <p:pRg st="9" end="9"/>
                                            </p:txEl>
                                          </p:spTgt>
                                        </p:tgtEl>
                                        <p:attrNameLst>
                                          <p:attrName>style.visibility</p:attrName>
                                        </p:attrNameLst>
                                      </p:cBhvr>
                                      <p:to>
                                        <p:strVal val="visible"/>
                                      </p:to>
                                    </p:set>
                                    <p:animEffect transition="in" filter="blinds(horizontal)">
                                      <p:cBhvr>
                                        <p:cTn id="23" dur="500"/>
                                        <p:tgtEl>
                                          <p:spTgt spid="79974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3"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1.3.1</a:t>
            </a:r>
            <a:r>
              <a:rPr kumimoji="0" lang="zh-CN" altLang="en-US" sz="3600" b="1">
                <a:solidFill>
                  <a:schemeClr val="bg1"/>
                </a:solidFill>
                <a:latin typeface="黑体" pitchFamily="2" charset="-122"/>
                <a:ea typeface="黑体" pitchFamily="2" charset="-122"/>
              </a:rPr>
              <a:t>正规子群与商群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陪集及其分解</a:t>
            </a:r>
          </a:p>
        </p:txBody>
      </p:sp>
      <p:sp>
        <p:nvSpPr>
          <p:cNvPr id="801794" name="Rectangle 5"/>
          <p:cNvSpPr>
            <a:spLocks noRot="1" noChangeArrowheads="1"/>
          </p:cNvSpPr>
          <p:nvPr/>
        </p:nvSpPr>
        <p:spPr bwMode="auto">
          <a:xfrm>
            <a:off x="695325" y="1052513"/>
            <a:ext cx="8340725" cy="2665412"/>
          </a:xfrm>
          <a:prstGeom prst="rect">
            <a:avLst/>
          </a:prstGeom>
          <a:noFill/>
          <a:ln w="9525">
            <a:noFill/>
            <a:miter lim="800000"/>
            <a:headEnd/>
            <a:tailEnd/>
          </a:ln>
        </p:spPr>
        <p:txBody>
          <a:bodyPr/>
          <a:lstStyle/>
          <a:p>
            <a:pPr marL="93663" indent="-93663" eaLnBrk="0" latinLnBrk="1" hangingPunct="0">
              <a:lnSpc>
                <a:spcPct val="110000"/>
              </a:lnSpc>
              <a:spcBef>
                <a:spcPct val="10000"/>
              </a:spcBef>
              <a:buClr>
                <a:srgbClr val="000099"/>
              </a:buClr>
              <a:buFont typeface="Wingdings" pitchFamily="2" charset="2"/>
              <a:buNone/>
            </a:pPr>
            <a:r>
              <a:rPr lang="zh-CN" altLang="en-US" b="1">
                <a:solidFill>
                  <a:srgbClr val="FF0000"/>
                </a:solidFill>
                <a:latin typeface="楷体_GB2312" pitchFamily="49" charset="-122"/>
                <a:ea typeface="楷体_GB2312" pitchFamily="49" charset="-122"/>
              </a:rPr>
              <a:t>例</a:t>
            </a:r>
            <a:r>
              <a:rPr lang="en-US" altLang="zh-CN" b="1">
                <a:solidFill>
                  <a:srgbClr val="FF0000"/>
                </a:solidFill>
                <a:latin typeface="楷体_GB2312" pitchFamily="49" charset="-122"/>
                <a:ea typeface="楷体_GB2312" pitchFamily="49" charset="-122"/>
              </a:rPr>
              <a:t>1</a:t>
            </a:r>
            <a:r>
              <a:rPr lang="zh-CN" altLang="en-US">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Z</a:t>
            </a:r>
            <a:r>
              <a:rPr lang="en-US" altLang="zh-CN" baseline="-25000">
                <a:solidFill>
                  <a:srgbClr val="333399"/>
                </a:solidFill>
                <a:latin typeface="楷体_GB2312" pitchFamily="49" charset="-122"/>
                <a:ea typeface="楷体_GB2312" pitchFamily="49" charset="-122"/>
              </a:rPr>
              <a:t>6</a:t>
            </a:r>
            <a:r>
              <a:rPr lang="en-US" altLang="zh-CN">
                <a:solidFill>
                  <a:srgbClr val="333399"/>
                </a:solidFill>
                <a:latin typeface="楷体_GB2312" pitchFamily="49" charset="-122"/>
                <a:ea typeface="楷体_GB2312" pitchFamily="49" charset="-122"/>
              </a:rPr>
              <a:t>={[0],[1],[2],[3],[4],[5]},</a:t>
            </a:r>
            <a:r>
              <a:rPr lang="zh-CN" altLang="en-US">
                <a:solidFill>
                  <a:srgbClr val="333399"/>
                </a:solidFill>
                <a:latin typeface="楷体_GB2312" pitchFamily="49" charset="-122"/>
                <a:ea typeface="楷体_GB2312" pitchFamily="49" charset="-122"/>
              </a:rPr>
              <a:t>运算是</a:t>
            </a:r>
            <a:r>
              <a:rPr lang="zh-CN" altLang="en-US" b="1">
                <a:solidFill>
                  <a:srgbClr val="CC0099"/>
                </a:solidFill>
                <a:latin typeface="楷体_GB2312" pitchFamily="49" charset="-122"/>
                <a:ea typeface="楷体_GB2312" pitchFamily="49" charset="-122"/>
              </a:rPr>
              <a:t>剩余类的加法</a:t>
            </a:r>
            <a:r>
              <a:rPr lang="zh-CN" altLang="en-US">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H</a:t>
            </a:r>
            <a:r>
              <a:rPr lang="en-US" altLang="zh-CN">
                <a:solidFill>
                  <a:srgbClr val="333399"/>
                </a:solidFill>
                <a:latin typeface="楷体_GB2312" pitchFamily="49" charset="-122"/>
                <a:ea typeface="楷体_GB2312" pitchFamily="49" charset="-122"/>
              </a:rPr>
              <a:t>={[0],[3]}</a:t>
            </a:r>
            <a:r>
              <a:rPr lang="zh-CN" altLang="en-US">
                <a:solidFill>
                  <a:srgbClr val="333399"/>
                </a:solidFill>
                <a:latin typeface="楷体_GB2312" pitchFamily="49" charset="-122"/>
                <a:ea typeface="楷体_GB2312" pitchFamily="49" charset="-122"/>
              </a:rPr>
              <a:t>关于此加法是</a:t>
            </a:r>
            <a:r>
              <a:rPr lang="en-US" altLang="zh-CN" i="1">
                <a:solidFill>
                  <a:srgbClr val="333399"/>
                </a:solidFill>
                <a:latin typeface="楷体_GB2312" pitchFamily="49" charset="-122"/>
                <a:ea typeface="楷体_GB2312" pitchFamily="49" charset="-122"/>
              </a:rPr>
              <a:t>Z</a:t>
            </a:r>
            <a:r>
              <a:rPr lang="en-US" altLang="zh-CN" baseline="-25000">
                <a:solidFill>
                  <a:srgbClr val="333399"/>
                </a:solidFill>
                <a:latin typeface="楷体_GB2312" pitchFamily="49" charset="-122"/>
                <a:ea typeface="楷体_GB2312" pitchFamily="49" charset="-122"/>
              </a:rPr>
              <a:t>6</a:t>
            </a:r>
            <a:r>
              <a:rPr lang="zh-CN" altLang="en-US">
                <a:solidFill>
                  <a:srgbClr val="333399"/>
                </a:solidFill>
                <a:latin typeface="楷体_GB2312" pitchFamily="49" charset="-122"/>
                <a:ea typeface="楷体_GB2312" pitchFamily="49" charset="-122"/>
              </a:rPr>
              <a:t>的子群，而</a:t>
            </a:r>
          </a:p>
          <a:p>
            <a:pPr marL="93663" indent="-93663" eaLnBrk="0" latinLnBrk="1" hangingPunct="0">
              <a:lnSpc>
                <a:spcPct val="110000"/>
              </a:lnSpc>
              <a:spcBef>
                <a:spcPct val="10000"/>
              </a:spcBef>
              <a:buClr>
                <a:srgbClr val="000099"/>
              </a:buClr>
              <a:buFont typeface="Wingdings" pitchFamily="2" charset="2"/>
              <a:buNone/>
            </a:pPr>
            <a:r>
              <a:rPr lang="zh-CN" altLang="en-US" i="1">
                <a:solidFill>
                  <a:srgbClr val="333399"/>
                </a:solidFill>
                <a:latin typeface="楷体_GB2312" pitchFamily="49" charset="-122"/>
                <a:ea typeface="楷体_GB2312" pitchFamily="49" charset="-122"/>
              </a:rPr>
              <a:t>       </a:t>
            </a:r>
            <a:r>
              <a:rPr lang="en-US" altLang="zh-CN" i="1">
                <a:solidFill>
                  <a:srgbClr val="333399"/>
                </a:solidFill>
                <a:latin typeface="楷体_GB2312" pitchFamily="49" charset="-122"/>
                <a:ea typeface="楷体_GB2312" pitchFamily="49" charset="-122"/>
              </a:rPr>
              <a:t>Z</a:t>
            </a:r>
            <a:r>
              <a:rPr lang="en-US" altLang="zh-CN" baseline="-25000">
                <a:solidFill>
                  <a:srgbClr val="333399"/>
                </a:solidFill>
                <a:latin typeface="楷体_GB2312" pitchFamily="49" charset="-122"/>
                <a:ea typeface="楷体_GB2312" pitchFamily="49" charset="-122"/>
              </a:rPr>
              <a:t>6</a:t>
            </a:r>
            <a:r>
              <a:rPr lang="en-US" altLang="zh-CN">
                <a:solidFill>
                  <a:srgbClr val="333399"/>
                </a:solidFill>
                <a:latin typeface="楷体_GB2312" pitchFamily="49" charset="-122"/>
                <a:ea typeface="楷体_GB2312" pitchFamily="49" charset="-122"/>
              </a:rPr>
              <a:t>=([0]+</a:t>
            </a:r>
            <a:r>
              <a:rPr lang="en-US" altLang="zh-CN" i="1">
                <a:solidFill>
                  <a:srgbClr val="333399"/>
                </a:solidFill>
                <a:latin typeface="楷体_GB2312" pitchFamily="49" charset="-122"/>
                <a:ea typeface="楷体_GB2312" pitchFamily="49" charset="-122"/>
              </a:rPr>
              <a:t>H</a:t>
            </a:r>
            <a:r>
              <a:rPr lang="en-US" altLang="zh-CN">
                <a:solidFill>
                  <a:srgbClr val="333399"/>
                </a:solidFill>
                <a:latin typeface="楷体_GB2312" pitchFamily="49" charset="-122"/>
                <a:ea typeface="楷体_GB2312" pitchFamily="49" charset="-122"/>
              </a:rPr>
              <a:t>)∪([1]+</a:t>
            </a:r>
            <a:r>
              <a:rPr lang="en-US" altLang="zh-CN" i="1">
                <a:solidFill>
                  <a:srgbClr val="333399"/>
                </a:solidFill>
                <a:latin typeface="楷体_GB2312" pitchFamily="49" charset="-122"/>
                <a:ea typeface="楷体_GB2312" pitchFamily="49" charset="-122"/>
              </a:rPr>
              <a:t>H</a:t>
            </a:r>
            <a:r>
              <a:rPr lang="en-US" altLang="zh-CN">
                <a:solidFill>
                  <a:srgbClr val="333399"/>
                </a:solidFill>
                <a:latin typeface="楷体_GB2312" pitchFamily="49" charset="-122"/>
                <a:ea typeface="楷体_GB2312" pitchFamily="49" charset="-122"/>
              </a:rPr>
              <a:t>)∪([2]+</a:t>
            </a:r>
            <a:r>
              <a:rPr lang="en-US" altLang="zh-CN" i="1">
                <a:solidFill>
                  <a:srgbClr val="333399"/>
                </a:solidFill>
                <a:latin typeface="楷体_GB2312" pitchFamily="49" charset="-122"/>
                <a:ea typeface="楷体_GB2312" pitchFamily="49" charset="-122"/>
              </a:rPr>
              <a:t>H</a:t>
            </a:r>
            <a:r>
              <a:rPr lang="en-US" altLang="zh-CN">
                <a:solidFill>
                  <a:srgbClr val="333399"/>
                </a:solidFill>
                <a:latin typeface="楷体_GB2312" pitchFamily="49" charset="-122"/>
                <a:ea typeface="楷体_GB2312" pitchFamily="49" charset="-122"/>
              </a:rPr>
              <a:t>) </a:t>
            </a:r>
          </a:p>
          <a:p>
            <a:pPr marL="93663" indent="-93663" eaLnBrk="0" latinLnBrk="1" hangingPunct="0">
              <a:lnSpc>
                <a:spcPct val="110000"/>
              </a:lnSpc>
              <a:spcBef>
                <a:spcPct val="10000"/>
              </a:spcBef>
              <a:buClr>
                <a:srgbClr val="000099"/>
              </a:buClr>
              <a:buFont typeface="Wingdings" pitchFamily="2" charset="2"/>
              <a:buNone/>
            </a:pPr>
            <a:r>
              <a:rPr lang="zh-CN" altLang="en-US">
                <a:solidFill>
                  <a:srgbClr val="333399"/>
                </a:solidFill>
                <a:latin typeface="楷体_GB2312" pitchFamily="49" charset="-122"/>
                <a:ea typeface="楷体_GB2312" pitchFamily="49" charset="-122"/>
              </a:rPr>
              <a:t>是</a:t>
            </a:r>
            <a:r>
              <a:rPr lang="en-US" altLang="zh-CN" i="1">
                <a:solidFill>
                  <a:srgbClr val="333399"/>
                </a:solidFill>
                <a:latin typeface="楷体_GB2312" pitchFamily="49" charset="-122"/>
                <a:ea typeface="楷体_GB2312" pitchFamily="49" charset="-122"/>
              </a:rPr>
              <a:t>Z</a:t>
            </a:r>
            <a:r>
              <a:rPr lang="en-US" altLang="zh-CN" baseline="-25000">
                <a:solidFill>
                  <a:srgbClr val="333399"/>
                </a:solidFill>
                <a:latin typeface="楷体_GB2312" pitchFamily="49" charset="-122"/>
                <a:ea typeface="楷体_GB2312" pitchFamily="49" charset="-122"/>
              </a:rPr>
              <a:t>6</a:t>
            </a:r>
            <a:r>
              <a:rPr lang="zh-CN" altLang="en-US">
                <a:solidFill>
                  <a:srgbClr val="333399"/>
                </a:solidFill>
                <a:latin typeface="楷体_GB2312" pitchFamily="49" charset="-122"/>
                <a:ea typeface="楷体_GB2312" pitchFamily="49" charset="-122"/>
              </a:rPr>
              <a:t>表示成</a:t>
            </a:r>
            <a:r>
              <a:rPr lang="en-US" altLang="zh-CN" i="1">
                <a:solidFill>
                  <a:srgbClr val="333399"/>
                </a:solidFill>
                <a:latin typeface="楷体_GB2312" pitchFamily="49" charset="-122"/>
                <a:ea typeface="楷体_GB2312" pitchFamily="49" charset="-122"/>
              </a:rPr>
              <a:t>H</a:t>
            </a:r>
            <a:r>
              <a:rPr lang="zh-CN" altLang="en-US">
                <a:solidFill>
                  <a:srgbClr val="333399"/>
                </a:solidFill>
                <a:latin typeface="楷体_GB2312" pitchFamily="49" charset="-122"/>
                <a:ea typeface="楷体_GB2312" pitchFamily="49" charset="-122"/>
              </a:rPr>
              <a:t>的左陪集的不相交之并，</a:t>
            </a:r>
          </a:p>
          <a:p>
            <a:pPr marL="93663" indent="-93663" eaLnBrk="0" latinLnBrk="1" hangingPunct="0">
              <a:lnSpc>
                <a:spcPct val="110000"/>
              </a:lnSpc>
              <a:spcBef>
                <a:spcPct val="10000"/>
              </a:spcBef>
              <a:buClr>
                <a:srgbClr val="000099"/>
              </a:buClr>
              <a:buFont typeface="Wingdings" pitchFamily="2" charset="2"/>
              <a:buNone/>
            </a:pPr>
            <a:r>
              <a:rPr lang="zh-CN" altLang="en-US">
                <a:solidFill>
                  <a:srgbClr val="333399"/>
                </a:solidFill>
                <a:latin typeface="楷体_GB2312" pitchFamily="49" charset="-122"/>
                <a:ea typeface="楷体_GB2312" pitchFamily="49" charset="-122"/>
              </a:rPr>
              <a:t>   故</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Z</a:t>
            </a:r>
            <a:r>
              <a:rPr lang="en-US" altLang="zh-CN" baseline="-25000">
                <a:solidFill>
                  <a:srgbClr val="333399"/>
                </a:solidFill>
                <a:latin typeface="楷体_GB2312" pitchFamily="49" charset="-122"/>
                <a:ea typeface="楷体_GB2312" pitchFamily="49" charset="-122"/>
              </a:rPr>
              <a:t>6</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H</a:t>
            </a:r>
            <a:r>
              <a:rPr lang="en-US" altLang="zh-CN">
                <a:solidFill>
                  <a:srgbClr val="333399"/>
                </a:solidFill>
                <a:latin typeface="楷体_GB2312" pitchFamily="49" charset="-122"/>
                <a:ea typeface="楷体_GB2312" pitchFamily="49" charset="-122"/>
              </a:rPr>
              <a:t>]=3</a:t>
            </a:r>
            <a:r>
              <a:rPr lang="zh-CN" altLang="en-US">
                <a:solidFill>
                  <a:srgbClr val="333399"/>
                </a:solidFill>
                <a:latin typeface="楷体_GB2312" pitchFamily="49" charset="-122"/>
                <a:ea typeface="楷体_GB2312" pitchFamily="49" charset="-122"/>
              </a:rPr>
              <a:t>。</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Z</a:t>
            </a:r>
            <a:r>
              <a:rPr lang="en-US" altLang="zh-CN" baseline="-25000">
                <a:solidFill>
                  <a:srgbClr val="333399"/>
                </a:solidFill>
                <a:latin typeface="楷体_GB2312" pitchFamily="49" charset="-122"/>
                <a:ea typeface="楷体_GB2312" pitchFamily="49" charset="-122"/>
              </a:rPr>
              <a:t>6</a:t>
            </a:r>
            <a:r>
              <a:rPr lang="en-US" altLang="zh-CN">
                <a:solidFill>
                  <a:srgbClr val="333399"/>
                </a:solidFill>
                <a:latin typeface="楷体_GB2312" pitchFamily="49" charset="-122"/>
                <a:ea typeface="楷体_GB2312" pitchFamily="49" charset="-122"/>
              </a:rPr>
              <a:t>|=6</a:t>
            </a:r>
            <a:r>
              <a:rPr lang="zh-CN" altLang="en-US">
                <a:solidFill>
                  <a:srgbClr val="333399"/>
                </a:solidFill>
                <a:latin typeface="楷体_GB2312" pitchFamily="49" charset="-122"/>
                <a:ea typeface="楷体_GB2312" pitchFamily="49" charset="-122"/>
              </a:rPr>
              <a:t>，</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H</a:t>
            </a:r>
            <a:r>
              <a:rPr lang="en-US" altLang="zh-CN">
                <a:solidFill>
                  <a:srgbClr val="333399"/>
                </a:solidFill>
                <a:latin typeface="楷体_GB2312" pitchFamily="49" charset="-122"/>
                <a:ea typeface="楷体_GB2312" pitchFamily="49" charset="-122"/>
              </a:rPr>
              <a:t>|=2</a:t>
            </a:r>
            <a:r>
              <a:rPr lang="zh-CN" altLang="en-US">
                <a:solidFill>
                  <a:srgbClr val="333399"/>
                </a:solidFill>
                <a:latin typeface="楷体_GB2312" pitchFamily="49" charset="-122"/>
                <a:ea typeface="楷体_GB2312" pitchFamily="49" charset="-122"/>
              </a:rPr>
              <a:t>，</a:t>
            </a:r>
            <a:r>
              <a:rPr lang="en-US" altLang="zh-CN">
                <a:solidFill>
                  <a:srgbClr val="333399"/>
                </a:solidFill>
                <a:latin typeface="楷体_GB2312" pitchFamily="49" charset="-122"/>
                <a:ea typeface="楷体_GB2312" pitchFamily="49" charset="-122"/>
              </a:rPr>
              <a:t>6=2×3</a:t>
            </a:r>
            <a:endParaRPr lang="en-US" altLang="zh-CN" sz="1600">
              <a:solidFill>
                <a:srgbClr val="333399"/>
              </a:solidFill>
              <a:latin typeface="楷体_GB2312" pitchFamily="49" charset="-122"/>
              <a:ea typeface="楷体_GB2312" pitchFamily="49" charset="-122"/>
            </a:endParaRPr>
          </a:p>
        </p:txBody>
      </p:sp>
      <p:sp>
        <p:nvSpPr>
          <p:cNvPr id="801796" name="Rectangle 4"/>
          <p:cNvSpPr>
            <a:spLocks noChangeArrowheads="1"/>
          </p:cNvSpPr>
          <p:nvPr/>
        </p:nvSpPr>
        <p:spPr bwMode="auto">
          <a:xfrm>
            <a:off x="684213" y="3644900"/>
            <a:ext cx="7920037" cy="3081338"/>
          </a:xfrm>
          <a:prstGeom prst="rect">
            <a:avLst/>
          </a:prstGeom>
          <a:noFill/>
          <a:ln w="9525">
            <a:noFill/>
            <a:miter lim="800000"/>
            <a:headEnd/>
            <a:tailEnd/>
          </a:ln>
        </p:spPr>
        <p:txBody>
          <a:bodyPr>
            <a:spAutoFit/>
          </a:bodyPr>
          <a:lstStyle/>
          <a:p>
            <a:r>
              <a:rPr lang="zh-CN" altLang="en-US" b="1">
                <a:solidFill>
                  <a:srgbClr val="FF0000"/>
                </a:solidFill>
                <a:latin typeface="楷体_GB2312" pitchFamily="49" charset="-122"/>
                <a:ea typeface="楷体_GB2312" pitchFamily="49" charset="-122"/>
              </a:rPr>
              <a:t>例</a:t>
            </a:r>
            <a:r>
              <a:rPr lang="en-US" altLang="zh-CN" b="1">
                <a:solidFill>
                  <a:srgbClr val="FF0000"/>
                </a:solidFill>
                <a:latin typeface="楷体_GB2312" pitchFamily="49" charset="-122"/>
                <a:ea typeface="楷体_GB2312" pitchFamily="49" charset="-122"/>
              </a:rPr>
              <a:t>2</a:t>
            </a:r>
            <a:r>
              <a:rPr lang="zh-CN" altLang="en-US">
                <a:solidFill>
                  <a:srgbClr val="333399"/>
                </a:solidFill>
                <a:latin typeface="楷体_GB2312" pitchFamily="49" charset="-122"/>
                <a:ea typeface="楷体_GB2312" pitchFamily="49" charset="-122"/>
              </a:rPr>
              <a:t>：在</a:t>
            </a:r>
            <a:r>
              <a:rPr lang="en-US" altLang="zh-CN" i="1">
                <a:solidFill>
                  <a:srgbClr val="333399"/>
                </a:solidFill>
                <a:latin typeface="楷体_GB2312" pitchFamily="49" charset="-122"/>
                <a:ea typeface="楷体_GB2312" pitchFamily="49" charset="-122"/>
              </a:rPr>
              <a:t>S</a:t>
            </a:r>
            <a:r>
              <a:rPr lang="en-US" altLang="zh-CN">
                <a:solidFill>
                  <a:srgbClr val="333399"/>
                </a:solidFill>
                <a:latin typeface="楷体_GB2312" pitchFamily="49" charset="-122"/>
                <a:ea typeface="楷体_GB2312" pitchFamily="49" charset="-122"/>
              </a:rPr>
              <a:t>4</a:t>
            </a:r>
            <a:r>
              <a:rPr lang="zh-CN" altLang="en-US">
                <a:solidFill>
                  <a:srgbClr val="333399"/>
                </a:solidFill>
                <a:latin typeface="楷体_GB2312" pitchFamily="49" charset="-122"/>
                <a:ea typeface="楷体_GB2312" pitchFamily="49" charset="-122"/>
              </a:rPr>
              <a:t>中，乘法是</a:t>
            </a:r>
            <a:r>
              <a:rPr lang="zh-CN" altLang="en-US" b="1">
                <a:solidFill>
                  <a:srgbClr val="CC0099"/>
                </a:solidFill>
                <a:latin typeface="楷体_GB2312" pitchFamily="49" charset="-122"/>
                <a:ea typeface="楷体_GB2312" pitchFamily="49" charset="-122"/>
              </a:rPr>
              <a:t>映射的复合</a:t>
            </a:r>
            <a:r>
              <a:rPr lang="zh-CN" altLang="en-US">
                <a:solidFill>
                  <a:srgbClr val="333399"/>
                </a:solidFill>
                <a:latin typeface="楷体_GB2312" pitchFamily="49" charset="-122"/>
                <a:ea typeface="楷体_GB2312" pitchFamily="49" charset="-122"/>
              </a:rPr>
              <a:t>，令：</a:t>
            </a:r>
          </a:p>
          <a:p>
            <a:r>
              <a:rPr lang="zh-CN" altLang="en-US" i="1">
                <a:solidFill>
                  <a:srgbClr val="333399"/>
                </a:solidFill>
                <a:latin typeface="楷体_GB2312" pitchFamily="49" charset="-122"/>
                <a:ea typeface="楷体_GB2312" pitchFamily="49" charset="-122"/>
              </a:rPr>
              <a:t>     </a:t>
            </a:r>
            <a:r>
              <a:rPr lang="en-US" altLang="zh-CN" i="1">
                <a:solidFill>
                  <a:srgbClr val="333399"/>
                </a:solidFill>
                <a:latin typeface="楷体_GB2312" pitchFamily="49" charset="-122"/>
                <a:ea typeface="楷体_GB2312" pitchFamily="49" charset="-122"/>
              </a:rPr>
              <a:t>K</a:t>
            </a:r>
            <a:r>
              <a:rPr lang="en-US" altLang="zh-CN">
                <a:solidFill>
                  <a:srgbClr val="333399"/>
                </a:solidFill>
                <a:latin typeface="楷体_GB2312" pitchFamily="49" charset="-122"/>
                <a:ea typeface="楷体_GB2312" pitchFamily="49" charset="-122"/>
              </a:rPr>
              <a:t>4={(1),(12)(34),(13)(24),(14)(23)}, </a:t>
            </a:r>
          </a:p>
          <a:p>
            <a:r>
              <a:rPr lang="zh-CN" altLang="en-US">
                <a:solidFill>
                  <a:srgbClr val="333399"/>
                </a:solidFill>
                <a:latin typeface="楷体_GB2312" pitchFamily="49" charset="-122"/>
                <a:ea typeface="楷体_GB2312" pitchFamily="49" charset="-122"/>
              </a:rPr>
              <a:t>则</a:t>
            </a:r>
            <a:r>
              <a:rPr lang="en-US" altLang="zh-CN" i="1">
                <a:solidFill>
                  <a:srgbClr val="333399"/>
                </a:solidFill>
                <a:latin typeface="楷体_GB2312" pitchFamily="49" charset="-122"/>
                <a:ea typeface="楷体_GB2312" pitchFamily="49" charset="-122"/>
              </a:rPr>
              <a:t>K</a:t>
            </a:r>
            <a:r>
              <a:rPr lang="en-US" altLang="zh-CN">
                <a:solidFill>
                  <a:srgbClr val="333399"/>
                </a:solidFill>
                <a:latin typeface="楷体_GB2312" pitchFamily="49" charset="-122"/>
                <a:ea typeface="楷体_GB2312" pitchFamily="49" charset="-122"/>
              </a:rPr>
              <a:t>4</a:t>
            </a:r>
            <a:r>
              <a:rPr lang="zh-CN" altLang="en-US">
                <a:solidFill>
                  <a:srgbClr val="333399"/>
                </a:solidFill>
                <a:latin typeface="楷体_GB2312" pitchFamily="49" charset="-122"/>
                <a:ea typeface="楷体_GB2312" pitchFamily="49" charset="-122"/>
              </a:rPr>
              <a:t>是</a:t>
            </a:r>
            <a:r>
              <a:rPr lang="en-US" altLang="zh-CN" i="1">
                <a:solidFill>
                  <a:srgbClr val="333399"/>
                </a:solidFill>
                <a:latin typeface="楷体_GB2312" pitchFamily="49" charset="-122"/>
                <a:ea typeface="楷体_GB2312" pitchFamily="49" charset="-122"/>
              </a:rPr>
              <a:t>S</a:t>
            </a:r>
            <a:r>
              <a:rPr lang="en-US" altLang="zh-CN">
                <a:solidFill>
                  <a:srgbClr val="333399"/>
                </a:solidFill>
                <a:latin typeface="楷体_GB2312" pitchFamily="49" charset="-122"/>
                <a:ea typeface="楷体_GB2312" pitchFamily="49" charset="-122"/>
              </a:rPr>
              <a:t>4</a:t>
            </a:r>
            <a:r>
              <a:rPr lang="zh-CN" altLang="en-US">
                <a:solidFill>
                  <a:srgbClr val="333399"/>
                </a:solidFill>
                <a:latin typeface="楷体_GB2312" pitchFamily="49" charset="-122"/>
                <a:ea typeface="楷体_GB2312" pitchFamily="49" charset="-122"/>
              </a:rPr>
              <a:t>的子群（称为</a:t>
            </a:r>
            <a:r>
              <a:rPr lang="en-US" altLang="zh-CN">
                <a:solidFill>
                  <a:srgbClr val="333399"/>
                </a:solidFill>
                <a:latin typeface="楷体_GB2312" pitchFamily="49" charset="-122"/>
                <a:ea typeface="楷体_GB2312" pitchFamily="49" charset="-122"/>
              </a:rPr>
              <a:t>Klein</a:t>
            </a:r>
            <a:r>
              <a:rPr lang="zh-CN" altLang="en-US">
                <a:solidFill>
                  <a:srgbClr val="333399"/>
                </a:solidFill>
                <a:latin typeface="楷体_GB2312" pitchFamily="49" charset="-122"/>
                <a:ea typeface="楷体_GB2312" pitchFamily="49" charset="-122"/>
              </a:rPr>
              <a:t>四元群）。</a:t>
            </a:r>
            <a:r>
              <a:rPr lang="en-US" altLang="zh-CN" i="1">
                <a:solidFill>
                  <a:srgbClr val="333399"/>
                </a:solidFill>
                <a:latin typeface="楷体_GB2312" pitchFamily="49" charset="-122"/>
                <a:ea typeface="楷体_GB2312" pitchFamily="49" charset="-122"/>
              </a:rPr>
              <a:t>S</a:t>
            </a:r>
            <a:r>
              <a:rPr lang="en-US" altLang="zh-CN">
                <a:solidFill>
                  <a:srgbClr val="333399"/>
                </a:solidFill>
                <a:latin typeface="楷体_GB2312" pitchFamily="49" charset="-122"/>
                <a:ea typeface="楷体_GB2312" pitchFamily="49" charset="-122"/>
              </a:rPr>
              <a:t>4</a:t>
            </a:r>
            <a:r>
              <a:rPr lang="zh-CN" altLang="en-US">
                <a:solidFill>
                  <a:srgbClr val="333399"/>
                </a:solidFill>
                <a:latin typeface="楷体_GB2312" pitchFamily="49" charset="-122"/>
                <a:ea typeface="楷体_GB2312" pitchFamily="49" charset="-122"/>
              </a:rPr>
              <a:t>可分解为</a:t>
            </a:r>
            <a:r>
              <a:rPr lang="en-US" altLang="zh-CN" i="1">
                <a:solidFill>
                  <a:srgbClr val="333399"/>
                </a:solidFill>
                <a:latin typeface="楷体_GB2312" pitchFamily="49" charset="-122"/>
                <a:ea typeface="楷体_GB2312" pitchFamily="49" charset="-122"/>
              </a:rPr>
              <a:t>K</a:t>
            </a:r>
            <a:r>
              <a:rPr lang="en-US" altLang="zh-CN">
                <a:solidFill>
                  <a:srgbClr val="333399"/>
                </a:solidFill>
                <a:latin typeface="楷体_GB2312" pitchFamily="49" charset="-122"/>
                <a:ea typeface="楷体_GB2312" pitchFamily="49" charset="-122"/>
              </a:rPr>
              <a:t>4</a:t>
            </a:r>
            <a:r>
              <a:rPr lang="zh-CN" altLang="en-US">
                <a:solidFill>
                  <a:srgbClr val="333399"/>
                </a:solidFill>
                <a:latin typeface="楷体_GB2312" pitchFamily="49" charset="-122"/>
                <a:ea typeface="楷体_GB2312" pitchFamily="49" charset="-122"/>
              </a:rPr>
              <a:t>的左陪集的不相交的并：</a:t>
            </a:r>
          </a:p>
          <a:p>
            <a:r>
              <a:rPr lang="en-US" altLang="zh-CN" i="1">
                <a:solidFill>
                  <a:srgbClr val="333399"/>
                </a:solidFill>
                <a:latin typeface="楷体_GB2312" pitchFamily="49" charset="-122"/>
                <a:ea typeface="楷体_GB2312" pitchFamily="49" charset="-122"/>
              </a:rPr>
              <a:t>S</a:t>
            </a:r>
            <a:r>
              <a:rPr lang="en-US" altLang="zh-CN">
                <a:solidFill>
                  <a:srgbClr val="333399"/>
                </a:solidFill>
                <a:latin typeface="楷体_GB2312" pitchFamily="49" charset="-122"/>
                <a:ea typeface="楷体_GB2312" pitchFamily="49" charset="-122"/>
              </a:rPr>
              <a:t>4=(1)</a:t>
            </a:r>
            <a:r>
              <a:rPr lang="en-US" altLang="zh-CN" i="1">
                <a:solidFill>
                  <a:srgbClr val="333399"/>
                </a:solidFill>
                <a:latin typeface="楷体_GB2312" pitchFamily="49" charset="-122"/>
                <a:ea typeface="楷体_GB2312" pitchFamily="49" charset="-122"/>
              </a:rPr>
              <a:t>K</a:t>
            </a:r>
            <a:r>
              <a:rPr lang="en-US" altLang="zh-CN">
                <a:solidFill>
                  <a:srgbClr val="333399"/>
                </a:solidFill>
                <a:latin typeface="楷体_GB2312" pitchFamily="49" charset="-122"/>
                <a:ea typeface="楷体_GB2312" pitchFamily="49" charset="-122"/>
              </a:rPr>
              <a:t>4∪(12)</a:t>
            </a:r>
            <a:r>
              <a:rPr lang="en-US" altLang="zh-CN" i="1">
                <a:solidFill>
                  <a:srgbClr val="333399"/>
                </a:solidFill>
                <a:latin typeface="楷体_GB2312" pitchFamily="49" charset="-122"/>
                <a:ea typeface="楷体_GB2312" pitchFamily="49" charset="-122"/>
              </a:rPr>
              <a:t>K</a:t>
            </a:r>
            <a:r>
              <a:rPr lang="en-US" altLang="zh-CN">
                <a:solidFill>
                  <a:srgbClr val="333399"/>
                </a:solidFill>
                <a:latin typeface="楷体_GB2312" pitchFamily="49" charset="-122"/>
                <a:ea typeface="楷体_GB2312" pitchFamily="49" charset="-122"/>
              </a:rPr>
              <a:t>4∪(13)</a:t>
            </a:r>
            <a:r>
              <a:rPr lang="en-US" altLang="zh-CN" i="1">
                <a:solidFill>
                  <a:srgbClr val="333399"/>
                </a:solidFill>
                <a:latin typeface="楷体_GB2312" pitchFamily="49" charset="-122"/>
                <a:ea typeface="楷体_GB2312" pitchFamily="49" charset="-122"/>
              </a:rPr>
              <a:t>K</a:t>
            </a:r>
            <a:r>
              <a:rPr lang="en-US" altLang="zh-CN">
                <a:solidFill>
                  <a:srgbClr val="333399"/>
                </a:solidFill>
                <a:latin typeface="楷体_GB2312" pitchFamily="49" charset="-122"/>
                <a:ea typeface="楷体_GB2312" pitchFamily="49" charset="-122"/>
              </a:rPr>
              <a:t>4∪(23)</a:t>
            </a:r>
            <a:r>
              <a:rPr lang="en-US" altLang="zh-CN" i="1">
                <a:solidFill>
                  <a:srgbClr val="333399"/>
                </a:solidFill>
                <a:latin typeface="楷体_GB2312" pitchFamily="49" charset="-122"/>
                <a:ea typeface="楷体_GB2312" pitchFamily="49" charset="-122"/>
              </a:rPr>
              <a:t>K</a:t>
            </a:r>
            <a:r>
              <a:rPr lang="en-US" altLang="zh-CN">
                <a:solidFill>
                  <a:srgbClr val="333399"/>
                </a:solidFill>
                <a:latin typeface="楷体_GB2312" pitchFamily="49" charset="-122"/>
                <a:ea typeface="楷体_GB2312" pitchFamily="49" charset="-122"/>
              </a:rPr>
              <a:t>4∪(123)</a:t>
            </a:r>
            <a:r>
              <a:rPr lang="en-US" altLang="zh-CN" i="1">
                <a:solidFill>
                  <a:srgbClr val="333399"/>
                </a:solidFill>
                <a:latin typeface="楷体_GB2312" pitchFamily="49" charset="-122"/>
                <a:ea typeface="楷体_GB2312" pitchFamily="49" charset="-122"/>
              </a:rPr>
              <a:t>K</a:t>
            </a:r>
            <a:r>
              <a:rPr lang="en-US" altLang="zh-CN">
                <a:solidFill>
                  <a:srgbClr val="333399"/>
                </a:solidFill>
                <a:latin typeface="楷体_GB2312" pitchFamily="49" charset="-122"/>
                <a:ea typeface="楷体_GB2312" pitchFamily="49" charset="-122"/>
              </a:rPr>
              <a:t>4∪(132)</a:t>
            </a:r>
            <a:r>
              <a:rPr lang="en-US" altLang="zh-CN" i="1">
                <a:solidFill>
                  <a:srgbClr val="333399"/>
                </a:solidFill>
                <a:latin typeface="楷体_GB2312" pitchFamily="49" charset="-122"/>
                <a:ea typeface="楷体_GB2312" pitchFamily="49" charset="-122"/>
              </a:rPr>
              <a:t>K</a:t>
            </a:r>
            <a:r>
              <a:rPr lang="en-US" altLang="zh-CN">
                <a:solidFill>
                  <a:srgbClr val="333399"/>
                </a:solidFill>
                <a:latin typeface="楷体_GB2312" pitchFamily="49" charset="-122"/>
                <a:ea typeface="楷体_GB2312" pitchFamily="49" charset="-122"/>
              </a:rPr>
              <a:t>4</a:t>
            </a:r>
          </a:p>
          <a:p>
            <a:r>
              <a:rPr lang="en-US" altLang="zh-CN">
                <a:solidFill>
                  <a:srgbClr val="333399"/>
                </a:solidFill>
                <a:latin typeface="楷体_GB2312" pitchFamily="49" charset="-122"/>
                <a:ea typeface="楷体_GB2312" pitchFamily="49" charset="-122"/>
              </a:rPr>
              <a:t>    </a:t>
            </a:r>
            <a:r>
              <a:rPr lang="zh-CN" altLang="en-US">
                <a:solidFill>
                  <a:srgbClr val="333399"/>
                </a:solidFill>
                <a:latin typeface="楷体_GB2312" pitchFamily="49" charset="-122"/>
                <a:ea typeface="楷体_GB2312" pitchFamily="49" charset="-122"/>
              </a:rPr>
              <a:t>故</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S</a:t>
            </a:r>
            <a:r>
              <a:rPr lang="en-US" altLang="zh-CN">
                <a:solidFill>
                  <a:srgbClr val="333399"/>
                </a:solidFill>
                <a:latin typeface="楷体_GB2312" pitchFamily="49" charset="-122"/>
                <a:ea typeface="楷体_GB2312" pitchFamily="49" charset="-122"/>
              </a:rPr>
              <a:t>4:</a:t>
            </a:r>
            <a:r>
              <a:rPr lang="en-US" altLang="zh-CN" i="1">
                <a:solidFill>
                  <a:srgbClr val="333399"/>
                </a:solidFill>
                <a:latin typeface="楷体_GB2312" pitchFamily="49" charset="-122"/>
                <a:ea typeface="楷体_GB2312" pitchFamily="49" charset="-122"/>
              </a:rPr>
              <a:t>K</a:t>
            </a:r>
            <a:r>
              <a:rPr lang="en-US" altLang="zh-CN">
                <a:solidFill>
                  <a:srgbClr val="333399"/>
                </a:solidFill>
                <a:latin typeface="楷体_GB2312" pitchFamily="49" charset="-122"/>
                <a:ea typeface="楷体_GB2312" pitchFamily="49" charset="-122"/>
              </a:rPr>
              <a:t>4]=6</a:t>
            </a:r>
            <a:r>
              <a:rPr lang="zh-CN" altLang="en-US">
                <a:solidFill>
                  <a:srgbClr val="333399"/>
                </a:solidFill>
                <a:latin typeface="楷体_GB2312" pitchFamily="49" charset="-122"/>
                <a:ea typeface="楷体_GB2312" pitchFamily="49" charset="-122"/>
              </a:rPr>
              <a:t>，</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K</a:t>
            </a:r>
            <a:r>
              <a:rPr lang="en-US" altLang="zh-CN">
                <a:solidFill>
                  <a:srgbClr val="333399"/>
                </a:solidFill>
                <a:latin typeface="楷体_GB2312" pitchFamily="49" charset="-122"/>
                <a:ea typeface="楷体_GB2312" pitchFamily="49" charset="-122"/>
              </a:rPr>
              <a:t>4|=4</a:t>
            </a:r>
            <a:r>
              <a:rPr lang="zh-CN" altLang="en-US">
                <a:solidFill>
                  <a:srgbClr val="333399"/>
                </a:solidFill>
                <a:latin typeface="楷体_GB2312" pitchFamily="49" charset="-122"/>
                <a:ea typeface="楷体_GB2312" pitchFamily="49" charset="-122"/>
              </a:rPr>
              <a:t>，</a:t>
            </a:r>
            <a:r>
              <a:rPr lang="en-US" altLang="zh-CN">
                <a:solidFill>
                  <a:srgbClr val="333399"/>
                </a:solidFill>
                <a:latin typeface="楷体_GB2312" pitchFamily="49" charset="-122"/>
                <a:ea typeface="楷体_GB2312" pitchFamily="49" charset="-122"/>
              </a:rPr>
              <a:t>|</a:t>
            </a:r>
            <a:r>
              <a:rPr lang="en-US" altLang="zh-CN" i="1">
                <a:solidFill>
                  <a:srgbClr val="333399"/>
                </a:solidFill>
                <a:latin typeface="楷体_GB2312" pitchFamily="49" charset="-122"/>
                <a:ea typeface="楷体_GB2312" pitchFamily="49" charset="-122"/>
              </a:rPr>
              <a:t>S</a:t>
            </a:r>
            <a:r>
              <a:rPr lang="en-US" altLang="zh-CN">
                <a:solidFill>
                  <a:srgbClr val="333399"/>
                </a:solidFill>
                <a:latin typeface="楷体_GB2312" pitchFamily="49" charset="-122"/>
                <a:ea typeface="楷体_GB2312" pitchFamily="49" charset="-122"/>
              </a:rPr>
              <a:t>4|=24=4×6</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1796"/>
                                        </p:tgtEl>
                                        <p:attrNameLst>
                                          <p:attrName>style.visibility</p:attrName>
                                        </p:attrNameLst>
                                      </p:cBhvr>
                                      <p:to>
                                        <p:strVal val="visible"/>
                                      </p:to>
                                    </p:set>
                                    <p:animEffect transition="in" filter="blinds(horizontal)">
                                      <p:cBhvr>
                                        <p:cTn id="7" dur="500"/>
                                        <p:tgtEl>
                                          <p:spTgt spid="801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2"/>
          <p:cNvSpPr txBox="1">
            <a:spLocks noGrp="1"/>
          </p:cNvSpPr>
          <p:nvPr/>
        </p:nvSpPr>
        <p:spPr>
          <a:xfrm>
            <a:off x="8215313" y="6429375"/>
            <a:ext cx="928687" cy="428625"/>
          </a:xfrm>
          <a:prstGeom prst="rect">
            <a:avLst/>
          </a:prstGeom>
          <a:noFill/>
        </p:spPr>
        <p:txBody>
          <a:bodyPr/>
          <a:lstStyle/>
          <a:p>
            <a:pPr>
              <a:defRPr/>
            </a:pPr>
            <a:fld id="{96657F0B-66CB-42DF-A191-C2859CC8EAD3}" type="slidenum">
              <a:rPr lang="en-US" altLang="zh-CN" sz="2000">
                <a:solidFill>
                  <a:schemeClr val="bg1">
                    <a:lumMod val="50000"/>
                  </a:schemeClr>
                </a:solidFill>
                <a:ea typeface="宋体" pitchFamily="2" charset="-122"/>
              </a:rPr>
              <a:pPr>
                <a:defRPr/>
              </a:pPr>
              <a:t>75</a:t>
            </a:fld>
            <a:endParaRPr lang="en-US" altLang="zh-CN" sz="2000">
              <a:solidFill>
                <a:schemeClr val="bg1">
                  <a:lumMod val="50000"/>
                </a:schemeClr>
              </a:solidFill>
              <a:ea typeface="宋体" pitchFamily="2" charset="-122"/>
            </a:endParaRPr>
          </a:p>
        </p:txBody>
      </p:sp>
      <p:sp>
        <p:nvSpPr>
          <p:cNvPr id="611347" name="Rectangle 3"/>
          <p:cNvSpPr txBox="1">
            <a:spLocks noChangeArrowheads="1"/>
          </p:cNvSpPr>
          <p:nvPr/>
        </p:nvSpPr>
        <p:spPr bwMode="auto">
          <a:xfrm>
            <a:off x="357188" y="1125538"/>
            <a:ext cx="8501062" cy="1439862"/>
          </a:xfrm>
          <a:prstGeom prst="rect">
            <a:avLst/>
          </a:prstGeom>
          <a:noFill/>
          <a:ln w="9525">
            <a:noFill/>
            <a:miter lim="800000"/>
            <a:headEnd/>
            <a:tailEnd/>
          </a:ln>
        </p:spPr>
        <p:txBody>
          <a:bodyPr/>
          <a:lstStyle/>
          <a:p>
            <a:pPr marL="342900" indent="-342900">
              <a:spcBef>
                <a:spcPct val="20000"/>
              </a:spcBef>
              <a:buClr>
                <a:schemeClr val="folHlink"/>
              </a:buClr>
              <a:buSzPct val="90000"/>
              <a:buFont typeface="Wingdings" pitchFamily="2" charset="2"/>
              <a:buNone/>
            </a:pPr>
            <a:r>
              <a:rPr lang="zh-CN" altLang="en-US" b="1">
                <a:solidFill>
                  <a:srgbClr val="C00000"/>
                </a:solidFill>
                <a:latin typeface="楷体_GB2312" pitchFamily="49" charset="-122"/>
                <a:ea typeface="楷体_GB2312" pitchFamily="49" charset="-122"/>
                <a:cs typeface="Times New Roman" pitchFamily="18" charset="0"/>
              </a:rPr>
              <a:t>推论</a:t>
            </a:r>
            <a:r>
              <a:rPr lang="en-US" altLang="zh-CN" b="1">
                <a:solidFill>
                  <a:srgbClr val="C00000"/>
                </a:solidFill>
                <a:latin typeface="楷体_GB2312" pitchFamily="49" charset="-122"/>
                <a:ea typeface="楷体_GB2312" pitchFamily="49" charset="-122"/>
                <a:cs typeface="Times New Roman" pitchFamily="18" charset="0"/>
              </a:rPr>
              <a:t>1</a:t>
            </a:r>
            <a:r>
              <a:rPr kumimoji="0" lang="en-US" altLang="zh-CN" b="1">
                <a:latin typeface="楷体_GB2312" pitchFamily="49" charset="-122"/>
                <a:ea typeface="楷体_GB2312" pitchFamily="49" charset="-122"/>
                <a:cs typeface="Times New Roman" pitchFamily="18" charset="0"/>
              </a:rPr>
              <a:t>(</a:t>
            </a:r>
            <a:r>
              <a:rPr kumimoji="0" lang="en-US" altLang="zh-CN" b="1">
                <a:solidFill>
                  <a:srgbClr val="C00000"/>
                </a:solidFill>
                <a:latin typeface="楷体_GB2312" pitchFamily="49" charset="-122"/>
                <a:ea typeface="楷体_GB2312" pitchFamily="49" charset="-122"/>
                <a:cs typeface="Times New Roman" pitchFamily="18" charset="0"/>
              </a:rPr>
              <a:t>Lagrange</a:t>
            </a:r>
            <a:r>
              <a:rPr kumimoji="0" lang="zh-CN" altLang="en-US" b="1">
                <a:solidFill>
                  <a:srgbClr val="C00000"/>
                </a:solidFill>
                <a:latin typeface="楷体_GB2312" pitchFamily="49" charset="-122"/>
                <a:ea typeface="楷体_GB2312" pitchFamily="49" charset="-122"/>
                <a:cs typeface="Times New Roman" pitchFamily="18" charset="0"/>
              </a:rPr>
              <a:t>定理</a:t>
            </a:r>
            <a:r>
              <a:rPr kumimoji="0" lang="en-US" altLang="zh-CN" b="1">
                <a:latin typeface="楷体_GB2312" pitchFamily="49" charset="-122"/>
                <a:ea typeface="楷体_GB2312" pitchFamily="49" charset="-122"/>
                <a:cs typeface="Times New Roman" pitchFamily="18" charset="0"/>
              </a:rPr>
              <a:t>) </a:t>
            </a:r>
            <a:r>
              <a:rPr kumimoji="0" lang="zh-CN" altLang="en-US" b="1">
                <a:latin typeface="楷体_GB2312" pitchFamily="49" charset="-122"/>
                <a:ea typeface="楷体_GB2312" pitchFamily="49" charset="-122"/>
                <a:cs typeface="Times New Roman" pitchFamily="18" charset="0"/>
              </a:rPr>
              <a:t>设  为有限群， 为  的子群，令                     为   关于  的全体右陪集的集合，则</a:t>
            </a:r>
            <a:endParaRPr kumimoji="0" lang="en-US" altLang="zh-CN" b="1">
              <a:solidFill>
                <a:schemeClr val="tx2"/>
              </a:solidFill>
              <a:latin typeface="楷体_GB2312" pitchFamily="49" charset="-122"/>
              <a:ea typeface="楷体_GB2312" pitchFamily="49" charset="-122"/>
              <a:cs typeface="Times New Roman" pitchFamily="18" charset="0"/>
            </a:endParaRPr>
          </a:p>
        </p:txBody>
      </p:sp>
      <p:graphicFrame>
        <p:nvGraphicFramePr>
          <p:cNvPr id="17410" name="Object 4"/>
          <p:cNvGraphicFramePr>
            <a:graphicFrameLocks noChangeAspect="1"/>
          </p:cNvGraphicFramePr>
          <p:nvPr/>
        </p:nvGraphicFramePr>
        <p:xfrm>
          <a:off x="4356100" y="1179513"/>
          <a:ext cx="398463" cy="428625"/>
        </p:xfrm>
        <a:graphic>
          <a:graphicData uri="http://schemas.openxmlformats.org/presentationml/2006/ole">
            <p:oleObj spid="_x0000_s611332" name="Equation" r:id="rId4" imgW="164880" imgH="177480" progId="">
              <p:embed/>
            </p:oleObj>
          </a:graphicData>
        </a:graphic>
      </p:graphicFrame>
      <p:graphicFrame>
        <p:nvGraphicFramePr>
          <p:cNvPr id="17411" name="Object 3"/>
          <p:cNvGraphicFramePr>
            <a:graphicFrameLocks noChangeAspect="1"/>
          </p:cNvGraphicFramePr>
          <p:nvPr/>
        </p:nvGraphicFramePr>
        <p:xfrm>
          <a:off x="6443663" y="1223963"/>
          <a:ext cx="360362" cy="333375"/>
        </p:xfrm>
        <a:graphic>
          <a:graphicData uri="http://schemas.openxmlformats.org/presentationml/2006/ole">
            <p:oleObj spid="_x0000_s611333" name="Equation" r:id="rId5" imgW="177480" imgH="164880" progId="">
              <p:embed/>
            </p:oleObj>
          </a:graphicData>
        </a:graphic>
      </p:graphicFrame>
      <p:graphicFrame>
        <p:nvGraphicFramePr>
          <p:cNvPr id="17412" name="Object 7"/>
          <p:cNvGraphicFramePr>
            <a:graphicFrameLocks noChangeAspect="1"/>
          </p:cNvGraphicFramePr>
          <p:nvPr/>
        </p:nvGraphicFramePr>
        <p:xfrm>
          <a:off x="7019925" y="1184275"/>
          <a:ext cx="398463" cy="428625"/>
        </p:xfrm>
        <a:graphic>
          <a:graphicData uri="http://schemas.openxmlformats.org/presentationml/2006/ole">
            <p:oleObj spid="_x0000_s611334" name="Equation" r:id="rId6" imgW="164880" imgH="177480" progId="">
              <p:embed/>
            </p:oleObj>
          </a:graphicData>
        </a:graphic>
      </p:graphicFrame>
      <p:graphicFrame>
        <p:nvGraphicFramePr>
          <p:cNvPr id="17413" name="Object 5"/>
          <p:cNvGraphicFramePr>
            <a:graphicFrameLocks noChangeAspect="1"/>
          </p:cNvGraphicFramePr>
          <p:nvPr/>
        </p:nvGraphicFramePr>
        <p:xfrm>
          <a:off x="6810375" y="3200400"/>
          <a:ext cx="1506538" cy="612775"/>
        </p:xfrm>
        <a:graphic>
          <a:graphicData uri="http://schemas.openxmlformats.org/presentationml/2006/ole">
            <p:oleObj spid="_x0000_s611335" name="Equation" r:id="rId7" imgW="622080" imgH="253800" progId="">
              <p:embed/>
            </p:oleObj>
          </a:graphicData>
        </a:graphic>
      </p:graphicFrame>
      <p:sp>
        <p:nvSpPr>
          <p:cNvPr id="611348" name="Rectangle 3"/>
          <p:cNvSpPr txBox="1">
            <a:spLocks noChangeArrowheads="1"/>
          </p:cNvSpPr>
          <p:nvPr/>
        </p:nvSpPr>
        <p:spPr bwMode="auto">
          <a:xfrm>
            <a:off x="315913" y="2636838"/>
            <a:ext cx="4935537" cy="501650"/>
          </a:xfrm>
          <a:prstGeom prst="rect">
            <a:avLst/>
          </a:prstGeom>
          <a:noFill/>
          <a:ln w="9525">
            <a:noFill/>
            <a:miter lim="800000"/>
            <a:headEnd/>
            <a:tailEnd/>
          </a:ln>
        </p:spPr>
        <p:txBody>
          <a:bodyPr/>
          <a:lstStyle/>
          <a:p>
            <a:pPr marL="342900" indent="-342900">
              <a:lnSpc>
                <a:spcPts val="3363"/>
              </a:lnSpc>
              <a:spcBef>
                <a:spcPct val="20000"/>
              </a:spcBef>
              <a:buClr>
                <a:schemeClr val="folHlink"/>
              </a:buClr>
              <a:buSzPct val="90000"/>
              <a:buFont typeface="Wingdings" pitchFamily="2" charset="2"/>
              <a:buNone/>
            </a:pPr>
            <a:r>
              <a:rPr lang="zh-CN" altLang="en-US" b="1">
                <a:solidFill>
                  <a:srgbClr val="0033CC"/>
                </a:solidFill>
                <a:latin typeface="楷体_GB2312" pitchFamily="49" charset="-122"/>
                <a:ea typeface="楷体_GB2312" pitchFamily="49" charset="-122"/>
              </a:rPr>
              <a:t>注</a:t>
            </a:r>
            <a:r>
              <a:rPr lang="en-US" altLang="zh-CN" b="1">
                <a:solidFill>
                  <a:srgbClr val="0033CC"/>
                </a:solidFill>
                <a:latin typeface="楷体_GB2312" pitchFamily="49" charset="-122"/>
                <a:ea typeface="楷体_GB2312" pitchFamily="49" charset="-122"/>
              </a:rPr>
              <a:t>1</a:t>
            </a:r>
            <a:r>
              <a:rPr lang="zh-CN" altLang="en-US" b="1">
                <a:latin typeface="楷体_GB2312" pitchFamily="49" charset="-122"/>
                <a:ea typeface="楷体_GB2312" pitchFamily="49" charset="-122"/>
              </a:rPr>
              <a:t>：</a:t>
            </a:r>
            <a:r>
              <a:rPr kumimoji="0" lang="zh-CN" altLang="en-US" b="1">
                <a:latin typeface="楷体_GB2312" pitchFamily="49" charset="-122"/>
                <a:ea typeface="楷体_GB2312" pitchFamily="49" charset="-122"/>
              </a:rPr>
              <a:t>称  为  在  中的</a:t>
            </a:r>
            <a:r>
              <a:rPr kumimoji="0" lang="zh-CN" altLang="en-US" b="1">
                <a:solidFill>
                  <a:srgbClr val="FF3300"/>
                </a:solidFill>
                <a:latin typeface="楷体_GB2312" pitchFamily="49" charset="-122"/>
                <a:ea typeface="楷体_GB2312" pitchFamily="49" charset="-122"/>
              </a:rPr>
              <a:t>指数</a:t>
            </a:r>
            <a:r>
              <a:rPr kumimoji="0" lang="en-US" altLang="zh-CN" b="1">
                <a:latin typeface="楷体_GB2312" pitchFamily="49" charset="-122"/>
                <a:ea typeface="楷体_GB2312" pitchFamily="49" charset="-122"/>
              </a:rPr>
              <a:t>.         </a:t>
            </a:r>
          </a:p>
        </p:txBody>
      </p:sp>
      <p:graphicFrame>
        <p:nvGraphicFramePr>
          <p:cNvPr id="17414" name="Object 9"/>
          <p:cNvGraphicFramePr>
            <a:graphicFrameLocks noChangeAspect="1"/>
          </p:cNvGraphicFramePr>
          <p:nvPr/>
        </p:nvGraphicFramePr>
        <p:xfrm>
          <a:off x="1979613" y="1539875"/>
          <a:ext cx="3657600" cy="552450"/>
        </p:xfrm>
        <a:graphic>
          <a:graphicData uri="http://schemas.openxmlformats.org/presentationml/2006/ole">
            <p:oleObj spid="_x0000_s611337" name="Equation" r:id="rId8" imgW="1511280" imgH="228600" progId="">
              <p:embed/>
            </p:oleObj>
          </a:graphicData>
        </a:graphic>
      </p:graphicFrame>
      <p:graphicFrame>
        <p:nvGraphicFramePr>
          <p:cNvPr id="17415" name="Object 8"/>
          <p:cNvGraphicFramePr>
            <a:graphicFrameLocks noChangeAspect="1"/>
          </p:cNvGraphicFramePr>
          <p:nvPr/>
        </p:nvGraphicFramePr>
        <p:xfrm>
          <a:off x="3101975" y="2697163"/>
          <a:ext cx="398463" cy="428625"/>
        </p:xfrm>
        <a:graphic>
          <a:graphicData uri="http://schemas.openxmlformats.org/presentationml/2006/ole">
            <p:oleObj spid="_x0000_s611338" name="Equation" r:id="rId9" imgW="164880" imgH="177480" progId="">
              <p:embed/>
            </p:oleObj>
          </a:graphicData>
        </a:graphic>
      </p:graphicFrame>
      <p:graphicFrame>
        <p:nvGraphicFramePr>
          <p:cNvPr id="17416" name="Object 9"/>
          <p:cNvGraphicFramePr>
            <a:graphicFrameLocks noChangeAspect="1"/>
          </p:cNvGraphicFramePr>
          <p:nvPr/>
        </p:nvGraphicFramePr>
        <p:xfrm>
          <a:off x="2316163" y="2697163"/>
          <a:ext cx="430212" cy="398462"/>
        </p:xfrm>
        <a:graphic>
          <a:graphicData uri="http://schemas.openxmlformats.org/presentationml/2006/ole">
            <p:oleObj spid="_x0000_s611339" name="Equation" r:id="rId10" imgW="177480" imgH="164880" progId="">
              <p:embed/>
            </p:oleObj>
          </a:graphicData>
        </a:graphic>
      </p:graphicFrame>
      <p:graphicFrame>
        <p:nvGraphicFramePr>
          <p:cNvPr id="17417" name="Object 10"/>
          <p:cNvGraphicFramePr>
            <a:graphicFrameLocks noChangeAspect="1"/>
          </p:cNvGraphicFramePr>
          <p:nvPr/>
        </p:nvGraphicFramePr>
        <p:xfrm>
          <a:off x="3779838" y="2046288"/>
          <a:ext cx="2030412" cy="490537"/>
        </p:xfrm>
        <a:graphic>
          <a:graphicData uri="http://schemas.openxmlformats.org/presentationml/2006/ole">
            <p:oleObj spid="_x0000_s611340" name="Equation" r:id="rId11" imgW="838080" imgH="203040" progId="">
              <p:embed/>
            </p:oleObj>
          </a:graphicData>
        </a:graphic>
      </p:graphicFrame>
      <p:graphicFrame>
        <p:nvGraphicFramePr>
          <p:cNvPr id="17418" name="Object 11"/>
          <p:cNvGraphicFramePr>
            <a:graphicFrameLocks noChangeAspect="1"/>
          </p:cNvGraphicFramePr>
          <p:nvPr/>
        </p:nvGraphicFramePr>
        <p:xfrm>
          <a:off x="6011863" y="1611313"/>
          <a:ext cx="430212" cy="398462"/>
        </p:xfrm>
        <a:graphic>
          <a:graphicData uri="http://schemas.openxmlformats.org/presentationml/2006/ole">
            <p:oleObj spid="_x0000_s611341" name="Equation" r:id="rId12" imgW="177480" imgH="164880" progId="">
              <p:embed/>
            </p:oleObj>
          </a:graphicData>
        </a:graphic>
      </p:graphicFrame>
      <p:graphicFrame>
        <p:nvGraphicFramePr>
          <p:cNvPr id="2" name="Object 17"/>
          <p:cNvGraphicFramePr>
            <a:graphicFrameLocks noChangeAspect="1"/>
          </p:cNvGraphicFramePr>
          <p:nvPr/>
        </p:nvGraphicFramePr>
        <p:xfrm>
          <a:off x="1744663" y="2747963"/>
          <a:ext cx="215900" cy="368300"/>
        </p:xfrm>
        <a:graphic>
          <a:graphicData uri="http://schemas.openxmlformats.org/presentationml/2006/ole">
            <p:oleObj spid="_x0000_s611342" name="Equation" r:id="rId13" imgW="88560" imgH="152280" progId="">
              <p:embed/>
            </p:oleObj>
          </a:graphicData>
        </a:graphic>
      </p:graphicFrame>
      <p:sp>
        <p:nvSpPr>
          <p:cNvPr id="611349" name="Text Box 18"/>
          <p:cNvSpPr txBox="1">
            <a:spLocks noChangeArrowheads="1"/>
          </p:cNvSpPr>
          <p:nvPr/>
        </p:nvSpPr>
        <p:spPr bwMode="auto">
          <a:xfrm>
            <a:off x="315913" y="3271838"/>
            <a:ext cx="7345362" cy="519112"/>
          </a:xfrm>
          <a:prstGeom prst="rect">
            <a:avLst/>
          </a:prstGeom>
          <a:noFill/>
          <a:ln w="9525">
            <a:noFill/>
            <a:miter lim="800000"/>
            <a:headEnd/>
            <a:tailEnd/>
          </a:ln>
        </p:spPr>
        <p:txBody>
          <a:bodyPr>
            <a:spAutoFit/>
          </a:bodyPr>
          <a:lstStyle/>
          <a:p>
            <a:pPr>
              <a:spcBef>
                <a:spcPct val="50000"/>
              </a:spcBef>
            </a:pPr>
            <a:r>
              <a:rPr lang="zh-CN" altLang="en-US" b="1">
                <a:solidFill>
                  <a:srgbClr val="0033CC"/>
                </a:solidFill>
                <a:latin typeface="楷体_GB2312" pitchFamily="49" charset="-122"/>
                <a:ea typeface="楷体_GB2312" pitchFamily="49" charset="-122"/>
              </a:rPr>
              <a:t>注</a:t>
            </a:r>
            <a:r>
              <a:rPr lang="en-US" altLang="zh-CN" b="1">
                <a:solidFill>
                  <a:srgbClr val="0033CC"/>
                </a:solidFill>
                <a:latin typeface="楷体_GB2312" pitchFamily="49" charset="-122"/>
                <a:ea typeface="楷体_GB2312" pitchFamily="49" charset="-122"/>
              </a:rPr>
              <a:t>2</a:t>
            </a:r>
            <a:r>
              <a:rPr lang="zh-CN" altLang="en-US" b="1">
                <a:latin typeface="楷体_GB2312" pitchFamily="49" charset="-122"/>
                <a:ea typeface="楷体_GB2312" pitchFamily="49" charset="-122"/>
              </a:rPr>
              <a:t>：</a:t>
            </a:r>
            <a:r>
              <a:rPr lang="zh-CN" altLang="en-US" b="1">
                <a:solidFill>
                  <a:srgbClr val="660033"/>
                </a:solidFill>
                <a:latin typeface="楷体_GB2312" pitchFamily="49" charset="-122"/>
                <a:ea typeface="楷体_GB2312" pitchFamily="49" charset="-122"/>
              </a:rPr>
              <a:t>有限群中子群的阶整除群的阶</a:t>
            </a:r>
            <a:r>
              <a:rPr lang="zh-CN" altLang="en-US" b="1">
                <a:latin typeface="楷体_GB2312" pitchFamily="49" charset="-122"/>
                <a:ea typeface="楷体_GB2312" pitchFamily="49" charset="-122"/>
              </a:rPr>
              <a:t>，即</a:t>
            </a:r>
          </a:p>
        </p:txBody>
      </p:sp>
      <p:sp>
        <p:nvSpPr>
          <p:cNvPr id="611350" name="Rectangle 86"/>
          <p:cNvSpPr>
            <a:spLocks noChangeArrowheads="1"/>
          </p:cNvSpPr>
          <p:nvPr/>
        </p:nvSpPr>
        <p:spPr bwMode="auto">
          <a:xfrm>
            <a:off x="214313" y="0"/>
            <a:ext cx="8215312"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1.3.1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正规子群与商群</a:t>
            </a:r>
            <a:r>
              <a:rPr kumimoji="0" lang="en-US" altLang="zh-CN" sz="4200" b="1">
                <a:solidFill>
                  <a:schemeClr val="bg1"/>
                </a:solidFill>
                <a:latin typeface="黑体" pitchFamily="2" charset="-122"/>
                <a:ea typeface="黑体" pitchFamily="2" charset="-122"/>
              </a:rPr>
              <a:t>-</a:t>
            </a:r>
            <a:r>
              <a:rPr kumimoji="0" lang="en-US" altLang="zh-CN" sz="3200" b="1">
                <a:solidFill>
                  <a:schemeClr val="bg1"/>
                </a:solidFill>
                <a:latin typeface="黑体" pitchFamily="2" charset="-122"/>
                <a:ea typeface="黑体" pitchFamily="2" charset="-122"/>
              </a:rPr>
              <a:t>Lagrange</a:t>
            </a:r>
            <a:r>
              <a:rPr kumimoji="0" lang="zh-CN" altLang="en-US" sz="3200" b="1">
                <a:solidFill>
                  <a:schemeClr val="bg1"/>
                </a:solidFill>
                <a:latin typeface="黑体" pitchFamily="2" charset="-122"/>
                <a:ea typeface="黑体" pitchFamily="2" charset="-122"/>
              </a:rPr>
              <a:t>定理</a:t>
            </a:r>
          </a:p>
        </p:txBody>
      </p:sp>
      <p:graphicFrame>
        <p:nvGraphicFramePr>
          <p:cNvPr id="17419" name="Object 12"/>
          <p:cNvGraphicFramePr>
            <a:graphicFrameLocks noChangeAspect="1"/>
          </p:cNvGraphicFramePr>
          <p:nvPr/>
        </p:nvGraphicFramePr>
        <p:xfrm>
          <a:off x="7235825" y="1617663"/>
          <a:ext cx="398463" cy="428625"/>
        </p:xfrm>
        <a:graphic>
          <a:graphicData uri="http://schemas.openxmlformats.org/presentationml/2006/ole">
            <p:oleObj spid="_x0000_s611345" name="Equation" r:id="rId14" imgW="164880" imgH="177480" progId="">
              <p:embed/>
            </p:oleObj>
          </a:graphicData>
        </a:graphic>
      </p:graphicFrame>
      <p:sp>
        <p:nvSpPr>
          <p:cNvPr id="611351" name="Rectangle 25"/>
          <p:cNvSpPr>
            <a:spLocks noChangeArrowheads="1"/>
          </p:cNvSpPr>
          <p:nvPr/>
        </p:nvSpPr>
        <p:spPr bwMode="auto">
          <a:xfrm>
            <a:off x="252413" y="4005263"/>
            <a:ext cx="8280400" cy="2441575"/>
          </a:xfrm>
          <a:prstGeom prst="rect">
            <a:avLst/>
          </a:prstGeom>
          <a:noFill/>
          <a:ln w="9525">
            <a:noFill/>
            <a:miter lim="800000"/>
            <a:headEnd/>
            <a:tailEnd/>
          </a:ln>
        </p:spPr>
        <p:txBody>
          <a:bodyPr>
            <a:spAutoFit/>
          </a:bodyPr>
          <a:lstStyle/>
          <a:p>
            <a:pPr>
              <a:lnSpc>
                <a:spcPct val="110000"/>
              </a:lnSpc>
            </a:pPr>
            <a:r>
              <a:rPr kumimoji="0" lang="zh-CN" altLang="en-US" b="1">
                <a:solidFill>
                  <a:srgbClr val="FF3300"/>
                </a:solidFill>
                <a:latin typeface="楷体_GB2312" pitchFamily="49" charset="-122"/>
                <a:ea typeface="楷体_GB2312" pitchFamily="49" charset="-122"/>
              </a:rPr>
              <a:t>推论</a:t>
            </a:r>
            <a:r>
              <a:rPr kumimoji="0" lang="en-US" altLang="zh-CN" b="1">
                <a:solidFill>
                  <a:srgbClr val="FF3300"/>
                </a:solidFill>
                <a:latin typeface="楷体_GB2312" pitchFamily="49" charset="-122"/>
                <a:ea typeface="楷体_GB2312" pitchFamily="49" charset="-122"/>
              </a:rPr>
              <a:t>2</a:t>
            </a:r>
            <a:r>
              <a:rPr kumimoji="0" lang="en-US" altLang="zh-CN">
                <a:latin typeface="楷体_GB2312" pitchFamily="49" charset="-122"/>
                <a:ea typeface="楷体_GB2312" pitchFamily="49" charset="-122"/>
              </a:rPr>
              <a:t> </a:t>
            </a:r>
            <a:r>
              <a:rPr kumimoji="0" lang="zh-CN" altLang="en-US" b="1">
                <a:solidFill>
                  <a:srgbClr val="0033CC"/>
                </a:solidFill>
                <a:latin typeface="楷体_GB2312" pitchFamily="49" charset="-122"/>
                <a:ea typeface="楷体_GB2312" pitchFamily="49" charset="-122"/>
              </a:rPr>
              <a:t>设</a:t>
            </a:r>
            <a:r>
              <a:rPr kumimoji="0" lang="en-US" altLang="zh-CN" b="1" i="1">
                <a:solidFill>
                  <a:srgbClr val="0033CC"/>
                </a:solidFill>
                <a:latin typeface="楷体_GB2312" pitchFamily="49" charset="-122"/>
                <a:ea typeface="楷体_GB2312" pitchFamily="49" charset="-122"/>
              </a:rPr>
              <a:t>G</a:t>
            </a:r>
            <a:r>
              <a:rPr kumimoji="0" lang="zh-CN" altLang="en-US" b="1">
                <a:solidFill>
                  <a:srgbClr val="0033CC"/>
                </a:solidFill>
                <a:latin typeface="楷体_GB2312" pitchFamily="49" charset="-122"/>
                <a:ea typeface="楷体_GB2312" pitchFamily="49" charset="-122"/>
              </a:rPr>
              <a:t>是有限群，则</a:t>
            </a:r>
            <a:r>
              <a:rPr kumimoji="0" lang="en-US" altLang="zh-CN" b="1" i="1">
                <a:solidFill>
                  <a:srgbClr val="0033CC"/>
                </a:solidFill>
                <a:latin typeface="楷体_GB2312" pitchFamily="49" charset="-122"/>
                <a:ea typeface="楷体_GB2312" pitchFamily="49" charset="-122"/>
              </a:rPr>
              <a:t>G</a:t>
            </a:r>
            <a:r>
              <a:rPr kumimoji="0" lang="zh-CN" altLang="en-US" b="1">
                <a:solidFill>
                  <a:srgbClr val="0033CC"/>
                </a:solidFill>
                <a:latin typeface="楷体_GB2312" pitchFamily="49" charset="-122"/>
                <a:ea typeface="楷体_GB2312" pitchFamily="49" charset="-122"/>
              </a:rPr>
              <a:t>中每个元素的阶都是</a:t>
            </a:r>
            <a:r>
              <a:rPr kumimoji="0" lang="en-US" altLang="zh-CN" b="1">
                <a:solidFill>
                  <a:srgbClr val="0033CC"/>
                </a:solidFill>
                <a:latin typeface="楷体_GB2312" pitchFamily="49" charset="-122"/>
                <a:ea typeface="楷体_GB2312" pitchFamily="49" charset="-122"/>
              </a:rPr>
              <a:t>|</a:t>
            </a:r>
            <a:r>
              <a:rPr kumimoji="0" lang="en-US" altLang="zh-CN" b="1" i="1">
                <a:solidFill>
                  <a:srgbClr val="0033CC"/>
                </a:solidFill>
                <a:latin typeface="楷体_GB2312" pitchFamily="49" charset="-122"/>
                <a:ea typeface="楷体_GB2312" pitchFamily="49" charset="-122"/>
              </a:rPr>
              <a:t>G</a:t>
            </a:r>
            <a:r>
              <a:rPr kumimoji="0" lang="en-US" altLang="zh-CN" b="1">
                <a:solidFill>
                  <a:srgbClr val="0033CC"/>
                </a:solidFill>
                <a:latin typeface="楷体_GB2312" pitchFamily="49" charset="-122"/>
                <a:ea typeface="楷体_GB2312" pitchFamily="49" charset="-122"/>
              </a:rPr>
              <a:t>|</a:t>
            </a:r>
            <a:r>
              <a:rPr kumimoji="0" lang="zh-CN" altLang="en-US" b="1">
                <a:solidFill>
                  <a:srgbClr val="0033CC"/>
                </a:solidFill>
                <a:latin typeface="楷体_GB2312" pitchFamily="49" charset="-122"/>
                <a:ea typeface="楷体_GB2312" pitchFamily="49" charset="-122"/>
              </a:rPr>
              <a:t>的因子</a:t>
            </a:r>
            <a:r>
              <a:rPr kumimoji="0" lang="zh-CN" altLang="en-US">
                <a:latin typeface="楷体_GB2312" pitchFamily="49" charset="-122"/>
                <a:ea typeface="楷体_GB2312" pitchFamily="49" charset="-122"/>
              </a:rPr>
              <a:t>。</a:t>
            </a:r>
          </a:p>
          <a:p>
            <a:pPr>
              <a:lnSpc>
                <a:spcPct val="110000"/>
              </a:lnSpc>
            </a:pPr>
            <a:r>
              <a:rPr kumimoji="0" lang="zh-CN" altLang="en-US" b="1">
                <a:solidFill>
                  <a:srgbClr val="FF3300"/>
                </a:solidFill>
                <a:latin typeface="楷体_GB2312" pitchFamily="49" charset="-122"/>
                <a:ea typeface="楷体_GB2312" pitchFamily="49" charset="-122"/>
              </a:rPr>
              <a:t>证明</a:t>
            </a:r>
            <a:r>
              <a:rPr kumimoji="0" lang="zh-CN" altLang="en-US">
                <a:latin typeface="楷体_GB2312" pitchFamily="49" charset="-122"/>
                <a:ea typeface="楷体_GB2312" pitchFamily="49" charset="-122"/>
              </a:rPr>
              <a:t>：</a:t>
            </a:r>
            <a:r>
              <a:rPr kumimoji="0" lang="zh-CN" altLang="en-US">
                <a:latin typeface="楷体_GB2312" pitchFamily="49" charset="-122"/>
                <a:ea typeface="楷体_GB2312" pitchFamily="49" charset="-122"/>
                <a:sym typeface="Symbol" pitchFamily="18" charset="2"/>
              </a:rPr>
              <a:t></a:t>
            </a:r>
            <a:r>
              <a:rPr kumimoji="0" lang="en-US" altLang="zh-CN" i="1">
                <a:latin typeface="楷体_GB2312" pitchFamily="49" charset="-122"/>
                <a:ea typeface="楷体_GB2312" pitchFamily="49" charset="-122"/>
              </a:rPr>
              <a:t>a</a:t>
            </a:r>
            <a:r>
              <a:rPr kumimoji="0" lang="en-US" altLang="zh-CN">
                <a:latin typeface="楷体_GB2312" pitchFamily="49" charset="-122"/>
                <a:ea typeface="楷体_GB2312" pitchFamily="49" charset="-122"/>
              </a:rPr>
              <a:t>∈</a:t>
            </a:r>
            <a:r>
              <a:rPr kumimoji="0" lang="en-US" altLang="zh-CN" i="1">
                <a:latin typeface="楷体_GB2312" pitchFamily="49" charset="-122"/>
                <a:ea typeface="楷体_GB2312" pitchFamily="49" charset="-122"/>
              </a:rPr>
              <a:t>G</a:t>
            </a:r>
            <a:r>
              <a:rPr kumimoji="0" lang="zh-CN" altLang="en-US" i="1">
                <a:latin typeface="楷体_GB2312" pitchFamily="49" charset="-122"/>
                <a:ea typeface="楷体_GB2312" pitchFamily="49" charset="-122"/>
              </a:rPr>
              <a:t>，</a:t>
            </a:r>
            <a:r>
              <a:rPr kumimoji="0" lang="zh-CN" altLang="en-US">
                <a:latin typeface="楷体_GB2312" pitchFamily="49" charset="-122"/>
                <a:ea typeface="楷体_GB2312" pitchFamily="49" charset="-122"/>
              </a:rPr>
              <a:t>设其阶为</a:t>
            </a:r>
            <a:r>
              <a:rPr kumimoji="0" lang="en-US" altLang="zh-CN" i="1">
                <a:latin typeface="楷体_GB2312" pitchFamily="49" charset="-122"/>
                <a:ea typeface="楷体_GB2312" pitchFamily="49" charset="-122"/>
              </a:rPr>
              <a:t>n</a:t>
            </a:r>
            <a:r>
              <a:rPr kumimoji="0" lang="zh-CN" altLang="en-US">
                <a:latin typeface="楷体_GB2312" pitchFamily="49" charset="-122"/>
                <a:ea typeface="楷体_GB2312" pitchFamily="49" charset="-122"/>
              </a:rPr>
              <a:t>，令</a:t>
            </a:r>
            <a:r>
              <a:rPr kumimoji="0" lang="en-US" altLang="zh-CN" i="1">
                <a:latin typeface="楷体_GB2312" pitchFamily="49" charset="-122"/>
                <a:ea typeface="楷体_GB2312" pitchFamily="49" charset="-122"/>
              </a:rPr>
              <a:t>H</a:t>
            </a:r>
            <a:r>
              <a:rPr kumimoji="0" lang="en-US" altLang="zh-CN">
                <a:latin typeface="楷体_GB2312" pitchFamily="49" charset="-122"/>
                <a:ea typeface="楷体_GB2312" pitchFamily="49" charset="-122"/>
              </a:rPr>
              <a:t>={</a:t>
            </a:r>
            <a:r>
              <a:rPr kumimoji="0" lang="en-US" altLang="zh-CN" i="1">
                <a:latin typeface="楷体_GB2312" pitchFamily="49" charset="-122"/>
                <a:ea typeface="楷体_GB2312" pitchFamily="49" charset="-122"/>
              </a:rPr>
              <a:t>e</a:t>
            </a:r>
            <a:r>
              <a:rPr kumimoji="0" lang="zh-CN" altLang="en-US">
                <a:latin typeface="楷体_GB2312" pitchFamily="49" charset="-122"/>
                <a:ea typeface="楷体_GB2312" pitchFamily="49" charset="-122"/>
              </a:rPr>
              <a:t>，</a:t>
            </a:r>
            <a:r>
              <a:rPr kumimoji="0" lang="en-US" altLang="zh-CN" i="1">
                <a:latin typeface="楷体_GB2312" pitchFamily="49" charset="-122"/>
                <a:ea typeface="楷体_GB2312" pitchFamily="49" charset="-122"/>
              </a:rPr>
              <a:t>a</a:t>
            </a:r>
            <a:r>
              <a:rPr kumimoji="0" lang="zh-CN" altLang="en-US">
                <a:latin typeface="楷体_GB2312" pitchFamily="49" charset="-122"/>
                <a:ea typeface="楷体_GB2312" pitchFamily="49" charset="-122"/>
              </a:rPr>
              <a:t>，</a:t>
            </a:r>
            <a:r>
              <a:rPr kumimoji="0" lang="en-US" altLang="zh-CN" i="1">
                <a:latin typeface="楷体_GB2312" pitchFamily="49" charset="-122"/>
                <a:ea typeface="楷体_GB2312" pitchFamily="49" charset="-122"/>
              </a:rPr>
              <a:t>a</a:t>
            </a:r>
            <a:r>
              <a:rPr kumimoji="0" lang="en-US" altLang="zh-CN" baseline="30000">
                <a:latin typeface="楷体_GB2312" pitchFamily="49" charset="-122"/>
                <a:ea typeface="楷体_GB2312" pitchFamily="49" charset="-122"/>
              </a:rPr>
              <a:t>2</a:t>
            </a:r>
            <a:r>
              <a:rPr kumimoji="0" lang="zh-CN" altLang="en-US">
                <a:latin typeface="楷体_GB2312" pitchFamily="49" charset="-122"/>
                <a:ea typeface="楷体_GB2312" pitchFamily="49" charset="-122"/>
              </a:rPr>
              <a:t>，</a:t>
            </a:r>
            <a:r>
              <a:rPr kumimoji="0" lang="en-US" altLang="zh-CN">
                <a:latin typeface="楷体_GB2312" pitchFamily="49" charset="-122"/>
                <a:ea typeface="楷体_GB2312" pitchFamily="49" charset="-122"/>
              </a:rPr>
              <a:t>..., </a:t>
            </a:r>
            <a:r>
              <a:rPr kumimoji="0" lang="en-US" altLang="zh-CN" i="1">
                <a:latin typeface="楷体_GB2312" pitchFamily="49" charset="-122"/>
                <a:ea typeface="楷体_GB2312" pitchFamily="49" charset="-122"/>
              </a:rPr>
              <a:t>a</a:t>
            </a:r>
            <a:r>
              <a:rPr kumimoji="0" lang="en-US" altLang="zh-CN" i="1" baseline="30000">
                <a:latin typeface="楷体_GB2312" pitchFamily="49" charset="-122"/>
                <a:ea typeface="楷体_GB2312" pitchFamily="49" charset="-122"/>
              </a:rPr>
              <a:t>n</a:t>
            </a:r>
            <a:r>
              <a:rPr kumimoji="0" lang="en-US" altLang="zh-CN" baseline="30000">
                <a:latin typeface="楷体_GB2312" pitchFamily="49" charset="-122"/>
                <a:ea typeface="楷体_GB2312" pitchFamily="49" charset="-122"/>
              </a:rPr>
              <a:t>-1</a:t>
            </a:r>
            <a:r>
              <a:rPr kumimoji="0" lang="en-US" altLang="zh-CN">
                <a:latin typeface="楷体_GB2312" pitchFamily="49" charset="-122"/>
                <a:ea typeface="楷体_GB2312" pitchFamily="49" charset="-122"/>
              </a:rPr>
              <a:t>}</a:t>
            </a:r>
            <a:r>
              <a:rPr kumimoji="0" lang="zh-CN" altLang="en-US">
                <a:latin typeface="楷体_GB2312" pitchFamily="49" charset="-122"/>
                <a:ea typeface="楷体_GB2312" pitchFamily="49" charset="-122"/>
              </a:rPr>
              <a:t>，则</a:t>
            </a:r>
            <a:r>
              <a:rPr kumimoji="0" lang="en-US" altLang="zh-CN" i="1">
                <a:latin typeface="楷体_GB2312" pitchFamily="49" charset="-122"/>
                <a:ea typeface="楷体_GB2312" pitchFamily="49" charset="-122"/>
              </a:rPr>
              <a:t>H</a:t>
            </a:r>
            <a:r>
              <a:rPr kumimoji="0" lang="zh-CN" altLang="en-US">
                <a:latin typeface="楷体_GB2312" pitchFamily="49" charset="-122"/>
                <a:ea typeface="楷体_GB2312" pitchFamily="49" charset="-122"/>
              </a:rPr>
              <a:t>是</a:t>
            </a:r>
            <a:r>
              <a:rPr kumimoji="0" lang="en-US" altLang="zh-CN" i="1">
                <a:latin typeface="楷体_GB2312" pitchFamily="49" charset="-122"/>
                <a:ea typeface="楷体_GB2312" pitchFamily="49" charset="-122"/>
              </a:rPr>
              <a:t>G</a:t>
            </a:r>
            <a:r>
              <a:rPr kumimoji="0" lang="zh-CN" altLang="en-US">
                <a:latin typeface="楷体_GB2312" pitchFamily="49" charset="-122"/>
                <a:ea typeface="楷体_GB2312" pitchFamily="49" charset="-122"/>
              </a:rPr>
              <a:t>的一个子群（满足乘法结合律、有单位元</a:t>
            </a:r>
            <a:r>
              <a:rPr kumimoji="0" lang="en-US" altLang="zh-CN" i="1">
                <a:latin typeface="楷体_GB2312" pitchFamily="49" charset="-122"/>
                <a:ea typeface="楷体_GB2312" pitchFamily="49" charset="-122"/>
              </a:rPr>
              <a:t>e</a:t>
            </a:r>
            <a:r>
              <a:rPr kumimoji="0" lang="zh-CN" altLang="en-US">
                <a:latin typeface="楷体_GB2312" pitchFamily="49" charset="-122"/>
                <a:ea typeface="楷体_GB2312" pitchFamily="49" charset="-122"/>
              </a:rPr>
              <a:t>，</a:t>
            </a:r>
            <a:r>
              <a:rPr kumimoji="0" lang="en-US" altLang="zh-CN" i="1">
                <a:latin typeface="楷体_GB2312" pitchFamily="49" charset="-122"/>
                <a:ea typeface="楷体_GB2312" pitchFamily="49" charset="-122"/>
              </a:rPr>
              <a:t>a</a:t>
            </a:r>
            <a:r>
              <a:rPr kumimoji="0" lang="en-US" altLang="zh-CN" i="1" baseline="30000">
                <a:latin typeface="楷体_GB2312" pitchFamily="49" charset="-122"/>
                <a:ea typeface="楷体_GB2312" pitchFamily="49" charset="-122"/>
              </a:rPr>
              <a:t>i</a:t>
            </a:r>
            <a:r>
              <a:rPr kumimoji="0" lang="zh-CN" altLang="en-US">
                <a:latin typeface="楷体_GB2312" pitchFamily="49" charset="-122"/>
                <a:ea typeface="楷体_GB2312" pitchFamily="49" charset="-122"/>
              </a:rPr>
              <a:t>有逆元</a:t>
            </a:r>
            <a:r>
              <a:rPr kumimoji="0" lang="en-US" altLang="zh-CN" i="1">
                <a:latin typeface="楷体_GB2312" pitchFamily="49" charset="-122"/>
                <a:ea typeface="楷体_GB2312" pitchFamily="49" charset="-122"/>
              </a:rPr>
              <a:t>a</a:t>
            </a:r>
            <a:r>
              <a:rPr kumimoji="0" lang="en-US" altLang="zh-CN" i="1" baseline="30000">
                <a:latin typeface="楷体_GB2312" pitchFamily="49" charset="-122"/>
                <a:ea typeface="楷体_GB2312" pitchFamily="49" charset="-122"/>
              </a:rPr>
              <a:t>n-i</a:t>
            </a:r>
            <a:r>
              <a:rPr kumimoji="0" lang="zh-CN" altLang="en-US">
                <a:latin typeface="楷体_GB2312" pitchFamily="49" charset="-122"/>
                <a:ea typeface="楷体_GB2312" pitchFamily="49" charset="-122"/>
              </a:rPr>
              <a:t>）。由推论</a:t>
            </a:r>
            <a:r>
              <a:rPr kumimoji="0" lang="en-US" altLang="zh-CN">
                <a:latin typeface="楷体_GB2312" pitchFamily="49" charset="-122"/>
                <a:ea typeface="楷体_GB2312" pitchFamily="49" charset="-122"/>
              </a:rPr>
              <a:t>1</a:t>
            </a:r>
            <a:r>
              <a:rPr kumimoji="0" lang="zh-CN" altLang="en-US">
                <a:latin typeface="楷体_GB2312" pitchFamily="49" charset="-122"/>
                <a:ea typeface="楷体_GB2312" pitchFamily="49" charset="-122"/>
              </a:rPr>
              <a:t>知：</a:t>
            </a:r>
            <a:r>
              <a:rPr kumimoji="0" lang="en-US" altLang="zh-CN" i="1">
                <a:latin typeface="楷体_GB2312" pitchFamily="49" charset="-122"/>
                <a:ea typeface="楷体_GB2312" pitchFamily="49" charset="-122"/>
              </a:rPr>
              <a:t>n</a:t>
            </a:r>
            <a:r>
              <a:rPr kumimoji="0" lang="en-US" altLang="zh-CN">
                <a:latin typeface="楷体_GB2312" pitchFamily="49" charset="-122"/>
                <a:ea typeface="楷体_GB2312" pitchFamily="49" charset="-122"/>
              </a:rPr>
              <a:t>||</a:t>
            </a:r>
            <a:r>
              <a:rPr kumimoji="0" lang="en-US" altLang="zh-CN" i="1">
                <a:latin typeface="楷体_GB2312" pitchFamily="49" charset="-122"/>
                <a:ea typeface="楷体_GB2312" pitchFamily="49" charset="-122"/>
              </a:rPr>
              <a:t>G</a:t>
            </a:r>
            <a:r>
              <a:rPr kumimoji="0" lang="en-US" altLang="zh-CN">
                <a:latin typeface="楷体_GB2312" pitchFamily="49" charset="-122"/>
                <a:ea typeface="楷体_GB2312" pitchFamily="49" charset="-122"/>
              </a:rPr>
              <a:t>|</a:t>
            </a:r>
            <a:r>
              <a:rPr kumimoji="0" lang="zh-CN" altLang="en-US">
                <a:latin typeface="楷体_GB2312" pitchFamily="49" charset="-122"/>
                <a:ea typeface="楷体_GB2312" pitchFamily="49" charset="-122"/>
              </a:rPr>
              <a:t>。</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1351"/>
                                        </p:tgtEl>
                                        <p:attrNameLst>
                                          <p:attrName>style.visibility</p:attrName>
                                        </p:attrNameLst>
                                      </p:cBhvr>
                                      <p:to>
                                        <p:strVal val="visible"/>
                                      </p:to>
                                    </p:set>
                                    <p:animEffect transition="in" filter="blinds(horizontal)">
                                      <p:cBhvr>
                                        <p:cTn id="7" dur="500"/>
                                        <p:tgtEl>
                                          <p:spTgt spid="611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5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2"/>
          <p:cNvSpPr txBox="1">
            <a:spLocks noGrp="1"/>
          </p:cNvSpPr>
          <p:nvPr/>
        </p:nvSpPr>
        <p:spPr>
          <a:xfrm>
            <a:off x="8215313" y="6429375"/>
            <a:ext cx="928687" cy="428625"/>
          </a:xfrm>
          <a:prstGeom prst="rect">
            <a:avLst/>
          </a:prstGeom>
          <a:noFill/>
        </p:spPr>
        <p:txBody>
          <a:bodyPr/>
          <a:lstStyle/>
          <a:p>
            <a:pPr>
              <a:defRPr/>
            </a:pPr>
            <a:fld id="{F73E11AB-4E38-4CB4-A7DA-3D5C4DB202F1}" type="slidenum">
              <a:rPr lang="en-US" altLang="zh-CN" sz="2000">
                <a:solidFill>
                  <a:schemeClr val="bg1">
                    <a:lumMod val="50000"/>
                  </a:schemeClr>
                </a:solidFill>
                <a:ea typeface="宋体" pitchFamily="2" charset="-122"/>
              </a:rPr>
              <a:pPr>
                <a:defRPr/>
              </a:pPr>
              <a:t>76</a:t>
            </a:fld>
            <a:endParaRPr lang="en-US" altLang="zh-CN" sz="2000">
              <a:solidFill>
                <a:schemeClr val="bg1">
                  <a:lumMod val="50000"/>
                </a:schemeClr>
              </a:solidFill>
              <a:ea typeface="宋体" pitchFamily="2" charset="-122"/>
            </a:endParaRPr>
          </a:p>
        </p:txBody>
      </p:sp>
      <p:sp>
        <p:nvSpPr>
          <p:cNvPr id="805890" name="Rectangle 86"/>
          <p:cNvSpPr>
            <a:spLocks noChangeArrowheads="1"/>
          </p:cNvSpPr>
          <p:nvPr/>
        </p:nvSpPr>
        <p:spPr bwMode="auto">
          <a:xfrm>
            <a:off x="214313" y="0"/>
            <a:ext cx="80724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1.3.1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正规子群与商群</a:t>
            </a:r>
            <a:r>
              <a:rPr kumimoji="0" lang="en-US" altLang="zh-CN" sz="4200" b="1">
                <a:solidFill>
                  <a:schemeClr val="bg1"/>
                </a:solidFill>
                <a:latin typeface="黑体" pitchFamily="2" charset="-122"/>
                <a:ea typeface="黑体" pitchFamily="2" charset="-122"/>
              </a:rPr>
              <a:t>-</a:t>
            </a:r>
            <a:r>
              <a:rPr kumimoji="0" lang="en-US" altLang="zh-CN" sz="3200" b="1">
                <a:solidFill>
                  <a:schemeClr val="bg1"/>
                </a:solidFill>
                <a:latin typeface="黑体" pitchFamily="2" charset="-122"/>
                <a:ea typeface="黑体" pitchFamily="2" charset="-122"/>
              </a:rPr>
              <a:t>Lagrange</a:t>
            </a:r>
            <a:r>
              <a:rPr kumimoji="0" lang="zh-CN" altLang="en-US" sz="3200" b="1">
                <a:solidFill>
                  <a:schemeClr val="bg1"/>
                </a:solidFill>
                <a:latin typeface="黑体" pitchFamily="2" charset="-122"/>
                <a:ea typeface="黑体" pitchFamily="2" charset="-122"/>
              </a:rPr>
              <a:t>定理</a:t>
            </a:r>
          </a:p>
        </p:txBody>
      </p:sp>
      <p:sp>
        <p:nvSpPr>
          <p:cNvPr id="805891" name="Rectangle 3"/>
          <p:cNvSpPr txBox="1">
            <a:spLocks noChangeArrowheads="1"/>
          </p:cNvSpPr>
          <p:nvPr/>
        </p:nvSpPr>
        <p:spPr bwMode="auto">
          <a:xfrm>
            <a:off x="428625" y="1428750"/>
            <a:ext cx="7743825" cy="2863850"/>
          </a:xfrm>
          <a:prstGeom prst="rect">
            <a:avLst/>
          </a:prstGeom>
          <a:noFill/>
          <a:ln w="9525">
            <a:noFill/>
            <a:miter lim="800000"/>
            <a:headEnd/>
            <a:tailEnd/>
          </a:ln>
        </p:spPr>
        <p:txBody>
          <a:bodyPr/>
          <a:lstStyle/>
          <a:p>
            <a:pPr marL="534988" indent="-534988">
              <a:lnSpc>
                <a:spcPct val="150000"/>
              </a:lnSpc>
              <a:spcBef>
                <a:spcPct val="20000"/>
              </a:spcBef>
              <a:buClr>
                <a:schemeClr val="folHlink"/>
              </a:buClr>
              <a:buSzPct val="90000"/>
              <a:buFont typeface="Wingdings" pitchFamily="2" charset="2"/>
              <a:buNone/>
            </a:pPr>
            <a:r>
              <a:rPr lang="en-US" altLang="zh-CN" b="1">
                <a:solidFill>
                  <a:srgbClr val="C00000"/>
                </a:solidFill>
                <a:latin typeface="楷体_GB2312" pitchFamily="49" charset="-122"/>
                <a:ea typeface="楷体_GB2312" pitchFamily="49" charset="-122"/>
                <a:cs typeface="Times New Roman" pitchFamily="18" charset="0"/>
              </a:rPr>
              <a:t> </a:t>
            </a:r>
            <a:r>
              <a:rPr lang="zh-CN" altLang="en-US" b="1">
                <a:solidFill>
                  <a:srgbClr val="C00000"/>
                </a:solidFill>
                <a:latin typeface="楷体_GB2312" pitchFamily="49" charset="-122"/>
                <a:ea typeface="楷体_GB2312" pitchFamily="49" charset="-122"/>
                <a:cs typeface="Times New Roman" pitchFamily="18" charset="0"/>
              </a:rPr>
              <a:t>定理</a:t>
            </a:r>
            <a:r>
              <a:rPr lang="en-US" altLang="zh-CN" b="1">
                <a:solidFill>
                  <a:srgbClr val="C00000"/>
                </a:solidFill>
                <a:latin typeface="楷体_GB2312" pitchFamily="49" charset="-122"/>
                <a:ea typeface="楷体_GB2312" pitchFamily="49" charset="-122"/>
                <a:cs typeface="Times New Roman" pitchFamily="18" charset="0"/>
              </a:rPr>
              <a:t>1.17 </a:t>
            </a:r>
            <a:r>
              <a:rPr lang="zh-CN" altLang="en-US" b="1">
                <a:latin typeface="楷体_GB2312" pitchFamily="49" charset="-122"/>
                <a:ea typeface="楷体_GB2312" pitchFamily="49" charset="-122"/>
                <a:cs typeface="Times New Roman" pitchFamily="18" charset="0"/>
              </a:rPr>
              <a:t>关于有限群的阶有如下性质：</a:t>
            </a:r>
            <a:endParaRPr lang="en-US" altLang="zh-CN" b="1">
              <a:latin typeface="楷体_GB2312" pitchFamily="49" charset="-122"/>
              <a:ea typeface="楷体_GB2312" pitchFamily="49" charset="-122"/>
              <a:cs typeface="Times New Roman" pitchFamily="18" charset="0"/>
            </a:endParaRPr>
          </a:p>
          <a:p>
            <a:pPr marL="534988" indent="-534988">
              <a:lnSpc>
                <a:spcPct val="150000"/>
              </a:lnSpc>
              <a:spcBef>
                <a:spcPct val="20000"/>
              </a:spcBef>
              <a:buClr>
                <a:schemeClr val="folHlink"/>
              </a:buClr>
              <a:buSzPct val="90000"/>
            </a:pPr>
            <a:r>
              <a:rPr kumimoji="0" lang="en-US" altLang="zh-CN" b="1">
                <a:latin typeface="楷体_GB2312" pitchFamily="49" charset="-122"/>
                <a:ea typeface="楷体_GB2312" pitchFamily="49" charset="-122"/>
                <a:cs typeface="Times New Roman" pitchFamily="18" charset="0"/>
              </a:rPr>
              <a:t>(1)</a:t>
            </a:r>
            <a:r>
              <a:rPr kumimoji="0" lang="zh-CN" altLang="en-US" b="1">
                <a:latin typeface="楷体_GB2312" pitchFamily="49" charset="-122"/>
                <a:ea typeface="楷体_GB2312" pitchFamily="49" charset="-122"/>
                <a:cs typeface="Times New Roman" pitchFamily="18" charset="0"/>
              </a:rPr>
              <a:t>有限群中每一个元素的阶均整除群的阶；</a:t>
            </a:r>
          </a:p>
          <a:p>
            <a:pPr marL="534988" indent="-534988">
              <a:lnSpc>
                <a:spcPct val="150000"/>
              </a:lnSpc>
              <a:spcBef>
                <a:spcPct val="20000"/>
              </a:spcBef>
              <a:buClr>
                <a:schemeClr val="folHlink"/>
              </a:buClr>
              <a:buSzPct val="90000"/>
              <a:buFont typeface="Wingdings" pitchFamily="2" charset="2"/>
              <a:buNone/>
            </a:pPr>
            <a:r>
              <a:rPr kumimoji="0" lang="en-US" altLang="zh-CN" b="1">
                <a:latin typeface="楷体_GB2312" pitchFamily="49" charset="-122"/>
                <a:ea typeface="楷体_GB2312" pitchFamily="49" charset="-122"/>
                <a:cs typeface="Times New Roman" pitchFamily="18" charset="0"/>
              </a:rPr>
              <a:t>(2)</a:t>
            </a:r>
            <a:r>
              <a:rPr kumimoji="0" lang="zh-CN" altLang="en-US" b="1">
                <a:latin typeface="楷体_GB2312" pitchFamily="49" charset="-122"/>
                <a:ea typeface="楷体_GB2312" pitchFamily="49" charset="-122"/>
                <a:cs typeface="Times New Roman" pitchFamily="18" charset="0"/>
              </a:rPr>
              <a:t>设群</a:t>
            </a:r>
            <a:r>
              <a:rPr kumimoji="0" lang="en-US" altLang="zh-CN" b="1" i="1">
                <a:latin typeface="楷体_GB2312" pitchFamily="49" charset="-122"/>
                <a:ea typeface="楷体_GB2312" pitchFamily="49" charset="-122"/>
                <a:cs typeface="Times New Roman" pitchFamily="18" charset="0"/>
              </a:rPr>
              <a:t>G</a:t>
            </a:r>
            <a:r>
              <a:rPr kumimoji="0" lang="zh-CN" altLang="en-US" b="1">
                <a:latin typeface="楷体_GB2312" pitchFamily="49" charset="-122"/>
                <a:ea typeface="楷体_GB2312" pitchFamily="49" charset="-122"/>
                <a:cs typeface="Times New Roman" pitchFamily="18" charset="0"/>
              </a:rPr>
              <a:t>的阶数是素数</a:t>
            </a:r>
            <a:r>
              <a:rPr kumimoji="0" lang="en-US" altLang="zh-CN" b="1">
                <a:latin typeface="楷体_GB2312" pitchFamily="49" charset="-122"/>
                <a:ea typeface="楷体_GB2312" pitchFamily="49" charset="-122"/>
                <a:cs typeface="Times New Roman" pitchFamily="18" charset="0"/>
              </a:rPr>
              <a:t>p</a:t>
            </a:r>
            <a:r>
              <a:rPr kumimoji="0" lang="zh-CN" altLang="en-US" b="1">
                <a:latin typeface="楷体_GB2312" pitchFamily="49" charset="-122"/>
                <a:ea typeface="楷体_GB2312" pitchFamily="49" charset="-122"/>
                <a:cs typeface="Times New Roman" pitchFamily="18" charset="0"/>
              </a:rPr>
              <a:t>，则</a:t>
            </a:r>
            <a:r>
              <a:rPr kumimoji="0" lang="en-US" altLang="zh-CN" b="1" i="1">
                <a:latin typeface="楷体_GB2312" pitchFamily="49" charset="-122"/>
                <a:ea typeface="楷体_GB2312" pitchFamily="49" charset="-122"/>
                <a:cs typeface="Times New Roman" pitchFamily="18" charset="0"/>
              </a:rPr>
              <a:t>G</a:t>
            </a:r>
            <a:r>
              <a:rPr kumimoji="0" lang="zh-CN" altLang="en-US" b="1">
                <a:latin typeface="楷体_GB2312" pitchFamily="49" charset="-122"/>
                <a:ea typeface="楷体_GB2312" pitchFamily="49" charset="-122"/>
                <a:cs typeface="Times New Roman" pitchFamily="18" charset="0"/>
              </a:rPr>
              <a:t>是循环群，</a:t>
            </a:r>
          </a:p>
          <a:p>
            <a:pPr marL="534988" indent="-534988">
              <a:lnSpc>
                <a:spcPct val="150000"/>
              </a:lnSpc>
              <a:spcBef>
                <a:spcPct val="20000"/>
              </a:spcBef>
              <a:buClr>
                <a:schemeClr val="folHlink"/>
              </a:buClr>
              <a:buSzPct val="90000"/>
              <a:buFont typeface="Wingdings" pitchFamily="2" charset="2"/>
              <a:buNone/>
            </a:pPr>
            <a:r>
              <a:rPr kumimoji="0" lang="zh-CN" altLang="en-US" b="1">
                <a:latin typeface="楷体_GB2312" pitchFamily="49" charset="-122"/>
                <a:ea typeface="楷体_GB2312" pitchFamily="49" charset="-122"/>
                <a:cs typeface="Times New Roman" pitchFamily="18" charset="0"/>
              </a:rPr>
              <a:t>   且</a:t>
            </a:r>
            <a:r>
              <a:rPr kumimoji="0" lang="en-US" altLang="zh-CN" b="1" i="1">
                <a:latin typeface="楷体_GB2312" pitchFamily="49" charset="-122"/>
                <a:ea typeface="楷体_GB2312" pitchFamily="49" charset="-122"/>
                <a:cs typeface="Times New Roman" pitchFamily="18" charset="0"/>
              </a:rPr>
              <a:t>G</a:t>
            </a:r>
            <a:r>
              <a:rPr kumimoji="0" lang="zh-CN" altLang="en-US" b="1">
                <a:latin typeface="楷体_GB2312" pitchFamily="49" charset="-122"/>
                <a:ea typeface="楷体_GB2312" pitchFamily="49" charset="-122"/>
                <a:cs typeface="Times New Roman" pitchFamily="18" charset="0"/>
              </a:rPr>
              <a:t>中任意非单位元为生成元。</a:t>
            </a:r>
            <a:endParaRPr kumimoji="0" lang="en-US" altLang="zh-CN" b="1">
              <a:solidFill>
                <a:schemeClr val="tx2"/>
              </a:solidFill>
              <a:latin typeface="楷体_GB2312" pitchFamily="49" charset="-122"/>
              <a:ea typeface="楷体_GB2312" pitchFamily="49" charset="-122"/>
              <a:cs typeface="Times New Roman" pitchFamily="18" charset="0"/>
            </a:endParaRPr>
          </a:p>
        </p:txBody>
      </p:sp>
      <p:sp>
        <p:nvSpPr>
          <p:cNvPr id="805892" name="Text Box 5"/>
          <p:cNvSpPr txBox="1">
            <a:spLocks noChangeArrowheads="1"/>
          </p:cNvSpPr>
          <p:nvPr/>
        </p:nvSpPr>
        <p:spPr bwMode="auto">
          <a:xfrm>
            <a:off x="1835150" y="5141913"/>
            <a:ext cx="3935413" cy="519112"/>
          </a:xfrm>
          <a:prstGeom prst="rect">
            <a:avLst/>
          </a:prstGeom>
          <a:noFill/>
          <a:ln w="9525">
            <a:noFill/>
            <a:miter lim="800000"/>
            <a:headEnd/>
            <a:tailEnd/>
          </a:ln>
        </p:spPr>
        <p:txBody>
          <a:bodyPr wrap="none">
            <a:spAutoFit/>
          </a:bodyPr>
          <a:lstStyle/>
          <a:p>
            <a:r>
              <a:rPr lang="zh-CN" altLang="en-US" b="1">
                <a:solidFill>
                  <a:srgbClr val="FF0000"/>
                </a:solidFill>
                <a:latin typeface="楷体_GB2312" pitchFamily="49" charset="-122"/>
                <a:ea typeface="楷体_GB2312" pitchFamily="49" charset="-122"/>
              </a:rPr>
              <a:t>非单位元</a:t>
            </a:r>
            <a:r>
              <a:rPr lang="en-US" altLang="zh-CN" b="1">
                <a:solidFill>
                  <a:srgbClr val="FF0000"/>
                </a:solidFill>
                <a:latin typeface="楷体_GB2312" pitchFamily="49" charset="-122"/>
                <a:ea typeface="楷体_GB2312" pitchFamily="49" charset="-122"/>
              </a:rPr>
              <a:t>g</a:t>
            </a:r>
            <a:r>
              <a:rPr lang="zh-CN" altLang="en-US" b="1">
                <a:solidFill>
                  <a:srgbClr val="FF0000"/>
                </a:solidFill>
                <a:latin typeface="楷体_GB2312" pitchFamily="49" charset="-122"/>
                <a:ea typeface="楷体_GB2312" pitchFamily="49" charset="-122"/>
              </a:rPr>
              <a:t>的阶是多少？</a:t>
            </a:r>
            <a:endParaRPr lang="en-US" altLang="zh-CN" b="1">
              <a:solidFill>
                <a:srgbClr val="FF0000"/>
              </a:solidFill>
              <a:latin typeface="楷体_GB2312" pitchFamily="49" charset="-122"/>
              <a:ea typeface="楷体_GB2312" pitchFamily="49" charset="-122"/>
            </a:endParaRPr>
          </a:p>
        </p:txBody>
      </p:sp>
      <p:sp>
        <p:nvSpPr>
          <p:cNvPr id="805893" name="Rectangle 6"/>
          <p:cNvSpPr>
            <a:spLocks noChangeArrowheads="1"/>
          </p:cNvSpPr>
          <p:nvPr/>
        </p:nvSpPr>
        <p:spPr bwMode="auto">
          <a:xfrm>
            <a:off x="1835150" y="4508500"/>
            <a:ext cx="3556000" cy="519113"/>
          </a:xfrm>
          <a:prstGeom prst="rect">
            <a:avLst/>
          </a:prstGeom>
          <a:noFill/>
          <a:ln w="9525">
            <a:noFill/>
            <a:miter lim="800000"/>
            <a:headEnd/>
            <a:tailEnd/>
          </a:ln>
        </p:spPr>
        <p:txBody>
          <a:bodyPr wrap="none">
            <a:spAutoFit/>
          </a:bodyPr>
          <a:lstStyle/>
          <a:p>
            <a:r>
              <a:rPr lang="zh-CN" altLang="en-US" b="1">
                <a:solidFill>
                  <a:srgbClr val="FF0000"/>
                </a:solidFill>
                <a:ea typeface="楷体_GB2312" pitchFamily="49" charset="-122"/>
              </a:rPr>
              <a:t>单位元</a:t>
            </a:r>
            <a:r>
              <a:rPr lang="en-US" altLang="zh-CN" b="1">
                <a:solidFill>
                  <a:srgbClr val="FF0000"/>
                </a:solidFill>
                <a:ea typeface="楷体_GB2312" pitchFamily="49" charset="-122"/>
              </a:rPr>
              <a:t>e</a:t>
            </a:r>
            <a:r>
              <a:rPr lang="zh-CN" altLang="en-US" b="1">
                <a:solidFill>
                  <a:srgbClr val="FF0000"/>
                </a:solidFill>
                <a:ea typeface="楷体_GB2312" pitchFamily="49" charset="-122"/>
              </a:rPr>
              <a:t>的阶是多少？</a:t>
            </a:r>
            <a:endParaRPr lang="en-US" altLang="zh-CN" b="1">
              <a:solidFill>
                <a:srgbClr val="FF0000"/>
              </a:solidFill>
              <a:ea typeface="楷体_GB2312" pitchFamily="49" charset="-122"/>
            </a:endParaRPr>
          </a:p>
        </p:txBody>
      </p:sp>
      <p:sp>
        <p:nvSpPr>
          <p:cNvPr id="805895" name="Text Box 5"/>
          <p:cNvSpPr txBox="1">
            <a:spLocks noChangeArrowheads="1"/>
          </p:cNvSpPr>
          <p:nvPr/>
        </p:nvSpPr>
        <p:spPr bwMode="auto">
          <a:xfrm>
            <a:off x="611188" y="5805488"/>
            <a:ext cx="6756400" cy="519112"/>
          </a:xfrm>
          <a:prstGeom prst="rect">
            <a:avLst/>
          </a:prstGeom>
          <a:noFill/>
          <a:ln w="9525">
            <a:noFill/>
            <a:miter lim="800000"/>
            <a:headEnd/>
            <a:tailEnd/>
          </a:ln>
        </p:spPr>
        <p:txBody>
          <a:bodyPr wrap="none">
            <a:spAutoFit/>
          </a:bodyPr>
          <a:lstStyle/>
          <a:p>
            <a:r>
              <a:rPr lang="zh-CN" altLang="en-US" b="1">
                <a:solidFill>
                  <a:srgbClr val="0033CC"/>
                </a:solidFill>
                <a:latin typeface="楷体_GB2312" pitchFamily="49" charset="-122"/>
                <a:ea typeface="楷体_GB2312" pitchFamily="49" charset="-122"/>
              </a:rPr>
              <a:t>非单位元</a:t>
            </a:r>
            <a:r>
              <a:rPr lang="en-US" altLang="zh-CN" b="1">
                <a:solidFill>
                  <a:srgbClr val="0033CC"/>
                </a:solidFill>
                <a:latin typeface="楷体_GB2312" pitchFamily="49" charset="-122"/>
                <a:ea typeface="楷体_GB2312" pitchFamily="49" charset="-122"/>
              </a:rPr>
              <a:t>g</a:t>
            </a:r>
            <a:r>
              <a:rPr lang="zh-CN" altLang="en-US" b="1">
                <a:solidFill>
                  <a:srgbClr val="0033CC"/>
                </a:solidFill>
                <a:latin typeface="楷体_GB2312" pitchFamily="49" charset="-122"/>
                <a:ea typeface="楷体_GB2312" pitchFamily="49" charset="-122"/>
              </a:rPr>
              <a:t>的阶是</a:t>
            </a:r>
            <a:r>
              <a:rPr lang="en-US" altLang="zh-CN" b="1">
                <a:solidFill>
                  <a:srgbClr val="0033CC"/>
                </a:solidFill>
                <a:latin typeface="楷体_GB2312" pitchFamily="49" charset="-122"/>
                <a:ea typeface="楷体_GB2312" pitchFamily="49" charset="-122"/>
              </a:rPr>
              <a:t>p</a:t>
            </a:r>
            <a:r>
              <a:rPr lang="zh-CN" altLang="en-US" b="1">
                <a:solidFill>
                  <a:srgbClr val="0033CC"/>
                </a:solidFill>
                <a:latin typeface="楷体_GB2312" pitchFamily="49" charset="-122"/>
                <a:ea typeface="楷体_GB2312" pitchFamily="49" charset="-122"/>
              </a:rPr>
              <a:t>，则</a:t>
            </a:r>
            <a:r>
              <a:rPr lang="en-US" altLang="zh-CN" b="1">
                <a:solidFill>
                  <a:srgbClr val="0033CC"/>
                </a:solidFill>
                <a:latin typeface="楷体_GB2312" pitchFamily="49" charset="-122"/>
                <a:ea typeface="楷体_GB2312" pitchFamily="49" charset="-122"/>
              </a:rPr>
              <a:t>G={e,g,g</a:t>
            </a:r>
            <a:r>
              <a:rPr lang="en-US" altLang="zh-CN" b="1" baseline="30000">
                <a:solidFill>
                  <a:srgbClr val="0033CC"/>
                </a:solidFill>
                <a:latin typeface="楷体_GB2312" pitchFamily="49" charset="-122"/>
                <a:ea typeface="楷体_GB2312" pitchFamily="49" charset="-122"/>
              </a:rPr>
              <a:t>2</a:t>
            </a:r>
            <a:r>
              <a:rPr lang="en-US" altLang="zh-CN" b="1">
                <a:solidFill>
                  <a:srgbClr val="0033CC"/>
                </a:solidFill>
                <a:latin typeface="楷体_GB2312" pitchFamily="49" charset="-122"/>
                <a:ea typeface="楷体_GB2312" pitchFamily="49" charset="-122"/>
              </a:rPr>
              <a:t>,…,g</a:t>
            </a:r>
            <a:r>
              <a:rPr lang="en-US" altLang="zh-CN" b="1" baseline="30000">
                <a:solidFill>
                  <a:srgbClr val="0033CC"/>
                </a:solidFill>
                <a:latin typeface="楷体_GB2312" pitchFamily="49" charset="-122"/>
                <a:ea typeface="楷体_GB2312" pitchFamily="49" charset="-122"/>
              </a:rPr>
              <a:t>p-1</a:t>
            </a:r>
            <a:r>
              <a:rPr lang="en-US" altLang="zh-CN" b="1">
                <a:solidFill>
                  <a:srgbClr val="0033CC"/>
                </a:solidFill>
                <a:latin typeface="楷体_GB2312" pitchFamily="49" charset="-122"/>
                <a:ea typeface="楷体_GB2312" pitchFamily="49" charset="-122"/>
              </a:rPr>
              <a:t>}</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5893"/>
                                        </p:tgtEl>
                                        <p:attrNameLst>
                                          <p:attrName>style.visibility</p:attrName>
                                        </p:attrNameLst>
                                      </p:cBhvr>
                                      <p:to>
                                        <p:strVal val="visible"/>
                                      </p:to>
                                    </p:set>
                                    <p:animEffect transition="in" filter="blinds(horizontal)">
                                      <p:cBhvr>
                                        <p:cTn id="7" dur="500"/>
                                        <p:tgtEl>
                                          <p:spTgt spid="8058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5892"/>
                                        </p:tgtEl>
                                        <p:attrNameLst>
                                          <p:attrName>style.visibility</p:attrName>
                                        </p:attrNameLst>
                                      </p:cBhvr>
                                      <p:to>
                                        <p:strVal val="visible"/>
                                      </p:to>
                                    </p:set>
                                    <p:animEffect transition="in" filter="blinds(horizontal)">
                                      <p:cBhvr>
                                        <p:cTn id="12" dur="500"/>
                                        <p:tgtEl>
                                          <p:spTgt spid="80589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05895">
                                            <p:txEl>
                                              <p:pRg st="0" end="0"/>
                                            </p:txEl>
                                          </p:spTgt>
                                        </p:tgtEl>
                                        <p:attrNameLst>
                                          <p:attrName>style.visibility</p:attrName>
                                        </p:attrNameLst>
                                      </p:cBhvr>
                                      <p:to>
                                        <p:strVal val="visible"/>
                                      </p:to>
                                    </p:set>
                                    <p:anim calcmode="lin" valueType="num">
                                      <p:cBhvr additive="base">
                                        <p:cTn id="17" dur="500" fill="hold"/>
                                        <p:tgtEl>
                                          <p:spTgt spid="80589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058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892" grpId="0"/>
      <p:bldP spid="80589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7" name="Rectangle 3"/>
          <p:cNvSpPr>
            <a:spLocks noChangeArrowheads="1"/>
          </p:cNvSpPr>
          <p:nvPr/>
        </p:nvSpPr>
        <p:spPr bwMode="auto">
          <a:xfrm>
            <a:off x="357188" y="1357313"/>
            <a:ext cx="7929562" cy="1809750"/>
          </a:xfrm>
          <a:prstGeom prst="rect">
            <a:avLst/>
          </a:prstGeom>
          <a:noFill/>
          <a:ln w="9525">
            <a:noFill/>
            <a:miter lim="800000"/>
            <a:headEnd/>
            <a:tailEnd/>
          </a:ln>
        </p:spPr>
        <p:txBody>
          <a:bodyPr>
            <a:spAutoFit/>
          </a:bodyPr>
          <a:lstStyle/>
          <a:p>
            <a:pPr>
              <a:lnSpc>
                <a:spcPct val="130000"/>
              </a:lnSpc>
              <a:spcBef>
                <a:spcPts val="200"/>
              </a:spcBef>
              <a:buClr>
                <a:srgbClr val="FF3300"/>
              </a:buClr>
              <a:buSzPct val="90000"/>
              <a:buFont typeface="Wingdings" pitchFamily="2" charset="2"/>
              <a:buChar char="Ø"/>
            </a:pPr>
            <a:r>
              <a:rPr kumimoji="0" lang="zh-CN" altLang="en-US" b="1">
                <a:latin typeface="楷体_GB2312" pitchFamily="49" charset="-122"/>
                <a:ea typeface="楷体_GB2312" pitchFamily="49" charset="-122"/>
                <a:cs typeface="微软雅黑"/>
              </a:rPr>
              <a:t>能描述</a:t>
            </a:r>
            <a:r>
              <a:rPr kumimoji="0" lang="zh-CN" altLang="en-US" b="1">
                <a:solidFill>
                  <a:srgbClr val="FF0000"/>
                </a:solidFill>
                <a:latin typeface="楷体_GB2312" pitchFamily="49" charset="-122"/>
                <a:ea typeface="楷体_GB2312" pitchFamily="49" charset="-122"/>
                <a:cs typeface="微软雅黑"/>
              </a:rPr>
              <a:t>正规子群</a:t>
            </a:r>
            <a:r>
              <a:rPr kumimoji="0" lang="zh-CN" altLang="en-US" b="1">
                <a:latin typeface="楷体_GB2312" pitchFamily="49" charset="-122"/>
                <a:ea typeface="楷体_GB2312" pitchFamily="49" charset="-122"/>
                <a:cs typeface="微软雅黑"/>
              </a:rPr>
              <a:t>概念</a:t>
            </a:r>
          </a:p>
          <a:p>
            <a:pPr>
              <a:lnSpc>
                <a:spcPct val="130000"/>
              </a:lnSpc>
              <a:spcBef>
                <a:spcPts val="200"/>
              </a:spcBef>
              <a:buClr>
                <a:srgbClr val="FF3300"/>
              </a:buClr>
              <a:buSzPct val="90000"/>
              <a:buFont typeface="Wingdings" pitchFamily="2" charset="2"/>
              <a:buChar char="Ø"/>
            </a:pPr>
            <a:r>
              <a:rPr kumimoji="0" lang="zh-CN" altLang="en-US" b="1">
                <a:latin typeface="楷体_GB2312" pitchFamily="49" charset="-122"/>
                <a:ea typeface="楷体_GB2312" pitchFamily="49" charset="-122"/>
                <a:cs typeface="微软雅黑"/>
              </a:rPr>
              <a:t>能判断正规子群</a:t>
            </a:r>
          </a:p>
          <a:p>
            <a:pPr>
              <a:lnSpc>
                <a:spcPct val="130000"/>
              </a:lnSpc>
              <a:spcBef>
                <a:spcPts val="200"/>
              </a:spcBef>
              <a:buClr>
                <a:srgbClr val="FF3300"/>
              </a:buClr>
              <a:buSzPct val="90000"/>
              <a:buFont typeface="Wingdings" pitchFamily="2" charset="2"/>
              <a:buChar char="Ø"/>
            </a:pPr>
            <a:r>
              <a:rPr kumimoji="0" lang="zh-CN" altLang="en-US" b="1">
                <a:latin typeface="楷体_GB2312" pitchFamily="49" charset="-122"/>
                <a:ea typeface="楷体_GB2312" pitchFamily="49" charset="-122"/>
                <a:cs typeface="微软雅黑"/>
              </a:rPr>
              <a:t>能理解商群运算</a:t>
            </a:r>
          </a:p>
        </p:txBody>
      </p:sp>
      <p:sp>
        <p:nvSpPr>
          <p:cNvPr id="807938"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1.3.2 </a:t>
            </a:r>
            <a:r>
              <a:rPr kumimoji="0" lang="zh-CN" altLang="en-US" sz="3200" b="1">
                <a:solidFill>
                  <a:srgbClr val="FFFFFF"/>
                </a:solidFill>
                <a:latin typeface="黑体" pitchFamily="2" charset="-122"/>
                <a:ea typeface="黑体" pitchFamily="2" charset="-122"/>
              </a:rPr>
              <a:t>学习目标</a:t>
            </a:r>
            <a:endParaRPr kumimoji="0" lang="zh-CN" altLang="en-US" sz="3200" b="1">
              <a:solidFill>
                <a:schemeClr val="bg1"/>
              </a:solidFill>
              <a:latin typeface="黑体" pitchFamily="2" charset="-122"/>
              <a:ea typeface="黑体" pitchFamily="2" charset="-122"/>
            </a:endParaRPr>
          </a:p>
        </p:txBody>
      </p:sp>
      <p:sp>
        <p:nvSpPr>
          <p:cNvPr id="12" name="灯片编号占位符 11"/>
          <p:cNvSpPr txBox="1">
            <a:spLocks noGrp="1"/>
          </p:cNvSpPr>
          <p:nvPr/>
        </p:nvSpPr>
        <p:spPr>
          <a:xfrm>
            <a:off x="8215313" y="6429375"/>
            <a:ext cx="928687" cy="428625"/>
          </a:xfrm>
          <a:prstGeom prst="rect">
            <a:avLst/>
          </a:prstGeom>
          <a:noFill/>
        </p:spPr>
        <p:txBody>
          <a:bodyPr/>
          <a:lstStyle/>
          <a:p>
            <a:pPr>
              <a:defRPr/>
            </a:pPr>
            <a:fld id="{25BE483F-FA77-46EC-B9C5-D09EDCB39D91}" type="slidenum">
              <a:rPr lang="en-US" altLang="zh-CN" sz="1800">
                <a:solidFill>
                  <a:schemeClr val="bg1">
                    <a:lumMod val="50000"/>
                  </a:schemeClr>
                </a:solidFill>
                <a:ea typeface="宋体" pitchFamily="2" charset="-122"/>
              </a:rPr>
              <a:pPr>
                <a:defRPr/>
              </a:pPr>
              <a:t>77</a:t>
            </a:fld>
            <a:endParaRPr lang="en-US" altLang="zh-CN" sz="1800" dirty="0">
              <a:solidFill>
                <a:schemeClr val="bg1">
                  <a:lumMod val="50000"/>
                </a:schemeClr>
              </a:solidFill>
              <a:ea typeface="宋体" pitchFamily="2" charset="-122"/>
            </a:endParaRPr>
          </a:p>
        </p:txBody>
      </p:sp>
      <p:sp>
        <p:nvSpPr>
          <p:cNvPr id="806916" name="Rectangle 5"/>
          <p:cNvSpPr>
            <a:spLocks noRot="1" noChangeArrowheads="1"/>
          </p:cNvSpPr>
          <p:nvPr/>
        </p:nvSpPr>
        <p:spPr bwMode="auto">
          <a:xfrm>
            <a:off x="304800" y="3357563"/>
            <a:ext cx="8515350" cy="2665412"/>
          </a:xfrm>
          <a:prstGeom prst="rect">
            <a:avLst/>
          </a:prstGeom>
          <a:noFill/>
          <a:ln w="9525">
            <a:noFill/>
            <a:miter lim="800000"/>
            <a:headEnd/>
            <a:tailEnd/>
          </a:ln>
        </p:spPr>
        <p:txBody>
          <a:bodyPr/>
          <a:lstStyle/>
          <a:p>
            <a:pPr marL="447675" indent="-447675" eaLnBrk="0" latinLnBrk="1" hangingPunct="0">
              <a:lnSpc>
                <a:spcPct val="110000"/>
              </a:lnSpc>
              <a:spcBef>
                <a:spcPct val="20000"/>
              </a:spcBef>
              <a:buClr>
                <a:srgbClr val="000099"/>
              </a:buClr>
              <a:buFont typeface="Wingdings" pitchFamily="2" charset="2"/>
              <a:buNone/>
            </a:pPr>
            <a:r>
              <a:rPr lang="en-US" altLang="zh-CN" i="1">
                <a:solidFill>
                  <a:srgbClr val="333399"/>
                </a:solidFill>
                <a:latin typeface="楷体_GB2312" pitchFamily="49" charset="-122"/>
                <a:ea typeface="楷体_GB2312" pitchFamily="49" charset="-122"/>
              </a:rPr>
              <a:t>G</a:t>
            </a:r>
            <a:r>
              <a:rPr lang="zh-CN" altLang="en-US">
                <a:solidFill>
                  <a:srgbClr val="333399"/>
                </a:solidFill>
                <a:latin typeface="楷体_GB2312" pitchFamily="49" charset="-122"/>
                <a:ea typeface="楷体_GB2312" pitchFamily="49" charset="-122"/>
              </a:rPr>
              <a:t>是群，</a:t>
            </a:r>
            <a:r>
              <a:rPr lang="en-US" altLang="zh-CN" i="1">
                <a:solidFill>
                  <a:srgbClr val="333399"/>
                </a:solidFill>
                <a:latin typeface="楷体_GB2312" pitchFamily="49" charset="-122"/>
                <a:ea typeface="楷体_GB2312" pitchFamily="49" charset="-122"/>
              </a:rPr>
              <a:t>H</a:t>
            </a:r>
            <a:r>
              <a:rPr lang="zh-CN" altLang="en-US">
                <a:solidFill>
                  <a:srgbClr val="333399"/>
                </a:solidFill>
                <a:latin typeface="楷体_GB2312" pitchFamily="49" charset="-122"/>
                <a:ea typeface="楷体_GB2312" pitchFamily="49" charset="-122"/>
              </a:rPr>
              <a:t>是</a:t>
            </a:r>
            <a:r>
              <a:rPr lang="en-US" altLang="zh-CN" i="1">
                <a:solidFill>
                  <a:srgbClr val="333399"/>
                </a:solidFill>
                <a:latin typeface="楷体_GB2312" pitchFamily="49" charset="-122"/>
                <a:ea typeface="楷体_GB2312" pitchFamily="49" charset="-122"/>
              </a:rPr>
              <a:t>G</a:t>
            </a:r>
            <a:r>
              <a:rPr lang="zh-CN" altLang="en-US">
                <a:solidFill>
                  <a:srgbClr val="333399"/>
                </a:solidFill>
                <a:latin typeface="楷体_GB2312" pitchFamily="49" charset="-122"/>
                <a:ea typeface="楷体_GB2312" pitchFamily="49" charset="-122"/>
              </a:rPr>
              <a:t>的子群，则</a:t>
            </a:r>
            <a:r>
              <a:rPr lang="en-US" altLang="zh-CN" i="1">
                <a:solidFill>
                  <a:srgbClr val="333399"/>
                </a:solidFill>
                <a:latin typeface="楷体_GB2312" pitchFamily="49" charset="-122"/>
                <a:ea typeface="楷体_GB2312" pitchFamily="49" charset="-122"/>
              </a:rPr>
              <a:t>G</a:t>
            </a:r>
            <a:r>
              <a:rPr lang="zh-CN" altLang="en-US">
                <a:solidFill>
                  <a:srgbClr val="333399"/>
                </a:solidFill>
                <a:latin typeface="楷体_GB2312" pitchFamily="49" charset="-122"/>
                <a:ea typeface="楷体_GB2312" pitchFamily="49" charset="-122"/>
              </a:rPr>
              <a:t>可分解为</a:t>
            </a:r>
            <a:r>
              <a:rPr lang="en-US" altLang="zh-CN" i="1">
                <a:solidFill>
                  <a:srgbClr val="333399"/>
                </a:solidFill>
                <a:latin typeface="楷体_GB2312" pitchFamily="49" charset="-122"/>
                <a:ea typeface="楷体_GB2312" pitchFamily="49" charset="-122"/>
              </a:rPr>
              <a:t>H</a:t>
            </a:r>
            <a:r>
              <a:rPr lang="en-US" altLang="zh-CN">
                <a:solidFill>
                  <a:srgbClr val="333399"/>
                </a:solidFill>
                <a:latin typeface="楷体_GB2312" pitchFamily="49" charset="-122"/>
                <a:ea typeface="楷体_GB2312" pitchFamily="49" charset="-122"/>
              </a:rPr>
              <a:t> </a:t>
            </a:r>
            <a:r>
              <a:rPr lang="zh-CN" altLang="en-US">
                <a:solidFill>
                  <a:srgbClr val="333399"/>
                </a:solidFill>
                <a:latin typeface="楷体_GB2312" pitchFamily="49" charset="-122"/>
                <a:ea typeface="楷体_GB2312" pitchFamily="49" charset="-122"/>
              </a:rPr>
              <a:t>的一些左陪集的不相交并。因此得到一个新集合：</a:t>
            </a:r>
            <a:r>
              <a:rPr lang="en-US" altLang="zh-CN" b="1" i="1">
                <a:solidFill>
                  <a:srgbClr val="FF0000"/>
                </a:solidFill>
                <a:latin typeface="楷体_GB2312" pitchFamily="49" charset="-122"/>
                <a:ea typeface="楷体_GB2312" pitchFamily="49" charset="-122"/>
              </a:rPr>
              <a:t>G</a:t>
            </a:r>
            <a:r>
              <a:rPr lang="zh-CN" altLang="en-US" b="1">
                <a:solidFill>
                  <a:srgbClr val="FF0000"/>
                </a:solidFill>
                <a:latin typeface="楷体_GB2312" pitchFamily="49" charset="-122"/>
                <a:ea typeface="楷体_GB2312" pitchFamily="49" charset="-122"/>
              </a:rPr>
              <a:t>关于</a:t>
            </a:r>
            <a:r>
              <a:rPr lang="en-US" altLang="zh-CN" b="1" i="1">
                <a:solidFill>
                  <a:srgbClr val="FF0000"/>
                </a:solidFill>
                <a:latin typeface="楷体_GB2312" pitchFamily="49" charset="-122"/>
                <a:ea typeface="楷体_GB2312" pitchFamily="49" charset="-122"/>
              </a:rPr>
              <a:t>H</a:t>
            </a:r>
            <a:r>
              <a:rPr lang="en-US" altLang="zh-CN" b="1">
                <a:solidFill>
                  <a:srgbClr val="FF0000"/>
                </a:solidFill>
                <a:latin typeface="楷体_GB2312" pitchFamily="49" charset="-122"/>
                <a:ea typeface="楷体_GB2312" pitchFamily="49" charset="-122"/>
              </a:rPr>
              <a:t> </a:t>
            </a:r>
            <a:r>
              <a:rPr lang="zh-CN" altLang="en-US" b="1">
                <a:solidFill>
                  <a:srgbClr val="FF0000"/>
                </a:solidFill>
                <a:latin typeface="楷体_GB2312" pitchFamily="49" charset="-122"/>
                <a:ea typeface="楷体_GB2312" pitchFamily="49" charset="-122"/>
              </a:rPr>
              <a:t>的所有左陪集之集</a:t>
            </a:r>
            <a:r>
              <a:rPr lang="zh-CN" altLang="en-US">
                <a:solidFill>
                  <a:srgbClr val="333399"/>
                </a:solidFill>
                <a:latin typeface="楷体_GB2312" pitchFamily="49" charset="-122"/>
                <a:ea typeface="楷体_GB2312" pitchFamily="49" charset="-122"/>
              </a:rPr>
              <a:t>，</a:t>
            </a:r>
            <a:r>
              <a:rPr lang="zh-CN" altLang="en-US" b="1">
                <a:solidFill>
                  <a:srgbClr val="0033CC"/>
                </a:solidFill>
                <a:latin typeface="楷体_GB2312" pitchFamily="49" charset="-122"/>
                <a:ea typeface="楷体_GB2312" pitchFamily="49" charset="-122"/>
              </a:rPr>
              <a:t>记为</a:t>
            </a:r>
            <a:r>
              <a:rPr lang="en-US" altLang="zh-CN" b="1" i="1">
                <a:solidFill>
                  <a:srgbClr val="0033CC"/>
                </a:solidFill>
                <a:latin typeface="楷体_GB2312" pitchFamily="49" charset="-122"/>
                <a:ea typeface="楷体_GB2312" pitchFamily="49" charset="-122"/>
              </a:rPr>
              <a:t>G/H=</a:t>
            </a:r>
            <a:r>
              <a:rPr lang="en-US" altLang="zh-CN" b="1">
                <a:solidFill>
                  <a:srgbClr val="0033CC"/>
                </a:solidFill>
                <a:latin typeface="楷体_GB2312" pitchFamily="49" charset="-122"/>
                <a:ea typeface="楷体_GB2312" pitchFamily="49" charset="-122"/>
              </a:rPr>
              <a:t>{aH|a</a:t>
            </a:r>
            <a:r>
              <a:rPr lang="en-US" altLang="en-US" b="1">
                <a:solidFill>
                  <a:srgbClr val="0033CC"/>
                </a:solidFill>
                <a:latin typeface="楷体_GB2312" pitchFamily="49" charset="-122"/>
                <a:ea typeface="楷体_GB2312" pitchFamily="49" charset="-122"/>
              </a:rPr>
              <a:t>∈</a:t>
            </a:r>
            <a:r>
              <a:rPr lang="en-US" altLang="zh-CN" b="1">
                <a:solidFill>
                  <a:srgbClr val="0033CC"/>
                </a:solidFill>
                <a:latin typeface="楷体_GB2312" pitchFamily="49" charset="-122"/>
                <a:ea typeface="楷体_GB2312" pitchFamily="49" charset="-122"/>
              </a:rPr>
              <a:t>G}</a:t>
            </a:r>
            <a:r>
              <a:rPr lang="zh-CN" altLang="en-US">
                <a:solidFill>
                  <a:srgbClr val="333399"/>
                </a:solidFill>
                <a:latin typeface="楷体_GB2312" pitchFamily="49" charset="-122"/>
                <a:ea typeface="楷体_GB2312" pitchFamily="49" charset="-122"/>
              </a:rPr>
              <a:t>。</a:t>
            </a:r>
          </a:p>
          <a:p>
            <a:pPr marL="447675" indent="-447675" eaLnBrk="0" latinLnBrk="1" hangingPunct="0">
              <a:lnSpc>
                <a:spcPct val="110000"/>
              </a:lnSpc>
              <a:spcBef>
                <a:spcPct val="20000"/>
              </a:spcBef>
              <a:buClr>
                <a:srgbClr val="000099"/>
              </a:buClr>
              <a:buFont typeface="Wingdings" pitchFamily="2" charset="2"/>
              <a:buNone/>
            </a:pPr>
            <a:r>
              <a:rPr lang="en-US" altLang="zh-CN" b="1" i="1">
                <a:solidFill>
                  <a:srgbClr val="0033CC"/>
                </a:solidFill>
                <a:latin typeface="楷体_GB2312" pitchFamily="49" charset="-122"/>
                <a:ea typeface="楷体_GB2312" pitchFamily="49" charset="-122"/>
              </a:rPr>
              <a:t>G/H</a:t>
            </a:r>
            <a:r>
              <a:rPr lang="zh-CN" altLang="en-US" b="1">
                <a:solidFill>
                  <a:srgbClr val="0033CC"/>
                </a:solidFill>
                <a:latin typeface="楷体_GB2312" pitchFamily="49" charset="-122"/>
                <a:ea typeface="楷体_GB2312" pitchFamily="49" charset="-122"/>
              </a:rPr>
              <a:t>能否构成一个群？</a:t>
            </a:r>
            <a:r>
              <a:rPr lang="zh-CN" altLang="en-US">
                <a:latin typeface="楷体_GB2312" pitchFamily="49" charset="-122"/>
                <a:ea typeface="楷体_GB2312" pitchFamily="49" charset="-122"/>
              </a:rPr>
              <a:t>群要有一个</a:t>
            </a:r>
            <a:r>
              <a:rPr lang="zh-CN" altLang="en-US" b="1">
                <a:solidFill>
                  <a:srgbClr val="FF0000"/>
                </a:solidFill>
                <a:latin typeface="楷体_GB2312" pitchFamily="49" charset="-122"/>
                <a:ea typeface="楷体_GB2312" pitchFamily="49" charset="-122"/>
              </a:rPr>
              <a:t>乘法运算</a:t>
            </a:r>
            <a:r>
              <a:rPr lang="zh-CN" altLang="en-US">
                <a:latin typeface="楷体_GB2312" pitchFamily="49" charset="-122"/>
                <a:ea typeface="楷体_GB2312" pitchFamily="49" charset="-122"/>
              </a:rPr>
              <a:t>才有意义</a:t>
            </a:r>
          </a:p>
          <a:p>
            <a:pPr marL="447675" indent="-447675" eaLnBrk="0" latinLnBrk="1" hangingPunct="0">
              <a:lnSpc>
                <a:spcPct val="110000"/>
              </a:lnSpc>
              <a:spcBef>
                <a:spcPct val="20000"/>
              </a:spcBef>
              <a:buClr>
                <a:srgbClr val="000099"/>
              </a:buClr>
              <a:buFont typeface="Wingdings" pitchFamily="2" charset="2"/>
              <a:buNone/>
            </a:pPr>
            <a:r>
              <a:rPr lang="zh-CN" altLang="en-US">
                <a:latin typeface="楷体_GB2312" pitchFamily="49" charset="-122"/>
                <a:ea typeface="楷体_GB2312" pitchFamily="49" charset="-122"/>
              </a:rPr>
              <a:t>  为定义此运算，先给出一些预备知识。</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6916">
                                            <p:txEl>
                                              <p:pRg st="1" end="1"/>
                                            </p:txEl>
                                          </p:spTgt>
                                        </p:tgtEl>
                                        <p:attrNameLst>
                                          <p:attrName>style.visibility</p:attrName>
                                        </p:attrNameLst>
                                      </p:cBhvr>
                                      <p:to>
                                        <p:strVal val="visible"/>
                                      </p:to>
                                    </p:set>
                                    <p:animEffect transition="in" filter="blinds(horizontal)">
                                      <p:cBhvr>
                                        <p:cTn id="7" dur="500"/>
                                        <p:tgtEl>
                                          <p:spTgt spid="80691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06916">
                                            <p:txEl>
                                              <p:pRg st="2" end="2"/>
                                            </p:txEl>
                                          </p:spTgt>
                                        </p:tgtEl>
                                        <p:attrNameLst>
                                          <p:attrName>style.visibility</p:attrName>
                                        </p:attrNameLst>
                                      </p:cBhvr>
                                      <p:to>
                                        <p:strVal val="visible"/>
                                      </p:to>
                                    </p:set>
                                    <p:anim calcmode="lin" valueType="num">
                                      <p:cBhvr additive="base">
                                        <p:cTn id="12" dur="500" fill="hold"/>
                                        <p:tgtEl>
                                          <p:spTgt spid="806916">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069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2"/>
          <p:cNvSpPr txBox="1">
            <a:spLocks noGrp="1"/>
          </p:cNvSpPr>
          <p:nvPr/>
        </p:nvSpPr>
        <p:spPr>
          <a:xfrm>
            <a:off x="8215313" y="6429375"/>
            <a:ext cx="928687" cy="428625"/>
          </a:xfrm>
          <a:prstGeom prst="rect">
            <a:avLst/>
          </a:prstGeom>
          <a:noFill/>
        </p:spPr>
        <p:txBody>
          <a:bodyPr/>
          <a:lstStyle/>
          <a:p>
            <a:pPr>
              <a:defRPr/>
            </a:pPr>
            <a:fld id="{F48AC006-E052-4E11-83FD-C7A19D8A827B}" type="slidenum">
              <a:rPr lang="en-US" altLang="zh-CN" sz="2000">
                <a:solidFill>
                  <a:schemeClr val="bg1">
                    <a:lumMod val="50000"/>
                  </a:schemeClr>
                </a:solidFill>
                <a:ea typeface="宋体" pitchFamily="2" charset="-122"/>
              </a:rPr>
              <a:pPr>
                <a:defRPr/>
              </a:pPr>
              <a:t>78</a:t>
            </a:fld>
            <a:endParaRPr lang="en-US" altLang="zh-CN" sz="2000">
              <a:solidFill>
                <a:schemeClr val="bg1">
                  <a:lumMod val="50000"/>
                </a:schemeClr>
              </a:solidFill>
              <a:ea typeface="宋体" pitchFamily="2" charset="-122"/>
            </a:endParaRPr>
          </a:p>
        </p:txBody>
      </p:sp>
      <p:sp>
        <p:nvSpPr>
          <p:cNvPr id="617482" name="内容占位符 2"/>
          <p:cNvSpPr>
            <a:spLocks noGrp="1"/>
          </p:cNvSpPr>
          <p:nvPr>
            <p:ph idx="4294967295"/>
          </p:nvPr>
        </p:nvSpPr>
        <p:spPr>
          <a:xfrm>
            <a:off x="500063" y="1109663"/>
            <a:ext cx="8175625" cy="1033462"/>
          </a:xfrm>
        </p:spPr>
        <p:txBody>
          <a:bodyPr/>
          <a:lstStyle/>
          <a:p>
            <a:pPr>
              <a:buFont typeface="Wingdings" pitchFamily="2" charset="2"/>
              <a:buNone/>
            </a:pPr>
            <a:r>
              <a:rPr lang="zh-CN" altLang="en-US" sz="2800" b="1" smtClean="0">
                <a:solidFill>
                  <a:srgbClr val="C00000"/>
                </a:solidFill>
                <a:latin typeface="楷体_GB2312" pitchFamily="49" charset="-122"/>
                <a:ea typeface="楷体_GB2312" pitchFamily="49" charset="-122"/>
              </a:rPr>
              <a:t>定义</a:t>
            </a:r>
            <a:r>
              <a:rPr lang="en-US" altLang="zh-CN" sz="2800" b="1" smtClean="0">
                <a:solidFill>
                  <a:srgbClr val="C00000"/>
                </a:solidFill>
                <a:latin typeface="楷体_GB2312" pitchFamily="49" charset="-122"/>
                <a:ea typeface="楷体_GB2312" pitchFamily="49" charset="-122"/>
                <a:cs typeface="Times New Roman" pitchFamily="18" charset="0"/>
              </a:rPr>
              <a:t>1.18 </a:t>
            </a:r>
            <a:r>
              <a:rPr lang="zh-CN" altLang="en-US" sz="2800" b="1" smtClean="0">
                <a:solidFill>
                  <a:schemeClr val="tx1"/>
                </a:solidFill>
                <a:latin typeface="楷体_GB2312" pitchFamily="49" charset="-122"/>
                <a:ea typeface="楷体_GB2312" pitchFamily="49" charset="-122"/>
              </a:rPr>
              <a:t>设      ，如果对       ，均有</a:t>
            </a:r>
            <a:r>
              <a:rPr lang="en-US" altLang="zh-CN" sz="2800" b="1" smtClean="0">
                <a:solidFill>
                  <a:schemeClr val="tx1"/>
                </a:solidFill>
                <a:latin typeface="楷体_GB2312" pitchFamily="49" charset="-122"/>
                <a:ea typeface="楷体_GB2312" pitchFamily="49" charset="-122"/>
              </a:rPr>
              <a:t>aH=Ha,</a:t>
            </a:r>
          </a:p>
          <a:p>
            <a:pPr>
              <a:buFont typeface="Wingdings" pitchFamily="2" charset="2"/>
              <a:buNone/>
            </a:pPr>
            <a:r>
              <a:rPr lang="zh-CN" altLang="en-US" sz="2800" b="1" smtClean="0">
                <a:solidFill>
                  <a:schemeClr val="tx1"/>
                </a:solidFill>
                <a:latin typeface="楷体_GB2312" pitchFamily="49" charset="-122"/>
                <a:ea typeface="楷体_GB2312" pitchFamily="49" charset="-122"/>
              </a:rPr>
              <a:t>则称  为  的</a:t>
            </a:r>
            <a:r>
              <a:rPr lang="zh-CN" altLang="en-US" sz="2800" b="1" smtClean="0">
                <a:solidFill>
                  <a:srgbClr val="C00000"/>
                </a:solidFill>
                <a:latin typeface="楷体_GB2312" pitchFamily="49" charset="-122"/>
                <a:ea typeface="楷体_GB2312" pitchFamily="49" charset="-122"/>
              </a:rPr>
              <a:t>正规子群</a:t>
            </a:r>
            <a:r>
              <a:rPr lang="zh-CN" altLang="en-US" sz="2800" b="1" smtClean="0">
                <a:solidFill>
                  <a:schemeClr val="tx1"/>
                </a:solidFill>
                <a:latin typeface="楷体_GB2312" pitchFamily="49" charset="-122"/>
                <a:ea typeface="楷体_GB2312" pitchFamily="49" charset="-122"/>
              </a:rPr>
              <a:t>，记为：</a:t>
            </a:r>
            <a:r>
              <a:rPr lang="en-US" altLang="zh-CN" sz="2800" i="1" smtClean="0">
                <a:latin typeface="Times New Roman" pitchFamily="18" charset="0"/>
              </a:rPr>
              <a:t>H</a:t>
            </a:r>
            <a:r>
              <a:rPr lang="en-US" altLang="zh-CN" sz="2800" smtClean="0">
                <a:latin typeface="Arial Unicode MS"/>
                <a:ea typeface="Arial Unicode MS"/>
                <a:cs typeface="Arial Unicode MS"/>
              </a:rPr>
              <a:t>⊲</a:t>
            </a:r>
            <a:r>
              <a:rPr lang="en-US" altLang="zh-CN" sz="2800" i="1" smtClean="0">
                <a:latin typeface="Times New Roman" pitchFamily="18" charset="0"/>
              </a:rPr>
              <a:t>G</a:t>
            </a:r>
            <a:r>
              <a:rPr lang="zh-CN" altLang="en-US" sz="2800" smtClean="0">
                <a:latin typeface="Times New Roman" pitchFamily="18" charset="0"/>
              </a:rPr>
              <a:t>。</a:t>
            </a:r>
            <a:endParaRPr lang="en-US" altLang="zh-CN" sz="2800" smtClean="0">
              <a:latin typeface="Times New Roman" pitchFamily="18" charset="0"/>
            </a:endParaRPr>
          </a:p>
        </p:txBody>
      </p:sp>
      <p:graphicFrame>
        <p:nvGraphicFramePr>
          <p:cNvPr id="18434" name="Object 4"/>
          <p:cNvGraphicFramePr>
            <a:graphicFrameLocks noChangeAspect="1"/>
          </p:cNvGraphicFramePr>
          <p:nvPr/>
        </p:nvGraphicFramePr>
        <p:xfrm>
          <a:off x="2555875" y="1211263"/>
          <a:ext cx="1073150" cy="428625"/>
        </p:xfrm>
        <a:graphic>
          <a:graphicData uri="http://schemas.openxmlformats.org/presentationml/2006/ole">
            <p:oleObj spid="_x0000_s617476" name="Equation" r:id="rId3" imgW="444240" imgH="177480" progId="">
              <p:embed/>
            </p:oleObj>
          </a:graphicData>
        </a:graphic>
      </p:graphicFrame>
      <p:graphicFrame>
        <p:nvGraphicFramePr>
          <p:cNvPr id="18435" name="Object 3"/>
          <p:cNvGraphicFramePr>
            <a:graphicFrameLocks noChangeAspect="1"/>
          </p:cNvGraphicFramePr>
          <p:nvPr/>
        </p:nvGraphicFramePr>
        <p:xfrm>
          <a:off x="5194300" y="1152525"/>
          <a:ext cx="1163638" cy="428625"/>
        </p:xfrm>
        <a:graphic>
          <a:graphicData uri="http://schemas.openxmlformats.org/presentationml/2006/ole">
            <p:oleObj spid="_x0000_s617477" name="Equation" r:id="rId4" imgW="482400" imgH="177480" progId="">
              <p:embed/>
            </p:oleObj>
          </a:graphicData>
        </a:graphic>
      </p:graphicFrame>
      <p:graphicFrame>
        <p:nvGraphicFramePr>
          <p:cNvPr id="18437" name="Object 6"/>
          <p:cNvGraphicFramePr>
            <a:graphicFrameLocks noChangeAspect="1"/>
          </p:cNvGraphicFramePr>
          <p:nvPr/>
        </p:nvGraphicFramePr>
        <p:xfrm>
          <a:off x="1285875" y="1673225"/>
          <a:ext cx="430213" cy="398463"/>
        </p:xfrm>
        <a:graphic>
          <a:graphicData uri="http://schemas.openxmlformats.org/presentationml/2006/ole">
            <p:oleObj spid="_x0000_s617479" name="Equation" r:id="rId5" imgW="177480" imgH="164880" progId="">
              <p:embed/>
            </p:oleObj>
          </a:graphicData>
        </a:graphic>
      </p:graphicFrame>
      <p:graphicFrame>
        <p:nvGraphicFramePr>
          <p:cNvPr id="18438" name="Object 8"/>
          <p:cNvGraphicFramePr>
            <a:graphicFrameLocks noChangeAspect="1"/>
          </p:cNvGraphicFramePr>
          <p:nvPr/>
        </p:nvGraphicFramePr>
        <p:xfrm>
          <a:off x="2000250" y="1711325"/>
          <a:ext cx="398463" cy="428625"/>
        </p:xfrm>
        <a:graphic>
          <a:graphicData uri="http://schemas.openxmlformats.org/presentationml/2006/ole">
            <p:oleObj spid="_x0000_s617480" name="Equation" r:id="rId6" imgW="164880" imgH="177480" progId="">
              <p:embed/>
            </p:oleObj>
          </a:graphicData>
        </a:graphic>
      </p:graphicFrame>
      <p:sp>
        <p:nvSpPr>
          <p:cNvPr id="617483"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1.3.2 </a:t>
            </a:r>
            <a:r>
              <a:rPr kumimoji="0" lang="zh-CN" altLang="en-US" sz="3600" b="1">
                <a:solidFill>
                  <a:schemeClr val="bg1"/>
                </a:solidFill>
                <a:latin typeface="黑体" pitchFamily="2" charset="-122"/>
                <a:ea typeface="黑体" pitchFamily="2" charset="-122"/>
              </a:rPr>
              <a:t>正规子群与商群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正规子群</a:t>
            </a:r>
          </a:p>
        </p:txBody>
      </p:sp>
      <p:sp>
        <p:nvSpPr>
          <p:cNvPr id="617484" name="Rectangle 16"/>
          <p:cNvSpPr>
            <a:spLocks noChangeArrowheads="1"/>
          </p:cNvSpPr>
          <p:nvPr/>
        </p:nvSpPr>
        <p:spPr bwMode="auto">
          <a:xfrm>
            <a:off x="538163" y="2143125"/>
            <a:ext cx="6913562" cy="1031875"/>
          </a:xfrm>
          <a:prstGeom prst="rect">
            <a:avLst/>
          </a:prstGeom>
          <a:noFill/>
          <a:ln w="9525">
            <a:noFill/>
            <a:miter lim="800000"/>
            <a:headEnd/>
            <a:tailEnd/>
          </a:ln>
        </p:spPr>
        <p:txBody>
          <a:bodyPr>
            <a:spAutoFit/>
          </a:bodyPr>
          <a:lstStyle/>
          <a:p>
            <a:pPr marL="714375" indent="-714375">
              <a:lnSpc>
                <a:spcPct val="110000"/>
              </a:lnSpc>
            </a:pPr>
            <a:r>
              <a:rPr kumimoji="0" lang="zh-CN" altLang="en-US" b="1">
                <a:solidFill>
                  <a:srgbClr val="0033CC"/>
                </a:solidFill>
                <a:latin typeface="楷体_GB2312" pitchFamily="49" charset="-122"/>
                <a:ea typeface="楷体_GB2312" pitchFamily="49" charset="-122"/>
              </a:rPr>
              <a:t>注</a:t>
            </a:r>
            <a:r>
              <a:rPr kumimoji="0" lang="zh-CN" altLang="en-US">
                <a:latin typeface="楷体_GB2312" pitchFamily="49" charset="-122"/>
                <a:ea typeface="楷体_GB2312" pitchFamily="49" charset="-122"/>
              </a:rPr>
              <a:t>：</a:t>
            </a:r>
            <a:r>
              <a:rPr kumimoji="0" lang="en-US" altLang="zh-CN">
                <a:latin typeface="楷体_GB2312" pitchFamily="49" charset="-122"/>
                <a:ea typeface="楷体_GB2312" pitchFamily="49" charset="-122"/>
              </a:rPr>
              <a:t>aH</a:t>
            </a:r>
            <a:r>
              <a:rPr kumimoji="0" lang="en-US" altLang="zh-CN" i="1">
                <a:latin typeface="楷体_GB2312" pitchFamily="49" charset="-122"/>
                <a:ea typeface="楷体_GB2312" pitchFamily="49" charset="-122"/>
              </a:rPr>
              <a:t>=</a:t>
            </a:r>
            <a:r>
              <a:rPr kumimoji="0" lang="en-US" altLang="zh-CN">
                <a:latin typeface="楷体_GB2312" pitchFamily="49" charset="-122"/>
                <a:ea typeface="楷体_GB2312" pitchFamily="49" charset="-122"/>
              </a:rPr>
              <a:t>Ha</a:t>
            </a:r>
            <a:r>
              <a:rPr kumimoji="0" lang="zh-CN" altLang="en-US">
                <a:latin typeface="楷体_GB2312" pitchFamily="49" charset="-122"/>
                <a:ea typeface="楷体_GB2312" pitchFamily="49" charset="-122"/>
              </a:rPr>
              <a:t>并不是指任意</a:t>
            </a:r>
            <a:r>
              <a:rPr kumimoji="0" lang="en-US" altLang="zh-CN">
                <a:latin typeface="楷体_GB2312" pitchFamily="49" charset="-122"/>
                <a:ea typeface="楷体_GB2312" pitchFamily="49" charset="-122"/>
              </a:rPr>
              <a:t>h</a:t>
            </a:r>
            <a:r>
              <a:rPr kumimoji="0" lang="en-US" altLang="zh-CN" sz="2000">
                <a:latin typeface="楷体_GB2312" pitchFamily="49" charset="-122"/>
                <a:ea typeface="楷体_GB2312" pitchFamily="49" charset="-122"/>
              </a:rPr>
              <a:t>∈</a:t>
            </a:r>
            <a:r>
              <a:rPr kumimoji="0" lang="en-US" altLang="zh-CN">
                <a:latin typeface="楷体_GB2312" pitchFamily="49" charset="-122"/>
                <a:ea typeface="楷体_GB2312" pitchFamily="49" charset="-122"/>
              </a:rPr>
              <a:t>H</a:t>
            </a:r>
            <a:r>
              <a:rPr kumimoji="0" lang="zh-CN" altLang="en-US">
                <a:latin typeface="楷体_GB2312" pitchFamily="49" charset="-122"/>
                <a:ea typeface="楷体_GB2312" pitchFamily="49" charset="-122"/>
              </a:rPr>
              <a:t>有</a:t>
            </a:r>
            <a:r>
              <a:rPr kumimoji="0" lang="en-US" altLang="zh-CN">
                <a:latin typeface="楷体_GB2312" pitchFamily="49" charset="-122"/>
                <a:ea typeface="楷体_GB2312" pitchFamily="49" charset="-122"/>
              </a:rPr>
              <a:t>ah</a:t>
            </a:r>
            <a:r>
              <a:rPr kumimoji="0" lang="en-US" altLang="zh-CN" i="1">
                <a:latin typeface="楷体_GB2312" pitchFamily="49" charset="-122"/>
                <a:ea typeface="楷体_GB2312" pitchFamily="49" charset="-122"/>
              </a:rPr>
              <a:t>=</a:t>
            </a:r>
            <a:r>
              <a:rPr kumimoji="0" lang="en-US" altLang="zh-CN">
                <a:latin typeface="楷体_GB2312" pitchFamily="49" charset="-122"/>
                <a:ea typeface="楷体_GB2312" pitchFamily="49" charset="-122"/>
              </a:rPr>
              <a:t>ha</a:t>
            </a:r>
            <a:r>
              <a:rPr kumimoji="0" lang="zh-CN" altLang="en-US">
                <a:latin typeface="楷体_GB2312" pitchFamily="49" charset="-122"/>
                <a:ea typeface="楷体_GB2312" pitchFamily="49" charset="-122"/>
              </a:rPr>
              <a:t>，而是</a:t>
            </a:r>
            <a:r>
              <a:rPr kumimoji="0" lang="zh-CN" altLang="en-US" b="1">
                <a:solidFill>
                  <a:srgbClr val="0033CC"/>
                </a:solidFill>
                <a:latin typeface="楷体_GB2312" pitchFamily="49" charset="-122"/>
                <a:ea typeface="楷体_GB2312" pitchFamily="49" charset="-122"/>
              </a:rPr>
              <a:t>指两个集合相等</a:t>
            </a:r>
            <a:r>
              <a:rPr kumimoji="0" lang="zh-CN" altLang="en-US">
                <a:latin typeface="楷体_GB2312" pitchFamily="49" charset="-122"/>
                <a:ea typeface="楷体_GB2312" pitchFamily="49" charset="-122"/>
              </a:rPr>
              <a:t>。</a:t>
            </a:r>
            <a:endParaRPr kumimoji="0" lang="zh-CN" altLang="en-US" sz="2400">
              <a:latin typeface="楷体_GB2312" pitchFamily="49" charset="-122"/>
              <a:ea typeface="楷体_GB2312" pitchFamily="49" charset="-122"/>
            </a:endParaRPr>
          </a:p>
        </p:txBody>
      </p:sp>
      <p:sp>
        <p:nvSpPr>
          <p:cNvPr id="617485" name="Rectangle 17"/>
          <p:cNvSpPr>
            <a:spLocks noChangeArrowheads="1"/>
          </p:cNvSpPr>
          <p:nvPr/>
        </p:nvSpPr>
        <p:spPr bwMode="auto">
          <a:xfrm>
            <a:off x="179388" y="3284538"/>
            <a:ext cx="8496300" cy="1373187"/>
          </a:xfrm>
          <a:prstGeom prst="rect">
            <a:avLst/>
          </a:prstGeom>
          <a:noFill/>
          <a:ln w="9525">
            <a:noFill/>
            <a:miter lim="800000"/>
            <a:headEnd/>
            <a:tailEnd/>
          </a:ln>
        </p:spPr>
        <p:txBody>
          <a:bodyPr>
            <a:spAutoFit/>
          </a:bodyPr>
          <a:lstStyle/>
          <a:p>
            <a:r>
              <a:rPr kumimoji="0" lang="zh-CN" altLang="en-US" b="1">
                <a:solidFill>
                  <a:srgbClr val="FF3300"/>
                </a:solidFill>
                <a:latin typeface="楷体_GB2312" pitchFamily="49" charset="-122"/>
                <a:ea typeface="楷体_GB2312" pitchFamily="49" charset="-122"/>
              </a:rPr>
              <a:t>例</a:t>
            </a:r>
            <a:r>
              <a:rPr kumimoji="0" lang="en-US" altLang="zh-CN" b="1">
                <a:solidFill>
                  <a:srgbClr val="FF3300"/>
                </a:solidFill>
                <a:latin typeface="楷体_GB2312" pitchFamily="49" charset="-122"/>
                <a:ea typeface="楷体_GB2312" pitchFamily="49" charset="-122"/>
              </a:rPr>
              <a:t>1</a:t>
            </a:r>
            <a:r>
              <a:rPr kumimoji="0" lang="zh-CN" altLang="en-US" b="1">
                <a:latin typeface="楷体_GB2312" pitchFamily="49" charset="-122"/>
                <a:ea typeface="楷体_GB2312" pitchFamily="49" charset="-122"/>
              </a:rPr>
              <a:t>：</a:t>
            </a:r>
            <a:r>
              <a:rPr kumimoji="0" lang="en-US" altLang="zh-CN" i="1">
                <a:latin typeface="楷体_GB2312" pitchFamily="49" charset="-122"/>
                <a:ea typeface="楷体_GB2312" pitchFamily="49" charset="-122"/>
              </a:rPr>
              <a:t>H</a:t>
            </a:r>
            <a:r>
              <a:rPr kumimoji="0" lang="en-US" altLang="zh-CN">
                <a:latin typeface="楷体_GB2312" pitchFamily="49" charset="-122"/>
                <a:ea typeface="楷体_GB2312" pitchFamily="49" charset="-122"/>
              </a:rPr>
              <a:t>={(1),(12)}</a:t>
            </a:r>
            <a:r>
              <a:rPr kumimoji="0" lang="zh-CN" altLang="en-US">
                <a:latin typeface="楷体_GB2312" pitchFamily="49" charset="-122"/>
                <a:ea typeface="楷体_GB2312" pitchFamily="49" charset="-122"/>
              </a:rPr>
              <a:t>是</a:t>
            </a:r>
            <a:r>
              <a:rPr kumimoji="0" lang="en-US" altLang="zh-CN" i="1">
                <a:latin typeface="楷体_GB2312" pitchFamily="49" charset="-122"/>
                <a:ea typeface="楷体_GB2312" pitchFamily="49" charset="-122"/>
              </a:rPr>
              <a:t>S</a:t>
            </a:r>
            <a:r>
              <a:rPr kumimoji="0" lang="en-US" altLang="zh-CN">
                <a:latin typeface="楷体_GB2312" pitchFamily="49" charset="-122"/>
                <a:ea typeface="楷体_GB2312" pitchFamily="49" charset="-122"/>
              </a:rPr>
              <a:t>3</a:t>
            </a:r>
            <a:r>
              <a:rPr kumimoji="0" lang="zh-CN" altLang="en-US">
                <a:latin typeface="楷体_GB2312" pitchFamily="49" charset="-122"/>
                <a:ea typeface="楷体_GB2312" pitchFamily="49" charset="-122"/>
              </a:rPr>
              <a:t>的子群，</a:t>
            </a:r>
          </a:p>
          <a:p>
            <a:r>
              <a:rPr kumimoji="0" lang="zh-CN" altLang="en-US">
                <a:latin typeface="楷体_GB2312" pitchFamily="49" charset="-122"/>
                <a:ea typeface="楷体_GB2312" pitchFamily="49" charset="-122"/>
              </a:rPr>
              <a:t>   </a:t>
            </a:r>
            <a:r>
              <a:rPr kumimoji="0" lang="en-US" altLang="zh-CN">
                <a:latin typeface="楷体_GB2312" pitchFamily="49" charset="-122"/>
                <a:ea typeface="楷体_GB2312" pitchFamily="49" charset="-122"/>
              </a:rPr>
              <a:t>(13)</a:t>
            </a:r>
            <a:r>
              <a:rPr kumimoji="0" lang="en-US" altLang="zh-CN" i="1">
                <a:latin typeface="楷体_GB2312" pitchFamily="49" charset="-122"/>
                <a:ea typeface="楷体_GB2312" pitchFamily="49" charset="-122"/>
              </a:rPr>
              <a:t>H</a:t>
            </a:r>
            <a:r>
              <a:rPr kumimoji="0" lang="en-US" altLang="zh-CN">
                <a:latin typeface="楷体_GB2312" pitchFamily="49" charset="-122"/>
                <a:ea typeface="楷体_GB2312" pitchFamily="49" charset="-122"/>
              </a:rPr>
              <a:t> ={(13),(123)}, </a:t>
            </a:r>
            <a:r>
              <a:rPr kumimoji="0" lang="en-US" altLang="zh-CN" i="1">
                <a:latin typeface="楷体_GB2312" pitchFamily="49" charset="-122"/>
                <a:ea typeface="楷体_GB2312" pitchFamily="49" charset="-122"/>
              </a:rPr>
              <a:t>H</a:t>
            </a:r>
            <a:r>
              <a:rPr kumimoji="0" lang="en-US" altLang="zh-CN">
                <a:latin typeface="楷体_GB2312" pitchFamily="49" charset="-122"/>
                <a:ea typeface="楷体_GB2312" pitchFamily="49" charset="-122"/>
              </a:rPr>
              <a:t>(13)={(13),(132)}, </a:t>
            </a:r>
          </a:p>
          <a:p>
            <a:r>
              <a:rPr kumimoji="0" lang="en-US" altLang="zh-CN">
                <a:latin typeface="楷体_GB2312" pitchFamily="49" charset="-122"/>
                <a:ea typeface="楷体_GB2312" pitchFamily="49" charset="-122"/>
              </a:rPr>
              <a:t>      </a:t>
            </a:r>
            <a:r>
              <a:rPr kumimoji="0" lang="zh-CN" altLang="en-US">
                <a:latin typeface="楷体_GB2312" pitchFamily="49" charset="-122"/>
                <a:ea typeface="楷体_GB2312" pitchFamily="49" charset="-122"/>
              </a:rPr>
              <a:t>故</a:t>
            </a:r>
            <a:r>
              <a:rPr kumimoji="0" lang="en-US" altLang="zh-CN">
                <a:latin typeface="楷体_GB2312" pitchFamily="49" charset="-122"/>
                <a:ea typeface="楷体_GB2312" pitchFamily="49" charset="-122"/>
              </a:rPr>
              <a:t>(13)</a:t>
            </a:r>
            <a:r>
              <a:rPr kumimoji="0" lang="en-US" altLang="zh-CN" i="1">
                <a:latin typeface="楷体_GB2312" pitchFamily="49" charset="-122"/>
                <a:ea typeface="楷体_GB2312" pitchFamily="49" charset="-122"/>
              </a:rPr>
              <a:t>H</a:t>
            </a:r>
            <a:r>
              <a:rPr kumimoji="0" lang="en-US" altLang="zh-CN">
                <a:latin typeface="楷体_GB2312" pitchFamily="49" charset="-122"/>
                <a:ea typeface="楷体_GB2312" pitchFamily="49" charset="-122"/>
              </a:rPr>
              <a:t>≠</a:t>
            </a:r>
            <a:r>
              <a:rPr kumimoji="0" lang="en-US" altLang="zh-CN" i="1">
                <a:latin typeface="楷体_GB2312" pitchFamily="49" charset="-122"/>
                <a:ea typeface="楷体_GB2312" pitchFamily="49" charset="-122"/>
              </a:rPr>
              <a:t>H</a:t>
            </a:r>
            <a:r>
              <a:rPr kumimoji="0" lang="en-US" altLang="zh-CN">
                <a:latin typeface="楷体_GB2312" pitchFamily="49" charset="-122"/>
                <a:ea typeface="楷体_GB2312" pitchFamily="49" charset="-122"/>
              </a:rPr>
              <a:t>(13)</a:t>
            </a:r>
            <a:r>
              <a:rPr kumimoji="0" lang="zh-CN" altLang="en-US">
                <a:latin typeface="楷体_GB2312" pitchFamily="49" charset="-122"/>
                <a:ea typeface="楷体_GB2312" pitchFamily="49" charset="-122"/>
              </a:rPr>
              <a:t>，因此</a:t>
            </a:r>
            <a:r>
              <a:rPr kumimoji="0" lang="en-US" altLang="zh-CN" i="1">
                <a:latin typeface="楷体_GB2312" pitchFamily="49" charset="-122"/>
                <a:ea typeface="楷体_GB2312" pitchFamily="49" charset="-122"/>
              </a:rPr>
              <a:t>H</a:t>
            </a:r>
            <a:r>
              <a:rPr kumimoji="0" lang="zh-CN" altLang="en-US">
                <a:latin typeface="楷体_GB2312" pitchFamily="49" charset="-122"/>
                <a:ea typeface="楷体_GB2312" pitchFamily="49" charset="-122"/>
              </a:rPr>
              <a:t>不是</a:t>
            </a:r>
            <a:r>
              <a:rPr kumimoji="0" lang="en-US" altLang="zh-CN" i="1">
                <a:latin typeface="楷体_GB2312" pitchFamily="49" charset="-122"/>
                <a:ea typeface="楷体_GB2312" pitchFamily="49" charset="-122"/>
              </a:rPr>
              <a:t>S</a:t>
            </a:r>
            <a:r>
              <a:rPr kumimoji="0" lang="en-US" altLang="zh-CN">
                <a:latin typeface="楷体_GB2312" pitchFamily="49" charset="-122"/>
                <a:ea typeface="楷体_GB2312" pitchFamily="49" charset="-122"/>
              </a:rPr>
              <a:t>3</a:t>
            </a:r>
            <a:r>
              <a:rPr kumimoji="0" lang="zh-CN" altLang="en-US">
                <a:latin typeface="楷体_GB2312" pitchFamily="49" charset="-122"/>
                <a:ea typeface="楷体_GB2312" pitchFamily="49" charset="-122"/>
              </a:rPr>
              <a:t>的正规子群。</a:t>
            </a:r>
          </a:p>
        </p:txBody>
      </p:sp>
      <p:sp>
        <p:nvSpPr>
          <p:cNvPr id="617487" name="Rectangle 15"/>
          <p:cNvSpPr>
            <a:spLocks noChangeArrowheads="1"/>
          </p:cNvSpPr>
          <p:nvPr/>
        </p:nvSpPr>
        <p:spPr bwMode="auto">
          <a:xfrm>
            <a:off x="179388" y="4941888"/>
            <a:ext cx="8640762" cy="1800225"/>
          </a:xfrm>
          <a:prstGeom prst="rect">
            <a:avLst/>
          </a:prstGeom>
          <a:noFill/>
          <a:ln w="9525">
            <a:noFill/>
            <a:miter lim="800000"/>
            <a:headEnd/>
            <a:tailEnd/>
          </a:ln>
        </p:spPr>
        <p:txBody>
          <a:bodyPr>
            <a:spAutoFit/>
          </a:bodyPr>
          <a:lstStyle/>
          <a:p>
            <a:r>
              <a:rPr kumimoji="0" lang="zh-CN" altLang="en-US" b="1">
                <a:solidFill>
                  <a:srgbClr val="FF3300"/>
                </a:solidFill>
                <a:latin typeface="楷体_GB2312" pitchFamily="49" charset="-122"/>
                <a:ea typeface="楷体_GB2312" pitchFamily="49" charset="-122"/>
              </a:rPr>
              <a:t>例</a:t>
            </a:r>
            <a:r>
              <a:rPr kumimoji="0" lang="en-US" altLang="zh-CN" b="1">
                <a:solidFill>
                  <a:srgbClr val="FF3300"/>
                </a:solidFill>
                <a:latin typeface="楷体_GB2312" pitchFamily="49" charset="-122"/>
                <a:ea typeface="楷体_GB2312" pitchFamily="49" charset="-122"/>
              </a:rPr>
              <a:t>2</a:t>
            </a:r>
            <a:r>
              <a:rPr kumimoji="0" lang="zh-CN" altLang="en-US" b="1">
                <a:latin typeface="楷体_GB2312" pitchFamily="49" charset="-122"/>
                <a:ea typeface="楷体_GB2312" pitchFamily="49" charset="-122"/>
              </a:rPr>
              <a:t>：</a:t>
            </a:r>
            <a:r>
              <a:rPr kumimoji="0" lang="en-US" altLang="zh-CN" i="1">
                <a:latin typeface="楷体_GB2312" pitchFamily="49" charset="-122"/>
                <a:ea typeface="楷体_GB2312" pitchFamily="49" charset="-122"/>
              </a:rPr>
              <a:t>N</a:t>
            </a:r>
            <a:r>
              <a:rPr kumimoji="0" lang="en-US" altLang="zh-CN">
                <a:latin typeface="楷体_GB2312" pitchFamily="49" charset="-122"/>
                <a:ea typeface="楷体_GB2312" pitchFamily="49" charset="-122"/>
              </a:rPr>
              <a:t>={(1),(123),(132)}</a:t>
            </a:r>
            <a:r>
              <a:rPr kumimoji="0" lang="zh-CN" altLang="en-US">
                <a:latin typeface="楷体_GB2312" pitchFamily="49" charset="-122"/>
                <a:ea typeface="楷体_GB2312" pitchFamily="49" charset="-122"/>
              </a:rPr>
              <a:t>是</a:t>
            </a:r>
            <a:r>
              <a:rPr kumimoji="0" lang="en-US" altLang="zh-CN" i="1">
                <a:latin typeface="楷体_GB2312" pitchFamily="49" charset="-122"/>
                <a:ea typeface="楷体_GB2312" pitchFamily="49" charset="-122"/>
              </a:rPr>
              <a:t>S</a:t>
            </a:r>
            <a:r>
              <a:rPr kumimoji="0" lang="en-US" altLang="zh-CN">
                <a:latin typeface="楷体_GB2312" pitchFamily="49" charset="-122"/>
                <a:ea typeface="楷体_GB2312" pitchFamily="49" charset="-122"/>
              </a:rPr>
              <a:t>3</a:t>
            </a:r>
            <a:r>
              <a:rPr kumimoji="0" lang="zh-CN" altLang="en-US">
                <a:latin typeface="楷体_GB2312" pitchFamily="49" charset="-122"/>
                <a:ea typeface="楷体_GB2312" pitchFamily="49" charset="-122"/>
              </a:rPr>
              <a:t>的子群，易验证：</a:t>
            </a:r>
          </a:p>
          <a:p>
            <a:r>
              <a:rPr kumimoji="0" lang="zh-CN" altLang="en-US">
                <a:latin typeface="楷体_GB2312" pitchFamily="49" charset="-122"/>
                <a:ea typeface="楷体_GB2312" pitchFamily="49" charset="-122"/>
              </a:rPr>
              <a:t>     </a:t>
            </a:r>
            <a:r>
              <a:rPr kumimoji="0" lang="en-US" altLang="zh-CN">
                <a:latin typeface="楷体_GB2312" pitchFamily="49" charset="-122"/>
                <a:ea typeface="楷体_GB2312" pitchFamily="49" charset="-122"/>
              </a:rPr>
              <a:t>(1)</a:t>
            </a:r>
            <a:r>
              <a:rPr kumimoji="0" lang="en-US" altLang="zh-CN" i="1">
                <a:latin typeface="楷体_GB2312" pitchFamily="49" charset="-122"/>
                <a:ea typeface="楷体_GB2312" pitchFamily="49" charset="-122"/>
              </a:rPr>
              <a:t>N</a:t>
            </a:r>
            <a:r>
              <a:rPr kumimoji="0" lang="en-US" altLang="zh-CN">
                <a:latin typeface="楷体_GB2312" pitchFamily="49" charset="-122"/>
                <a:ea typeface="楷体_GB2312" pitchFamily="49" charset="-122"/>
              </a:rPr>
              <a:t>=(123)</a:t>
            </a:r>
            <a:r>
              <a:rPr kumimoji="0" lang="en-US" altLang="zh-CN" i="1">
                <a:latin typeface="楷体_GB2312" pitchFamily="49" charset="-122"/>
                <a:ea typeface="楷体_GB2312" pitchFamily="49" charset="-122"/>
              </a:rPr>
              <a:t>N</a:t>
            </a:r>
            <a:r>
              <a:rPr kumimoji="0" lang="en-US" altLang="zh-CN">
                <a:latin typeface="楷体_GB2312" pitchFamily="49" charset="-122"/>
                <a:ea typeface="楷体_GB2312" pitchFamily="49" charset="-122"/>
              </a:rPr>
              <a:t>=(132)</a:t>
            </a:r>
            <a:r>
              <a:rPr kumimoji="0" lang="en-US" altLang="zh-CN" i="1">
                <a:latin typeface="楷体_GB2312" pitchFamily="49" charset="-122"/>
                <a:ea typeface="楷体_GB2312" pitchFamily="49" charset="-122"/>
              </a:rPr>
              <a:t>N</a:t>
            </a:r>
            <a:r>
              <a:rPr kumimoji="0" lang="en-US" altLang="zh-CN">
                <a:latin typeface="楷体_GB2312" pitchFamily="49" charset="-122"/>
                <a:ea typeface="楷体_GB2312" pitchFamily="49" charset="-122"/>
              </a:rPr>
              <a:t>=</a:t>
            </a:r>
            <a:r>
              <a:rPr kumimoji="0" lang="en-US" altLang="zh-CN" i="1">
                <a:latin typeface="楷体_GB2312" pitchFamily="49" charset="-122"/>
                <a:ea typeface="楷体_GB2312" pitchFamily="49" charset="-122"/>
              </a:rPr>
              <a:t>N</a:t>
            </a:r>
            <a:r>
              <a:rPr kumimoji="0" lang="en-US" altLang="zh-CN">
                <a:latin typeface="楷体_GB2312" pitchFamily="49" charset="-122"/>
                <a:ea typeface="楷体_GB2312" pitchFamily="49" charset="-122"/>
              </a:rPr>
              <a:t>(1)=</a:t>
            </a:r>
            <a:r>
              <a:rPr kumimoji="0" lang="en-US" altLang="zh-CN" i="1">
                <a:latin typeface="楷体_GB2312" pitchFamily="49" charset="-122"/>
                <a:ea typeface="楷体_GB2312" pitchFamily="49" charset="-122"/>
              </a:rPr>
              <a:t>N</a:t>
            </a:r>
            <a:r>
              <a:rPr kumimoji="0" lang="en-US" altLang="zh-CN">
                <a:latin typeface="楷体_GB2312" pitchFamily="49" charset="-122"/>
                <a:ea typeface="楷体_GB2312" pitchFamily="49" charset="-122"/>
              </a:rPr>
              <a:t>(123)=</a:t>
            </a:r>
            <a:r>
              <a:rPr kumimoji="0" lang="en-US" altLang="zh-CN" i="1">
                <a:latin typeface="楷体_GB2312" pitchFamily="49" charset="-122"/>
                <a:ea typeface="楷体_GB2312" pitchFamily="49" charset="-122"/>
              </a:rPr>
              <a:t>N</a:t>
            </a:r>
            <a:r>
              <a:rPr kumimoji="0" lang="en-US" altLang="zh-CN">
                <a:latin typeface="楷体_GB2312" pitchFamily="49" charset="-122"/>
                <a:ea typeface="楷体_GB2312" pitchFamily="49" charset="-122"/>
              </a:rPr>
              <a:t>(132),</a:t>
            </a:r>
          </a:p>
          <a:p>
            <a:r>
              <a:rPr kumimoji="0" lang="en-US" altLang="zh-CN">
                <a:latin typeface="楷体_GB2312" pitchFamily="49" charset="-122"/>
                <a:ea typeface="楷体_GB2312" pitchFamily="49" charset="-122"/>
              </a:rPr>
              <a:t>     (12)</a:t>
            </a:r>
            <a:r>
              <a:rPr kumimoji="0" lang="en-US" altLang="zh-CN" i="1">
                <a:latin typeface="楷体_GB2312" pitchFamily="49" charset="-122"/>
                <a:ea typeface="楷体_GB2312" pitchFamily="49" charset="-122"/>
              </a:rPr>
              <a:t>N</a:t>
            </a:r>
            <a:r>
              <a:rPr kumimoji="0" lang="en-US" altLang="zh-CN">
                <a:latin typeface="楷体_GB2312" pitchFamily="49" charset="-122"/>
                <a:ea typeface="楷体_GB2312" pitchFamily="49" charset="-122"/>
              </a:rPr>
              <a:t>=(23)</a:t>
            </a:r>
            <a:r>
              <a:rPr kumimoji="0" lang="en-US" altLang="zh-CN" i="1">
                <a:latin typeface="楷体_GB2312" pitchFamily="49" charset="-122"/>
                <a:ea typeface="楷体_GB2312" pitchFamily="49" charset="-122"/>
              </a:rPr>
              <a:t>N</a:t>
            </a:r>
            <a:r>
              <a:rPr kumimoji="0" lang="en-US" altLang="zh-CN">
                <a:latin typeface="楷体_GB2312" pitchFamily="49" charset="-122"/>
                <a:ea typeface="楷体_GB2312" pitchFamily="49" charset="-122"/>
              </a:rPr>
              <a:t>=(13)</a:t>
            </a:r>
            <a:r>
              <a:rPr kumimoji="0" lang="en-US" altLang="zh-CN" i="1">
                <a:latin typeface="楷体_GB2312" pitchFamily="49" charset="-122"/>
                <a:ea typeface="楷体_GB2312" pitchFamily="49" charset="-122"/>
              </a:rPr>
              <a:t>N</a:t>
            </a:r>
            <a:r>
              <a:rPr kumimoji="0" lang="en-US" altLang="zh-CN">
                <a:latin typeface="楷体_GB2312" pitchFamily="49" charset="-122"/>
                <a:ea typeface="楷体_GB2312" pitchFamily="49" charset="-122"/>
              </a:rPr>
              <a:t>=</a:t>
            </a:r>
            <a:r>
              <a:rPr kumimoji="0" lang="en-US" altLang="zh-CN" i="1">
                <a:latin typeface="楷体_GB2312" pitchFamily="49" charset="-122"/>
                <a:ea typeface="楷体_GB2312" pitchFamily="49" charset="-122"/>
              </a:rPr>
              <a:t>N</a:t>
            </a:r>
            <a:r>
              <a:rPr kumimoji="0" lang="en-US" altLang="zh-CN">
                <a:latin typeface="楷体_GB2312" pitchFamily="49" charset="-122"/>
                <a:ea typeface="楷体_GB2312" pitchFamily="49" charset="-122"/>
              </a:rPr>
              <a:t>(12)=</a:t>
            </a:r>
            <a:r>
              <a:rPr kumimoji="0" lang="en-US" altLang="zh-CN" i="1">
                <a:latin typeface="楷体_GB2312" pitchFamily="49" charset="-122"/>
                <a:ea typeface="楷体_GB2312" pitchFamily="49" charset="-122"/>
              </a:rPr>
              <a:t>N</a:t>
            </a:r>
            <a:r>
              <a:rPr kumimoji="0" lang="en-US" altLang="zh-CN">
                <a:latin typeface="楷体_GB2312" pitchFamily="49" charset="-122"/>
                <a:ea typeface="楷体_GB2312" pitchFamily="49" charset="-122"/>
              </a:rPr>
              <a:t>(23)=</a:t>
            </a:r>
            <a:r>
              <a:rPr kumimoji="0" lang="en-US" altLang="zh-CN" i="1">
                <a:latin typeface="楷体_GB2312" pitchFamily="49" charset="-122"/>
                <a:ea typeface="楷体_GB2312" pitchFamily="49" charset="-122"/>
              </a:rPr>
              <a:t>N</a:t>
            </a:r>
            <a:r>
              <a:rPr kumimoji="0" lang="en-US" altLang="zh-CN">
                <a:latin typeface="楷体_GB2312" pitchFamily="49" charset="-122"/>
                <a:ea typeface="楷体_GB2312" pitchFamily="49" charset="-122"/>
              </a:rPr>
              <a:t>(13),</a:t>
            </a:r>
          </a:p>
          <a:p>
            <a:r>
              <a:rPr kumimoji="0" lang="en-US" altLang="zh-CN">
                <a:latin typeface="楷体_GB2312" pitchFamily="49" charset="-122"/>
                <a:ea typeface="楷体_GB2312" pitchFamily="49" charset="-122"/>
              </a:rPr>
              <a:t>      </a:t>
            </a:r>
            <a:r>
              <a:rPr kumimoji="0" lang="zh-CN" altLang="en-US">
                <a:latin typeface="楷体_GB2312" pitchFamily="49" charset="-122"/>
                <a:ea typeface="楷体_GB2312" pitchFamily="49" charset="-122"/>
              </a:rPr>
              <a:t>故</a:t>
            </a:r>
            <a:r>
              <a:rPr kumimoji="0" lang="en-US" altLang="zh-CN" i="1">
                <a:latin typeface="楷体_GB2312" pitchFamily="49" charset="-122"/>
                <a:ea typeface="楷体_GB2312" pitchFamily="49" charset="-122"/>
              </a:rPr>
              <a:t>N</a:t>
            </a:r>
            <a:r>
              <a:rPr kumimoji="0" lang="zh-CN" altLang="en-US">
                <a:latin typeface="楷体_GB2312" pitchFamily="49" charset="-122"/>
                <a:ea typeface="楷体_GB2312" pitchFamily="49" charset="-122"/>
              </a:rPr>
              <a:t>是</a:t>
            </a:r>
            <a:r>
              <a:rPr kumimoji="0" lang="en-US" altLang="zh-CN" i="1">
                <a:latin typeface="楷体_GB2312" pitchFamily="49" charset="-122"/>
                <a:ea typeface="楷体_GB2312" pitchFamily="49" charset="-122"/>
              </a:rPr>
              <a:t>S</a:t>
            </a:r>
            <a:r>
              <a:rPr kumimoji="0" lang="en-US" altLang="zh-CN">
                <a:latin typeface="楷体_GB2312" pitchFamily="49" charset="-122"/>
                <a:ea typeface="楷体_GB2312" pitchFamily="49" charset="-122"/>
              </a:rPr>
              <a:t>3 </a:t>
            </a:r>
            <a:r>
              <a:rPr kumimoji="0" lang="zh-CN" altLang="en-US">
                <a:latin typeface="楷体_GB2312" pitchFamily="49" charset="-122"/>
                <a:ea typeface="楷体_GB2312" pitchFamily="49" charset="-122"/>
              </a:rPr>
              <a:t>的正规子群。</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7485"/>
                                        </p:tgtEl>
                                        <p:attrNameLst>
                                          <p:attrName>style.visibility</p:attrName>
                                        </p:attrNameLst>
                                      </p:cBhvr>
                                      <p:to>
                                        <p:strVal val="visible"/>
                                      </p:to>
                                    </p:set>
                                    <p:animEffect transition="in" filter="blinds(horizontal)">
                                      <p:cBhvr>
                                        <p:cTn id="7" dur="500"/>
                                        <p:tgtEl>
                                          <p:spTgt spid="61748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17487"/>
                                        </p:tgtEl>
                                        <p:attrNameLst>
                                          <p:attrName>style.visibility</p:attrName>
                                        </p:attrNameLst>
                                      </p:cBhvr>
                                      <p:to>
                                        <p:strVal val="visible"/>
                                      </p:to>
                                    </p:set>
                                    <p:anim calcmode="lin" valueType="num">
                                      <p:cBhvr additive="base">
                                        <p:cTn id="12" dur="500" fill="hold"/>
                                        <p:tgtEl>
                                          <p:spTgt spid="617487"/>
                                        </p:tgtEl>
                                        <p:attrNameLst>
                                          <p:attrName>ppt_x</p:attrName>
                                        </p:attrNameLst>
                                      </p:cBhvr>
                                      <p:tavLst>
                                        <p:tav tm="0">
                                          <p:val>
                                            <p:strVal val="#ppt_x"/>
                                          </p:val>
                                        </p:tav>
                                        <p:tav tm="100000">
                                          <p:val>
                                            <p:strVal val="#ppt_x"/>
                                          </p:val>
                                        </p:tav>
                                      </p:tavLst>
                                    </p:anim>
                                    <p:anim calcmode="lin" valueType="num">
                                      <p:cBhvr additive="base">
                                        <p:cTn id="13" dur="500" fill="hold"/>
                                        <p:tgtEl>
                                          <p:spTgt spid="6174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85" grpId="0"/>
      <p:bldP spid="61748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49" name="Rectangle 4"/>
          <p:cNvSpPr>
            <a:spLocks noChangeArrowheads="1"/>
          </p:cNvSpPr>
          <p:nvPr/>
        </p:nvSpPr>
        <p:spPr bwMode="auto">
          <a:xfrm>
            <a:off x="684213" y="1052513"/>
            <a:ext cx="7321550" cy="628650"/>
          </a:xfrm>
          <a:prstGeom prst="rect">
            <a:avLst/>
          </a:prstGeom>
          <a:noFill/>
          <a:ln w="9525">
            <a:noFill/>
            <a:miter lim="800000"/>
            <a:headEnd/>
            <a:tailEnd/>
          </a:ln>
        </p:spPr>
        <p:txBody>
          <a:bodyPr wrap="none">
            <a:spAutoFit/>
          </a:bodyPr>
          <a:lstStyle/>
          <a:p>
            <a:pPr>
              <a:lnSpc>
                <a:spcPct val="110000"/>
              </a:lnSpc>
            </a:pPr>
            <a:r>
              <a:rPr kumimoji="0" lang="zh-CN" altLang="en-US" sz="3200" b="1">
                <a:solidFill>
                  <a:srgbClr val="0033CC"/>
                </a:solidFill>
                <a:latin typeface="楷体_GB2312" pitchFamily="49" charset="-122"/>
                <a:ea typeface="楷体_GB2312" pitchFamily="49" charset="-122"/>
              </a:rPr>
              <a:t>注</a:t>
            </a:r>
            <a:r>
              <a:rPr kumimoji="0" lang="en-US" altLang="zh-CN" sz="3200" b="1">
                <a:solidFill>
                  <a:srgbClr val="0033CC"/>
                </a:solidFill>
                <a:latin typeface="楷体_GB2312" pitchFamily="49" charset="-122"/>
                <a:ea typeface="楷体_GB2312" pitchFamily="49" charset="-122"/>
              </a:rPr>
              <a:t>1</a:t>
            </a:r>
            <a:r>
              <a:rPr kumimoji="0" lang="zh-CN" altLang="en-US" sz="3200">
                <a:latin typeface="楷体_GB2312" pitchFamily="49" charset="-122"/>
                <a:ea typeface="楷体_GB2312" pitchFamily="49" charset="-122"/>
              </a:rPr>
              <a:t>：</a:t>
            </a:r>
            <a:r>
              <a:rPr kumimoji="0" lang="zh-CN" altLang="en-US" sz="3200" b="1">
                <a:solidFill>
                  <a:srgbClr val="FF0000"/>
                </a:solidFill>
                <a:latin typeface="楷体_GB2312" pitchFamily="49" charset="-122"/>
                <a:ea typeface="楷体_GB2312" pitchFamily="49" charset="-122"/>
              </a:rPr>
              <a:t>交换群的任意子群都是正规子群</a:t>
            </a:r>
            <a:r>
              <a:rPr kumimoji="0" lang="zh-CN" altLang="en-US" sz="3200">
                <a:latin typeface="楷体_GB2312" pitchFamily="49" charset="-122"/>
                <a:ea typeface="楷体_GB2312" pitchFamily="49" charset="-122"/>
              </a:rPr>
              <a:t>。</a:t>
            </a:r>
          </a:p>
        </p:txBody>
      </p:sp>
      <p:sp>
        <p:nvSpPr>
          <p:cNvPr id="910350"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1.3.2 </a:t>
            </a:r>
            <a:r>
              <a:rPr kumimoji="0" lang="zh-CN" altLang="en-US" sz="3600" b="1">
                <a:solidFill>
                  <a:schemeClr val="bg1"/>
                </a:solidFill>
                <a:latin typeface="黑体" pitchFamily="2" charset="-122"/>
                <a:ea typeface="黑体" pitchFamily="2" charset="-122"/>
              </a:rPr>
              <a:t>正规子群与商群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正规子群</a:t>
            </a:r>
          </a:p>
        </p:txBody>
      </p:sp>
      <p:sp>
        <p:nvSpPr>
          <p:cNvPr id="910342" name="Rectangle 6"/>
          <p:cNvSpPr>
            <a:spLocks noChangeArrowheads="1"/>
          </p:cNvSpPr>
          <p:nvPr/>
        </p:nvSpPr>
        <p:spPr bwMode="auto">
          <a:xfrm>
            <a:off x="611188" y="1628775"/>
            <a:ext cx="7004050" cy="519113"/>
          </a:xfrm>
          <a:prstGeom prst="rect">
            <a:avLst/>
          </a:prstGeom>
          <a:noFill/>
          <a:ln w="9525">
            <a:noFill/>
            <a:miter lim="800000"/>
            <a:headEnd/>
            <a:tailEnd/>
          </a:ln>
        </p:spPr>
        <p:txBody>
          <a:bodyPr wrap="none">
            <a:spAutoFit/>
          </a:bodyPr>
          <a:lstStyle/>
          <a:p>
            <a:r>
              <a:rPr lang="zh-CN" altLang="en-US" b="1">
                <a:solidFill>
                  <a:srgbClr val="0033CC"/>
                </a:solidFill>
                <a:ea typeface="楷体_GB2312" pitchFamily="49" charset="-122"/>
              </a:rPr>
              <a:t>证明</a:t>
            </a:r>
            <a:r>
              <a:rPr lang="zh-CN" altLang="en-US">
                <a:solidFill>
                  <a:srgbClr val="333399"/>
                </a:solidFill>
                <a:ea typeface="楷体_GB2312" pitchFamily="49" charset="-122"/>
              </a:rPr>
              <a:t>：</a:t>
            </a:r>
            <a:r>
              <a:rPr lang="zh-CN" altLang="en-US">
                <a:ea typeface="楷体_GB2312" pitchFamily="49" charset="-122"/>
              </a:rPr>
              <a:t>设</a:t>
            </a:r>
            <a:r>
              <a:rPr lang="en-US" altLang="zh-CN">
                <a:ea typeface="楷体_GB2312" pitchFamily="49" charset="-122"/>
              </a:rPr>
              <a:t>G</a:t>
            </a:r>
            <a:r>
              <a:rPr lang="zh-CN" altLang="en-US">
                <a:ea typeface="楷体_GB2312" pitchFamily="49" charset="-122"/>
              </a:rPr>
              <a:t>是交换群，</a:t>
            </a:r>
            <a:r>
              <a:rPr lang="en-US" altLang="zh-CN">
                <a:ea typeface="楷体_GB2312" pitchFamily="49" charset="-122"/>
              </a:rPr>
              <a:t>H</a:t>
            </a:r>
            <a:r>
              <a:rPr lang="zh-CN" altLang="en-US">
                <a:ea typeface="楷体_GB2312" pitchFamily="49" charset="-122"/>
              </a:rPr>
              <a:t>是</a:t>
            </a:r>
            <a:r>
              <a:rPr lang="en-US" altLang="zh-CN">
                <a:ea typeface="楷体_GB2312" pitchFamily="49" charset="-122"/>
              </a:rPr>
              <a:t>G</a:t>
            </a:r>
            <a:r>
              <a:rPr lang="zh-CN" altLang="en-US">
                <a:ea typeface="楷体_GB2312" pitchFamily="49" charset="-122"/>
              </a:rPr>
              <a:t>的子群。对于：</a:t>
            </a:r>
          </a:p>
        </p:txBody>
      </p:sp>
      <p:grpSp>
        <p:nvGrpSpPr>
          <p:cNvPr id="910345" name="Group 9"/>
          <p:cNvGrpSpPr>
            <a:grpSpLocks/>
          </p:cNvGrpSpPr>
          <p:nvPr/>
        </p:nvGrpSpPr>
        <p:grpSpPr bwMode="auto">
          <a:xfrm>
            <a:off x="1692275" y="2133600"/>
            <a:ext cx="6572250" cy="519113"/>
            <a:chOff x="1156" y="1661"/>
            <a:chExt cx="4140" cy="327"/>
          </a:xfrm>
        </p:grpSpPr>
        <p:graphicFrame>
          <p:nvGraphicFramePr>
            <p:cNvPr id="2" name="Object 7"/>
            <p:cNvGraphicFramePr>
              <a:graphicFrameLocks noChangeAspect="1"/>
            </p:cNvGraphicFramePr>
            <p:nvPr/>
          </p:nvGraphicFramePr>
          <p:xfrm>
            <a:off x="1156" y="1661"/>
            <a:ext cx="733" cy="270"/>
          </p:xfrm>
          <a:graphic>
            <a:graphicData uri="http://schemas.openxmlformats.org/presentationml/2006/ole">
              <p:oleObj spid="_x0000_s910343" name="Equation" r:id="rId3" imgW="482400" imgH="177480" progId="">
                <p:embed/>
              </p:oleObj>
            </a:graphicData>
          </a:graphic>
        </p:graphicFrame>
        <p:sp>
          <p:nvSpPr>
            <p:cNvPr id="910361" name="Rectangle 8"/>
            <p:cNvSpPr>
              <a:spLocks noChangeArrowheads="1"/>
            </p:cNvSpPr>
            <p:nvPr/>
          </p:nvSpPr>
          <p:spPr bwMode="auto">
            <a:xfrm>
              <a:off x="1973" y="1661"/>
              <a:ext cx="3323" cy="327"/>
            </a:xfrm>
            <a:prstGeom prst="rect">
              <a:avLst/>
            </a:prstGeom>
            <a:noFill/>
            <a:ln w="9525">
              <a:noFill/>
              <a:miter lim="800000"/>
              <a:headEnd/>
              <a:tailEnd/>
            </a:ln>
          </p:spPr>
          <p:txBody>
            <a:bodyPr wrap="none">
              <a:spAutoFit/>
            </a:bodyPr>
            <a:lstStyle/>
            <a:p>
              <a:r>
                <a:rPr lang="zh-CN" altLang="en-US">
                  <a:ea typeface="楷体_GB2312" pitchFamily="49" charset="-122"/>
                </a:rPr>
                <a:t>令</a:t>
              </a:r>
              <a:r>
                <a:rPr lang="en-US" altLang="zh-CN">
                  <a:ea typeface="楷体_GB2312" pitchFamily="49" charset="-122"/>
                </a:rPr>
                <a:t>b </a:t>
              </a:r>
              <a:r>
                <a:rPr kumimoji="0" lang="en-US" altLang="zh-CN" sz="2000">
                  <a:ea typeface="楷体_GB2312" pitchFamily="49" charset="-122"/>
                </a:rPr>
                <a:t>∈</a:t>
              </a:r>
              <a:r>
                <a:rPr lang="en-US" altLang="zh-CN">
                  <a:ea typeface="楷体_GB2312" pitchFamily="49" charset="-122"/>
                </a:rPr>
                <a:t> aH</a:t>
              </a:r>
              <a:r>
                <a:rPr lang="zh-CN" altLang="en-US">
                  <a:ea typeface="楷体_GB2312" pitchFamily="49" charset="-122"/>
                </a:rPr>
                <a:t>，则存在</a:t>
              </a:r>
              <a:r>
                <a:rPr kumimoji="0" lang="en-US" altLang="zh-CN">
                  <a:ea typeface="楷体_GB2312" pitchFamily="49" charset="-122"/>
                </a:rPr>
                <a:t>h</a:t>
              </a:r>
              <a:r>
                <a:rPr kumimoji="0" lang="en-US" altLang="zh-CN" sz="2000">
                  <a:ea typeface="楷体_GB2312" pitchFamily="49" charset="-122"/>
                </a:rPr>
                <a:t>∈</a:t>
              </a:r>
              <a:r>
                <a:rPr kumimoji="0" lang="en-US" altLang="zh-CN">
                  <a:ea typeface="楷体_GB2312" pitchFamily="49" charset="-122"/>
                </a:rPr>
                <a:t>H</a:t>
              </a:r>
              <a:r>
                <a:rPr kumimoji="0" lang="zh-CN" altLang="en-US">
                  <a:latin typeface="楷体_GB2312" pitchFamily="49" charset="-122"/>
                  <a:ea typeface="楷体_GB2312" pitchFamily="49" charset="-122"/>
                </a:rPr>
                <a:t>有</a:t>
              </a:r>
              <a:r>
                <a:rPr kumimoji="0" lang="en-US" altLang="zh-CN">
                  <a:latin typeface="楷体_GB2312" pitchFamily="49" charset="-122"/>
                  <a:ea typeface="楷体_GB2312" pitchFamily="49" charset="-122"/>
                </a:rPr>
                <a:t>b</a:t>
              </a:r>
              <a:r>
                <a:rPr kumimoji="0" lang="en-US" altLang="zh-CN" i="1">
                  <a:latin typeface="楷体_GB2312" pitchFamily="49" charset="-122"/>
                  <a:ea typeface="楷体_GB2312" pitchFamily="49" charset="-122"/>
                </a:rPr>
                <a:t>=</a:t>
              </a:r>
              <a:r>
                <a:rPr kumimoji="0" lang="en-US" altLang="zh-CN">
                  <a:latin typeface="楷体_GB2312" pitchFamily="49" charset="-122"/>
                  <a:ea typeface="楷体_GB2312" pitchFamily="49" charset="-122"/>
                </a:rPr>
                <a:t>ah=ha</a:t>
              </a:r>
              <a:endParaRPr kumimoji="0" lang="zh-CN" altLang="en-US">
                <a:latin typeface="楷体_GB2312" pitchFamily="49" charset="-122"/>
                <a:ea typeface="楷体_GB2312" pitchFamily="49" charset="-122"/>
              </a:endParaRPr>
            </a:p>
          </p:txBody>
        </p:sp>
      </p:grpSp>
      <p:sp>
        <p:nvSpPr>
          <p:cNvPr id="910346" name="Rectangle 10"/>
          <p:cNvSpPr>
            <a:spLocks noChangeArrowheads="1"/>
          </p:cNvSpPr>
          <p:nvPr/>
        </p:nvSpPr>
        <p:spPr bwMode="auto">
          <a:xfrm>
            <a:off x="1549400" y="2565400"/>
            <a:ext cx="3636963" cy="519113"/>
          </a:xfrm>
          <a:prstGeom prst="rect">
            <a:avLst/>
          </a:prstGeom>
          <a:noFill/>
          <a:ln w="9525">
            <a:noFill/>
            <a:miter lim="800000"/>
            <a:headEnd/>
            <a:tailEnd/>
          </a:ln>
        </p:spPr>
        <p:txBody>
          <a:bodyPr wrap="none">
            <a:spAutoFit/>
          </a:bodyPr>
          <a:lstStyle/>
          <a:p>
            <a:r>
              <a:rPr lang="zh-CN" altLang="en-US">
                <a:latin typeface="楷体_GB2312" pitchFamily="49" charset="-122"/>
                <a:ea typeface="楷体_GB2312" pitchFamily="49" charset="-122"/>
              </a:rPr>
              <a:t>∴ </a:t>
            </a:r>
            <a:r>
              <a:rPr lang="en-US" altLang="zh-CN">
                <a:ea typeface="楷体_GB2312" pitchFamily="49" charset="-122"/>
              </a:rPr>
              <a:t>b</a:t>
            </a:r>
            <a:r>
              <a:rPr kumimoji="0" lang="en-US" altLang="zh-CN" sz="2000">
                <a:ea typeface="楷体_GB2312" pitchFamily="49" charset="-122"/>
              </a:rPr>
              <a:t>∈</a:t>
            </a:r>
            <a:r>
              <a:rPr lang="en-US" altLang="zh-CN">
                <a:ea typeface="楷体_GB2312" pitchFamily="49" charset="-122"/>
              </a:rPr>
              <a:t>Ha</a:t>
            </a:r>
            <a:r>
              <a:rPr lang="zh-CN" altLang="en-US">
                <a:ea typeface="楷体_GB2312" pitchFamily="49" charset="-122"/>
              </a:rPr>
              <a:t>。即</a:t>
            </a:r>
            <a:r>
              <a:rPr lang="en-US" altLang="zh-CN">
                <a:ea typeface="楷体_GB2312" pitchFamily="49" charset="-122"/>
              </a:rPr>
              <a:t>aH </a:t>
            </a:r>
            <a:r>
              <a:rPr lang="en-US" altLang="zh-CN">
                <a:solidFill>
                  <a:srgbClr val="333399"/>
                </a:solidFill>
                <a:ea typeface="楷体_GB2312" pitchFamily="49" charset="-122"/>
              </a:rPr>
              <a:t>⊆ </a:t>
            </a:r>
            <a:r>
              <a:rPr lang="en-US" altLang="zh-CN">
                <a:ea typeface="楷体_GB2312" pitchFamily="49" charset="-122"/>
              </a:rPr>
              <a:t>Ha</a:t>
            </a:r>
          </a:p>
        </p:txBody>
      </p:sp>
      <p:grpSp>
        <p:nvGrpSpPr>
          <p:cNvPr id="3" name="Group 14"/>
          <p:cNvGrpSpPr>
            <a:grpSpLocks/>
          </p:cNvGrpSpPr>
          <p:nvPr/>
        </p:nvGrpSpPr>
        <p:grpSpPr bwMode="auto">
          <a:xfrm>
            <a:off x="1017588" y="2997200"/>
            <a:ext cx="7299325" cy="519113"/>
            <a:chOff x="612" y="2387"/>
            <a:chExt cx="4598" cy="327"/>
          </a:xfrm>
        </p:grpSpPr>
        <p:graphicFrame>
          <p:nvGraphicFramePr>
            <p:cNvPr id="18435" name="Object 3"/>
            <p:cNvGraphicFramePr>
              <a:graphicFrameLocks noChangeAspect="1"/>
            </p:cNvGraphicFramePr>
            <p:nvPr/>
          </p:nvGraphicFramePr>
          <p:xfrm>
            <a:off x="1066" y="2423"/>
            <a:ext cx="733" cy="270"/>
          </p:xfrm>
          <a:graphic>
            <a:graphicData uri="http://schemas.openxmlformats.org/presentationml/2006/ole">
              <p:oleObj spid="_x0000_s910348" name="Equation" r:id="rId4" imgW="482400" imgH="177480" progId="">
                <p:embed/>
              </p:oleObj>
            </a:graphicData>
          </a:graphic>
        </p:graphicFrame>
        <p:sp>
          <p:nvSpPr>
            <p:cNvPr id="910360" name="Rectangle 13"/>
            <p:cNvSpPr>
              <a:spLocks noChangeArrowheads="1"/>
            </p:cNvSpPr>
            <p:nvPr/>
          </p:nvSpPr>
          <p:spPr bwMode="auto">
            <a:xfrm>
              <a:off x="612" y="2387"/>
              <a:ext cx="4598" cy="327"/>
            </a:xfrm>
            <a:prstGeom prst="rect">
              <a:avLst/>
            </a:prstGeom>
            <a:noFill/>
            <a:ln w="9525">
              <a:noFill/>
              <a:miter lim="800000"/>
              <a:headEnd/>
              <a:tailEnd/>
            </a:ln>
          </p:spPr>
          <p:txBody>
            <a:bodyPr wrap="none">
              <a:spAutoFit/>
            </a:bodyPr>
            <a:lstStyle/>
            <a:p>
              <a:r>
                <a:rPr lang="zh-CN" altLang="en-US">
                  <a:ea typeface="楷体_GB2312" pitchFamily="49" charset="-122"/>
                </a:rPr>
                <a:t>对于           ，令</a:t>
              </a:r>
              <a:r>
                <a:rPr lang="en-US" altLang="zh-CN">
                  <a:ea typeface="楷体_GB2312" pitchFamily="49" charset="-122"/>
                </a:rPr>
                <a:t>c </a:t>
              </a:r>
              <a:r>
                <a:rPr kumimoji="0" lang="en-US" altLang="zh-CN" sz="2000">
                  <a:ea typeface="楷体_GB2312" pitchFamily="49" charset="-122"/>
                </a:rPr>
                <a:t>∈</a:t>
              </a:r>
              <a:r>
                <a:rPr lang="en-US" altLang="zh-CN">
                  <a:ea typeface="楷体_GB2312" pitchFamily="49" charset="-122"/>
                </a:rPr>
                <a:t> Ha</a:t>
              </a:r>
              <a:r>
                <a:rPr lang="zh-CN" altLang="en-US">
                  <a:ea typeface="楷体_GB2312" pitchFamily="49" charset="-122"/>
                </a:rPr>
                <a:t>，则存在</a:t>
              </a:r>
              <a:r>
                <a:rPr kumimoji="0" lang="en-US" altLang="zh-CN">
                  <a:ea typeface="楷体_GB2312" pitchFamily="49" charset="-122"/>
                </a:rPr>
                <a:t>h</a:t>
              </a:r>
              <a:r>
                <a:rPr kumimoji="0" lang="en-US" altLang="zh-CN" sz="2000">
                  <a:ea typeface="楷体_GB2312" pitchFamily="49" charset="-122"/>
                </a:rPr>
                <a:t>∈</a:t>
              </a:r>
              <a:r>
                <a:rPr kumimoji="0" lang="en-US" altLang="zh-CN">
                  <a:ea typeface="楷体_GB2312" pitchFamily="49" charset="-122"/>
                </a:rPr>
                <a:t>H</a:t>
              </a:r>
              <a:r>
                <a:rPr kumimoji="0" lang="zh-CN" altLang="en-US">
                  <a:latin typeface="楷体_GB2312" pitchFamily="49" charset="-122"/>
                  <a:ea typeface="楷体_GB2312" pitchFamily="49" charset="-122"/>
                </a:rPr>
                <a:t>有</a:t>
              </a:r>
              <a:r>
                <a:rPr kumimoji="0" lang="en-US" altLang="zh-CN">
                  <a:latin typeface="楷体_GB2312" pitchFamily="49" charset="-122"/>
                  <a:ea typeface="楷体_GB2312" pitchFamily="49" charset="-122"/>
                </a:rPr>
                <a:t>c</a:t>
              </a:r>
              <a:r>
                <a:rPr kumimoji="0" lang="en-US" altLang="zh-CN" i="1">
                  <a:latin typeface="楷体_GB2312" pitchFamily="49" charset="-122"/>
                  <a:ea typeface="楷体_GB2312" pitchFamily="49" charset="-122"/>
                </a:rPr>
                <a:t>=</a:t>
              </a:r>
              <a:r>
                <a:rPr kumimoji="0" lang="en-US" altLang="zh-CN">
                  <a:latin typeface="楷体_GB2312" pitchFamily="49" charset="-122"/>
                  <a:ea typeface="楷体_GB2312" pitchFamily="49" charset="-122"/>
                </a:rPr>
                <a:t>ha=ah</a:t>
              </a:r>
              <a:endParaRPr kumimoji="0" lang="zh-CN" altLang="en-US">
                <a:latin typeface="楷体_GB2312" pitchFamily="49" charset="-122"/>
                <a:ea typeface="楷体_GB2312" pitchFamily="49" charset="-122"/>
              </a:endParaRPr>
            </a:p>
          </p:txBody>
        </p:sp>
      </p:grpSp>
      <p:sp>
        <p:nvSpPr>
          <p:cNvPr id="910351" name="Rectangle 15"/>
          <p:cNvSpPr>
            <a:spLocks noChangeArrowheads="1"/>
          </p:cNvSpPr>
          <p:nvPr/>
        </p:nvSpPr>
        <p:spPr bwMode="auto">
          <a:xfrm>
            <a:off x="1116013" y="3573463"/>
            <a:ext cx="3616325" cy="519112"/>
          </a:xfrm>
          <a:prstGeom prst="rect">
            <a:avLst/>
          </a:prstGeom>
          <a:noFill/>
          <a:ln w="9525">
            <a:noFill/>
            <a:miter lim="800000"/>
            <a:headEnd/>
            <a:tailEnd/>
          </a:ln>
        </p:spPr>
        <p:txBody>
          <a:bodyPr wrap="none">
            <a:spAutoFit/>
          </a:bodyPr>
          <a:lstStyle/>
          <a:p>
            <a:r>
              <a:rPr lang="zh-CN" altLang="en-US">
                <a:latin typeface="楷体_GB2312" pitchFamily="49" charset="-122"/>
                <a:ea typeface="楷体_GB2312" pitchFamily="49" charset="-122"/>
              </a:rPr>
              <a:t>∴ </a:t>
            </a:r>
            <a:r>
              <a:rPr lang="en-US" altLang="zh-CN">
                <a:ea typeface="楷体_GB2312" pitchFamily="49" charset="-122"/>
              </a:rPr>
              <a:t>c</a:t>
            </a:r>
            <a:r>
              <a:rPr kumimoji="0" lang="en-US" altLang="zh-CN" sz="2000">
                <a:ea typeface="楷体_GB2312" pitchFamily="49" charset="-122"/>
              </a:rPr>
              <a:t>∈</a:t>
            </a:r>
            <a:r>
              <a:rPr kumimoji="0" lang="en-US" altLang="zh-CN">
                <a:ea typeface="楷体_GB2312" pitchFamily="49" charset="-122"/>
              </a:rPr>
              <a:t>a</a:t>
            </a:r>
            <a:r>
              <a:rPr lang="en-US" altLang="zh-CN">
                <a:ea typeface="楷体_GB2312" pitchFamily="49" charset="-122"/>
              </a:rPr>
              <a:t>H</a:t>
            </a:r>
            <a:r>
              <a:rPr lang="zh-CN" altLang="en-US">
                <a:ea typeface="楷体_GB2312" pitchFamily="49" charset="-122"/>
              </a:rPr>
              <a:t>。即</a:t>
            </a:r>
            <a:r>
              <a:rPr lang="en-US" altLang="zh-CN">
                <a:ea typeface="楷体_GB2312" pitchFamily="49" charset="-122"/>
              </a:rPr>
              <a:t>Ha </a:t>
            </a:r>
            <a:r>
              <a:rPr lang="en-US" altLang="zh-CN">
                <a:solidFill>
                  <a:srgbClr val="333399"/>
                </a:solidFill>
                <a:ea typeface="楷体_GB2312" pitchFamily="49" charset="-122"/>
              </a:rPr>
              <a:t>⊆ </a:t>
            </a:r>
            <a:r>
              <a:rPr lang="en-US" altLang="zh-CN">
                <a:ea typeface="楷体_GB2312" pitchFamily="49" charset="-122"/>
              </a:rPr>
              <a:t>aH</a:t>
            </a:r>
          </a:p>
        </p:txBody>
      </p:sp>
      <p:sp>
        <p:nvSpPr>
          <p:cNvPr id="910352" name="Rectangle 16"/>
          <p:cNvSpPr>
            <a:spLocks noChangeArrowheads="1"/>
          </p:cNvSpPr>
          <p:nvPr/>
        </p:nvSpPr>
        <p:spPr bwMode="auto">
          <a:xfrm>
            <a:off x="827088" y="4076700"/>
            <a:ext cx="5586412" cy="519113"/>
          </a:xfrm>
          <a:prstGeom prst="rect">
            <a:avLst/>
          </a:prstGeom>
          <a:noFill/>
          <a:ln w="9525">
            <a:noFill/>
            <a:miter lim="800000"/>
            <a:headEnd/>
            <a:tailEnd/>
          </a:ln>
        </p:spPr>
        <p:txBody>
          <a:bodyPr wrap="none">
            <a:spAutoFit/>
          </a:bodyPr>
          <a:lstStyle/>
          <a:p>
            <a:r>
              <a:rPr lang="zh-CN" altLang="en-US" b="1">
                <a:solidFill>
                  <a:srgbClr val="0033CC"/>
                </a:solidFill>
                <a:ea typeface="楷体_GB2312" pitchFamily="49" charset="-122"/>
              </a:rPr>
              <a:t>因此，</a:t>
            </a:r>
            <a:r>
              <a:rPr lang="en-US" altLang="zh-CN">
                <a:ea typeface="楷体_GB2312" pitchFamily="49" charset="-122"/>
              </a:rPr>
              <a:t>aH=Ha</a:t>
            </a:r>
            <a:r>
              <a:rPr lang="zh-CN" altLang="en-US">
                <a:ea typeface="楷体_GB2312" pitchFamily="49" charset="-122"/>
              </a:rPr>
              <a:t>。 即</a:t>
            </a:r>
            <a:r>
              <a:rPr lang="en-US" altLang="zh-CN" b="1">
                <a:solidFill>
                  <a:srgbClr val="FF0000"/>
                </a:solidFill>
                <a:latin typeface="楷体_GB2312" pitchFamily="49" charset="-122"/>
                <a:ea typeface="楷体_GB2312" pitchFamily="49" charset="-122"/>
              </a:rPr>
              <a:t>H</a:t>
            </a:r>
            <a:r>
              <a:rPr lang="zh-CN" altLang="en-US" b="1">
                <a:solidFill>
                  <a:srgbClr val="FF0000"/>
                </a:solidFill>
                <a:latin typeface="楷体_GB2312" pitchFamily="49" charset="-122"/>
                <a:ea typeface="楷体_GB2312" pitchFamily="49" charset="-122"/>
              </a:rPr>
              <a:t>是</a:t>
            </a:r>
            <a:r>
              <a:rPr lang="en-US" altLang="zh-CN" b="1">
                <a:solidFill>
                  <a:srgbClr val="FF0000"/>
                </a:solidFill>
                <a:latin typeface="楷体_GB2312" pitchFamily="49" charset="-122"/>
                <a:ea typeface="楷体_GB2312" pitchFamily="49" charset="-122"/>
              </a:rPr>
              <a:t>G</a:t>
            </a:r>
            <a:r>
              <a:rPr lang="zh-CN" altLang="en-US" b="1">
                <a:solidFill>
                  <a:srgbClr val="FF0000"/>
                </a:solidFill>
                <a:latin typeface="楷体_GB2312" pitchFamily="49" charset="-122"/>
                <a:ea typeface="楷体_GB2312" pitchFamily="49" charset="-122"/>
              </a:rPr>
              <a:t>的正规子群</a:t>
            </a:r>
          </a:p>
        </p:txBody>
      </p:sp>
      <p:sp>
        <p:nvSpPr>
          <p:cNvPr id="910353" name="Text Box 15"/>
          <p:cNvSpPr txBox="1">
            <a:spLocks noChangeArrowheads="1"/>
          </p:cNvSpPr>
          <p:nvPr/>
        </p:nvSpPr>
        <p:spPr bwMode="auto">
          <a:xfrm>
            <a:off x="684213" y="4794250"/>
            <a:ext cx="6983412" cy="579438"/>
          </a:xfrm>
          <a:prstGeom prst="rect">
            <a:avLst/>
          </a:prstGeom>
          <a:noFill/>
          <a:ln w="9525">
            <a:noFill/>
            <a:miter lim="800000"/>
            <a:headEnd/>
            <a:tailEnd/>
          </a:ln>
        </p:spPr>
        <p:txBody>
          <a:bodyPr>
            <a:spAutoFit/>
          </a:bodyPr>
          <a:lstStyle/>
          <a:p>
            <a:pPr>
              <a:spcBef>
                <a:spcPct val="50000"/>
              </a:spcBef>
            </a:pPr>
            <a:r>
              <a:rPr lang="zh-CN" altLang="en-US" sz="3200" b="1">
                <a:solidFill>
                  <a:srgbClr val="FF0000"/>
                </a:solidFill>
                <a:latin typeface="楷体_GB2312" pitchFamily="49" charset="-122"/>
                <a:ea typeface="楷体_GB2312" pitchFamily="49" charset="-122"/>
              </a:rPr>
              <a:t>注</a:t>
            </a:r>
            <a:r>
              <a:rPr lang="en-US" altLang="zh-CN" sz="3200" b="1">
                <a:solidFill>
                  <a:srgbClr val="FF0000"/>
                </a:solidFill>
                <a:latin typeface="楷体_GB2312" pitchFamily="49" charset="-122"/>
                <a:ea typeface="楷体_GB2312" pitchFamily="49" charset="-122"/>
              </a:rPr>
              <a:t>2</a:t>
            </a:r>
            <a:r>
              <a:rPr lang="zh-CN" altLang="en-US" sz="3200" b="1">
                <a:latin typeface="楷体_GB2312" pitchFamily="49" charset="-122"/>
                <a:ea typeface="楷体_GB2312" pitchFamily="49" charset="-122"/>
              </a:rPr>
              <a:t>：</a:t>
            </a:r>
            <a:r>
              <a:rPr lang="zh-CN" altLang="en-US" sz="3200" b="1">
                <a:solidFill>
                  <a:srgbClr val="0033CC"/>
                </a:solidFill>
                <a:latin typeface="楷体_GB2312" pitchFamily="49" charset="-122"/>
                <a:ea typeface="楷体_GB2312" pitchFamily="49" charset="-122"/>
              </a:rPr>
              <a:t>循环群的任意子群为正规子群</a:t>
            </a:r>
            <a:r>
              <a:rPr lang="zh-CN" altLang="en-US" sz="3200" b="1">
                <a:latin typeface="楷体_GB2312" pitchFamily="49" charset="-122"/>
                <a:ea typeface="楷体_GB2312" pitchFamily="49" charset="-122"/>
              </a:rPr>
              <a:t>。</a:t>
            </a:r>
            <a:r>
              <a:rPr lang="zh-CN" altLang="en-US" sz="3200">
                <a:latin typeface="楷体_GB2312" pitchFamily="49" charset="-122"/>
                <a:ea typeface="楷体_GB2312" pitchFamily="49" charset="-122"/>
              </a:rPr>
              <a:t> </a:t>
            </a:r>
          </a:p>
        </p:txBody>
      </p:sp>
      <p:sp>
        <p:nvSpPr>
          <p:cNvPr id="910354" name="矩形 9"/>
          <p:cNvSpPr>
            <a:spLocks noChangeArrowheads="1"/>
          </p:cNvSpPr>
          <p:nvPr/>
        </p:nvSpPr>
        <p:spPr bwMode="auto">
          <a:xfrm>
            <a:off x="684213" y="5445125"/>
            <a:ext cx="7272337" cy="579438"/>
          </a:xfrm>
          <a:prstGeom prst="rect">
            <a:avLst/>
          </a:prstGeom>
          <a:noFill/>
          <a:ln w="9525">
            <a:noFill/>
            <a:miter lim="800000"/>
            <a:headEnd/>
            <a:tailEnd/>
          </a:ln>
        </p:spPr>
        <p:txBody>
          <a:bodyPr>
            <a:spAutoFit/>
          </a:bodyPr>
          <a:lstStyle/>
          <a:p>
            <a:pPr>
              <a:spcBef>
                <a:spcPct val="50000"/>
              </a:spcBef>
            </a:pPr>
            <a:r>
              <a:rPr lang="zh-CN" altLang="en-US" sz="3200" b="1">
                <a:solidFill>
                  <a:srgbClr val="FF0000"/>
                </a:solidFill>
                <a:latin typeface="楷体_GB2312" pitchFamily="49" charset="-122"/>
                <a:ea typeface="楷体_GB2312" pitchFamily="49" charset="-122"/>
              </a:rPr>
              <a:t>注</a:t>
            </a:r>
            <a:r>
              <a:rPr lang="en-US" altLang="zh-CN" sz="3200" b="1">
                <a:solidFill>
                  <a:srgbClr val="FF0000"/>
                </a:solidFill>
                <a:latin typeface="楷体_GB2312" pitchFamily="49" charset="-122"/>
                <a:ea typeface="楷体_GB2312" pitchFamily="49" charset="-122"/>
              </a:rPr>
              <a:t>3</a:t>
            </a:r>
            <a:r>
              <a:rPr lang="zh-CN" altLang="en-US" sz="3200" b="1">
                <a:latin typeface="楷体_GB2312" pitchFamily="49" charset="-122"/>
                <a:ea typeface="楷体_GB2312" pitchFamily="49" charset="-122"/>
              </a:rPr>
              <a:t>：指数为</a:t>
            </a:r>
            <a:r>
              <a:rPr lang="en-US" altLang="zh-CN" sz="3200" b="1">
                <a:latin typeface="楷体_GB2312" pitchFamily="49" charset="-122"/>
                <a:ea typeface="楷体_GB2312" pitchFamily="49" charset="-122"/>
              </a:rPr>
              <a:t>2</a:t>
            </a:r>
            <a:r>
              <a:rPr lang="zh-CN" altLang="en-US" sz="3200" b="1">
                <a:latin typeface="楷体_GB2312" pitchFamily="49" charset="-122"/>
                <a:ea typeface="楷体_GB2312" pitchFamily="49" charset="-122"/>
              </a:rPr>
              <a:t>的子群一定为正规子群。 </a:t>
            </a:r>
          </a:p>
        </p:txBody>
      </p:sp>
      <p:sp>
        <p:nvSpPr>
          <p:cNvPr id="811022" name="矩形 9"/>
          <p:cNvSpPr>
            <a:spLocks noChangeArrowheads="1"/>
          </p:cNvSpPr>
          <p:nvPr/>
        </p:nvSpPr>
        <p:spPr bwMode="auto">
          <a:xfrm>
            <a:off x="1187450" y="6092825"/>
            <a:ext cx="7632700" cy="519113"/>
          </a:xfrm>
          <a:prstGeom prst="rect">
            <a:avLst/>
          </a:prstGeom>
          <a:noFill/>
          <a:ln w="9525">
            <a:noFill/>
            <a:miter lim="800000"/>
            <a:headEnd/>
            <a:tailEnd/>
          </a:ln>
        </p:spPr>
        <p:txBody>
          <a:bodyPr>
            <a:spAutoFit/>
          </a:bodyPr>
          <a:lstStyle/>
          <a:p>
            <a:pPr>
              <a:spcBef>
                <a:spcPct val="50000"/>
              </a:spcBef>
            </a:pPr>
            <a:r>
              <a:rPr lang="zh-CN" altLang="en-US" b="1">
                <a:solidFill>
                  <a:srgbClr val="0033CC"/>
                </a:solidFill>
                <a:latin typeface="楷体_GB2312" pitchFamily="49" charset="-122"/>
                <a:ea typeface="楷体_GB2312" pitchFamily="49" charset="-122"/>
              </a:rPr>
              <a:t>∵指数为</a:t>
            </a:r>
            <a:r>
              <a:rPr lang="en-US" altLang="zh-CN" b="1">
                <a:solidFill>
                  <a:srgbClr val="0033CC"/>
                </a:solidFill>
                <a:latin typeface="楷体_GB2312" pitchFamily="49" charset="-122"/>
                <a:ea typeface="楷体_GB2312" pitchFamily="49" charset="-122"/>
              </a:rPr>
              <a:t>2</a:t>
            </a:r>
            <a:r>
              <a:rPr lang="zh-CN" altLang="en-US" b="1">
                <a:solidFill>
                  <a:srgbClr val="0033CC"/>
                </a:solidFill>
                <a:latin typeface="楷体_GB2312" pitchFamily="49" charset="-122"/>
                <a:ea typeface="楷体_GB2312" pitchFamily="49" charset="-122"/>
              </a:rPr>
              <a:t>的子群</a:t>
            </a:r>
            <a:r>
              <a:rPr lang="en-US" altLang="zh-CN" b="1">
                <a:solidFill>
                  <a:srgbClr val="0033CC"/>
                </a:solidFill>
                <a:latin typeface="楷体_GB2312" pitchFamily="49" charset="-122"/>
                <a:ea typeface="楷体_GB2312" pitchFamily="49" charset="-122"/>
              </a:rPr>
              <a:t>H</a:t>
            </a:r>
            <a:r>
              <a:rPr lang="zh-CN" altLang="en-US" b="1">
                <a:solidFill>
                  <a:srgbClr val="0033CC"/>
                </a:solidFill>
                <a:latin typeface="楷体_GB2312" pitchFamily="49" charset="-122"/>
                <a:ea typeface="楷体_GB2312" pitchFamily="49" charset="-122"/>
              </a:rPr>
              <a:t>只有</a:t>
            </a:r>
            <a:r>
              <a:rPr lang="en-US" altLang="zh-CN" b="1">
                <a:solidFill>
                  <a:srgbClr val="0033CC"/>
                </a:solidFill>
                <a:latin typeface="楷体_GB2312" pitchFamily="49" charset="-122"/>
                <a:ea typeface="楷体_GB2312" pitchFamily="49" charset="-122"/>
              </a:rPr>
              <a:t>2</a:t>
            </a:r>
            <a:r>
              <a:rPr lang="zh-CN" altLang="en-US" b="1">
                <a:solidFill>
                  <a:srgbClr val="0033CC"/>
                </a:solidFill>
                <a:latin typeface="楷体_GB2312" pitchFamily="49" charset="-122"/>
                <a:ea typeface="楷体_GB2312" pitchFamily="49" charset="-122"/>
              </a:rPr>
              <a:t>个不同的陪集</a:t>
            </a:r>
            <a:r>
              <a:rPr lang="en-US" altLang="zh-CN" b="1">
                <a:solidFill>
                  <a:srgbClr val="0033CC"/>
                </a:solidFill>
                <a:latin typeface="楷体_GB2312" pitchFamily="49" charset="-122"/>
                <a:ea typeface="楷体_GB2312" pitchFamily="49" charset="-122"/>
              </a:rPr>
              <a:t>H</a:t>
            </a:r>
            <a:r>
              <a:rPr lang="zh-CN" altLang="en-US" b="1">
                <a:solidFill>
                  <a:srgbClr val="0033CC"/>
                </a:solidFill>
                <a:latin typeface="楷体_GB2312" pitchFamily="49" charset="-122"/>
                <a:ea typeface="楷体_GB2312" pitchFamily="49" charset="-122"/>
              </a:rPr>
              <a:t>、</a:t>
            </a:r>
            <a:r>
              <a:rPr lang="en-US" altLang="zh-CN" b="1">
                <a:solidFill>
                  <a:srgbClr val="0033CC"/>
                </a:solidFill>
                <a:latin typeface="楷体_GB2312" pitchFamily="49" charset="-122"/>
                <a:ea typeface="楷体_GB2312" pitchFamily="49" charset="-122"/>
              </a:rPr>
              <a:t>G-H</a:t>
            </a:r>
            <a:r>
              <a:rPr lang="zh-CN" altLang="en-US" b="1">
                <a:solidFill>
                  <a:srgbClr val="0033CC"/>
                </a:solidFill>
                <a:latin typeface="楷体_GB2312" pitchFamily="49" charset="-122"/>
                <a:ea typeface="楷体_GB2312" pitchFamily="49" charset="-122"/>
              </a:rPr>
              <a:t> </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0342"/>
                                        </p:tgtEl>
                                        <p:attrNameLst>
                                          <p:attrName>style.visibility</p:attrName>
                                        </p:attrNameLst>
                                      </p:cBhvr>
                                      <p:to>
                                        <p:strVal val="visible"/>
                                      </p:to>
                                    </p:set>
                                    <p:animEffect transition="in" filter="blinds(horizontal)">
                                      <p:cBhvr>
                                        <p:cTn id="7" dur="500"/>
                                        <p:tgtEl>
                                          <p:spTgt spid="9103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0345"/>
                                        </p:tgtEl>
                                        <p:attrNameLst>
                                          <p:attrName>style.visibility</p:attrName>
                                        </p:attrNameLst>
                                      </p:cBhvr>
                                      <p:to>
                                        <p:strVal val="visible"/>
                                      </p:to>
                                    </p:set>
                                    <p:animEffect transition="in" filter="blinds(horizontal)">
                                      <p:cBhvr>
                                        <p:cTn id="12" dur="500"/>
                                        <p:tgtEl>
                                          <p:spTgt spid="9103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0346"/>
                                        </p:tgtEl>
                                        <p:attrNameLst>
                                          <p:attrName>style.visibility</p:attrName>
                                        </p:attrNameLst>
                                      </p:cBhvr>
                                      <p:to>
                                        <p:strVal val="visible"/>
                                      </p:to>
                                    </p:set>
                                    <p:animEffect transition="in" filter="blinds(horizontal)">
                                      <p:cBhvr>
                                        <p:cTn id="17" dur="500"/>
                                        <p:tgtEl>
                                          <p:spTgt spid="9103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10351"/>
                                        </p:tgtEl>
                                        <p:attrNameLst>
                                          <p:attrName>style.visibility</p:attrName>
                                        </p:attrNameLst>
                                      </p:cBhvr>
                                      <p:to>
                                        <p:strVal val="visible"/>
                                      </p:to>
                                    </p:set>
                                    <p:animEffect transition="in" filter="blinds(horizontal)">
                                      <p:cBhvr>
                                        <p:cTn id="27" dur="500"/>
                                        <p:tgtEl>
                                          <p:spTgt spid="91035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10352"/>
                                        </p:tgtEl>
                                        <p:attrNameLst>
                                          <p:attrName>style.visibility</p:attrName>
                                        </p:attrNameLst>
                                      </p:cBhvr>
                                      <p:to>
                                        <p:strVal val="visible"/>
                                      </p:to>
                                    </p:set>
                                    <p:animEffect transition="in" filter="blinds(horizontal)">
                                      <p:cBhvr>
                                        <p:cTn id="32" dur="500"/>
                                        <p:tgtEl>
                                          <p:spTgt spid="91035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1" nodeType="clickEffect">
                                  <p:stCondLst>
                                    <p:cond delay="0"/>
                                  </p:stCondLst>
                                  <p:childTnLst>
                                    <p:set>
                                      <p:cBhvr>
                                        <p:cTn id="36" dur="1" fill="hold">
                                          <p:stCondLst>
                                            <p:cond delay="0"/>
                                          </p:stCondLst>
                                        </p:cTn>
                                        <p:tgtEl>
                                          <p:spTgt spid="910353"/>
                                        </p:tgtEl>
                                        <p:attrNameLst>
                                          <p:attrName>style.visibility</p:attrName>
                                        </p:attrNameLst>
                                      </p:cBhvr>
                                      <p:to>
                                        <p:strVal val="visible"/>
                                      </p:to>
                                    </p:set>
                                    <p:animEffect transition="in" filter="blinds(horizontal)">
                                      <p:cBhvr>
                                        <p:cTn id="37" dur="500"/>
                                        <p:tgtEl>
                                          <p:spTgt spid="91035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10354"/>
                                        </p:tgtEl>
                                        <p:attrNameLst>
                                          <p:attrName>style.visibility</p:attrName>
                                        </p:attrNameLst>
                                      </p:cBhvr>
                                      <p:to>
                                        <p:strVal val="visible"/>
                                      </p:to>
                                    </p:set>
                                    <p:animEffect transition="in" filter="blinds(horizontal)">
                                      <p:cBhvr>
                                        <p:cTn id="42" dur="500"/>
                                        <p:tgtEl>
                                          <p:spTgt spid="910354"/>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811022"/>
                                        </p:tgtEl>
                                        <p:attrNameLst>
                                          <p:attrName>style.visibility</p:attrName>
                                        </p:attrNameLst>
                                      </p:cBhvr>
                                      <p:to>
                                        <p:strVal val="visible"/>
                                      </p:to>
                                    </p:set>
                                    <p:anim calcmode="lin" valueType="num">
                                      <p:cBhvr additive="base">
                                        <p:cTn id="47" dur="500" fill="hold"/>
                                        <p:tgtEl>
                                          <p:spTgt spid="811022"/>
                                        </p:tgtEl>
                                        <p:attrNameLst>
                                          <p:attrName>ppt_x</p:attrName>
                                        </p:attrNameLst>
                                      </p:cBhvr>
                                      <p:tavLst>
                                        <p:tav tm="0">
                                          <p:val>
                                            <p:strVal val="#ppt_x"/>
                                          </p:val>
                                        </p:tav>
                                        <p:tav tm="100000">
                                          <p:val>
                                            <p:strVal val="#ppt_x"/>
                                          </p:val>
                                        </p:tav>
                                      </p:tavLst>
                                    </p:anim>
                                    <p:anim calcmode="lin" valueType="num">
                                      <p:cBhvr additive="base">
                                        <p:cTn id="48" dur="500" fill="hold"/>
                                        <p:tgtEl>
                                          <p:spTgt spid="8110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42" grpId="0"/>
      <p:bldP spid="910346" grpId="0"/>
      <p:bldP spid="910351" grpId="0"/>
      <p:bldP spid="910352" grpId="0"/>
      <p:bldP spid="910353" grpId="1"/>
      <p:bldP spid="910354" grpId="0"/>
      <p:bldP spid="8110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a:hlinkClick r:id="rId4" action="ppaction://hlinksldjump"/>
          </p:cNvPr>
          <p:cNvSpPr>
            <a:spLocks noChangeArrowheads="1"/>
          </p:cNvSpPr>
          <p:nvPr/>
        </p:nvSpPr>
        <p:spPr bwMode="auto">
          <a:xfrm>
            <a:off x="357188" y="1357313"/>
            <a:ext cx="8786812" cy="4581525"/>
          </a:xfrm>
          <a:prstGeom prst="rect">
            <a:avLst/>
          </a:prstGeom>
          <a:noFill/>
          <a:ln w="9525">
            <a:noFill/>
            <a:miter lim="800000"/>
            <a:headEnd/>
            <a:tailEnd/>
          </a:ln>
          <a:effectLst/>
        </p:spPr>
        <p:txBody>
          <a:bodyPr>
            <a:spAutoFit/>
          </a:bodyPr>
          <a:lstStyle/>
          <a:p>
            <a:pPr>
              <a:lnSpc>
                <a:spcPct val="150000"/>
              </a:lnSpc>
              <a:buSzPct val="90000"/>
              <a:buFont typeface="Wingdings" pitchFamily="2" charset="2"/>
              <a:buChar char="Ø"/>
              <a:defRPr/>
            </a:pPr>
            <a:r>
              <a:rPr kumimoji="0" lang="zh-CN" altLang="en-US" b="1">
                <a:solidFill>
                  <a:srgbClr val="C00000"/>
                </a:solidFill>
                <a:latin typeface="楷体_GB2312" pitchFamily="49" charset="-122"/>
                <a:ea typeface="楷体_GB2312" pitchFamily="49" charset="-122"/>
              </a:rPr>
              <a:t>常见基本代数运算</a:t>
            </a:r>
          </a:p>
          <a:p>
            <a:pPr>
              <a:lnSpc>
                <a:spcPct val="150000"/>
              </a:lnSpc>
              <a:defRPr/>
            </a:pPr>
            <a:r>
              <a:rPr kumimoji="0" lang="zh-CN" altLang="en-US" b="1">
                <a:latin typeface="楷体_GB2312" pitchFamily="49" charset="-122"/>
                <a:ea typeface="楷体_GB2312" pitchFamily="49" charset="-122"/>
              </a:rPr>
              <a:t>（</a:t>
            </a:r>
            <a:r>
              <a:rPr kumimoji="0" lang="en-US" altLang="zh-CN" b="1">
                <a:latin typeface="楷体_GB2312" pitchFamily="49" charset="-122"/>
                <a:ea typeface="楷体_GB2312" pitchFamily="49" charset="-122"/>
              </a:rPr>
              <a:t>1</a:t>
            </a:r>
            <a:r>
              <a:rPr kumimoji="0" lang="zh-CN" altLang="en-US" b="1">
                <a:latin typeface="楷体_GB2312" pitchFamily="49" charset="-122"/>
                <a:ea typeface="楷体_GB2312" pitchFamily="49" charset="-122"/>
              </a:rPr>
              <a:t>）自然数集  上的</a:t>
            </a:r>
            <a:r>
              <a:rPr kumimoji="0" lang="zh-CN" altLang="en-US" b="1">
                <a:solidFill>
                  <a:srgbClr val="0033CC"/>
                </a:solidFill>
                <a:latin typeface="楷体_GB2312" pitchFamily="49" charset="-122"/>
                <a:ea typeface="楷体_GB2312" pitchFamily="49" charset="-122"/>
              </a:rPr>
              <a:t>加法</a:t>
            </a:r>
            <a:r>
              <a:rPr kumimoji="0" lang="zh-CN" altLang="en-US" b="1">
                <a:latin typeface="楷体_GB2312" pitchFamily="49" charset="-122"/>
                <a:ea typeface="楷体_GB2312" pitchFamily="49" charset="-122"/>
              </a:rPr>
              <a:t>、</a:t>
            </a:r>
            <a:r>
              <a:rPr kumimoji="0" lang="zh-CN" altLang="en-US" b="1">
                <a:solidFill>
                  <a:srgbClr val="0033CC"/>
                </a:solidFill>
                <a:latin typeface="楷体_GB2312" pitchFamily="49" charset="-122"/>
                <a:ea typeface="楷体_GB2312" pitchFamily="49" charset="-122"/>
              </a:rPr>
              <a:t>乘法</a:t>
            </a:r>
            <a:r>
              <a:rPr kumimoji="0" lang="zh-CN" altLang="en-US" b="1">
                <a:latin typeface="楷体_GB2312" pitchFamily="49" charset="-122"/>
                <a:ea typeface="楷体_GB2312" pitchFamily="49" charset="-122"/>
              </a:rPr>
              <a:t>运算；</a:t>
            </a:r>
            <a:endParaRPr kumimoji="0" lang="en-US" altLang="zh-CN" b="1">
              <a:latin typeface="楷体_GB2312" pitchFamily="49" charset="-122"/>
              <a:ea typeface="楷体_GB2312" pitchFamily="49" charset="-122"/>
            </a:endParaRPr>
          </a:p>
          <a:p>
            <a:pPr>
              <a:lnSpc>
                <a:spcPct val="150000"/>
              </a:lnSpc>
              <a:defRPr/>
            </a:pPr>
            <a:r>
              <a:rPr kumimoji="0" lang="zh-CN" altLang="en-US" b="1">
                <a:latin typeface="楷体_GB2312" pitchFamily="49" charset="-122"/>
                <a:ea typeface="楷体_GB2312" pitchFamily="49" charset="-122"/>
              </a:rPr>
              <a:t>（</a:t>
            </a:r>
            <a:r>
              <a:rPr kumimoji="0" lang="en-US" altLang="zh-CN" b="1">
                <a:latin typeface="楷体_GB2312" pitchFamily="49" charset="-122"/>
                <a:ea typeface="楷体_GB2312" pitchFamily="49" charset="-122"/>
              </a:rPr>
              <a:t>2</a:t>
            </a:r>
            <a:r>
              <a:rPr kumimoji="0" lang="zh-CN" altLang="en-US" b="1">
                <a:latin typeface="楷体_GB2312" pitchFamily="49" charset="-122"/>
                <a:ea typeface="楷体_GB2312" pitchFamily="49" charset="-122"/>
              </a:rPr>
              <a:t>）整数集  上的</a:t>
            </a:r>
            <a:r>
              <a:rPr kumimoji="0" lang="zh-CN" altLang="en-US" b="1">
                <a:solidFill>
                  <a:srgbClr val="0033CC"/>
                </a:solidFill>
                <a:latin typeface="楷体_GB2312" pitchFamily="49" charset="-122"/>
                <a:ea typeface="楷体_GB2312" pitchFamily="49" charset="-122"/>
              </a:rPr>
              <a:t>加法</a:t>
            </a:r>
            <a:r>
              <a:rPr kumimoji="0" lang="zh-CN" altLang="en-US" b="1">
                <a:latin typeface="楷体_GB2312" pitchFamily="49" charset="-122"/>
                <a:ea typeface="楷体_GB2312" pitchFamily="49" charset="-122"/>
              </a:rPr>
              <a:t>、</a:t>
            </a:r>
            <a:r>
              <a:rPr kumimoji="0" lang="zh-CN" altLang="en-US" b="1">
                <a:solidFill>
                  <a:srgbClr val="0033CC"/>
                </a:solidFill>
                <a:latin typeface="楷体_GB2312" pitchFamily="49" charset="-122"/>
                <a:ea typeface="楷体_GB2312" pitchFamily="49" charset="-122"/>
              </a:rPr>
              <a:t>减法</a:t>
            </a:r>
            <a:r>
              <a:rPr kumimoji="0" lang="zh-CN" altLang="en-US" b="1">
                <a:latin typeface="楷体_GB2312" pitchFamily="49" charset="-122"/>
                <a:ea typeface="楷体_GB2312" pitchFamily="49" charset="-122"/>
              </a:rPr>
              <a:t>与</a:t>
            </a:r>
            <a:r>
              <a:rPr kumimoji="0" lang="zh-CN" altLang="en-US" b="1">
                <a:solidFill>
                  <a:srgbClr val="0033CC"/>
                </a:solidFill>
                <a:latin typeface="楷体_GB2312" pitchFamily="49" charset="-122"/>
                <a:ea typeface="楷体_GB2312" pitchFamily="49" charset="-122"/>
              </a:rPr>
              <a:t>乘法</a:t>
            </a:r>
            <a:r>
              <a:rPr kumimoji="0" lang="zh-CN" altLang="en-US" b="1">
                <a:latin typeface="楷体_GB2312" pitchFamily="49" charset="-122"/>
                <a:ea typeface="楷体_GB2312" pitchFamily="49" charset="-122"/>
              </a:rPr>
              <a:t>运算；</a:t>
            </a:r>
          </a:p>
          <a:p>
            <a:pPr>
              <a:lnSpc>
                <a:spcPct val="150000"/>
              </a:lnSpc>
              <a:defRPr/>
            </a:pPr>
            <a:r>
              <a:rPr kumimoji="0" lang="zh-CN" altLang="en-US" b="1">
                <a:latin typeface="楷体_GB2312" pitchFamily="49" charset="-122"/>
                <a:ea typeface="楷体_GB2312" pitchFamily="49" charset="-122"/>
              </a:rPr>
              <a:t>（</a:t>
            </a:r>
            <a:r>
              <a:rPr kumimoji="0" lang="en-US" altLang="zh-CN" b="1">
                <a:latin typeface="楷体_GB2312" pitchFamily="49" charset="-122"/>
                <a:ea typeface="楷体_GB2312" pitchFamily="49" charset="-122"/>
              </a:rPr>
              <a:t>3</a:t>
            </a:r>
            <a:r>
              <a:rPr kumimoji="0" lang="zh-CN" altLang="en-US" b="1">
                <a:latin typeface="楷体_GB2312" pitchFamily="49" charset="-122"/>
                <a:ea typeface="楷体_GB2312" pitchFamily="49" charset="-122"/>
              </a:rPr>
              <a:t>）有理数集  上的</a:t>
            </a:r>
            <a:r>
              <a:rPr kumimoji="0" lang="zh-CN" altLang="en-US" b="1">
                <a:solidFill>
                  <a:srgbClr val="0033CC"/>
                </a:solidFill>
                <a:latin typeface="楷体_GB2312" pitchFamily="49" charset="-122"/>
                <a:ea typeface="楷体_GB2312" pitchFamily="49" charset="-122"/>
              </a:rPr>
              <a:t>加法</a:t>
            </a:r>
            <a:r>
              <a:rPr kumimoji="0" lang="zh-CN" altLang="en-US" b="1">
                <a:latin typeface="楷体_GB2312" pitchFamily="49" charset="-122"/>
                <a:ea typeface="楷体_GB2312" pitchFamily="49" charset="-122"/>
              </a:rPr>
              <a:t>、</a:t>
            </a:r>
            <a:r>
              <a:rPr kumimoji="0" lang="zh-CN" altLang="en-US" b="1">
                <a:solidFill>
                  <a:srgbClr val="0033CC"/>
                </a:solidFill>
                <a:latin typeface="楷体_GB2312" pitchFamily="49" charset="-122"/>
                <a:ea typeface="楷体_GB2312" pitchFamily="49" charset="-122"/>
              </a:rPr>
              <a:t>减法</a:t>
            </a:r>
            <a:r>
              <a:rPr kumimoji="0" lang="zh-CN" altLang="en-US" b="1">
                <a:latin typeface="楷体_GB2312" pitchFamily="49" charset="-122"/>
                <a:ea typeface="楷体_GB2312" pitchFamily="49" charset="-122"/>
              </a:rPr>
              <a:t>和</a:t>
            </a:r>
            <a:r>
              <a:rPr kumimoji="0" lang="zh-CN" altLang="en-US" b="1">
                <a:solidFill>
                  <a:srgbClr val="0033CC"/>
                </a:solidFill>
                <a:latin typeface="楷体_GB2312" pitchFamily="49" charset="-122"/>
                <a:ea typeface="楷体_GB2312" pitchFamily="49" charset="-122"/>
              </a:rPr>
              <a:t>乘法</a:t>
            </a:r>
            <a:r>
              <a:rPr kumimoji="0" lang="zh-CN" altLang="en-US" b="1">
                <a:latin typeface="楷体_GB2312" pitchFamily="49" charset="-122"/>
                <a:ea typeface="楷体_GB2312" pitchFamily="49" charset="-122"/>
              </a:rPr>
              <a:t>运算；</a:t>
            </a:r>
          </a:p>
          <a:p>
            <a:pPr>
              <a:lnSpc>
                <a:spcPct val="150000"/>
              </a:lnSpc>
              <a:defRPr/>
            </a:pPr>
            <a:r>
              <a:rPr kumimoji="0" lang="zh-CN" altLang="en-US" b="1">
                <a:latin typeface="楷体_GB2312" pitchFamily="49" charset="-122"/>
                <a:ea typeface="楷体_GB2312" pitchFamily="49" charset="-122"/>
              </a:rPr>
              <a:t>（</a:t>
            </a:r>
            <a:r>
              <a:rPr kumimoji="0" lang="en-US" altLang="zh-CN" b="1">
                <a:latin typeface="楷体_GB2312" pitchFamily="49" charset="-122"/>
                <a:ea typeface="楷体_GB2312" pitchFamily="49" charset="-122"/>
              </a:rPr>
              <a:t>4</a:t>
            </a:r>
            <a:r>
              <a:rPr kumimoji="0" lang="zh-CN" altLang="en-US" b="1">
                <a:latin typeface="楷体_GB2312" pitchFamily="49" charset="-122"/>
                <a:ea typeface="楷体_GB2312" pitchFamily="49" charset="-122"/>
              </a:rPr>
              <a:t>）非零有理数集  上的</a:t>
            </a:r>
            <a:r>
              <a:rPr kumimoji="0" lang="zh-CN" altLang="en-US" b="1">
                <a:solidFill>
                  <a:srgbClr val="0033CC"/>
                </a:solidFill>
                <a:latin typeface="楷体_GB2312" pitchFamily="49" charset="-122"/>
                <a:ea typeface="楷体_GB2312" pitchFamily="49" charset="-122"/>
              </a:rPr>
              <a:t>乘法</a:t>
            </a:r>
            <a:r>
              <a:rPr kumimoji="0" lang="zh-CN" altLang="en-US" b="1">
                <a:latin typeface="楷体_GB2312" pitchFamily="49" charset="-122"/>
                <a:ea typeface="楷体_GB2312" pitchFamily="49" charset="-122"/>
              </a:rPr>
              <a:t>与</a:t>
            </a:r>
            <a:r>
              <a:rPr kumimoji="0" lang="zh-CN" altLang="en-US" b="1">
                <a:solidFill>
                  <a:srgbClr val="0033CC"/>
                </a:solidFill>
                <a:latin typeface="楷体_GB2312" pitchFamily="49" charset="-122"/>
                <a:ea typeface="楷体_GB2312" pitchFamily="49" charset="-122"/>
              </a:rPr>
              <a:t>除法</a:t>
            </a:r>
            <a:r>
              <a:rPr kumimoji="0" lang="zh-CN" altLang="en-US" b="1">
                <a:latin typeface="楷体_GB2312" pitchFamily="49" charset="-122"/>
                <a:ea typeface="楷体_GB2312" pitchFamily="49" charset="-122"/>
              </a:rPr>
              <a:t>运算；</a:t>
            </a:r>
          </a:p>
          <a:p>
            <a:pPr>
              <a:lnSpc>
                <a:spcPct val="150000"/>
              </a:lnSpc>
              <a:defRPr/>
            </a:pPr>
            <a:r>
              <a:rPr kumimoji="0" lang="zh-CN" altLang="en-US" b="1">
                <a:latin typeface="楷体_GB2312" pitchFamily="49" charset="-122"/>
                <a:ea typeface="楷体_GB2312" pitchFamily="49" charset="-122"/>
              </a:rPr>
              <a:t>（</a:t>
            </a:r>
            <a:r>
              <a:rPr kumimoji="0" lang="en-US" altLang="zh-CN" b="1">
                <a:latin typeface="楷体_GB2312" pitchFamily="49" charset="-122"/>
                <a:ea typeface="楷体_GB2312" pitchFamily="49" charset="-122"/>
              </a:rPr>
              <a:t>5</a:t>
            </a:r>
            <a:r>
              <a:rPr kumimoji="0" lang="zh-CN" altLang="en-US" b="1">
                <a:latin typeface="楷体_GB2312" pitchFamily="49" charset="-122"/>
                <a:ea typeface="楷体_GB2312" pitchFamily="49" charset="-122"/>
              </a:rPr>
              <a:t>）有理数、实数上</a:t>
            </a:r>
            <a:r>
              <a:rPr kumimoji="0" lang="zh-CN" altLang="en-US" b="1">
                <a:solidFill>
                  <a:srgbClr val="0033CC"/>
                </a:solidFill>
                <a:latin typeface="楷体_GB2312" pitchFamily="49" charset="-122"/>
                <a:ea typeface="楷体_GB2312" pitchFamily="49" charset="-122"/>
              </a:rPr>
              <a:t>全体</a:t>
            </a:r>
            <a:r>
              <a:rPr kumimoji="0" lang="en-US" altLang="zh-CN" b="1">
                <a:solidFill>
                  <a:srgbClr val="0033CC"/>
                </a:solidFill>
                <a:latin typeface="楷体_GB2312" pitchFamily="49" charset="-122"/>
                <a:ea typeface="楷体_GB2312" pitchFamily="49" charset="-122"/>
              </a:rPr>
              <a:t>n</a:t>
            </a:r>
            <a:r>
              <a:rPr kumimoji="0" lang="zh-CN" altLang="en-US" b="1">
                <a:solidFill>
                  <a:srgbClr val="0033CC"/>
                </a:solidFill>
                <a:latin typeface="楷体_GB2312" pitchFamily="49" charset="-122"/>
                <a:ea typeface="楷体_GB2312" pitchFamily="49" charset="-122"/>
              </a:rPr>
              <a:t>阶方阵</a:t>
            </a:r>
            <a:r>
              <a:rPr kumimoji="0" lang="zh-CN" altLang="en-US" b="1">
                <a:latin typeface="楷体_GB2312" pitchFamily="49" charset="-122"/>
                <a:ea typeface="楷体_GB2312" pitchFamily="49" charset="-122"/>
              </a:rPr>
              <a:t>的</a:t>
            </a:r>
            <a:r>
              <a:rPr kumimoji="0" lang="zh-CN" altLang="en-US" b="1">
                <a:solidFill>
                  <a:srgbClr val="CC0099"/>
                </a:solidFill>
                <a:latin typeface="楷体_GB2312" pitchFamily="49" charset="-122"/>
                <a:ea typeface="楷体_GB2312" pitchFamily="49" charset="-122"/>
              </a:rPr>
              <a:t>加法</a:t>
            </a:r>
            <a:r>
              <a:rPr kumimoji="0" lang="zh-CN" altLang="en-US" b="1">
                <a:latin typeface="楷体_GB2312" pitchFamily="49" charset="-122"/>
                <a:ea typeface="楷体_GB2312" pitchFamily="49" charset="-122"/>
              </a:rPr>
              <a:t>与乘法运算。</a:t>
            </a:r>
            <a:r>
              <a:rPr kumimoji="0" lang="zh-CN" altLang="en-US" b="1">
                <a:effectLst>
                  <a:outerShdw blurRad="38100" dist="38100" dir="2700000" algn="tl">
                    <a:srgbClr val="C0C0C0"/>
                  </a:outerShdw>
                </a:effectLst>
                <a:latin typeface="楷体_GB2312" pitchFamily="49" charset="-122"/>
                <a:ea typeface="楷体_GB2312" pitchFamily="49" charset="-122"/>
              </a:rPr>
              <a:t> </a:t>
            </a:r>
            <a:endParaRPr kumimoji="0" lang="en-US" altLang="zh-CN" b="1">
              <a:effectLst>
                <a:outerShdw blurRad="38100" dist="38100" dir="2700000" algn="tl">
                  <a:srgbClr val="C0C0C0"/>
                </a:outerShdw>
              </a:effectLst>
              <a:latin typeface="楷体_GB2312" pitchFamily="49" charset="-122"/>
              <a:ea typeface="楷体_GB2312" pitchFamily="49" charset="-122"/>
            </a:endParaRPr>
          </a:p>
          <a:p>
            <a:pPr>
              <a:lnSpc>
                <a:spcPct val="150000"/>
              </a:lnSpc>
              <a:defRPr/>
            </a:pPr>
            <a:r>
              <a:rPr kumimoji="0" lang="zh-CN" altLang="en-US" b="1">
                <a:latin typeface="楷体_GB2312" pitchFamily="49" charset="-122"/>
                <a:ea typeface="楷体_GB2312" pitchFamily="49" charset="-122"/>
              </a:rPr>
              <a:t>（</a:t>
            </a:r>
            <a:r>
              <a:rPr kumimoji="0" lang="en-US" altLang="zh-CN" b="1">
                <a:latin typeface="楷体_GB2312" pitchFamily="49" charset="-122"/>
                <a:ea typeface="楷体_GB2312" pitchFamily="49" charset="-122"/>
              </a:rPr>
              <a:t>6</a:t>
            </a:r>
            <a:r>
              <a:rPr kumimoji="0" lang="zh-CN" altLang="en-US" b="1">
                <a:latin typeface="楷体_GB2312" pitchFamily="49" charset="-122"/>
                <a:ea typeface="楷体_GB2312" pitchFamily="49" charset="-122"/>
              </a:rPr>
              <a:t>）有理数、实数上</a:t>
            </a:r>
            <a:r>
              <a:rPr kumimoji="0" lang="zh-CN" altLang="en-US" b="1">
                <a:solidFill>
                  <a:srgbClr val="FF0000"/>
                </a:solidFill>
                <a:latin typeface="楷体_GB2312" pitchFamily="49" charset="-122"/>
                <a:ea typeface="楷体_GB2312" pitchFamily="49" charset="-122"/>
              </a:rPr>
              <a:t>全体</a:t>
            </a:r>
            <a:r>
              <a:rPr kumimoji="0" lang="en-US" altLang="zh-CN" b="1">
                <a:solidFill>
                  <a:srgbClr val="FF0000"/>
                </a:solidFill>
                <a:latin typeface="楷体_GB2312" pitchFamily="49" charset="-122"/>
                <a:ea typeface="楷体_GB2312" pitchFamily="49" charset="-122"/>
              </a:rPr>
              <a:t>n</a:t>
            </a:r>
            <a:r>
              <a:rPr kumimoji="0" lang="zh-CN" altLang="en-US" b="1">
                <a:solidFill>
                  <a:srgbClr val="FF0000"/>
                </a:solidFill>
                <a:latin typeface="楷体_GB2312" pitchFamily="49" charset="-122"/>
                <a:ea typeface="楷体_GB2312" pitchFamily="49" charset="-122"/>
              </a:rPr>
              <a:t>阶可逆方阵</a:t>
            </a:r>
            <a:r>
              <a:rPr kumimoji="0" lang="zh-CN" altLang="en-US" b="1">
                <a:latin typeface="楷体_GB2312" pitchFamily="49" charset="-122"/>
                <a:ea typeface="楷体_GB2312" pitchFamily="49" charset="-122"/>
              </a:rPr>
              <a:t>的</a:t>
            </a:r>
            <a:r>
              <a:rPr kumimoji="0" lang="zh-CN" altLang="en-US" b="1">
                <a:solidFill>
                  <a:srgbClr val="0033CC"/>
                </a:solidFill>
                <a:latin typeface="楷体_GB2312" pitchFamily="49" charset="-122"/>
                <a:ea typeface="楷体_GB2312" pitchFamily="49" charset="-122"/>
              </a:rPr>
              <a:t>乘法</a:t>
            </a:r>
            <a:r>
              <a:rPr kumimoji="0" lang="zh-CN" altLang="en-US" b="1">
                <a:latin typeface="楷体_GB2312" pitchFamily="49" charset="-122"/>
                <a:ea typeface="楷体_GB2312" pitchFamily="49" charset="-122"/>
              </a:rPr>
              <a:t>运算。</a:t>
            </a:r>
            <a:r>
              <a:rPr kumimoji="0" lang="zh-CN" altLang="en-US" b="1">
                <a:effectLst>
                  <a:outerShdw blurRad="38100" dist="38100" dir="2700000" algn="tl">
                    <a:srgbClr val="C0C0C0"/>
                  </a:outerShdw>
                </a:effectLst>
                <a:latin typeface="楷体_GB2312" pitchFamily="49" charset="-122"/>
                <a:ea typeface="楷体_GB2312" pitchFamily="49" charset="-122"/>
              </a:rPr>
              <a:t> </a:t>
            </a:r>
          </a:p>
        </p:txBody>
      </p:sp>
      <p:graphicFrame>
        <p:nvGraphicFramePr>
          <p:cNvPr id="166914" name="Object 7"/>
          <p:cNvGraphicFramePr>
            <a:graphicFrameLocks noChangeAspect="1"/>
          </p:cNvGraphicFramePr>
          <p:nvPr/>
        </p:nvGraphicFramePr>
        <p:xfrm>
          <a:off x="2771775" y="2276475"/>
          <a:ext cx="369888" cy="360363"/>
        </p:xfrm>
        <a:graphic>
          <a:graphicData uri="http://schemas.openxmlformats.org/presentationml/2006/ole">
            <p:oleObj spid="_x0000_s166914" name="Equation" r:id="rId5" imgW="177480" imgH="177480" progId="">
              <p:embed/>
            </p:oleObj>
          </a:graphicData>
        </a:graphic>
      </p:graphicFrame>
      <p:graphicFrame>
        <p:nvGraphicFramePr>
          <p:cNvPr id="166915" name="Object 8"/>
          <p:cNvGraphicFramePr>
            <a:graphicFrameLocks noChangeAspect="1"/>
          </p:cNvGraphicFramePr>
          <p:nvPr/>
        </p:nvGraphicFramePr>
        <p:xfrm>
          <a:off x="2428875" y="2924175"/>
          <a:ext cx="442913" cy="331788"/>
        </p:xfrm>
        <a:graphic>
          <a:graphicData uri="http://schemas.openxmlformats.org/presentationml/2006/ole">
            <p:oleObj spid="_x0000_s166915" name="Equation" r:id="rId6" imgW="152280" imgH="164880" progId="">
              <p:embed/>
            </p:oleObj>
          </a:graphicData>
        </a:graphic>
      </p:graphicFrame>
      <p:graphicFrame>
        <p:nvGraphicFramePr>
          <p:cNvPr id="166916" name="Object 9"/>
          <p:cNvGraphicFramePr>
            <a:graphicFrameLocks noChangeAspect="1"/>
          </p:cNvGraphicFramePr>
          <p:nvPr/>
        </p:nvGraphicFramePr>
        <p:xfrm>
          <a:off x="2771775" y="3500438"/>
          <a:ext cx="379413" cy="492125"/>
        </p:xfrm>
        <a:graphic>
          <a:graphicData uri="http://schemas.openxmlformats.org/presentationml/2006/ole">
            <p:oleObj spid="_x0000_s166916" name="Equation" r:id="rId7" imgW="152280" imgH="203040" progId="">
              <p:embed/>
            </p:oleObj>
          </a:graphicData>
        </a:graphic>
      </p:graphicFrame>
      <p:graphicFrame>
        <p:nvGraphicFramePr>
          <p:cNvPr id="166917" name="Object 10"/>
          <p:cNvGraphicFramePr>
            <a:graphicFrameLocks noChangeAspect="1"/>
          </p:cNvGraphicFramePr>
          <p:nvPr/>
        </p:nvGraphicFramePr>
        <p:xfrm>
          <a:off x="3500438" y="4076700"/>
          <a:ext cx="471487" cy="517525"/>
        </p:xfrm>
        <a:graphic>
          <a:graphicData uri="http://schemas.openxmlformats.org/presentationml/2006/ole">
            <p:oleObj spid="_x0000_s166917" name="Equation" r:id="rId8" imgW="203040" imgH="228600" progId="">
              <p:embed/>
            </p:oleObj>
          </a:graphicData>
        </a:graphic>
      </p:graphicFrame>
      <p:sp>
        <p:nvSpPr>
          <p:cNvPr id="166919"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代数运算</a:t>
            </a:r>
          </a:p>
        </p:txBody>
      </p:sp>
      <p:sp>
        <p:nvSpPr>
          <p:cNvPr id="12" name="灯片编号占位符 11"/>
          <p:cNvSpPr>
            <a:spLocks noGrp="1"/>
          </p:cNvSpPr>
          <p:nvPr>
            <p:ph type="sldNum" sz="quarter" idx="10"/>
          </p:nvPr>
        </p:nvSpPr>
        <p:spPr/>
        <p:txBody>
          <a:bodyPr/>
          <a:lstStyle/>
          <a:p>
            <a:pPr>
              <a:defRPr/>
            </a:pPr>
            <a:fld id="{B6E0C668-A74E-43D1-A815-0048F71A8527}" type="slidenum">
              <a:rPr lang="en-US" altLang="zh-CN"/>
              <a:pPr>
                <a:defRPr/>
              </a:pPr>
              <a:t>8</a:t>
            </a:fld>
            <a:endParaRPr lang="en-US" altLang="zh-CN" dirty="0"/>
          </a:p>
        </p:txBody>
      </p:sp>
    </p:spTree>
  </p:cSld>
  <p:clrMapOvr>
    <a:masterClrMapping/>
  </p:clrMapOvr>
  <p:transition>
    <p:pull dir="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2"/>
          <p:cNvSpPr txBox="1">
            <a:spLocks noGrp="1"/>
          </p:cNvSpPr>
          <p:nvPr/>
        </p:nvSpPr>
        <p:spPr>
          <a:xfrm>
            <a:off x="8215313" y="6429375"/>
            <a:ext cx="928687" cy="428625"/>
          </a:xfrm>
          <a:prstGeom prst="rect">
            <a:avLst/>
          </a:prstGeom>
          <a:noFill/>
        </p:spPr>
        <p:txBody>
          <a:bodyPr/>
          <a:lstStyle/>
          <a:p>
            <a:pPr>
              <a:defRPr/>
            </a:pPr>
            <a:fld id="{9511C21A-FC0B-4159-8B62-35D4F3A41758}" type="slidenum">
              <a:rPr lang="en-US" altLang="zh-CN" sz="2000">
                <a:solidFill>
                  <a:schemeClr val="bg1">
                    <a:lumMod val="50000"/>
                  </a:schemeClr>
                </a:solidFill>
                <a:ea typeface="宋体" pitchFamily="2" charset="-122"/>
              </a:rPr>
              <a:pPr>
                <a:defRPr/>
              </a:pPr>
              <a:t>80</a:t>
            </a:fld>
            <a:endParaRPr lang="en-US" altLang="zh-CN" sz="2000">
              <a:solidFill>
                <a:schemeClr val="bg1">
                  <a:lumMod val="50000"/>
                </a:schemeClr>
              </a:solidFill>
              <a:ea typeface="宋体" pitchFamily="2" charset="-122"/>
            </a:endParaRPr>
          </a:p>
        </p:txBody>
      </p:sp>
      <p:sp>
        <p:nvSpPr>
          <p:cNvPr id="911362" name="Text Box 15"/>
          <p:cNvSpPr txBox="1">
            <a:spLocks noChangeArrowheads="1"/>
          </p:cNvSpPr>
          <p:nvPr/>
        </p:nvSpPr>
        <p:spPr bwMode="auto">
          <a:xfrm>
            <a:off x="347663" y="1125538"/>
            <a:ext cx="8401050" cy="1374775"/>
          </a:xfrm>
          <a:prstGeom prst="rect">
            <a:avLst/>
          </a:prstGeom>
          <a:noFill/>
          <a:ln w="9525">
            <a:noFill/>
            <a:miter lim="800000"/>
            <a:headEnd/>
            <a:tailEnd/>
          </a:ln>
        </p:spPr>
        <p:txBody>
          <a:bodyPr>
            <a:spAutoFit/>
          </a:bodyPr>
          <a:lstStyle/>
          <a:p>
            <a:pPr>
              <a:lnSpc>
                <a:spcPct val="150000"/>
              </a:lnSpc>
              <a:spcBef>
                <a:spcPts val="600"/>
              </a:spcBef>
            </a:pPr>
            <a:r>
              <a:rPr lang="zh-CN" altLang="en-US" b="1">
                <a:latin typeface="楷体_GB2312" pitchFamily="49" charset="-122"/>
                <a:ea typeface="楷体_GB2312" pitchFamily="49" charset="-122"/>
              </a:rPr>
              <a:t> </a:t>
            </a:r>
            <a:r>
              <a:rPr lang="zh-CN" altLang="en-US" b="1">
                <a:solidFill>
                  <a:srgbClr val="FF3300"/>
                </a:solidFill>
                <a:latin typeface="楷体_GB2312" pitchFamily="49" charset="-122"/>
                <a:ea typeface="楷体_GB2312" pitchFamily="49" charset="-122"/>
              </a:rPr>
              <a:t>问题</a:t>
            </a:r>
            <a:r>
              <a:rPr lang="zh-CN" altLang="en-US" b="1">
                <a:latin typeface="楷体_GB2312" pitchFamily="49" charset="-122"/>
                <a:ea typeface="楷体_GB2312" pitchFamily="49" charset="-122"/>
              </a:rPr>
              <a:t>：</a:t>
            </a:r>
            <a:r>
              <a:rPr kumimoji="0" lang="zh-CN" altLang="en-US" b="1">
                <a:latin typeface="楷体_GB2312" pitchFamily="49" charset="-122"/>
                <a:ea typeface="楷体_GB2312" pitchFamily="49" charset="-122"/>
              </a:rPr>
              <a:t>模</a:t>
            </a:r>
            <a:r>
              <a:rPr kumimoji="0" lang="en-US" altLang="zh-CN" b="1">
                <a:latin typeface="楷体_GB2312" pitchFamily="49" charset="-122"/>
                <a:ea typeface="楷体_GB2312" pitchFamily="49" charset="-122"/>
              </a:rPr>
              <a:t>7</a:t>
            </a:r>
            <a:r>
              <a:rPr kumimoji="0" lang="zh-CN" altLang="en-US" b="1">
                <a:latin typeface="楷体_GB2312" pitchFamily="49" charset="-122"/>
                <a:ea typeface="楷体_GB2312" pitchFamily="49" charset="-122"/>
              </a:rPr>
              <a:t>乘法群</a:t>
            </a:r>
            <a:r>
              <a:rPr kumimoji="0" lang="en-US" altLang="zh-CN" b="1" i="1">
                <a:latin typeface="楷体_GB2312" pitchFamily="49" charset="-122"/>
                <a:ea typeface="楷体_GB2312" pitchFamily="49" charset="-122"/>
              </a:rPr>
              <a:t>G</a:t>
            </a:r>
            <a:r>
              <a:rPr kumimoji="0" lang="en-US" altLang="zh-CN" b="1">
                <a:latin typeface="楷体_GB2312" pitchFamily="49" charset="-122"/>
                <a:ea typeface="楷体_GB2312" pitchFamily="49" charset="-122"/>
              </a:rPr>
              <a:t>={1,2,3,4,5,6}</a:t>
            </a:r>
            <a:r>
              <a:rPr kumimoji="0" lang="zh-CN" altLang="en-US" b="1">
                <a:latin typeface="楷体_GB2312" pitchFamily="49" charset="-122"/>
                <a:ea typeface="楷体_GB2312" pitchFamily="49" charset="-122"/>
              </a:rPr>
              <a:t>，子群</a:t>
            </a:r>
            <a:r>
              <a:rPr kumimoji="0" lang="en-US" altLang="zh-CN" b="1" i="1">
                <a:latin typeface="楷体_GB2312" pitchFamily="49" charset="-122"/>
                <a:ea typeface="楷体_GB2312" pitchFamily="49" charset="-122"/>
              </a:rPr>
              <a:t>H</a:t>
            </a:r>
            <a:r>
              <a:rPr kumimoji="0" lang="en-US" altLang="zh-CN" b="1">
                <a:latin typeface="楷体_GB2312" pitchFamily="49" charset="-122"/>
                <a:ea typeface="楷体_GB2312" pitchFamily="49" charset="-122"/>
              </a:rPr>
              <a:t>={1,6}</a:t>
            </a:r>
            <a:r>
              <a:rPr kumimoji="0" lang="zh-CN" altLang="en-US" b="1">
                <a:latin typeface="楷体_GB2312" pitchFamily="49" charset="-122"/>
                <a:ea typeface="楷体_GB2312" pitchFamily="49" charset="-122"/>
              </a:rPr>
              <a:t>是不是</a:t>
            </a:r>
            <a:r>
              <a:rPr kumimoji="0" lang="zh-CN" altLang="en-US" b="1">
                <a:solidFill>
                  <a:srgbClr val="0033CC"/>
                </a:solidFill>
                <a:latin typeface="楷体_GB2312" pitchFamily="49" charset="-122"/>
                <a:ea typeface="楷体_GB2312" pitchFamily="49" charset="-122"/>
              </a:rPr>
              <a:t>正规子群</a:t>
            </a:r>
            <a:r>
              <a:rPr kumimoji="0" lang="zh-CN" altLang="en-US" b="1">
                <a:latin typeface="楷体_GB2312" pitchFamily="49" charset="-122"/>
                <a:ea typeface="楷体_GB2312" pitchFamily="49" charset="-122"/>
              </a:rPr>
              <a:t>？</a:t>
            </a:r>
            <a:r>
              <a:rPr lang="zh-CN" altLang="en-US" b="1">
                <a:latin typeface="楷体_GB2312" pitchFamily="49" charset="-122"/>
                <a:ea typeface="楷体_GB2312" pitchFamily="49" charset="-122"/>
              </a:rPr>
              <a:t>写出所有右陪集？</a:t>
            </a:r>
            <a:endParaRPr lang="zh-CN" altLang="en-US">
              <a:latin typeface="楷体_GB2312" pitchFamily="49" charset="-122"/>
              <a:ea typeface="楷体_GB2312" pitchFamily="49" charset="-122"/>
            </a:endParaRPr>
          </a:p>
        </p:txBody>
      </p:sp>
      <p:sp>
        <p:nvSpPr>
          <p:cNvPr id="911363"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1.3.2 </a:t>
            </a:r>
            <a:r>
              <a:rPr kumimoji="0" lang="zh-CN" altLang="en-US" sz="3600" b="1">
                <a:solidFill>
                  <a:schemeClr val="bg1"/>
                </a:solidFill>
                <a:latin typeface="黑体" pitchFamily="2" charset="-122"/>
                <a:ea typeface="黑体" pitchFamily="2" charset="-122"/>
              </a:rPr>
              <a:t>正规子群与商群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正规子群</a:t>
            </a:r>
          </a:p>
        </p:txBody>
      </p:sp>
      <p:sp>
        <p:nvSpPr>
          <p:cNvPr id="809991" name="Text Box 7"/>
          <p:cNvSpPr txBox="1">
            <a:spLocks noChangeArrowheads="1"/>
          </p:cNvSpPr>
          <p:nvPr/>
        </p:nvSpPr>
        <p:spPr bwMode="auto">
          <a:xfrm>
            <a:off x="1239838" y="2924175"/>
            <a:ext cx="1606550" cy="519113"/>
          </a:xfrm>
          <a:prstGeom prst="rect">
            <a:avLst/>
          </a:prstGeom>
          <a:noFill/>
          <a:ln w="9525">
            <a:noFill/>
            <a:miter lim="800000"/>
            <a:headEnd/>
            <a:tailEnd/>
          </a:ln>
        </p:spPr>
        <p:txBody>
          <a:bodyPr wrap="none">
            <a:spAutoFit/>
          </a:bodyPr>
          <a:lstStyle/>
          <a:p>
            <a:r>
              <a:rPr lang="en-US" altLang="zh-CN"/>
              <a:t>H2={2,5}</a:t>
            </a:r>
          </a:p>
        </p:txBody>
      </p:sp>
      <p:sp>
        <p:nvSpPr>
          <p:cNvPr id="809992" name="Text Box 8"/>
          <p:cNvSpPr txBox="1">
            <a:spLocks noChangeArrowheads="1"/>
          </p:cNvSpPr>
          <p:nvPr/>
        </p:nvSpPr>
        <p:spPr bwMode="auto">
          <a:xfrm>
            <a:off x="1230313" y="3387725"/>
            <a:ext cx="1606550" cy="519113"/>
          </a:xfrm>
          <a:prstGeom prst="rect">
            <a:avLst/>
          </a:prstGeom>
          <a:noFill/>
          <a:ln w="9525">
            <a:noFill/>
            <a:miter lim="800000"/>
            <a:headEnd/>
            <a:tailEnd/>
          </a:ln>
        </p:spPr>
        <p:txBody>
          <a:bodyPr wrap="none">
            <a:spAutoFit/>
          </a:bodyPr>
          <a:lstStyle/>
          <a:p>
            <a:r>
              <a:rPr lang="en-US" altLang="zh-CN"/>
              <a:t>H3={3,4}</a:t>
            </a:r>
          </a:p>
        </p:txBody>
      </p:sp>
      <p:sp>
        <p:nvSpPr>
          <p:cNvPr id="809993" name="Text Box 9"/>
          <p:cNvSpPr txBox="1">
            <a:spLocks noChangeArrowheads="1"/>
          </p:cNvSpPr>
          <p:nvPr/>
        </p:nvSpPr>
        <p:spPr bwMode="auto">
          <a:xfrm>
            <a:off x="2667000" y="3387725"/>
            <a:ext cx="819150" cy="519113"/>
          </a:xfrm>
          <a:prstGeom prst="rect">
            <a:avLst/>
          </a:prstGeom>
          <a:noFill/>
          <a:ln w="9525">
            <a:noFill/>
            <a:miter lim="800000"/>
            <a:headEnd/>
            <a:tailEnd/>
          </a:ln>
        </p:spPr>
        <p:txBody>
          <a:bodyPr wrap="none">
            <a:spAutoFit/>
          </a:bodyPr>
          <a:lstStyle/>
          <a:p>
            <a:r>
              <a:rPr lang="en-US" altLang="zh-CN"/>
              <a:t>=H4</a:t>
            </a:r>
          </a:p>
        </p:txBody>
      </p:sp>
      <p:sp>
        <p:nvSpPr>
          <p:cNvPr id="809994" name="Text Box 10"/>
          <p:cNvSpPr txBox="1">
            <a:spLocks noChangeArrowheads="1"/>
          </p:cNvSpPr>
          <p:nvPr/>
        </p:nvSpPr>
        <p:spPr bwMode="auto">
          <a:xfrm>
            <a:off x="2700338" y="2940050"/>
            <a:ext cx="819150" cy="519113"/>
          </a:xfrm>
          <a:prstGeom prst="rect">
            <a:avLst/>
          </a:prstGeom>
          <a:noFill/>
          <a:ln w="9525">
            <a:noFill/>
            <a:miter lim="800000"/>
            <a:headEnd/>
            <a:tailEnd/>
          </a:ln>
        </p:spPr>
        <p:txBody>
          <a:bodyPr wrap="none">
            <a:spAutoFit/>
          </a:bodyPr>
          <a:lstStyle/>
          <a:p>
            <a:r>
              <a:rPr lang="en-US" altLang="zh-CN"/>
              <a:t>=H5</a:t>
            </a:r>
          </a:p>
        </p:txBody>
      </p:sp>
      <p:sp>
        <p:nvSpPr>
          <p:cNvPr id="3" name="Text Box 7"/>
          <p:cNvSpPr txBox="1">
            <a:spLocks noChangeArrowheads="1"/>
          </p:cNvSpPr>
          <p:nvPr/>
        </p:nvSpPr>
        <p:spPr bwMode="auto">
          <a:xfrm>
            <a:off x="1258888" y="2492375"/>
            <a:ext cx="1606550" cy="519113"/>
          </a:xfrm>
          <a:prstGeom prst="rect">
            <a:avLst/>
          </a:prstGeom>
          <a:noFill/>
          <a:ln w="9525">
            <a:noFill/>
            <a:miter lim="800000"/>
            <a:headEnd/>
            <a:tailEnd/>
          </a:ln>
        </p:spPr>
        <p:txBody>
          <a:bodyPr wrap="none">
            <a:spAutoFit/>
          </a:bodyPr>
          <a:lstStyle/>
          <a:p>
            <a:r>
              <a:rPr lang="en-US" altLang="zh-CN"/>
              <a:t>H1={1,6}</a:t>
            </a:r>
          </a:p>
        </p:txBody>
      </p:sp>
      <p:sp>
        <p:nvSpPr>
          <p:cNvPr id="4" name="Text Box 10"/>
          <p:cNvSpPr txBox="1">
            <a:spLocks noChangeArrowheads="1"/>
          </p:cNvSpPr>
          <p:nvPr/>
        </p:nvSpPr>
        <p:spPr bwMode="auto">
          <a:xfrm>
            <a:off x="2700338" y="2508250"/>
            <a:ext cx="819150" cy="519113"/>
          </a:xfrm>
          <a:prstGeom prst="rect">
            <a:avLst/>
          </a:prstGeom>
          <a:noFill/>
          <a:ln w="9525">
            <a:noFill/>
            <a:miter lim="800000"/>
            <a:headEnd/>
            <a:tailEnd/>
          </a:ln>
        </p:spPr>
        <p:txBody>
          <a:bodyPr wrap="none">
            <a:spAutoFit/>
          </a:bodyPr>
          <a:lstStyle/>
          <a:p>
            <a:r>
              <a:rPr lang="en-US" altLang="zh-CN"/>
              <a:t>=H6</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9991"/>
                                        </p:tgtEl>
                                        <p:attrNameLst>
                                          <p:attrName>style.visibility</p:attrName>
                                        </p:attrNameLst>
                                      </p:cBhvr>
                                      <p:to>
                                        <p:strVal val="visible"/>
                                      </p:to>
                                    </p:set>
                                    <p:animEffect transition="in" filter="blinds(horizontal)">
                                      <p:cBhvr>
                                        <p:cTn id="17" dur="500"/>
                                        <p:tgtEl>
                                          <p:spTgt spid="8099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9994"/>
                                        </p:tgtEl>
                                        <p:attrNameLst>
                                          <p:attrName>style.visibility</p:attrName>
                                        </p:attrNameLst>
                                      </p:cBhvr>
                                      <p:to>
                                        <p:strVal val="visible"/>
                                      </p:to>
                                    </p:set>
                                    <p:animEffect transition="in" filter="blinds(horizontal)">
                                      <p:cBhvr>
                                        <p:cTn id="22" dur="500"/>
                                        <p:tgtEl>
                                          <p:spTgt spid="80999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9992"/>
                                        </p:tgtEl>
                                        <p:attrNameLst>
                                          <p:attrName>style.visibility</p:attrName>
                                        </p:attrNameLst>
                                      </p:cBhvr>
                                      <p:to>
                                        <p:strVal val="visible"/>
                                      </p:to>
                                    </p:set>
                                    <p:animEffect transition="in" filter="blinds(horizontal)">
                                      <p:cBhvr>
                                        <p:cTn id="27" dur="500"/>
                                        <p:tgtEl>
                                          <p:spTgt spid="80999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09993"/>
                                        </p:tgtEl>
                                        <p:attrNameLst>
                                          <p:attrName>style.visibility</p:attrName>
                                        </p:attrNameLst>
                                      </p:cBhvr>
                                      <p:to>
                                        <p:strVal val="visible"/>
                                      </p:to>
                                    </p:set>
                                    <p:animEffect transition="in" filter="blinds(horizontal)">
                                      <p:cBhvr>
                                        <p:cTn id="32" dur="500"/>
                                        <p:tgtEl>
                                          <p:spTgt spid="809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91" grpId="0"/>
      <p:bldP spid="809992" grpId="0"/>
      <p:bldP spid="809993" grpId="0"/>
      <p:bldP spid="809994" grpId="0"/>
      <p:bldP spid="3" grpId="0"/>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09" name="Text Box 15"/>
          <p:cNvSpPr txBox="1">
            <a:spLocks noChangeArrowheads="1"/>
          </p:cNvSpPr>
          <p:nvPr/>
        </p:nvSpPr>
        <p:spPr bwMode="auto">
          <a:xfrm>
            <a:off x="179388" y="1341438"/>
            <a:ext cx="8689975" cy="1117600"/>
          </a:xfrm>
          <a:prstGeom prst="rect">
            <a:avLst/>
          </a:prstGeom>
          <a:noFill/>
          <a:ln w="9525">
            <a:noFill/>
            <a:miter lim="800000"/>
            <a:headEnd/>
            <a:tailEnd/>
          </a:ln>
        </p:spPr>
        <p:txBody>
          <a:bodyPr>
            <a:spAutoFit/>
          </a:bodyPr>
          <a:lstStyle/>
          <a:p>
            <a:pPr>
              <a:lnSpc>
                <a:spcPct val="120000"/>
              </a:lnSpc>
            </a:pPr>
            <a:r>
              <a:rPr lang="zh-CN" altLang="en-US" b="1">
                <a:latin typeface="楷体_GB2312" pitchFamily="49" charset="-122"/>
                <a:ea typeface="楷体_GB2312" pitchFamily="49" charset="-122"/>
              </a:rPr>
              <a:t> </a:t>
            </a:r>
            <a:r>
              <a:rPr lang="zh-CN" altLang="en-US" b="1">
                <a:solidFill>
                  <a:srgbClr val="FF3300"/>
                </a:solidFill>
                <a:latin typeface="楷体_GB2312" pitchFamily="49" charset="-122"/>
                <a:ea typeface="楷体_GB2312" pitchFamily="49" charset="-122"/>
              </a:rPr>
              <a:t>习题</a:t>
            </a:r>
            <a:r>
              <a:rPr lang="zh-CN" altLang="en-US" b="1">
                <a:latin typeface="楷体_GB2312" pitchFamily="49" charset="-122"/>
                <a:ea typeface="楷体_GB2312" pitchFamily="49" charset="-122"/>
              </a:rPr>
              <a:t>：</a:t>
            </a:r>
            <a:r>
              <a:rPr kumimoji="0" lang="zh-CN" altLang="en-US" b="1">
                <a:latin typeface="楷体_GB2312" pitchFamily="49" charset="-122"/>
                <a:ea typeface="楷体_GB2312" pitchFamily="49" charset="-122"/>
              </a:rPr>
              <a:t>模</a:t>
            </a:r>
            <a:r>
              <a:rPr kumimoji="0" lang="en-US" altLang="zh-CN" b="1">
                <a:latin typeface="楷体_GB2312" pitchFamily="49" charset="-122"/>
                <a:ea typeface="楷体_GB2312" pitchFamily="49" charset="-122"/>
              </a:rPr>
              <a:t>9</a:t>
            </a:r>
            <a:r>
              <a:rPr kumimoji="0" lang="zh-CN" altLang="en-US" b="1">
                <a:latin typeface="楷体_GB2312" pitchFamily="49" charset="-122"/>
                <a:ea typeface="楷体_GB2312" pitchFamily="49" charset="-122"/>
              </a:rPr>
              <a:t>加法群</a:t>
            </a:r>
            <a:r>
              <a:rPr kumimoji="0" lang="en-US" altLang="zh-CN" b="1" i="1">
                <a:latin typeface="楷体_GB2312" pitchFamily="49" charset="-122"/>
                <a:ea typeface="楷体_GB2312" pitchFamily="49" charset="-122"/>
              </a:rPr>
              <a:t>G</a:t>
            </a:r>
            <a:r>
              <a:rPr kumimoji="0" lang="en-US" altLang="zh-CN" b="1">
                <a:latin typeface="楷体_GB2312" pitchFamily="49" charset="-122"/>
                <a:ea typeface="楷体_GB2312" pitchFamily="49" charset="-122"/>
              </a:rPr>
              <a:t>={0,1,2,3,4,5,6,7,8}</a:t>
            </a:r>
            <a:r>
              <a:rPr kumimoji="0" lang="zh-CN" altLang="en-US" b="1">
                <a:latin typeface="楷体_GB2312" pitchFamily="49" charset="-122"/>
                <a:ea typeface="楷体_GB2312" pitchFamily="49" charset="-122"/>
              </a:rPr>
              <a:t>，子群  </a:t>
            </a:r>
          </a:p>
          <a:p>
            <a:pPr>
              <a:lnSpc>
                <a:spcPct val="120000"/>
              </a:lnSpc>
            </a:pPr>
            <a:r>
              <a:rPr kumimoji="0" lang="en-US" altLang="zh-CN" b="1">
                <a:latin typeface="楷体_GB2312" pitchFamily="49" charset="-122"/>
                <a:ea typeface="楷体_GB2312" pitchFamily="49" charset="-122"/>
              </a:rPr>
              <a:t>      </a:t>
            </a:r>
            <a:r>
              <a:rPr kumimoji="0" lang="en-US" altLang="zh-CN" b="1" i="1">
                <a:latin typeface="楷体_GB2312" pitchFamily="49" charset="-122"/>
                <a:ea typeface="楷体_GB2312" pitchFamily="49" charset="-122"/>
              </a:rPr>
              <a:t>H</a:t>
            </a:r>
            <a:r>
              <a:rPr kumimoji="0" lang="en-US" altLang="zh-CN" b="1">
                <a:latin typeface="楷体_GB2312" pitchFamily="49" charset="-122"/>
                <a:ea typeface="楷体_GB2312" pitchFamily="49" charset="-122"/>
              </a:rPr>
              <a:t>={0,3,6}</a:t>
            </a:r>
            <a:r>
              <a:rPr kumimoji="0" lang="zh-CN" altLang="en-US" b="1">
                <a:ea typeface="楷体_GB2312" pitchFamily="49" charset="-122"/>
              </a:rPr>
              <a:t>是不是</a:t>
            </a:r>
            <a:r>
              <a:rPr kumimoji="0" lang="zh-CN" altLang="en-US" b="1">
                <a:solidFill>
                  <a:srgbClr val="0033CC"/>
                </a:solidFill>
                <a:ea typeface="楷体_GB2312" pitchFamily="49" charset="-122"/>
              </a:rPr>
              <a:t>正规子群</a:t>
            </a:r>
            <a:r>
              <a:rPr kumimoji="0" lang="zh-CN" altLang="en-US" b="1">
                <a:ea typeface="楷体_GB2312" pitchFamily="49" charset="-122"/>
              </a:rPr>
              <a:t>？</a:t>
            </a:r>
            <a:r>
              <a:rPr lang="zh-CN" altLang="en-US" b="1">
                <a:ea typeface="楷体_GB2312" pitchFamily="49" charset="-122"/>
              </a:rPr>
              <a:t>写出所有右陪集？</a:t>
            </a:r>
            <a:endParaRPr lang="zh-CN" altLang="en-US" b="1">
              <a:latin typeface="楷体_GB2312" pitchFamily="49" charset="-122"/>
              <a:ea typeface="楷体_GB2312" pitchFamily="49" charset="-122"/>
            </a:endParaRPr>
          </a:p>
        </p:txBody>
      </p:sp>
      <p:sp>
        <p:nvSpPr>
          <p:cNvPr id="913410" name="Rectangle 86"/>
          <p:cNvSpPr>
            <a:spLocks noChangeArrowheads="1"/>
          </p:cNvSpPr>
          <p:nvPr/>
        </p:nvSpPr>
        <p:spPr bwMode="auto">
          <a:xfrm>
            <a:off x="214313" y="44450"/>
            <a:ext cx="7488237" cy="850900"/>
          </a:xfrm>
          <a:prstGeom prst="rect">
            <a:avLst/>
          </a:prstGeom>
          <a:noFill/>
          <a:ln w="9525">
            <a:noFill/>
            <a:miter lim="800000"/>
            <a:headEnd/>
            <a:tailEnd/>
          </a:ln>
        </p:spPr>
        <p:txBody>
          <a:bodyPr anchor="ctr"/>
          <a:lstStyle/>
          <a:p>
            <a:r>
              <a:rPr kumimoji="0" lang="zh-CN" altLang="en-US" sz="3600" b="1">
                <a:solidFill>
                  <a:schemeClr val="bg1"/>
                </a:solidFill>
                <a:latin typeface="楷体_GB2312" pitchFamily="49" charset="-122"/>
                <a:ea typeface="楷体_GB2312" pitchFamily="49" charset="-122"/>
              </a:rPr>
              <a:t>作业</a:t>
            </a:r>
            <a:r>
              <a:rPr kumimoji="0" lang="en-US" altLang="zh-CN" sz="3600" b="1">
                <a:solidFill>
                  <a:schemeClr val="bg1"/>
                </a:solidFill>
                <a:latin typeface="楷体_GB2312" pitchFamily="49" charset="-122"/>
                <a:ea typeface="楷体_GB2312" pitchFamily="49" charset="-122"/>
              </a:rPr>
              <a:t>3</a:t>
            </a:r>
          </a:p>
        </p:txBody>
      </p:sp>
    </p:spTree>
  </p:cSld>
  <p:clrMapOvr>
    <a:masterClrMapping/>
  </p:clrMapOvr>
  <p:transition>
    <p:pull dir="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3"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1.3.2 </a:t>
            </a:r>
            <a:r>
              <a:rPr kumimoji="0" lang="zh-CN" altLang="en-US" sz="3600" b="1">
                <a:solidFill>
                  <a:schemeClr val="bg1"/>
                </a:solidFill>
                <a:latin typeface="黑体" pitchFamily="2" charset="-122"/>
                <a:ea typeface="黑体" pitchFamily="2" charset="-122"/>
              </a:rPr>
              <a:t>正规子群与商群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正规子群</a:t>
            </a:r>
          </a:p>
        </p:txBody>
      </p:sp>
      <p:sp>
        <p:nvSpPr>
          <p:cNvPr id="690198" name="Rectangle 22"/>
          <p:cNvSpPr>
            <a:spLocks noRot="1" noChangeArrowheads="1"/>
          </p:cNvSpPr>
          <p:nvPr/>
        </p:nvSpPr>
        <p:spPr bwMode="auto">
          <a:xfrm>
            <a:off x="107950" y="1052513"/>
            <a:ext cx="8964613" cy="5327650"/>
          </a:xfrm>
          <a:prstGeom prst="rect">
            <a:avLst/>
          </a:prstGeom>
          <a:noFill/>
          <a:ln w="9525">
            <a:noFill/>
            <a:miter lim="800000"/>
            <a:headEnd/>
            <a:tailEnd/>
          </a:ln>
          <a:effectLst/>
        </p:spPr>
        <p:txBody>
          <a:bodyPr/>
          <a:lstStyle/>
          <a:p>
            <a:pPr marL="269875" indent="-269875" eaLnBrk="0" latinLnBrk="1" hangingPunct="0">
              <a:lnSpc>
                <a:spcPct val="110000"/>
              </a:lnSpc>
              <a:buClr>
                <a:srgbClr val="FF0000"/>
              </a:buClr>
              <a:buSzPct val="90000"/>
              <a:buFont typeface="Wingdings" pitchFamily="2" charset="2"/>
              <a:buChar char="Ø"/>
              <a:defRPr/>
            </a:pPr>
            <a:r>
              <a:rPr lang="zh-CN" altLang="en-US" b="1">
                <a:solidFill>
                  <a:srgbClr val="FF0000"/>
                </a:solidFill>
                <a:latin typeface="楷体_GB2312" pitchFamily="49" charset="-122"/>
                <a:ea typeface="楷体_GB2312" pitchFamily="49" charset="-122"/>
              </a:rPr>
              <a:t>定理</a:t>
            </a:r>
            <a:r>
              <a:rPr lang="en-US" altLang="zh-CN" b="1">
                <a:solidFill>
                  <a:srgbClr val="FF0000"/>
                </a:solidFill>
                <a:latin typeface="楷体_GB2312" pitchFamily="49" charset="-122"/>
                <a:ea typeface="楷体_GB2312" pitchFamily="49" charset="-122"/>
              </a:rPr>
              <a:t>1.19</a:t>
            </a:r>
            <a:r>
              <a:rPr lang="en-US" altLang="zh-CN">
                <a:solidFill>
                  <a:srgbClr val="333399"/>
                </a:solidFill>
                <a:latin typeface="楷体_GB2312" pitchFamily="49" charset="-122"/>
                <a:ea typeface="楷体_GB2312" pitchFamily="49" charset="-122"/>
              </a:rPr>
              <a:t> </a:t>
            </a:r>
            <a:r>
              <a:rPr lang="zh-CN" altLang="en-US" b="1">
                <a:latin typeface="楷体_GB2312" pitchFamily="49" charset="-122"/>
                <a:ea typeface="楷体_GB2312" pitchFamily="49" charset="-122"/>
              </a:rPr>
              <a:t>设</a:t>
            </a:r>
            <a:r>
              <a:rPr lang="en-US" altLang="zh-CN" b="1" i="1">
                <a:latin typeface="楷体_GB2312" pitchFamily="49" charset="-122"/>
                <a:ea typeface="楷体_GB2312" pitchFamily="49" charset="-122"/>
              </a:rPr>
              <a:t>N</a:t>
            </a:r>
            <a:r>
              <a:rPr lang="zh-CN" altLang="en-US" b="1">
                <a:latin typeface="楷体_GB2312" pitchFamily="49" charset="-122"/>
                <a:ea typeface="楷体_GB2312" pitchFamily="49" charset="-122"/>
              </a:rPr>
              <a:t>是群</a:t>
            </a:r>
            <a:r>
              <a:rPr lang="en-US" altLang="zh-CN" b="1" i="1">
                <a:latin typeface="楷体_GB2312" pitchFamily="49" charset="-122"/>
                <a:ea typeface="楷体_GB2312" pitchFamily="49" charset="-122"/>
              </a:rPr>
              <a:t>G</a:t>
            </a:r>
            <a:r>
              <a:rPr lang="zh-CN" altLang="en-US" b="1">
                <a:latin typeface="楷体_GB2312" pitchFamily="49" charset="-122"/>
                <a:ea typeface="楷体_GB2312" pitchFamily="49" charset="-122"/>
              </a:rPr>
              <a:t>的子群，</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G</a:t>
            </a:r>
            <a:r>
              <a:rPr lang="zh-CN" altLang="en-US" b="1">
                <a:latin typeface="楷体_GB2312" pitchFamily="49" charset="-122"/>
                <a:ea typeface="楷体_GB2312" pitchFamily="49" charset="-122"/>
              </a:rPr>
              <a:t>。</a:t>
            </a:r>
          </a:p>
          <a:p>
            <a:pPr marL="269875" indent="-269875" eaLnBrk="0" latinLnBrk="1" hangingPunct="0">
              <a:lnSpc>
                <a:spcPct val="110000"/>
              </a:lnSpc>
              <a:buClr>
                <a:srgbClr val="000099"/>
              </a:buClr>
              <a:buFont typeface="Wingdings" pitchFamily="2" charset="2"/>
              <a:buNone/>
              <a:defRPr/>
            </a:pPr>
            <a:r>
              <a:rPr lang="zh-CN" altLang="en-US" b="1">
                <a:latin typeface="楷体_GB2312" pitchFamily="49" charset="-122"/>
                <a:ea typeface="楷体_GB2312" pitchFamily="49" charset="-122"/>
              </a:rPr>
              <a:t>   令</a:t>
            </a:r>
            <a:r>
              <a:rPr lang="en-US" altLang="zh-CN" b="1" i="1">
                <a:latin typeface="楷体_GB2312" pitchFamily="49" charset="-122"/>
                <a:ea typeface="楷体_GB2312" pitchFamily="49" charset="-122"/>
              </a:rPr>
              <a:t>a</a:t>
            </a:r>
            <a:r>
              <a:rPr lang="en-US" altLang="zh-CN" b="1" baseline="30000">
                <a:latin typeface="楷体_GB2312" pitchFamily="49" charset="-122"/>
                <a:ea typeface="楷体_GB2312" pitchFamily="49" charset="-122"/>
              </a:rPr>
              <a:t>-1</a:t>
            </a:r>
            <a:r>
              <a:rPr lang="en-US" altLang="zh-CN" b="1" i="1">
                <a:latin typeface="楷体_GB2312" pitchFamily="49" charset="-122"/>
                <a:ea typeface="楷体_GB2312" pitchFamily="49" charset="-122"/>
              </a:rPr>
              <a:t>Na</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baseline="30000">
                <a:latin typeface="楷体_GB2312" pitchFamily="49" charset="-122"/>
                <a:ea typeface="楷体_GB2312" pitchFamily="49" charset="-122"/>
              </a:rPr>
              <a:t>-1</a:t>
            </a:r>
            <a:r>
              <a:rPr lang="en-US" altLang="zh-CN" b="1" i="1">
                <a:latin typeface="楷体_GB2312" pitchFamily="49" charset="-122"/>
                <a:ea typeface="楷体_GB2312" pitchFamily="49" charset="-122"/>
              </a:rPr>
              <a:t>na</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n</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N</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，则下列条件等价：</a:t>
            </a:r>
          </a:p>
          <a:p>
            <a:pPr marL="269875" indent="-269875" eaLnBrk="0" latinLnBrk="1" hangingPunct="0">
              <a:lnSpc>
                <a:spcPct val="110000"/>
              </a:lnSpc>
              <a:buClr>
                <a:srgbClr val="000099"/>
              </a:buClr>
              <a:buFont typeface="Wingdings" pitchFamily="2" charset="2"/>
              <a:buNone/>
              <a:defRPr/>
            </a:pPr>
            <a:r>
              <a:rPr lang="zh-CN" altLang="en-US">
                <a:latin typeface="楷体_GB2312" pitchFamily="49" charset="-122"/>
                <a:ea typeface="楷体_GB2312" pitchFamily="49" charset="-122"/>
              </a:rPr>
              <a:t>    </a:t>
            </a:r>
            <a:r>
              <a:rPr lang="en-US" altLang="zh-CN" b="1">
                <a:latin typeface="楷体_GB2312" pitchFamily="49" charset="-122"/>
                <a:ea typeface="楷体_GB2312" pitchFamily="49" charset="-122"/>
              </a:rPr>
              <a:t>1.</a:t>
            </a:r>
            <a:r>
              <a:rPr lang="en-US" altLang="zh-CN" b="1" i="1">
                <a:latin typeface="楷体_GB2312" pitchFamily="49" charset="-122"/>
                <a:ea typeface="楷体_GB2312" pitchFamily="49" charset="-122"/>
              </a:rPr>
              <a:t>N</a:t>
            </a:r>
            <a:r>
              <a:rPr lang="zh-CN" altLang="en-US" b="1">
                <a:latin typeface="楷体_GB2312" pitchFamily="49" charset="-122"/>
                <a:ea typeface="楷体_GB2312" pitchFamily="49" charset="-122"/>
              </a:rPr>
              <a:t>是</a:t>
            </a:r>
            <a:r>
              <a:rPr lang="en-US" altLang="zh-CN" b="1" i="1">
                <a:latin typeface="楷体_GB2312" pitchFamily="49" charset="-122"/>
                <a:ea typeface="楷体_GB2312" pitchFamily="49" charset="-122"/>
              </a:rPr>
              <a:t>G</a:t>
            </a:r>
            <a:r>
              <a:rPr lang="zh-CN" altLang="en-US" b="1">
                <a:latin typeface="楷体_GB2312" pitchFamily="49" charset="-122"/>
                <a:ea typeface="楷体_GB2312" pitchFamily="49" charset="-122"/>
              </a:rPr>
              <a:t>的正规子群；</a:t>
            </a:r>
          </a:p>
          <a:p>
            <a:pPr marL="269875" indent="-269875" eaLnBrk="0" latinLnBrk="1" hangingPunct="0">
              <a:lnSpc>
                <a:spcPct val="110000"/>
              </a:lnSpc>
              <a:buClr>
                <a:srgbClr val="000099"/>
              </a:buClr>
              <a:buFont typeface="Wingdings" pitchFamily="2" charset="2"/>
              <a:buNone/>
              <a:defRPr/>
            </a:pPr>
            <a:r>
              <a:rPr lang="zh-CN" altLang="en-US" b="1">
                <a:solidFill>
                  <a:srgbClr val="333399"/>
                </a:solidFill>
                <a:latin typeface="楷体_GB2312" pitchFamily="49" charset="-122"/>
                <a:ea typeface="楷体_GB2312" pitchFamily="49" charset="-122"/>
              </a:rPr>
              <a:t>    </a:t>
            </a:r>
            <a:r>
              <a:rPr lang="en-US" altLang="zh-CN" b="1">
                <a:solidFill>
                  <a:srgbClr val="FF0000"/>
                </a:solidFill>
                <a:latin typeface="楷体_GB2312" pitchFamily="49" charset="-122"/>
                <a:ea typeface="楷体_GB2312" pitchFamily="49" charset="-122"/>
              </a:rPr>
              <a:t>2.</a:t>
            </a:r>
            <a:r>
              <a:rPr lang="zh-CN" altLang="en-US" b="1">
                <a:solidFill>
                  <a:srgbClr val="FF0000"/>
                </a:solidFill>
                <a:latin typeface="楷体_GB2312" pitchFamily="49" charset="-122"/>
                <a:ea typeface="楷体_GB2312" pitchFamily="49" charset="-122"/>
              </a:rPr>
              <a:t>任意</a:t>
            </a:r>
            <a:r>
              <a:rPr lang="en-US" altLang="zh-CN" b="1" i="1">
                <a:solidFill>
                  <a:srgbClr val="FF0000"/>
                </a:solidFill>
                <a:latin typeface="楷体_GB2312" pitchFamily="49" charset="-122"/>
                <a:ea typeface="楷体_GB2312" pitchFamily="49" charset="-122"/>
              </a:rPr>
              <a:t>a</a:t>
            </a:r>
            <a:r>
              <a:rPr lang="en-US" altLang="zh-CN" b="1">
                <a:solidFill>
                  <a:srgbClr val="FF0000"/>
                </a:solidFill>
                <a:latin typeface="楷体_GB2312" pitchFamily="49" charset="-122"/>
                <a:ea typeface="楷体_GB2312" pitchFamily="49" charset="-122"/>
              </a:rPr>
              <a:t>∈</a:t>
            </a:r>
            <a:r>
              <a:rPr lang="en-US" altLang="zh-CN" b="1" i="1">
                <a:solidFill>
                  <a:srgbClr val="FF0000"/>
                </a:solidFill>
                <a:latin typeface="楷体_GB2312" pitchFamily="49" charset="-122"/>
                <a:ea typeface="楷体_GB2312" pitchFamily="49" charset="-122"/>
              </a:rPr>
              <a:t>G</a:t>
            </a:r>
            <a:r>
              <a:rPr lang="zh-CN" altLang="en-US" b="1">
                <a:solidFill>
                  <a:srgbClr val="FF0000"/>
                </a:solidFill>
                <a:latin typeface="楷体_GB2312" pitchFamily="49" charset="-122"/>
                <a:ea typeface="楷体_GB2312" pitchFamily="49" charset="-122"/>
              </a:rPr>
              <a:t>，</a:t>
            </a:r>
            <a:r>
              <a:rPr lang="en-US" altLang="zh-CN" b="1" i="1">
                <a:solidFill>
                  <a:srgbClr val="FF0000"/>
                </a:solidFill>
                <a:latin typeface="楷体_GB2312" pitchFamily="49" charset="-122"/>
                <a:ea typeface="楷体_GB2312" pitchFamily="49" charset="-122"/>
              </a:rPr>
              <a:t>n</a:t>
            </a:r>
            <a:r>
              <a:rPr lang="en-US" altLang="zh-CN" b="1">
                <a:solidFill>
                  <a:srgbClr val="FF0000"/>
                </a:solidFill>
                <a:latin typeface="楷体_GB2312" pitchFamily="49" charset="-122"/>
                <a:ea typeface="楷体_GB2312" pitchFamily="49" charset="-122"/>
              </a:rPr>
              <a:t>∈</a:t>
            </a:r>
            <a:r>
              <a:rPr lang="en-US" altLang="zh-CN" b="1" i="1">
                <a:solidFill>
                  <a:srgbClr val="FF0000"/>
                </a:solidFill>
                <a:latin typeface="楷体_GB2312" pitchFamily="49" charset="-122"/>
                <a:ea typeface="楷体_GB2312" pitchFamily="49" charset="-122"/>
              </a:rPr>
              <a:t>N</a:t>
            </a:r>
            <a:r>
              <a:rPr lang="zh-CN" altLang="en-US" b="1">
                <a:solidFill>
                  <a:srgbClr val="FF0000"/>
                </a:solidFill>
                <a:latin typeface="楷体_GB2312" pitchFamily="49" charset="-122"/>
                <a:ea typeface="楷体_GB2312" pitchFamily="49" charset="-122"/>
              </a:rPr>
              <a:t>，有</a:t>
            </a:r>
            <a:r>
              <a:rPr lang="en-US" altLang="zh-CN" b="1" i="1">
                <a:solidFill>
                  <a:srgbClr val="FF0000"/>
                </a:solidFill>
                <a:latin typeface="楷体_GB2312" pitchFamily="49" charset="-122"/>
                <a:ea typeface="楷体_GB2312" pitchFamily="49" charset="-122"/>
              </a:rPr>
              <a:t>a</a:t>
            </a:r>
            <a:r>
              <a:rPr lang="en-US" altLang="zh-CN" b="1" baseline="30000">
                <a:solidFill>
                  <a:srgbClr val="FF0000"/>
                </a:solidFill>
                <a:latin typeface="楷体_GB2312" pitchFamily="49" charset="-122"/>
                <a:ea typeface="楷体_GB2312" pitchFamily="49" charset="-122"/>
              </a:rPr>
              <a:t>-1</a:t>
            </a:r>
            <a:r>
              <a:rPr lang="en-US" altLang="zh-CN" b="1" i="1">
                <a:solidFill>
                  <a:srgbClr val="FF0000"/>
                </a:solidFill>
                <a:latin typeface="楷体_GB2312" pitchFamily="49" charset="-122"/>
                <a:ea typeface="楷体_GB2312" pitchFamily="49" charset="-122"/>
              </a:rPr>
              <a:t>na</a:t>
            </a:r>
            <a:r>
              <a:rPr lang="en-US" altLang="zh-CN" b="1">
                <a:solidFill>
                  <a:srgbClr val="FF0000"/>
                </a:solidFill>
                <a:latin typeface="楷体_GB2312" pitchFamily="49" charset="-122"/>
                <a:ea typeface="楷体_GB2312" pitchFamily="49" charset="-122"/>
              </a:rPr>
              <a:t>∈</a:t>
            </a:r>
            <a:r>
              <a:rPr lang="en-US" altLang="zh-CN" b="1" i="1">
                <a:solidFill>
                  <a:srgbClr val="FF0000"/>
                </a:solidFill>
                <a:latin typeface="楷体_GB2312" pitchFamily="49" charset="-122"/>
                <a:ea typeface="楷体_GB2312" pitchFamily="49" charset="-122"/>
              </a:rPr>
              <a:t>N</a:t>
            </a:r>
            <a:r>
              <a:rPr lang="zh-CN" altLang="en-US" b="1">
                <a:solidFill>
                  <a:srgbClr val="333399"/>
                </a:solidFill>
                <a:latin typeface="楷体_GB2312" pitchFamily="49" charset="-122"/>
                <a:ea typeface="楷体_GB2312" pitchFamily="49" charset="-122"/>
              </a:rPr>
              <a:t>；</a:t>
            </a:r>
          </a:p>
          <a:p>
            <a:pPr marL="269875" indent="-269875" eaLnBrk="0" latinLnBrk="1" hangingPunct="0">
              <a:lnSpc>
                <a:spcPct val="110000"/>
              </a:lnSpc>
              <a:buClr>
                <a:srgbClr val="000099"/>
              </a:buClr>
              <a:buFont typeface="Wingdings" pitchFamily="2" charset="2"/>
              <a:buNone/>
              <a:defRPr/>
            </a:pPr>
            <a:r>
              <a:rPr lang="zh-CN" altLang="en-US" b="1">
                <a:solidFill>
                  <a:srgbClr val="333399"/>
                </a:solidFill>
                <a:latin typeface="楷体_GB2312" pitchFamily="49" charset="-122"/>
                <a:ea typeface="楷体_GB2312" pitchFamily="49" charset="-122"/>
              </a:rPr>
              <a:t>    </a:t>
            </a:r>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任意</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G</a:t>
            </a:r>
            <a:r>
              <a:rPr lang="zh-CN" altLang="en-US"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baseline="30000">
                <a:latin typeface="楷体_GB2312" pitchFamily="49" charset="-122"/>
                <a:ea typeface="楷体_GB2312" pitchFamily="49" charset="-122"/>
              </a:rPr>
              <a:t>-1</a:t>
            </a:r>
            <a:r>
              <a:rPr lang="en-US" altLang="zh-CN" b="1" i="1">
                <a:latin typeface="楷体_GB2312" pitchFamily="49" charset="-122"/>
                <a:ea typeface="楷体_GB2312" pitchFamily="49" charset="-122"/>
              </a:rPr>
              <a:t>Na</a:t>
            </a:r>
            <a:r>
              <a:rPr lang="en-US" altLang="zh-CN" b="1">
                <a:latin typeface="楷体_GB2312" pitchFamily="49" charset="-122"/>
                <a:ea typeface="楷体_GB2312" pitchFamily="49" charset="-122"/>
                <a:cs typeface="Arial Unicode MS"/>
              </a:rPr>
              <a:t>⊆</a:t>
            </a:r>
            <a:r>
              <a:rPr lang="en-US" altLang="zh-CN" b="1" i="1">
                <a:latin typeface="楷体_GB2312" pitchFamily="49" charset="-122"/>
                <a:ea typeface="楷体_GB2312" pitchFamily="49" charset="-122"/>
                <a:cs typeface="Arial Unicode MS"/>
              </a:rPr>
              <a:t>N</a:t>
            </a:r>
            <a:r>
              <a:rPr lang="zh-CN" altLang="en-US" b="1">
                <a:latin typeface="楷体_GB2312" pitchFamily="49" charset="-122"/>
                <a:ea typeface="楷体_GB2312" pitchFamily="49" charset="-122"/>
              </a:rPr>
              <a:t>；</a:t>
            </a:r>
          </a:p>
          <a:p>
            <a:pPr marL="269875" indent="-269875" eaLnBrk="0" latinLnBrk="1" hangingPunct="0">
              <a:lnSpc>
                <a:spcPct val="110000"/>
              </a:lnSpc>
              <a:buClr>
                <a:srgbClr val="000099"/>
              </a:buClr>
              <a:buFont typeface="Wingdings" pitchFamily="2" charset="2"/>
              <a:buNone/>
              <a:defRPr/>
            </a:pPr>
            <a:r>
              <a:rPr lang="zh-CN" altLang="en-US" b="1">
                <a:latin typeface="楷体_GB2312" pitchFamily="49" charset="-122"/>
                <a:ea typeface="楷体_GB2312" pitchFamily="49" charset="-122"/>
              </a:rPr>
              <a:t>    </a:t>
            </a:r>
            <a:r>
              <a:rPr lang="en-US" altLang="zh-CN" b="1">
                <a:latin typeface="楷体_GB2312" pitchFamily="49" charset="-122"/>
                <a:ea typeface="楷体_GB2312" pitchFamily="49" charset="-122"/>
              </a:rPr>
              <a:t>4.</a:t>
            </a:r>
            <a:r>
              <a:rPr lang="zh-CN" altLang="en-US" b="1">
                <a:solidFill>
                  <a:srgbClr val="0033CC"/>
                </a:solidFill>
                <a:latin typeface="楷体_GB2312" pitchFamily="49" charset="-122"/>
                <a:ea typeface="楷体_GB2312" pitchFamily="49" charset="-122"/>
              </a:rPr>
              <a:t>任意</a:t>
            </a:r>
            <a:r>
              <a:rPr lang="en-US" altLang="zh-CN" b="1" i="1">
                <a:solidFill>
                  <a:srgbClr val="0033CC"/>
                </a:solidFill>
                <a:latin typeface="楷体_GB2312" pitchFamily="49" charset="-122"/>
                <a:ea typeface="楷体_GB2312" pitchFamily="49" charset="-122"/>
              </a:rPr>
              <a:t>a</a:t>
            </a:r>
            <a:r>
              <a:rPr lang="en-US" altLang="zh-CN" b="1">
                <a:solidFill>
                  <a:srgbClr val="0033CC"/>
                </a:solidFill>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G</a:t>
            </a:r>
            <a:r>
              <a:rPr lang="zh-CN" altLang="en-US" b="1">
                <a:solidFill>
                  <a:srgbClr val="0033CC"/>
                </a:solidFill>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a</a:t>
            </a:r>
            <a:r>
              <a:rPr lang="en-US" altLang="zh-CN" b="1" baseline="30000">
                <a:solidFill>
                  <a:srgbClr val="0033CC"/>
                </a:solidFill>
                <a:latin typeface="楷体_GB2312" pitchFamily="49" charset="-122"/>
                <a:ea typeface="楷体_GB2312" pitchFamily="49" charset="-122"/>
              </a:rPr>
              <a:t>-1</a:t>
            </a:r>
            <a:r>
              <a:rPr lang="en-US" altLang="zh-CN" b="1" i="1">
                <a:solidFill>
                  <a:srgbClr val="0033CC"/>
                </a:solidFill>
                <a:latin typeface="楷体_GB2312" pitchFamily="49" charset="-122"/>
                <a:ea typeface="楷体_GB2312" pitchFamily="49" charset="-122"/>
              </a:rPr>
              <a:t>Na=</a:t>
            </a:r>
            <a:r>
              <a:rPr lang="en-US" altLang="zh-CN" b="1" i="1">
                <a:solidFill>
                  <a:srgbClr val="0033CC"/>
                </a:solidFill>
                <a:latin typeface="楷体_GB2312" pitchFamily="49" charset="-122"/>
                <a:ea typeface="楷体_GB2312" pitchFamily="49" charset="-122"/>
                <a:cs typeface="Arial Unicode MS"/>
              </a:rPr>
              <a:t>N</a:t>
            </a:r>
            <a:r>
              <a:rPr lang="zh-CN" altLang="en-US" b="1">
                <a:latin typeface="楷体_GB2312" pitchFamily="49" charset="-122"/>
                <a:ea typeface="楷体_GB2312" pitchFamily="49" charset="-122"/>
              </a:rPr>
              <a:t>。</a:t>
            </a:r>
          </a:p>
          <a:p>
            <a:pPr marL="269875" indent="-269875" eaLnBrk="0" latinLnBrk="1" hangingPunct="0">
              <a:lnSpc>
                <a:spcPct val="110000"/>
              </a:lnSpc>
              <a:buClr>
                <a:srgbClr val="000099"/>
              </a:buClr>
              <a:buFont typeface="Wingdings" pitchFamily="2" charset="2"/>
              <a:buNone/>
              <a:defRPr/>
            </a:pPr>
            <a:r>
              <a:rPr lang="zh-CN" altLang="en-US" b="1">
                <a:solidFill>
                  <a:srgbClr val="0033CC"/>
                </a:solidFill>
                <a:latin typeface="楷体_GB2312" pitchFamily="49" charset="-122"/>
                <a:ea typeface="楷体_GB2312" pitchFamily="49" charset="-122"/>
              </a:rPr>
              <a:t>证明</a:t>
            </a:r>
            <a:r>
              <a:rPr lang="zh-CN" altLang="en-US">
                <a:solidFill>
                  <a:srgbClr val="333399"/>
                </a:solidFill>
                <a:latin typeface="楷体_GB2312" pitchFamily="49" charset="-122"/>
                <a:ea typeface="楷体_GB2312" pitchFamily="49" charset="-122"/>
              </a:rPr>
              <a:t>：</a:t>
            </a:r>
            <a:r>
              <a:rPr lang="en-US" altLang="zh-CN" b="1">
                <a:solidFill>
                  <a:srgbClr val="660033"/>
                </a:solidFill>
                <a:effectLst>
                  <a:outerShdw blurRad="38100" dist="38100" dir="2700000" algn="tl">
                    <a:srgbClr val="C0C0C0"/>
                  </a:outerShdw>
                </a:effectLst>
                <a:latin typeface="楷体_GB2312" pitchFamily="49" charset="-122"/>
                <a:ea typeface="楷体_GB2312" pitchFamily="49" charset="-122"/>
              </a:rPr>
              <a:t>1</a:t>
            </a:r>
            <a:r>
              <a:rPr lang="en-US" altLang="zh-CN" b="1">
                <a:solidFill>
                  <a:srgbClr val="660033"/>
                </a:solidFill>
                <a:effectLst>
                  <a:outerShdw blurRad="38100" dist="38100" dir="2700000" algn="tl">
                    <a:srgbClr val="C0C0C0"/>
                  </a:outerShdw>
                </a:effectLst>
                <a:latin typeface="楷体_GB2312" pitchFamily="49" charset="-122"/>
                <a:ea typeface="楷体_GB2312" pitchFamily="49" charset="-122"/>
                <a:cs typeface="Arial Unicode MS"/>
              </a:rPr>
              <a:t>⇒</a:t>
            </a:r>
            <a:r>
              <a:rPr lang="en-US" altLang="zh-CN">
                <a:solidFill>
                  <a:srgbClr val="660033"/>
                </a:solidFill>
                <a:effectLst>
                  <a:outerShdw blurRad="38100" dist="38100" dir="2700000" algn="tl">
                    <a:srgbClr val="C0C0C0"/>
                  </a:outerShdw>
                </a:effectLst>
                <a:latin typeface="楷体_GB2312" pitchFamily="49" charset="-122"/>
                <a:ea typeface="楷体_GB2312" pitchFamily="49" charset="-122"/>
                <a:cs typeface="Arial Unicode MS"/>
              </a:rPr>
              <a:t>2</a:t>
            </a:r>
            <a:r>
              <a:rPr lang="en-US" altLang="zh-CN">
                <a:solidFill>
                  <a:srgbClr val="660033"/>
                </a:solidFill>
                <a:latin typeface="楷体_GB2312" pitchFamily="49" charset="-122"/>
                <a:ea typeface="楷体_GB2312" pitchFamily="49" charset="-122"/>
                <a:cs typeface="Arial Unicode MS"/>
              </a:rPr>
              <a:t>.</a:t>
            </a:r>
            <a:r>
              <a:rPr lang="en-US" altLang="zh-CN" b="1">
                <a:latin typeface="楷体_GB2312" pitchFamily="49" charset="-122"/>
                <a:ea typeface="楷体_GB2312" pitchFamily="49" charset="-122"/>
              </a:rPr>
              <a:t>N</a:t>
            </a:r>
            <a:r>
              <a:rPr lang="zh-CN" altLang="en-US" b="1">
                <a:latin typeface="楷体_GB2312" pitchFamily="49" charset="-122"/>
                <a:ea typeface="楷体_GB2312" pitchFamily="49" charset="-122"/>
              </a:rPr>
              <a:t>是</a:t>
            </a:r>
            <a:r>
              <a:rPr lang="en-US" altLang="zh-CN" b="1" i="1">
                <a:latin typeface="楷体_GB2312" pitchFamily="49" charset="-122"/>
                <a:ea typeface="楷体_GB2312" pitchFamily="49" charset="-122"/>
              </a:rPr>
              <a:t>G</a:t>
            </a:r>
            <a:r>
              <a:rPr lang="zh-CN" altLang="en-US" b="1">
                <a:latin typeface="楷体_GB2312" pitchFamily="49" charset="-122"/>
                <a:ea typeface="楷体_GB2312" pitchFamily="49" charset="-122"/>
              </a:rPr>
              <a:t>的正规子群，故任意</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G</a:t>
            </a:r>
            <a:r>
              <a:rPr lang="zh-CN" altLang="en-US" b="1">
                <a:latin typeface="楷体_GB2312" pitchFamily="49" charset="-122"/>
                <a:ea typeface="楷体_GB2312" pitchFamily="49" charset="-122"/>
              </a:rPr>
              <a:t>，有</a:t>
            </a:r>
            <a:r>
              <a:rPr lang="en-US" altLang="zh-CN" b="1" i="1">
                <a:latin typeface="楷体_GB2312" pitchFamily="49" charset="-122"/>
                <a:ea typeface="楷体_GB2312" pitchFamily="49" charset="-122"/>
              </a:rPr>
              <a:t>aN</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Na</a:t>
            </a:r>
            <a:r>
              <a:rPr lang="zh-CN" altLang="en-US" b="1">
                <a:latin typeface="楷体_GB2312" pitchFamily="49" charset="-122"/>
                <a:ea typeface="楷体_GB2312" pitchFamily="49" charset="-122"/>
              </a:rPr>
              <a:t>。故对任意</a:t>
            </a:r>
            <a:r>
              <a:rPr lang="en-US" altLang="zh-CN" b="1" i="1">
                <a:latin typeface="楷体_GB2312" pitchFamily="49" charset="-122"/>
                <a:ea typeface="楷体_GB2312" pitchFamily="49" charset="-122"/>
              </a:rPr>
              <a:t>n</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N,</a:t>
            </a:r>
            <a:r>
              <a:rPr lang="zh-CN" altLang="en-US" b="1">
                <a:latin typeface="楷体_GB2312" pitchFamily="49" charset="-122"/>
                <a:ea typeface="楷体_GB2312" pitchFamily="49" charset="-122"/>
              </a:rPr>
              <a:t>存在</a:t>
            </a:r>
            <a:r>
              <a:rPr lang="en-US" altLang="zh-CN" b="1" i="1">
                <a:latin typeface="楷体_GB2312" pitchFamily="49" charset="-122"/>
                <a:ea typeface="楷体_GB2312" pitchFamily="49" charset="-122"/>
              </a:rPr>
              <a:t>n</a:t>
            </a:r>
            <a:r>
              <a:rPr lang="en-US" altLang="zh-CN" b="1" i="1">
                <a:ea typeface="楷体_GB2312" pitchFamily="49" charset="-122"/>
              </a:rPr>
              <a:t>’</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N</a:t>
            </a:r>
            <a:r>
              <a:rPr lang="zh-CN" altLang="en-US" b="1">
                <a:latin typeface="楷体_GB2312" pitchFamily="49" charset="-122"/>
                <a:ea typeface="楷体_GB2312" pitchFamily="49" charset="-122"/>
              </a:rPr>
              <a:t>使得</a:t>
            </a:r>
            <a:r>
              <a:rPr lang="en-US" altLang="zh-CN" b="1" i="1">
                <a:latin typeface="楷体_GB2312" pitchFamily="49" charset="-122"/>
                <a:ea typeface="楷体_GB2312" pitchFamily="49" charset="-122"/>
              </a:rPr>
              <a:t>na=an</a:t>
            </a:r>
            <a:r>
              <a:rPr lang="en-US" altLang="zh-CN" b="1" i="1">
                <a:ea typeface="楷体_GB2312" pitchFamily="49" charset="-122"/>
              </a:rPr>
              <a:t>’</a:t>
            </a:r>
            <a:r>
              <a:rPr lang="zh-CN" altLang="en-US" b="1">
                <a:latin typeface="楷体_GB2312" pitchFamily="49" charset="-122"/>
                <a:ea typeface="楷体_GB2312" pitchFamily="49" charset="-122"/>
              </a:rPr>
              <a:t>，即</a:t>
            </a:r>
            <a:r>
              <a:rPr lang="en-US" altLang="zh-CN" b="1" i="1">
                <a:latin typeface="楷体_GB2312" pitchFamily="49" charset="-122"/>
                <a:ea typeface="楷体_GB2312" pitchFamily="49" charset="-122"/>
              </a:rPr>
              <a:t>a</a:t>
            </a:r>
            <a:r>
              <a:rPr lang="en-US" altLang="zh-CN" b="1" baseline="30000">
                <a:latin typeface="楷体_GB2312" pitchFamily="49" charset="-122"/>
                <a:ea typeface="楷体_GB2312" pitchFamily="49" charset="-122"/>
              </a:rPr>
              <a:t>-1</a:t>
            </a:r>
            <a:r>
              <a:rPr lang="en-US" altLang="zh-CN" b="1" i="1">
                <a:latin typeface="楷体_GB2312" pitchFamily="49" charset="-122"/>
                <a:ea typeface="楷体_GB2312" pitchFamily="49" charset="-122"/>
              </a:rPr>
              <a:t>na</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n</a:t>
            </a:r>
            <a:r>
              <a:rPr lang="en-US" altLang="zh-CN" b="1" i="1">
                <a:ea typeface="楷体_GB2312" pitchFamily="49" charset="-122"/>
              </a:rPr>
              <a:t>’</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N</a:t>
            </a:r>
            <a:r>
              <a:rPr lang="en-US" altLang="zh-CN">
                <a:latin typeface="楷体_GB2312" pitchFamily="49" charset="-122"/>
                <a:ea typeface="楷体_GB2312" pitchFamily="49" charset="-122"/>
              </a:rPr>
              <a:t> </a:t>
            </a:r>
            <a:endParaRPr lang="zh-CN" altLang="en-US">
              <a:latin typeface="楷体_GB2312" pitchFamily="49" charset="-122"/>
              <a:ea typeface="楷体_GB2312" pitchFamily="49" charset="-122"/>
            </a:endParaRPr>
          </a:p>
          <a:p>
            <a:pPr marL="269875" indent="-269875" eaLnBrk="0" latinLnBrk="1" hangingPunct="0">
              <a:lnSpc>
                <a:spcPct val="110000"/>
              </a:lnSpc>
              <a:buClr>
                <a:srgbClr val="000099"/>
              </a:buClr>
              <a:buFont typeface="Wingdings" pitchFamily="2" charset="2"/>
              <a:buNone/>
              <a:defRPr/>
            </a:pPr>
            <a:r>
              <a:rPr lang="zh-CN" altLang="en-US">
                <a:latin typeface="楷体_GB2312" pitchFamily="49" charset="-122"/>
                <a:ea typeface="楷体_GB2312" pitchFamily="49" charset="-122"/>
              </a:rPr>
              <a:t>    </a:t>
            </a:r>
            <a:r>
              <a:rPr lang="en-US" altLang="zh-CN" b="1">
                <a:solidFill>
                  <a:srgbClr val="660033"/>
                </a:solidFill>
                <a:effectLst>
                  <a:outerShdw blurRad="38100" dist="38100" dir="2700000" algn="tl">
                    <a:srgbClr val="C0C0C0"/>
                  </a:outerShdw>
                </a:effectLst>
                <a:latin typeface="楷体_GB2312" pitchFamily="49" charset="-122"/>
                <a:ea typeface="楷体_GB2312" pitchFamily="49" charset="-122"/>
              </a:rPr>
              <a:t>2⇒3</a:t>
            </a:r>
            <a:r>
              <a:rPr lang="en-US" altLang="zh-CN">
                <a:latin typeface="楷体_GB2312" pitchFamily="49" charset="-122"/>
                <a:ea typeface="楷体_GB2312" pitchFamily="49" charset="-122"/>
              </a:rPr>
              <a:t> </a:t>
            </a:r>
            <a:r>
              <a:rPr lang="zh-CN" altLang="en-US" b="1">
                <a:solidFill>
                  <a:srgbClr val="FF0000"/>
                </a:solidFill>
                <a:latin typeface="楷体_GB2312" pitchFamily="49" charset="-122"/>
                <a:ea typeface="楷体_GB2312" pitchFamily="49" charset="-122"/>
              </a:rPr>
              <a:t>显然</a:t>
            </a:r>
            <a:endParaRPr lang="zh-CN" altLang="en-US">
              <a:latin typeface="楷体_GB2312" pitchFamily="49" charset="-122"/>
              <a:ea typeface="楷体_GB2312" pitchFamily="49" charset="-122"/>
            </a:endParaRPr>
          </a:p>
          <a:p>
            <a:pPr marL="269875" indent="-269875" eaLnBrk="0" latinLnBrk="1" hangingPunct="0">
              <a:lnSpc>
                <a:spcPct val="110000"/>
              </a:lnSpc>
              <a:buClr>
                <a:srgbClr val="000099"/>
              </a:buClr>
              <a:buFont typeface="Wingdings" pitchFamily="2" charset="2"/>
              <a:buNone/>
              <a:defRPr/>
            </a:pPr>
            <a:r>
              <a:rPr lang="zh-CN" altLang="en-US">
                <a:latin typeface="楷体_GB2312" pitchFamily="49" charset="-122"/>
                <a:ea typeface="楷体_GB2312" pitchFamily="49" charset="-122"/>
              </a:rPr>
              <a:t>    </a:t>
            </a:r>
            <a:r>
              <a:rPr lang="en-US" altLang="zh-CN" b="1">
                <a:solidFill>
                  <a:srgbClr val="660033"/>
                </a:solidFill>
                <a:effectLst>
                  <a:outerShdw blurRad="38100" dist="38100" dir="2700000" algn="tl">
                    <a:srgbClr val="C0C0C0"/>
                  </a:outerShdw>
                </a:effectLst>
                <a:latin typeface="楷体_GB2312" pitchFamily="49" charset="-122"/>
                <a:ea typeface="楷体_GB2312" pitchFamily="49" charset="-122"/>
              </a:rPr>
              <a:t>3⇒4</a:t>
            </a:r>
            <a:r>
              <a:rPr lang="en-US" altLang="zh-CN">
                <a:latin typeface="楷体_GB2312" pitchFamily="49" charset="-122"/>
                <a:ea typeface="楷体_GB2312" pitchFamily="49" charset="-122"/>
              </a:rPr>
              <a:t>.</a:t>
            </a:r>
            <a:r>
              <a:rPr lang="zh-CN" altLang="en-US" b="1">
                <a:latin typeface="楷体_GB2312" pitchFamily="49" charset="-122"/>
                <a:ea typeface="楷体_GB2312" pitchFamily="49" charset="-122"/>
              </a:rPr>
              <a:t>任意</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G</a:t>
            </a:r>
            <a:r>
              <a:rPr lang="zh-CN" altLang="en-US" b="1">
                <a:latin typeface="楷体_GB2312" pitchFamily="49" charset="-122"/>
                <a:ea typeface="楷体_GB2312" pitchFamily="49" charset="-122"/>
              </a:rPr>
              <a:t>，有</a:t>
            </a:r>
            <a:r>
              <a:rPr lang="en-US" altLang="zh-CN" b="1" i="1">
                <a:solidFill>
                  <a:srgbClr val="0033CC"/>
                </a:solidFill>
                <a:latin typeface="楷体_GB2312" pitchFamily="49" charset="-122"/>
                <a:ea typeface="楷体_GB2312" pitchFamily="49" charset="-122"/>
              </a:rPr>
              <a:t>a</a:t>
            </a:r>
            <a:r>
              <a:rPr lang="en-US" altLang="zh-CN" b="1" baseline="30000">
                <a:solidFill>
                  <a:srgbClr val="0033CC"/>
                </a:solidFill>
                <a:latin typeface="楷体_GB2312" pitchFamily="49" charset="-122"/>
                <a:ea typeface="楷体_GB2312" pitchFamily="49" charset="-122"/>
              </a:rPr>
              <a:t>-1</a:t>
            </a:r>
            <a:r>
              <a:rPr lang="en-US" altLang="zh-CN" b="1" i="1">
                <a:solidFill>
                  <a:srgbClr val="0033CC"/>
                </a:solidFill>
                <a:latin typeface="楷体_GB2312" pitchFamily="49" charset="-122"/>
                <a:ea typeface="楷体_GB2312" pitchFamily="49" charset="-122"/>
              </a:rPr>
              <a:t>Na</a:t>
            </a:r>
            <a:r>
              <a:rPr lang="en-US" altLang="zh-CN" b="1">
                <a:solidFill>
                  <a:srgbClr val="0033CC"/>
                </a:solidFill>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N</a:t>
            </a:r>
            <a:r>
              <a:rPr lang="zh-CN" altLang="en-US">
                <a:latin typeface="楷体_GB2312" pitchFamily="49" charset="-122"/>
                <a:ea typeface="楷体_GB2312" pitchFamily="49" charset="-122"/>
              </a:rPr>
              <a:t>。</a:t>
            </a:r>
            <a:r>
              <a:rPr lang="zh-CN" altLang="en-US" b="1">
                <a:latin typeface="楷体_GB2312" pitchFamily="49" charset="-122"/>
                <a:ea typeface="楷体_GB2312" pitchFamily="49" charset="-122"/>
              </a:rPr>
              <a:t>同样有</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baseline="30000">
                <a:latin typeface="楷体_GB2312" pitchFamily="49" charset="-122"/>
                <a:ea typeface="楷体_GB2312" pitchFamily="49" charset="-122"/>
              </a:rPr>
              <a:t>-1</a:t>
            </a:r>
            <a:r>
              <a:rPr lang="en-US" altLang="zh-CN" b="1">
                <a:latin typeface="楷体_GB2312" pitchFamily="49" charset="-122"/>
                <a:ea typeface="楷体_GB2312" pitchFamily="49" charset="-122"/>
              </a:rPr>
              <a:t>)</a:t>
            </a:r>
            <a:r>
              <a:rPr lang="en-US" altLang="zh-CN" b="1" baseline="30000">
                <a:latin typeface="楷体_GB2312" pitchFamily="49" charset="-122"/>
                <a:ea typeface="楷体_GB2312" pitchFamily="49" charset="-122"/>
              </a:rPr>
              <a:t>-1</a:t>
            </a:r>
            <a:r>
              <a:rPr lang="en-US" altLang="zh-CN" b="1" i="1">
                <a:latin typeface="楷体_GB2312" pitchFamily="49" charset="-122"/>
                <a:ea typeface="楷体_GB2312" pitchFamily="49" charset="-122"/>
              </a:rPr>
              <a:t>Na</a:t>
            </a:r>
            <a:r>
              <a:rPr lang="en-US" altLang="zh-CN" b="1" baseline="30000">
                <a:latin typeface="楷体_GB2312" pitchFamily="49" charset="-122"/>
                <a:ea typeface="楷体_GB2312" pitchFamily="49" charset="-122"/>
              </a:rPr>
              <a:t>-1</a:t>
            </a:r>
            <a:r>
              <a:rPr lang="en-US" altLang="zh-CN">
                <a:latin typeface="楷体_GB2312" pitchFamily="49" charset="-122"/>
                <a:ea typeface="楷体_GB2312" pitchFamily="49" charset="-122"/>
              </a:rPr>
              <a:t>⊆</a:t>
            </a:r>
            <a:r>
              <a:rPr lang="en-US" altLang="zh-CN" b="1" i="1">
                <a:latin typeface="楷体_GB2312" pitchFamily="49" charset="-122"/>
                <a:ea typeface="楷体_GB2312" pitchFamily="49" charset="-122"/>
              </a:rPr>
              <a:t>N</a:t>
            </a:r>
            <a:r>
              <a:rPr lang="en-US" altLang="zh-CN" b="1">
                <a:latin typeface="楷体_GB2312" pitchFamily="49" charset="-122"/>
                <a:ea typeface="楷体_GB2312" pitchFamily="49" charset="-122"/>
              </a:rPr>
              <a:t> </a:t>
            </a:r>
          </a:p>
          <a:p>
            <a:pPr marL="269875" indent="-269875" eaLnBrk="0" latinLnBrk="1" hangingPunct="0">
              <a:lnSpc>
                <a:spcPct val="110000"/>
              </a:lnSpc>
              <a:buClr>
                <a:srgbClr val="000099"/>
              </a:buClr>
              <a:buFont typeface="Wingdings" pitchFamily="2" charset="2"/>
              <a:buNone/>
              <a:defRPr/>
            </a:pPr>
            <a:r>
              <a:rPr lang="zh-CN" altLang="en-US" b="1">
                <a:latin typeface="楷体_GB2312" pitchFamily="49" charset="-122"/>
                <a:ea typeface="楷体_GB2312" pitchFamily="49" charset="-122"/>
              </a:rPr>
              <a:t>         即</a:t>
            </a:r>
            <a:r>
              <a:rPr lang="en-US" altLang="zh-CN" b="1" i="1">
                <a:latin typeface="楷体_GB2312" pitchFamily="49" charset="-122"/>
                <a:ea typeface="楷体_GB2312" pitchFamily="49" charset="-122"/>
              </a:rPr>
              <a:t>aNa</a:t>
            </a:r>
            <a:r>
              <a:rPr lang="en-US" altLang="zh-CN" b="1" baseline="30000">
                <a:latin typeface="楷体_GB2312" pitchFamily="49" charset="-122"/>
                <a:ea typeface="楷体_GB2312" pitchFamily="49" charset="-122"/>
              </a:rPr>
              <a:t>-1</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N</a:t>
            </a:r>
            <a:r>
              <a:rPr lang="zh-CN" altLang="en-US" b="1">
                <a:latin typeface="楷体_GB2312" pitchFamily="49" charset="-122"/>
                <a:ea typeface="楷体_GB2312" pitchFamily="49" charset="-122"/>
              </a:rPr>
              <a:t>，从而得</a:t>
            </a:r>
            <a:r>
              <a:rPr lang="en-US" altLang="zh-CN" b="1" i="1">
                <a:solidFill>
                  <a:srgbClr val="0033CC"/>
                </a:solidFill>
                <a:latin typeface="楷体_GB2312" pitchFamily="49" charset="-122"/>
                <a:ea typeface="楷体_GB2312" pitchFamily="49" charset="-122"/>
              </a:rPr>
              <a:t>N</a:t>
            </a:r>
            <a:r>
              <a:rPr lang="en-US" altLang="zh-CN" b="1">
                <a:solidFill>
                  <a:srgbClr val="0033CC"/>
                </a:solidFill>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a</a:t>
            </a:r>
            <a:r>
              <a:rPr lang="en-US" altLang="zh-CN" b="1" baseline="30000">
                <a:solidFill>
                  <a:srgbClr val="0033CC"/>
                </a:solidFill>
                <a:latin typeface="楷体_GB2312" pitchFamily="49" charset="-122"/>
                <a:ea typeface="楷体_GB2312" pitchFamily="49" charset="-122"/>
              </a:rPr>
              <a:t>-1</a:t>
            </a:r>
            <a:r>
              <a:rPr lang="en-US" altLang="zh-CN" b="1" i="1">
                <a:solidFill>
                  <a:srgbClr val="0033CC"/>
                </a:solidFill>
                <a:latin typeface="楷体_GB2312" pitchFamily="49" charset="-122"/>
                <a:ea typeface="楷体_GB2312" pitchFamily="49" charset="-122"/>
              </a:rPr>
              <a:t>Na</a:t>
            </a:r>
            <a:r>
              <a:rPr lang="zh-CN" altLang="en-US">
                <a:latin typeface="楷体_GB2312" pitchFamily="49" charset="-122"/>
                <a:ea typeface="楷体_GB2312" pitchFamily="49" charset="-122"/>
              </a:rPr>
              <a:t>。</a:t>
            </a:r>
            <a:r>
              <a:rPr lang="zh-CN" altLang="en-US" b="1">
                <a:latin typeface="楷体_GB2312" pitchFamily="49" charset="-122"/>
                <a:ea typeface="楷体_GB2312" pitchFamily="49" charset="-122"/>
              </a:rPr>
              <a:t>因此</a:t>
            </a:r>
            <a:r>
              <a:rPr lang="en-US" altLang="zh-CN" b="1" i="1">
                <a:solidFill>
                  <a:srgbClr val="FF0000"/>
                </a:solidFill>
                <a:latin typeface="楷体_GB2312" pitchFamily="49" charset="-122"/>
                <a:ea typeface="楷体_GB2312" pitchFamily="49" charset="-122"/>
              </a:rPr>
              <a:t>a</a:t>
            </a:r>
            <a:r>
              <a:rPr lang="en-US" altLang="zh-CN" b="1" baseline="30000">
                <a:solidFill>
                  <a:srgbClr val="FF0000"/>
                </a:solidFill>
                <a:latin typeface="楷体_GB2312" pitchFamily="49" charset="-122"/>
                <a:ea typeface="楷体_GB2312" pitchFamily="49" charset="-122"/>
              </a:rPr>
              <a:t>-1</a:t>
            </a:r>
            <a:r>
              <a:rPr lang="en-US" altLang="zh-CN" b="1" i="1">
                <a:solidFill>
                  <a:srgbClr val="FF0000"/>
                </a:solidFill>
                <a:latin typeface="楷体_GB2312" pitchFamily="49" charset="-122"/>
                <a:ea typeface="楷体_GB2312" pitchFamily="49" charset="-122"/>
              </a:rPr>
              <a:t>Na=N</a:t>
            </a:r>
            <a:endParaRPr lang="zh-CN" altLang="en-US">
              <a:solidFill>
                <a:srgbClr val="FF0000"/>
              </a:solidFill>
              <a:latin typeface="楷体_GB2312" pitchFamily="49" charset="-122"/>
              <a:ea typeface="楷体_GB2312" pitchFamily="49" charset="-122"/>
            </a:endParaRPr>
          </a:p>
          <a:p>
            <a:pPr marL="269875" indent="-269875" eaLnBrk="0" latinLnBrk="1" hangingPunct="0">
              <a:lnSpc>
                <a:spcPct val="110000"/>
              </a:lnSpc>
              <a:buClr>
                <a:srgbClr val="000099"/>
              </a:buClr>
              <a:buFont typeface="Wingdings" pitchFamily="2" charset="2"/>
              <a:buNone/>
              <a:defRPr/>
            </a:pPr>
            <a:r>
              <a:rPr lang="zh-CN" altLang="en-US">
                <a:latin typeface="楷体_GB2312" pitchFamily="49" charset="-122"/>
                <a:ea typeface="楷体_GB2312" pitchFamily="49" charset="-122"/>
              </a:rPr>
              <a:t>    </a:t>
            </a:r>
            <a:r>
              <a:rPr lang="en-US" altLang="zh-CN" b="1">
                <a:solidFill>
                  <a:srgbClr val="660033"/>
                </a:solidFill>
                <a:effectLst>
                  <a:outerShdw blurRad="38100" dist="38100" dir="2700000" algn="tl">
                    <a:srgbClr val="C0C0C0"/>
                  </a:outerShdw>
                </a:effectLst>
                <a:latin typeface="楷体_GB2312" pitchFamily="49" charset="-122"/>
                <a:ea typeface="楷体_GB2312" pitchFamily="49" charset="-122"/>
              </a:rPr>
              <a:t>4⇒1</a:t>
            </a:r>
            <a:r>
              <a:rPr lang="en-US" altLang="zh-CN">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Na=aa</a:t>
            </a:r>
            <a:r>
              <a:rPr lang="en-US" altLang="zh-CN" b="1" baseline="30000">
                <a:solidFill>
                  <a:srgbClr val="0033CC"/>
                </a:solidFill>
                <a:latin typeface="楷体_GB2312" pitchFamily="49" charset="-122"/>
                <a:ea typeface="楷体_GB2312" pitchFamily="49" charset="-122"/>
              </a:rPr>
              <a:t>-1</a:t>
            </a:r>
            <a:r>
              <a:rPr lang="en-US" altLang="zh-CN" b="1" i="1">
                <a:solidFill>
                  <a:srgbClr val="0033CC"/>
                </a:solidFill>
                <a:latin typeface="楷体_GB2312" pitchFamily="49" charset="-122"/>
                <a:ea typeface="楷体_GB2312" pitchFamily="49" charset="-122"/>
              </a:rPr>
              <a:t>Na=aN</a:t>
            </a:r>
            <a:endParaRPr lang="zh-CN" altLang="en-US" b="1">
              <a:solidFill>
                <a:srgbClr val="0033CC"/>
              </a:solidFill>
              <a:latin typeface="楷体_GB2312" pitchFamily="49" charset="-122"/>
              <a:ea typeface="楷体_GB2312" pitchFamily="49" charset="-122"/>
            </a:endParaRPr>
          </a:p>
        </p:txBody>
      </p:sp>
    </p:spTree>
  </p:cSld>
  <p:clrMapOvr>
    <a:masterClrMapping/>
  </p:clrMapOvr>
  <p:transition>
    <p:pull dir="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1"/>
          <p:cNvSpPr txBox="1">
            <a:spLocks noGrp="1"/>
          </p:cNvSpPr>
          <p:nvPr/>
        </p:nvSpPr>
        <p:spPr>
          <a:xfrm>
            <a:off x="8215313" y="6429375"/>
            <a:ext cx="928687" cy="428625"/>
          </a:xfrm>
          <a:prstGeom prst="rect">
            <a:avLst/>
          </a:prstGeom>
          <a:noFill/>
        </p:spPr>
        <p:txBody>
          <a:bodyPr/>
          <a:lstStyle/>
          <a:p>
            <a:pPr>
              <a:defRPr/>
            </a:pPr>
            <a:fld id="{555DEA3E-139A-405B-8FD5-2F3D5FF60445}" type="slidenum">
              <a:rPr lang="en-US" altLang="zh-CN" sz="1800">
                <a:solidFill>
                  <a:schemeClr val="bg1">
                    <a:lumMod val="50000"/>
                  </a:schemeClr>
                </a:solidFill>
                <a:ea typeface="宋体" pitchFamily="2" charset="-122"/>
              </a:rPr>
              <a:pPr>
                <a:defRPr/>
              </a:pPr>
              <a:t>83</a:t>
            </a:fld>
            <a:endParaRPr lang="en-US" altLang="zh-CN" sz="1800" dirty="0">
              <a:solidFill>
                <a:schemeClr val="bg1">
                  <a:lumMod val="50000"/>
                </a:schemeClr>
              </a:solidFill>
              <a:ea typeface="宋体" pitchFamily="2" charset="-122"/>
            </a:endParaRPr>
          </a:p>
        </p:txBody>
      </p:sp>
      <p:graphicFrame>
        <p:nvGraphicFramePr>
          <p:cNvPr id="20482" name="Object 2"/>
          <p:cNvGraphicFramePr>
            <a:graphicFrameLocks noChangeAspect="1"/>
          </p:cNvGraphicFramePr>
          <p:nvPr/>
        </p:nvGraphicFramePr>
        <p:xfrm>
          <a:off x="2100263" y="2179638"/>
          <a:ext cx="828675" cy="488950"/>
        </p:xfrm>
        <a:graphic>
          <a:graphicData uri="http://schemas.openxmlformats.org/presentationml/2006/ole">
            <p:oleObj spid="_x0000_s691206" name="Equation" r:id="rId3" imgW="342720" imgH="203040" progId="">
              <p:embed/>
            </p:oleObj>
          </a:graphicData>
        </a:graphic>
      </p:graphicFrame>
      <p:sp>
        <p:nvSpPr>
          <p:cNvPr id="691212" name="Rectangle 3"/>
          <p:cNvSpPr txBox="1">
            <a:spLocks noChangeArrowheads="1"/>
          </p:cNvSpPr>
          <p:nvPr/>
        </p:nvSpPr>
        <p:spPr bwMode="auto">
          <a:xfrm>
            <a:off x="285750" y="2060575"/>
            <a:ext cx="8678863" cy="2287588"/>
          </a:xfrm>
          <a:prstGeom prst="rect">
            <a:avLst/>
          </a:prstGeom>
          <a:noFill/>
          <a:ln w="9525">
            <a:noFill/>
            <a:miter lim="800000"/>
            <a:headEnd/>
            <a:tailEnd/>
          </a:ln>
        </p:spPr>
        <p:txBody>
          <a:bodyPr/>
          <a:lstStyle/>
          <a:p>
            <a:pPr>
              <a:lnSpc>
                <a:spcPct val="120000"/>
              </a:lnSpc>
              <a:buClr>
                <a:srgbClr val="FF3300"/>
              </a:buClr>
              <a:buSzPct val="90000"/>
              <a:buFont typeface="Wingdings" pitchFamily="2" charset="2"/>
              <a:buChar char="Ø"/>
            </a:pPr>
            <a:r>
              <a:rPr kumimoji="0" lang="zh-CN" altLang="en-US" b="1">
                <a:latin typeface="楷体_GB2312" pitchFamily="49" charset="-122"/>
                <a:ea typeface="楷体_GB2312" pitchFamily="49" charset="-122"/>
              </a:rPr>
              <a:t>如果  为</a:t>
            </a:r>
            <a:r>
              <a:rPr kumimoji="0" lang="en-US" altLang="zh-CN" b="1">
                <a:latin typeface="楷体_GB2312" pitchFamily="49" charset="-122"/>
                <a:ea typeface="楷体_GB2312" pitchFamily="49" charset="-122"/>
              </a:rPr>
              <a:t>     </a:t>
            </a:r>
            <a:r>
              <a:rPr kumimoji="0" lang="zh-CN" altLang="en-US" b="1">
                <a:latin typeface="楷体_GB2312" pitchFamily="49" charset="-122"/>
                <a:ea typeface="楷体_GB2312" pitchFamily="49" charset="-122"/>
              </a:rPr>
              <a:t>的子群，令</a:t>
            </a:r>
          </a:p>
          <a:p>
            <a:pPr>
              <a:lnSpc>
                <a:spcPct val="120000"/>
              </a:lnSpc>
            </a:pPr>
            <a:endParaRPr lang="zh-CN" altLang="en-US" b="1">
              <a:latin typeface="楷体_GB2312" pitchFamily="49" charset="-122"/>
              <a:ea typeface="楷体_GB2312" pitchFamily="49" charset="-122"/>
            </a:endParaRPr>
          </a:p>
          <a:p>
            <a:pPr>
              <a:lnSpc>
                <a:spcPct val="120000"/>
              </a:lnSpc>
            </a:pPr>
            <a:r>
              <a:rPr lang="zh-CN" altLang="en-US" b="1">
                <a:latin typeface="楷体_GB2312" pitchFamily="49" charset="-122"/>
                <a:ea typeface="楷体_GB2312" pitchFamily="49" charset="-122"/>
              </a:rPr>
              <a:t>则集合</a:t>
            </a:r>
            <a:r>
              <a:rPr lang="en-US" altLang="zh-CN" b="1">
                <a:latin typeface="楷体_GB2312" pitchFamily="49" charset="-122"/>
                <a:ea typeface="楷体_GB2312" pitchFamily="49" charset="-122"/>
              </a:rPr>
              <a:t>W</a:t>
            </a:r>
            <a:r>
              <a:rPr lang="zh-CN" altLang="en-US" b="1">
                <a:latin typeface="楷体_GB2312" pitchFamily="49" charset="-122"/>
                <a:ea typeface="楷体_GB2312" pitchFamily="49" charset="-122"/>
              </a:rPr>
              <a:t>关于如下运算是否是</a:t>
            </a:r>
            <a:r>
              <a:rPr lang="zh-CN" altLang="en-US" b="1">
                <a:solidFill>
                  <a:srgbClr val="FF0000"/>
                </a:solidFill>
                <a:latin typeface="楷体_GB2312" pitchFamily="49" charset="-122"/>
                <a:ea typeface="楷体_GB2312" pitchFamily="49" charset="-122"/>
              </a:rPr>
              <a:t>代数运算</a:t>
            </a:r>
            <a:r>
              <a:rPr lang="zh-CN" altLang="en-US" b="1">
                <a:latin typeface="楷体_GB2312" pitchFamily="49" charset="-122"/>
                <a:ea typeface="楷体_GB2312" pitchFamily="49" charset="-122"/>
              </a:rPr>
              <a:t>？</a:t>
            </a:r>
            <a:r>
              <a:rPr lang="zh-CN" altLang="en-US" b="1">
                <a:solidFill>
                  <a:srgbClr val="0033CC"/>
                </a:solidFill>
                <a:latin typeface="楷体_GB2312" pitchFamily="49" charset="-122"/>
                <a:ea typeface="楷体_GB2312" pitchFamily="49" charset="-122"/>
              </a:rPr>
              <a:t>是否构成群</a:t>
            </a:r>
            <a:r>
              <a:rPr lang="zh-CN" altLang="en-US" b="1">
                <a:latin typeface="楷体_GB2312" pitchFamily="49" charset="-122"/>
                <a:ea typeface="楷体_GB2312" pitchFamily="49" charset="-122"/>
              </a:rPr>
              <a:t>？为什么？</a:t>
            </a:r>
            <a:r>
              <a:rPr kumimoji="0" lang="en-US" altLang="zh-CN" b="1">
                <a:latin typeface="楷体_GB2312" pitchFamily="49" charset="-122"/>
                <a:ea typeface="楷体_GB2312" pitchFamily="49" charset="-122"/>
              </a:rPr>
              <a:t>           </a:t>
            </a:r>
            <a:endParaRPr kumimoji="0" lang="en-US" altLang="zh-CN" b="1">
              <a:solidFill>
                <a:schemeClr val="tx2"/>
              </a:solidFill>
              <a:latin typeface="楷体_GB2312" pitchFamily="49" charset="-122"/>
              <a:ea typeface="楷体_GB2312" pitchFamily="49" charset="-122"/>
            </a:endParaRPr>
          </a:p>
        </p:txBody>
      </p:sp>
      <p:graphicFrame>
        <p:nvGraphicFramePr>
          <p:cNvPr id="20483" name="Object 3"/>
          <p:cNvGraphicFramePr>
            <a:graphicFrameLocks noChangeAspect="1"/>
          </p:cNvGraphicFramePr>
          <p:nvPr/>
        </p:nvGraphicFramePr>
        <p:xfrm>
          <a:off x="1328738" y="2187575"/>
          <a:ext cx="430212" cy="398463"/>
        </p:xfrm>
        <a:graphic>
          <a:graphicData uri="http://schemas.openxmlformats.org/presentationml/2006/ole">
            <p:oleObj spid="_x0000_s691208" name="Equation" r:id="rId4" imgW="177480" imgH="164880" progId="">
              <p:embed/>
            </p:oleObj>
          </a:graphicData>
        </a:graphic>
      </p:graphicFrame>
      <p:graphicFrame>
        <p:nvGraphicFramePr>
          <p:cNvPr id="20484" name="Object 4"/>
          <p:cNvGraphicFramePr>
            <a:graphicFrameLocks noChangeAspect="1"/>
          </p:cNvGraphicFramePr>
          <p:nvPr/>
        </p:nvGraphicFramePr>
        <p:xfrm>
          <a:off x="2535238" y="2725738"/>
          <a:ext cx="3556000" cy="549275"/>
        </p:xfrm>
        <a:graphic>
          <a:graphicData uri="http://schemas.openxmlformats.org/presentationml/2006/ole">
            <p:oleObj spid="_x0000_s691209" name="Equation" r:id="rId5" imgW="1473120" imgH="228600" progId="">
              <p:embed/>
            </p:oleObj>
          </a:graphicData>
        </a:graphic>
      </p:graphicFrame>
      <p:graphicFrame>
        <p:nvGraphicFramePr>
          <p:cNvPr id="20485" name="Object 5"/>
          <p:cNvGraphicFramePr>
            <a:graphicFrameLocks noChangeAspect="1"/>
          </p:cNvGraphicFramePr>
          <p:nvPr/>
        </p:nvGraphicFramePr>
        <p:xfrm>
          <a:off x="2627313" y="4221163"/>
          <a:ext cx="2852737" cy="488950"/>
        </p:xfrm>
        <a:graphic>
          <a:graphicData uri="http://schemas.openxmlformats.org/presentationml/2006/ole">
            <p:oleObj spid="_x0000_s691210" name="Equation" r:id="rId6" imgW="1180800" imgH="203040" progId="">
              <p:embed/>
            </p:oleObj>
          </a:graphicData>
        </a:graphic>
      </p:graphicFrame>
      <p:sp>
        <p:nvSpPr>
          <p:cNvPr id="691213" name="Text Box 15"/>
          <p:cNvSpPr txBox="1">
            <a:spLocks noChangeArrowheads="1"/>
          </p:cNvSpPr>
          <p:nvPr/>
        </p:nvSpPr>
        <p:spPr bwMode="auto">
          <a:xfrm>
            <a:off x="323850" y="1125538"/>
            <a:ext cx="8401050" cy="604837"/>
          </a:xfrm>
          <a:prstGeom prst="rect">
            <a:avLst/>
          </a:prstGeom>
          <a:noFill/>
          <a:ln w="9525">
            <a:noFill/>
            <a:miter lim="800000"/>
            <a:headEnd/>
            <a:tailEnd/>
          </a:ln>
        </p:spPr>
        <p:txBody>
          <a:bodyPr>
            <a:spAutoFit/>
          </a:bodyPr>
          <a:lstStyle/>
          <a:p>
            <a:pPr>
              <a:lnSpc>
                <a:spcPct val="120000"/>
              </a:lnSpc>
            </a:pPr>
            <a:r>
              <a:rPr lang="zh-CN" altLang="en-US" b="1">
                <a:latin typeface="楷体_GB2312" pitchFamily="49" charset="-122"/>
                <a:ea typeface="楷体_GB2312" pitchFamily="49" charset="-122"/>
              </a:rPr>
              <a:t>把每个陪集看成一个元素，得到一个新的集合。</a:t>
            </a:r>
          </a:p>
        </p:txBody>
      </p:sp>
      <p:sp>
        <p:nvSpPr>
          <p:cNvPr id="691214"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1.3.2 </a:t>
            </a:r>
            <a:r>
              <a:rPr kumimoji="0" lang="zh-CN" altLang="en-US" sz="3600" b="1">
                <a:solidFill>
                  <a:schemeClr val="bg1"/>
                </a:solidFill>
                <a:latin typeface="黑体" pitchFamily="2" charset="-122"/>
                <a:ea typeface="黑体" pitchFamily="2" charset="-122"/>
              </a:rPr>
              <a:t>正规子群与商群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商群运算</a:t>
            </a:r>
          </a:p>
        </p:txBody>
      </p:sp>
    </p:spTree>
  </p:cSld>
  <p:clrMapOvr>
    <a:masterClrMapping/>
  </p:clrMapOvr>
  <p:transition>
    <p:pull dir="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1" name="Rectangle 3"/>
          <p:cNvSpPr>
            <a:spLocks noChangeArrowheads="1"/>
          </p:cNvSpPr>
          <p:nvPr/>
        </p:nvSpPr>
        <p:spPr bwMode="auto">
          <a:xfrm>
            <a:off x="357188" y="1357313"/>
            <a:ext cx="7929562" cy="1878012"/>
          </a:xfrm>
          <a:prstGeom prst="rect">
            <a:avLst/>
          </a:prstGeom>
          <a:noFill/>
          <a:ln w="9525">
            <a:noFill/>
            <a:miter lim="800000"/>
            <a:headEnd/>
            <a:tailEnd/>
          </a:ln>
        </p:spPr>
        <p:txBody>
          <a:bodyPr>
            <a:spAutoFit/>
          </a:bodyPr>
          <a:lstStyle/>
          <a:p>
            <a:pPr>
              <a:lnSpc>
                <a:spcPct val="150000"/>
              </a:lnSpc>
              <a:spcBef>
                <a:spcPts val="600"/>
              </a:spcBef>
              <a:buClr>
                <a:srgbClr val="FF3300"/>
              </a:buClr>
              <a:buSzPct val="90000"/>
              <a:buFont typeface="Wingdings" pitchFamily="2" charset="2"/>
              <a:buChar char="Ø"/>
            </a:pPr>
            <a:r>
              <a:rPr kumimoji="0" lang="zh-CN" altLang="en-US" b="1">
                <a:latin typeface="微软雅黑"/>
                <a:ea typeface="楷体_GB2312" pitchFamily="49" charset="-122"/>
                <a:cs typeface="微软雅黑"/>
              </a:rPr>
              <a:t>能描述</a:t>
            </a:r>
            <a:r>
              <a:rPr kumimoji="0" lang="zh-CN" altLang="en-US" b="1">
                <a:solidFill>
                  <a:srgbClr val="FF0000"/>
                </a:solidFill>
                <a:latin typeface="微软雅黑"/>
                <a:ea typeface="楷体_GB2312" pitchFamily="49" charset="-122"/>
                <a:cs typeface="微软雅黑"/>
              </a:rPr>
              <a:t>商群</a:t>
            </a:r>
            <a:r>
              <a:rPr kumimoji="0" lang="zh-CN" altLang="en-US" b="1">
                <a:latin typeface="微软雅黑"/>
                <a:ea typeface="楷体_GB2312" pitchFamily="49" charset="-122"/>
                <a:cs typeface="微软雅黑"/>
              </a:rPr>
              <a:t>概念</a:t>
            </a:r>
          </a:p>
          <a:p>
            <a:pPr>
              <a:lnSpc>
                <a:spcPct val="150000"/>
              </a:lnSpc>
              <a:spcBef>
                <a:spcPts val="600"/>
              </a:spcBef>
              <a:buClr>
                <a:srgbClr val="FF3300"/>
              </a:buClr>
              <a:buSzPct val="90000"/>
              <a:buFont typeface="Wingdings" pitchFamily="2" charset="2"/>
              <a:buChar char="Ø"/>
            </a:pPr>
            <a:r>
              <a:rPr kumimoji="0" lang="zh-CN" altLang="en-US" b="1">
                <a:latin typeface="微软雅黑"/>
                <a:ea typeface="楷体_GB2312" pitchFamily="49" charset="-122"/>
                <a:cs typeface="微软雅黑"/>
              </a:rPr>
              <a:t>能判断商群</a:t>
            </a:r>
            <a:endParaRPr kumimoji="0" lang="en-US" altLang="zh-CN" b="1">
              <a:latin typeface="宋体" charset="-122"/>
              <a:ea typeface="楷体_GB2312" pitchFamily="49" charset="-122"/>
              <a:cs typeface="微软雅黑"/>
            </a:endParaRPr>
          </a:p>
          <a:p>
            <a:endParaRPr kumimoji="0" lang="zh-CN" altLang="en-US" b="1">
              <a:latin typeface="宋体" charset="-122"/>
              <a:ea typeface="楷体_GB2312" pitchFamily="49" charset="-122"/>
              <a:cs typeface="微软雅黑"/>
            </a:endParaRPr>
          </a:p>
        </p:txBody>
      </p:sp>
      <p:sp>
        <p:nvSpPr>
          <p:cNvPr id="916482"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200" b="1">
                <a:solidFill>
                  <a:schemeClr val="bg1"/>
                </a:solidFill>
              </a:rPr>
              <a:t>1.3.3</a:t>
            </a:r>
            <a:r>
              <a:rPr kumimoji="0" lang="en-US" altLang="zh-CN" b="1">
                <a:solidFill>
                  <a:schemeClr val="bg1"/>
                </a:solidFill>
              </a:rPr>
              <a:t> </a:t>
            </a:r>
            <a:r>
              <a:rPr kumimoji="0" lang="zh-CN" altLang="en-US" sz="3200" b="1">
                <a:solidFill>
                  <a:srgbClr val="FFFFFF"/>
                </a:solidFill>
                <a:latin typeface="黑体" pitchFamily="2" charset="-122"/>
                <a:ea typeface="黑体" pitchFamily="2" charset="-122"/>
              </a:rPr>
              <a:t>学习目标</a:t>
            </a:r>
          </a:p>
        </p:txBody>
      </p:sp>
      <p:sp>
        <p:nvSpPr>
          <p:cNvPr id="12" name="灯片编号占位符 11"/>
          <p:cNvSpPr txBox="1">
            <a:spLocks noGrp="1"/>
          </p:cNvSpPr>
          <p:nvPr/>
        </p:nvSpPr>
        <p:spPr>
          <a:xfrm>
            <a:off x="8215313" y="6429375"/>
            <a:ext cx="928687" cy="428625"/>
          </a:xfrm>
          <a:prstGeom prst="rect">
            <a:avLst/>
          </a:prstGeom>
          <a:noFill/>
        </p:spPr>
        <p:txBody>
          <a:bodyPr/>
          <a:lstStyle/>
          <a:p>
            <a:pPr>
              <a:defRPr/>
            </a:pPr>
            <a:fld id="{E7F56BCD-0833-4C2E-85DD-7CEFF64FBD97}" type="slidenum">
              <a:rPr lang="en-US" altLang="zh-CN" sz="1800">
                <a:solidFill>
                  <a:schemeClr val="bg1">
                    <a:lumMod val="50000"/>
                  </a:schemeClr>
                </a:solidFill>
                <a:ea typeface="宋体" pitchFamily="2" charset="-122"/>
              </a:rPr>
              <a:pPr>
                <a:defRPr/>
              </a:pPr>
              <a:t>84</a:t>
            </a:fld>
            <a:endParaRPr lang="en-US" altLang="zh-CN" sz="1800" dirty="0">
              <a:solidFill>
                <a:schemeClr val="bg1">
                  <a:lumMod val="50000"/>
                </a:schemeClr>
              </a:solidFill>
              <a:ea typeface="宋体" pitchFamily="2" charset="-122"/>
            </a:endParaRPr>
          </a:p>
        </p:txBody>
      </p:sp>
    </p:spTree>
  </p:cSld>
  <p:clrMapOvr>
    <a:masterClrMapping/>
  </p:clrMapOvr>
  <p:transition>
    <p:pull dir="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5" name="Rectangle 5"/>
          <p:cNvSpPr>
            <a:spLocks noRot="1" noChangeArrowheads="1"/>
          </p:cNvSpPr>
          <p:nvPr/>
        </p:nvSpPr>
        <p:spPr bwMode="auto">
          <a:xfrm>
            <a:off x="144463" y="1052513"/>
            <a:ext cx="8820150" cy="4032250"/>
          </a:xfrm>
          <a:prstGeom prst="rect">
            <a:avLst/>
          </a:prstGeom>
          <a:noFill/>
          <a:ln w="9525">
            <a:noFill/>
            <a:miter lim="800000"/>
            <a:headEnd/>
            <a:tailEnd/>
          </a:ln>
        </p:spPr>
        <p:txBody>
          <a:bodyPr/>
          <a:lstStyle/>
          <a:p>
            <a:pPr marL="363538" indent="-363538" eaLnBrk="0" latinLnBrk="1" hangingPunct="0">
              <a:buClr>
                <a:srgbClr val="FF0000"/>
              </a:buClr>
              <a:buSzPct val="90000"/>
              <a:buFont typeface="Wingdings" pitchFamily="2" charset="2"/>
              <a:buChar char="Ø"/>
            </a:pPr>
            <a:r>
              <a:rPr lang="zh-CN" altLang="en-US" b="1">
                <a:solidFill>
                  <a:srgbClr val="FF0000"/>
                </a:solidFill>
                <a:latin typeface="楷体_GB2312" pitchFamily="49" charset="-122"/>
                <a:ea typeface="楷体_GB2312" pitchFamily="49" charset="-122"/>
              </a:rPr>
              <a:t>补充定理 </a:t>
            </a:r>
            <a:r>
              <a:rPr lang="zh-CN" altLang="en-US" b="1">
                <a:latin typeface="楷体_GB2312" pitchFamily="49" charset="-122"/>
                <a:ea typeface="楷体_GB2312" pitchFamily="49" charset="-122"/>
              </a:rPr>
              <a:t>设</a:t>
            </a:r>
            <a:r>
              <a:rPr lang="en-US" altLang="zh-CN" b="1" i="1">
                <a:latin typeface="楷体_GB2312" pitchFamily="49" charset="-122"/>
                <a:ea typeface="楷体_GB2312" pitchFamily="49" charset="-122"/>
              </a:rPr>
              <a:t>N</a:t>
            </a:r>
            <a:r>
              <a:rPr lang="zh-CN" altLang="en-US" b="1">
                <a:latin typeface="楷体_GB2312" pitchFamily="49" charset="-122"/>
                <a:ea typeface="楷体_GB2312" pitchFamily="49" charset="-122"/>
              </a:rPr>
              <a:t>是群</a:t>
            </a:r>
            <a:r>
              <a:rPr lang="en-US" altLang="zh-CN" b="1" i="1">
                <a:latin typeface="楷体_GB2312" pitchFamily="49" charset="-122"/>
                <a:ea typeface="楷体_GB2312" pitchFamily="49" charset="-122"/>
              </a:rPr>
              <a:t>G</a:t>
            </a:r>
            <a:r>
              <a:rPr lang="zh-CN" altLang="en-US" b="1">
                <a:latin typeface="楷体_GB2312" pitchFamily="49" charset="-122"/>
                <a:ea typeface="楷体_GB2312" pitchFamily="49" charset="-122"/>
              </a:rPr>
              <a:t>的</a:t>
            </a:r>
            <a:r>
              <a:rPr lang="zh-CN" altLang="en-US" b="1">
                <a:solidFill>
                  <a:srgbClr val="0033CC"/>
                </a:solidFill>
                <a:latin typeface="楷体_GB2312" pitchFamily="49" charset="-122"/>
                <a:ea typeface="楷体_GB2312" pitchFamily="49" charset="-122"/>
              </a:rPr>
              <a:t>正规子群</a:t>
            </a:r>
            <a:r>
              <a:rPr lang="zh-CN" altLang="en-US">
                <a:latin typeface="楷体_GB2312" pitchFamily="49" charset="-122"/>
                <a:ea typeface="楷体_GB2312" pitchFamily="49" charset="-122"/>
              </a:rPr>
              <a:t>，</a:t>
            </a:r>
            <a:r>
              <a:rPr lang="en-US" altLang="zh-CN" b="1" i="1">
                <a:latin typeface="楷体_GB2312" pitchFamily="49" charset="-122"/>
                <a:ea typeface="楷体_GB2312" pitchFamily="49" charset="-122"/>
              </a:rPr>
              <a:t>G/N=</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aN</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en-US" b="1">
                <a:latin typeface="楷体_GB2312" pitchFamily="49" charset="-122"/>
                <a:ea typeface="楷体_GB2312" pitchFamily="49" charset="-122"/>
              </a:rPr>
              <a:t>∈</a:t>
            </a:r>
            <a:r>
              <a:rPr lang="en-US" altLang="zh-CN" b="1">
                <a:latin typeface="楷体_GB2312" pitchFamily="49" charset="-122"/>
                <a:ea typeface="楷体_GB2312" pitchFamily="49" charset="-122"/>
              </a:rPr>
              <a:t>G}</a:t>
            </a:r>
            <a:r>
              <a:rPr lang="zh-CN" altLang="en-US" b="1">
                <a:latin typeface="楷体_GB2312" pitchFamily="49" charset="-122"/>
                <a:ea typeface="楷体_GB2312" pitchFamily="49" charset="-122"/>
              </a:rPr>
              <a:t>，在</a:t>
            </a:r>
            <a:r>
              <a:rPr lang="en-US" altLang="zh-CN" b="1" i="1">
                <a:latin typeface="楷体_GB2312" pitchFamily="49" charset="-122"/>
                <a:ea typeface="楷体_GB2312" pitchFamily="49" charset="-122"/>
              </a:rPr>
              <a:t>G/N</a:t>
            </a:r>
            <a:r>
              <a:rPr lang="zh-CN" altLang="en-US" b="1">
                <a:latin typeface="楷体_GB2312" pitchFamily="49" charset="-122"/>
                <a:ea typeface="楷体_GB2312" pitchFamily="49" charset="-122"/>
              </a:rPr>
              <a:t>上定义运算：</a:t>
            </a:r>
            <a:r>
              <a:rPr lang="en-US" altLang="zh-CN" b="1" i="1">
                <a:solidFill>
                  <a:srgbClr val="FF0000"/>
                </a:solidFill>
                <a:latin typeface="楷体_GB2312" pitchFamily="49" charset="-122"/>
                <a:ea typeface="楷体_GB2312" pitchFamily="49" charset="-122"/>
              </a:rPr>
              <a:t>aN</a:t>
            </a:r>
            <a:r>
              <a:rPr lang="en-US" altLang="zh-CN" b="1" i="1">
                <a:solidFill>
                  <a:srgbClr val="FF0000"/>
                </a:solidFill>
                <a:ea typeface="楷体_GB2312" pitchFamily="49" charset="-122"/>
              </a:rPr>
              <a:t>·</a:t>
            </a:r>
            <a:r>
              <a:rPr lang="en-US" altLang="zh-CN" b="1" i="1">
                <a:solidFill>
                  <a:srgbClr val="FF0000"/>
                </a:solidFill>
                <a:latin typeface="楷体_GB2312" pitchFamily="49" charset="-122"/>
                <a:ea typeface="楷体_GB2312" pitchFamily="49" charset="-122"/>
              </a:rPr>
              <a:t>bN</a:t>
            </a:r>
            <a:r>
              <a:rPr lang="en-US" altLang="zh-CN" b="1">
                <a:solidFill>
                  <a:srgbClr val="FF0000"/>
                </a:solidFill>
                <a:latin typeface="楷体_GB2312" pitchFamily="49" charset="-122"/>
                <a:ea typeface="楷体_GB2312" pitchFamily="49" charset="-122"/>
              </a:rPr>
              <a:t>=(</a:t>
            </a:r>
            <a:r>
              <a:rPr lang="en-US" altLang="zh-CN" b="1" i="1">
                <a:solidFill>
                  <a:srgbClr val="FF0000"/>
                </a:solidFill>
                <a:latin typeface="楷体_GB2312" pitchFamily="49" charset="-122"/>
                <a:ea typeface="楷体_GB2312" pitchFamily="49" charset="-122"/>
              </a:rPr>
              <a:t>ab</a:t>
            </a:r>
            <a:r>
              <a:rPr lang="en-US" altLang="zh-CN" b="1">
                <a:solidFill>
                  <a:srgbClr val="FF0000"/>
                </a:solidFill>
                <a:latin typeface="楷体_GB2312" pitchFamily="49" charset="-122"/>
                <a:ea typeface="楷体_GB2312" pitchFamily="49" charset="-122"/>
              </a:rPr>
              <a:t>)</a:t>
            </a:r>
            <a:r>
              <a:rPr lang="en-US" altLang="zh-CN" b="1" i="1">
                <a:solidFill>
                  <a:srgbClr val="FF0000"/>
                </a:solidFill>
                <a:latin typeface="楷体_GB2312" pitchFamily="49" charset="-122"/>
                <a:ea typeface="楷体_GB2312" pitchFamily="49" charset="-122"/>
              </a:rPr>
              <a:t>N</a:t>
            </a:r>
            <a:r>
              <a:rPr lang="zh-CN" altLang="en-US">
                <a:solidFill>
                  <a:srgbClr val="333399"/>
                </a:solidFill>
                <a:latin typeface="楷体_GB2312" pitchFamily="49" charset="-122"/>
                <a:ea typeface="楷体_GB2312" pitchFamily="49" charset="-122"/>
              </a:rPr>
              <a:t>。</a:t>
            </a:r>
            <a:r>
              <a:rPr lang="zh-CN" altLang="en-US" b="1">
                <a:latin typeface="楷体_GB2312" pitchFamily="49" charset="-122"/>
                <a:ea typeface="楷体_GB2312" pitchFamily="49" charset="-122"/>
              </a:rPr>
              <a:t>则该运算给出</a:t>
            </a:r>
            <a:r>
              <a:rPr lang="en-US" altLang="zh-CN" b="1" i="1">
                <a:latin typeface="楷体_GB2312" pitchFamily="49" charset="-122"/>
                <a:ea typeface="楷体_GB2312" pitchFamily="49" charset="-122"/>
              </a:rPr>
              <a:t>G/N</a:t>
            </a:r>
            <a:r>
              <a:rPr lang="zh-CN" altLang="en-US" b="1">
                <a:latin typeface="楷体_GB2312" pitchFamily="49" charset="-122"/>
                <a:ea typeface="楷体_GB2312" pitchFamily="49" charset="-122"/>
              </a:rPr>
              <a:t>上的乘法，且</a:t>
            </a:r>
            <a:r>
              <a:rPr lang="en-US" altLang="zh-CN" b="1" i="1">
                <a:latin typeface="楷体_GB2312" pitchFamily="49" charset="-122"/>
                <a:ea typeface="楷体_GB2312" pitchFamily="49" charset="-122"/>
              </a:rPr>
              <a:t>G/N</a:t>
            </a:r>
            <a:r>
              <a:rPr lang="zh-CN" altLang="en-US" b="1">
                <a:latin typeface="楷体_GB2312" pitchFamily="49" charset="-122"/>
                <a:ea typeface="楷体_GB2312" pitchFamily="49" charset="-122"/>
              </a:rPr>
              <a:t>关于此乘法构成群。</a:t>
            </a:r>
          </a:p>
          <a:p>
            <a:pPr marL="363538" indent="-363538" eaLnBrk="0" latinLnBrk="1" hangingPunct="0">
              <a:buClr>
                <a:srgbClr val="000099"/>
              </a:buClr>
              <a:buFont typeface="Wingdings" pitchFamily="2" charset="2"/>
              <a:buNone/>
            </a:pPr>
            <a:r>
              <a:rPr lang="zh-CN" altLang="en-US" b="1">
                <a:solidFill>
                  <a:srgbClr val="0033CC"/>
                </a:solidFill>
                <a:latin typeface="楷体_GB2312" pitchFamily="49" charset="-122"/>
                <a:ea typeface="楷体_GB2312" pitchFamily="49" charset="-122"/>
              </a:rPr>
              <a:t>证明</a:t>
            </a:r>
            <a:r>
              <a:rPr lang="zh-CN" altLang="en-US">
                <a:solidFill>
                  <a:srgbClr val="333399"/>
                </a:solidFill>
                <a:latin typeface="楷体_GB2312" pitchFamily="49" charset="-122"/>
                <a:ea typeface="楷体_GB2312" pitchFamily="49" charset="-122"/>
              </a:rPr>
              <a:t>：</a:t>
            </a:r>
            <a:r>
              <a:rPr lang="zh-CN" altLang="en-US" b="1">
                <a:solidFill>
                  <a:srgbClr val="FF0000"/>
                </a:solidFill>
                <a:latin typeface="楷体_GB2312" pitchFamily="49" charset="-122"/>
                <a:ea typeface="楷体_GB2312" pitchFamily="49" charset="-122"/>
              </a:rPr>
              <a:t>首先证以上定义给出</a:t>
            </a:r>
            <a:r>
              <a:rPr lang="en-US" altLang="zh-CN" b="1" i="1">
                <a:solidFill>
                  <a:srgbClr val="FF0000"/>
                </a:solidFill>
                <a:latin typeface="楷体_GB2312" pitchFamily="49" charset="-122"/>
                <a:ea typeface="楷体_GB2312" pitchFamily="49" charset="-122"/>
              </a:rPr>
              <a:t>G/N</a:t>
            </a:r>
            <a:r>
              <a:rPr lang="zh-CN" altLang="en-US" b="1">
                <a:solidFill>
                  <a:srgbClr val="FF0000"/>
                </a:solidFill>
                <a:latin typeface="楷体_GB2312" pitchFamily="49" charset="-122"/>
                <a:ea typeface="楷体_GB2312" pitchFamily="49" charset="-122"/>
              </a:rPr>
              <a:t>上一个乘法运算</a:t>
            </a:r>
            <a:r>
              <a:rPr lang="zh-CN" altLang="en-US">
                <a:latin typeface="楷体_GB2312" pitchFamily="49" charset="-122"/>
                <a:ea typeface="楷体_GB2312" pitchFamily="49" charset="-122"/>
              </a:rPr>
              <a:t>：</a:t>
            </a:r>
          </a:p>
          <a:p>
            <a:pPr marL="363538" indent="-363538" eaLnBrk="0" latinLnBrk="1" hangingPunct="0">
              <a:buClr>
                <a:srgbClr val="000099"/>
              </a:buClr>
              <a:buFont typeface="Wingdings" pitchFamily="2" charset="2"/>
              <a:buNone/>
            </a:pPr>
            <a:r>
              <a:rPr lang="zh-CN" altLang="en-US">
                <a:latin typeface="楷体_GB2312" pitchFamily="49" charset="-122"/>
                <a:ea typeface="楷体_GB2312" pitchFamily="49" charset="-122"/>
              </a:rPr>
              <a:t>  即要证</a:t>
            </a:r>
            <a:r>
              <a:rPr lang="zh-CN" altLang="en-US">
                <a:latin typeface="楷体_GB2312" pitchFamily="49" charset="-122"/>
                <a:ea typeface="楷体_GB2312" pitchFamily="49" charset="-122"/>
                <a:cs typeface="Arial Unicode MS"/>
              </a:rPr>
              <a:t>∀</a:t>
            </a:r>
            <a:r>
              <a:rPr lang="en-US" altLang="zh-CN" b="1" i="1">
                <a:solidFill>
                  <a:srgbClr val="CC0099"/>
                </a:solidFill>
                <a:latin typeface="楷体_GB2312" pitchFamily="49" charset="-122"/>
                <a:ea typeface="楷体_GB2312" pitchFamily="49" charset="-122"/>
              </a:rPr>
              <a:t>a</a:t>
            </a:r>
            <a:r>
              <a:rPr lang="en-US" altLang="zh-CN" b="1" baseline="-25000">
                <a:solidFill>
                  <a:srgbClr val="CC0099"/>
                </a:solidFill>
                <a:latin typeface="楷体_GB2312" pitchFamily="49" charset="-122"/>
                <a:ea typeface="楷体_GB2312" pitchFamily="49" charset="-122"/>
              </a:rPr>
              <a:t>1</a:t>
            </a:r>
            <a:r>
              <a:rPr lang="en-US" altLang="zh-CN" b="1" i="1">
                <a:solidFill>
                  <a:srgbClr val="CC0099"/>
                </a:solidFill>
                <a:latin typeface="楷体_GB2312" pitchFamily="49" charset="-122"/>
                <a:ea typeface="楷体_GB2312" pitchFamily="49" charset="-122"/>
              </a:rPr>
              <a:t>N</a:t>
            </a:r>
            <a:r>
              <a:rPr lang="en-US" altLang="zh-CN" b="1">
                <a:solidFill>
                  <a:srgbClr val="CC0099"/>
                </a:solidFill>
                <a:latin typeface="楷体_GB2312" pitchFamily="49" charset="-122"/>
                <a:ea typeface="楷体_GB2312" pitchFamily="49" charset="-122"/>
              </a:rPr>
              <a:t>=</a:t>
            </a:r>
            <a:r>
              <a:rPr lang="en-US" altLang="zh-CN" b="1" i="1">
                <a:solidFill>
                  <a:srgbClr val="CC0099"/>
                </a:solidFill>
                <a:latin typeface="楷体_GB2312" pitchFamily="49" charset="-122"/>
                <a:ea typeface="楷体_GB2312" pitchFamily="49" charset="-122"/>
              </a:rPr>
              <a:t>a</a:t>
            </a:r>
            <a:r>
              <a:rPr lang="en-US" altLang="zh-CN" b="1" baseline="-25000">
                <a:solidFill>
                  <a:srgbClr val="CC0099"/>
                </a:solidFill>
                <a:latin typeface="楷体_GB2312" pitchFamily="49" charset="-122"/>
                <a:ea typeface="楷体_GB2312" pitchFamily="49" charset="-122"/>
              </a:rPr>
              <a:t>2</a:t>
            </a:r>
            <a:r>
              <a:rPr lang="en-US" altLang="zh-CN" b="1" i="1">
                <a:solidFill>
                  <a:srgbClr val="CC0099"/>
                </a:solidFill>
                <a:latin typeface="楷体_GB2312" pitchFamily="49" charset="-122"/>
                <a:ea typeface="楷体_GB2312" pitchFamily="49" charset="-122"/>
              </a:rPr>
              <a:t>N</a:t>
            </a:r>
            <a:r>
              <a:rPr lang="en-US" altLang="zh-CN" b="1">
                <a:solidFill>
                  <a:srgbClr val="CC0099"/>
                </a:solidFill>
                <a:latin typeface="楷体_GB2312" pitchFamily="49" charset="-122"/>
                <a:ea typeface="楷体_GB2312" pitchFamily="49" charset="-122"/>
              </a:rPr>
              <a:t>, </a:t>
            </a:r>
            <a:r>
              <a:rPr lang="en-US" altLang="zh-CN" b="1" i="1">
                <a:solidFill>
                  <a:srgbClr val="CC0099"/>
                </a:solidFill>
                <a:latin typeface="楷体_GB2312" pitchFamily="49" charset="-122"/>
                <a:ea typeface="楷体_GB2312" pitchFamily="49" charset="-122"/>
              </a:rPr>
              <a:t>b</a:t>
            </a:r>
            <a:r>
              <a:rPr lang="en-US" altLang="zh-CN" b="1" baseline="-25000">
                <a:solidFill>
                  <a:srgbClr val="CC0099"/>
                </a:solidFill>
                <a:latin typeface="楷体_GB2312" pitchFamily="49" charset="-122"/>
                <a:ea typeface="楷体_GB2312" pitchFamily="49" charset="-122"/>
              </a:rPr>
              <a:t>1</a:t>
            </a:r>
            <a:r>
              <a:rPr lang="en-US" altLang="zh-CN" b="1" i="1">
                <a:solidFill>
                  <a:srgbClr val="CC0099"/>
                </a:solidFill>
                <a:latin typeface="楷体_GB2312" pitchFamily="49" charset="-122"/>
                <a:ea typeface="楷体_GB2312" pitchFamily="49" charset="-122"/>
              </a:rPr>
              <a:t>N</a:t>
            </a:r>
            <a:r>
              <a:rPr lang="en-US" altLang="zh-CN" b="1">
                <a:solidFill>
                  <a:srgbClr val="CC0099"/>
                </a:solidFill>
                <a:latin typeface="楷体_GB2312" pitchFamily="49" charset="-122"/>
                <a:ea typeface="楷体_GB2312" pitchFamily="49" charset="-122"/>
              </a:rPr>
              <a:t>=</a:t>
            </a:r>
            <a:r>
              <a:rPr lang="en-US" altLang="zh-CN" b="1" i="1">
                <a:solidFill>
                  <a:srgbClr val="CC0099"/>
                </a:solidFill>
                <a:latin typeface="楷体_GB2312" pitchFamily="49" charset="-122"/>
                <a:ea typeface="楷体_GB2312" pitchFamily="49" charset="-122"/>
              </a:rPr>
              <a:t>b</a:t>
            </a:r>
            <a:r>
              <a:rPr lang="en-US" altLang="zh-CN" b="1" baseline="-25000">
                <a:solidFill>
                  <a:srgbClr val="CC0099"/>
                </a:solidFill>
                <a:latin typeface="楷体_GB2312" pitchFamily="49" charset="-122"/>
                <a:ea typeface="楷体_GB2312" pitchFamily="49" charset="-122"/>
              </a:rPr>
              <a:t>2</a:t>
            </a:r>
            <a:r>
              <a:rPr lang="en-US" altLang="zh-CN" b="1" i="1">
                <a:solidFill>
                  <a:srgbClr val="CC0099"/>
                </a:solidFill>
                <a:latin typeface="楷体_GB2312" pitchFamily="49" charset="-122"/>
                <a:ea typeface="楷体_GB2312" pitchFamily="49" charset="-122"/>
              </a:rPr>
              <a:t>N</a:t>
            </a: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有</a:t>
            </a:r>
            <a:r>
              <a:rPr lang="en-US" altLang="zh-CN" b="1">
                <a:solidFill>
                  <a:srgbClr val="CC0099"/>
                </a:solidFill>
                <a:latin typeface="楷体_GB2312" pitchFamily="49" charset="-122"/>
                <a:ea typeface="楷体_GB2312" pitchFamily="49" charset="-122"/>
              </a:rPr>
              <a:t>(</a:t>
            </a:r>
            <a:r>
              <a:rPr lang="en-US" altLang="zh-CN" b="1" i="1">
                <a:solidFill>
                  <a:srgbClr val="CC0099"/>
                </a:solidFill>
                <a:latin typeface="楷体_GB2312" pitchFamily="49" charset="-122"/>
                <a:ea typeface="楷体_GB2312" pitchFamily="49" charset="-122"/>
              </a:rPr>
              <a:t>a</a:t>
            </a:r>
            <a:r>
              <a:rPr lang="en-US" altLang="zh-CN" b="1" baseline="-25000">
                <a:solidFill>
                  <a:srgbClr val="CC0099"/>
                </a:solidFill>
                <a:latin typeface="楷体_GB2312" pitchFamily="49" charset="-122"/>
                <a:ea typeface="楷体_GB2312" pitchFamily="49" charset="-122"/>
              </a:rPr>
              <a:t>1</a:t>
            </a:r>
            <a:r>
              <a:rPr lang="en-US" altLang="zh-CN" b="1" i="1">
                <a:solidFill>
                  <a:srgbClr val="CC0099"/>
                </a:solidFill>
                <a:latin typeface="楷体_GB2312" pitchFamily="49" charset="-122"/>
                <a:ea typeface="楷体_GB2312" pitchFamily="49" charset="-122"/>
              </a:rPr>
              <a:t>b</a:t>
            </a:r>
            <a:r>
              <a:rPr lang="en-US" altLang="zh-CN" b="1" baseline="-25000">
                <a:solidFill>
                  <a:srgbClr val="CC0099"/>
                </a:solidFill>
                <a:latin typeface="楷体_GB2312" pitchFamily="49" charset="-122"/>
                <a:ea typeface="楷体_GB2312" pitchFamily="49" charset="-122"/>
              </a:rPr>
              <a:t>1</a:t>
            </a:r>
            <a:r>
              <a:rPr lang="en-US" altLang="zh-CN" b="1">
                <a:solidFill>
                  <a:srgbClr val="CC0099"/>
                </a:solidFill>
                <a:latin typeface="楷体_GB2312" pitchFamily="49" charset="-122"/>
                <a:ea typeface="楷体_GB2312" pitchFamily="49" charset="-122"/>
              </a:rPr>
              <a:t>)</a:t>
            </a:r>
            <a:r>
              <a:rPr lang="en-US" altLang="zh-CN" b="1" i="1">
                <a:solidFill>
                  <a:srgbClr val="CC0099"/>
                </a:solidFill>
                <a:latin typeface="楷体_GB2312" pitchFamily="49" charset="-122"/>
                <a:ea typeface="楷体_GB2312" pitchFamily="49" charset="-122"/>
              </a:rPr>
              <a:t>N=</a:t>
            </a:r>
            <a:r>
              <a:rPr lang="en-US" altLang="zh-CN" b="1">
                <a:solidFill>
                  <a:srgbClr val="CC0099"/>
                </a:solidFill>
                <a:latin typeface="楷体_GB2312" pitchFamily="49" charset="-122"/>
                <a:ea typeface="楷体_GB2312" pitchFamily="49" charset="-122"/>
              </a:rPr>
              <a:t>(</a:t>
            </a:r>
            <a:r>
              <a:rPr lang="en-US" altLang="zh-CN" b="1" i="1">
                <a:solidFill>
                  <a:srgbClr val="CC0099"/>
                </a:solidFill>
                <a:latin typeface="楷体_GB2312" pitchFamily="49" charset="-122"/>
                <a:ea typeface="楷体_GB2312" pitchFamily="49" charset="-122"/>
              </a:rPr>
              <a:t>a</a:t>
            </a:r>
            <a:r>
              <a:rPr lang="en-US" altLang="zh-CN" b="1" baseline="-25000">
                <a:solidFill>
                  <a:srgbClr val="CC0099"/>
                </a:solidFill>
                <a:latin typeface="楷体_GB2312" pitchFamily="49" charset="-122"/>
                <a:ea typeface="楷体_GB2312" pitchFamily="49" charset="-122"/>
              </a:rPr>
              <a:t>2</a:t>
            </a:r>
            <a:r>
              <a:rPr lang="en-US" altLang="zh-CN" b="1" i="1">
                <a:solidFill>
                  <a:srgbClr val="CC0099"/>
                </a:solidFill>
                <a:latin typeface="楷体_GB2312" pitchFamily="49" charset="-122"/>
                <a:ea typeface="楷体_GB2312" pitchFamily="49" charset="-122"/>
              </a:rPr>
              <a:t>b</a:t>
            </a:r>
            <a:r>
              <a:rPr lang="en-US" altLang="zh-CN" b="1" baseline="-25000">
                <a:solidFill>
                  <a:srgbClr val="CC0099"/>
                </a:solidFill>
                <a:latin typeface="楷体_GB2312" pitchFamily="49" charset="-122"/>
                <a:ea typeface="楷体_GB2312" pitchFamily="49" charset="-122"/>
              </a:rPr>
              <a:t>2</a:t>
            </a:r>
            <a:r>
              <a:rPr lang="en-US" altLang="zh-CN" b="1">
                <a:solidFill>
                  <a:srgbClr val="CC0099"/>
                </a:solidFill>
                <a:latin typeface="楷体_GB2312" pitchFamily="49" charset="-122"/>
                <a:ea typeface="楷体_GB2312" pitchFamily="49" charset="-122"/>
              </a:rPr>
              <a:t>)</a:t>
            </a:r>
            <a:r>
              <a:rPr lang="en-US" altLang="zh-CN" b="1" i="1">
                <a:solidFill>
                  <a:srgbClr val="CC0099"/>
                </a:solidFill>
                <a:latin typeface="楷体_GB2312" pitchFamily="49" charset="-122"/>
                <a:ea typeface="楷体_GB2312" pitchFamily="49" charset="-122"/>
              </a:rPr>
              <a:t>N</a:t>
            </a:r>
            <a:r>
              <a:rPr lang="en-US" altLang="en-US" b="1">
                <a:latin typeface="楷体_GB2312" pitchFamily="49" charset="-122"/>
                <a:ea typeface="楷体_GB2312" pitchFamily="49" charset="-122"/>
              </a:rPr>
              <a:t>∈</a:t>
            </a:r>
            <a:r>
              <a:rPr lang="en-US" altLang="zh-CN" b="1" i="1">
                <a:latin typeface="楷体_GB2312" pitchFamily="49" charset="-122"/>
                <a:ea typeface="楷体_GB2312" pitchFamily="49" charset="-122"/>
              </a:rPr>
              <a:t>G/N</a:t>
            </a:r>
            <a:endParaRPr lang="zh-CN" altLang="en-US">
              <a:solidFill>
                <a:srgbClr val="333399"/>
              </a:solidFill>
              <a:latin typeface="楷体_GB2312" pitchFamily="49" charset="-122"/>
              <a:ea typeface="楷体_GB2312" pitchFamily="49" charset="-122"/>
            </a:endParaRPr>
          </a:p>
          <a:p>
            <a:pPr marL="363538" indent="-363538" eaLnBrk="0" latinLnBrk="1" hangingPunct="0">
              <a:buClr>
                <a:srgbClr val="000099"/>
              </a:buClr>
              <a:buFont typeface="Wingdings" pitchFamily="2" charset="2"/>
              <a:buNone/>
            </a:pPr>
            <a:r>
              <a:rPr lang="zh-CN" altLang="en-US">
                <a:solidFill>
                  <a:srgbClr val="333399"/>
                </a:solidFill>
                <a:latin typeface="楷体_GB2312" pitchFamily="49" charset="-122"/>
                <a:ea typeface="楷体_GB2312" pitchFamily="49" charset="-122"/>
              </a:rPr>
              <a:t>  </a:t>
            </a:r>
            <a:r>
              <a:rPr lang="zh-CN" altLang="en-US">
                <a:latin typeface="楷体_GB2312" pitchFamily="49" charset="-122"/>
                <a:ea typeface="楷体_GB2312" pitchFamily="49" charset="-122"/>
              </a:rPr>
              <a:t>即证明：</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a</a:t>
            </a:r>
            <a:r>
              <a:rPr lang="en-US" altLang="zh-CN" b="1" baseline="-25000">
                <a:solidFill>
                  <a:srgbClr val="333399"/>
                </a:solidFill>
                <a:latin typeface="楷体_GB2312" pitchFamily="49" charset="-122"/>
                <a:ea typeface="楷体_GB2312" pitchFamily="49" charset="-122"/>
              </a:rPr>
              <a:t>2</a:t>
            </a:r>
            <a:r>
              <a:rPr lang="en-US" altLang="zh-CN" b="1" i="1">
                <a:solidFill>
                  <a:srgbClr val="333399"/>
                </a:solidFill>
                <a:latin typeface="楷体_GB2312" pitchFamily="49" charset="-122"/>
                <a:ea typeface="楷体_GB2312" pitchFamily="49" charset="-122"/>
              </a:rPr>
              <a:t>b</a:t>
            </a:r>
            <a:r>
              <a:rPr lang="en-US" altLang="zh-CN" b="1" baseline="-25000">
                <a:solidFill>
                  <a:srgbClr val="333399"/>
                </a:solidFill>
                <a:latin typeface="楷体_GB2312" pitchFamily="49" charset="-122"/>
                <a:ea typeface="楷体_GB2312" pitchFamily="49" charset="-122"/>
              </a:rPr>
              <a:t>2</a:t>
            </a:r>
            <a:r>
              <a:rPr lang="en-US" altLang="zh-CN" b="1">
                <a:solidFill>
                  <a:srgbClr val="333399"/>
                </a:solidFill>
                <a:latin typeface="楷体_GB2312" pitchFamily="49" charset="-122"/>
                <a:ea typeface="楷体_GB2312" pitchFamily="49" charset="-122"/>
              </a:rPr>
              <a:t>)</a:t>
            </a:r>
            <a:r>
              <a:rPr lang="en-US" altLang="zh-CN" b="1" baseline="30000">
                <a:solidFill>
                  <a:srgbClr val="333399"/>
                </a:solidFill>
                <a:latin typeface="楷体_GB2312" pitchFamily="49" charset="-122"/>
                <a:ea typeface="楷体_GB2312" pitchFamily="49" charset="-122"/>
              </a:rPr>
              <a:t>-1</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a</a:t>
            </a:r>
            <a:r>
              <a:rPr lang="en-US" altLang="zh-CN" b="1" baseline="-25000">
                <a:solidFill>
                  <a:srgbClr val="333399"/>
                </a:solidFill>
                <a:latin typeface="楷体_GB2312" pitchFamily="49" charset="-122"/>
                <a:ea typeface="楷体_GB2312" pitchFamily="49" charset="-122"/>
              </a:rPr>
              <a:t>1</a:t>
            </a:r>
            <a:r>
              <a:rPr lang="en-US" altLang="zh-CN" b="1" i="1">
                <a:solidFill>
                  <a:srgbClr val="333399"/>
                </a:solidFill>
                <a:latin typeface="楷体_GB2312" pitchFamily="49" charset="-122"/>
                <a:ea typeface="楷体_GB2312" pitchFamily="49" charset="-122"/>
              </a:rPr>
              <a:t>b</a:t>
            </a:r>
            <a:r>
              <a:rPr lang="en-US" altLang="zh-CN" b="1" baseline="-25000">
                <a:solidFill>
                  <a:srgbClr val="333399"/>
                </a:solidFill>
                <a:latin typeface="楷体_GB2312" pitchFamily="49" charset="-122"/>
                <a:ea typeface="楷体_GB2312" pitchFamily="49" charset="-122"/>
              </a:rPr>
              <a:t>1</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b</a:t>
            </a:r>
            <a:r>
              <a:rPr lang="en-US" altLang="zh-CN" b="1" baseline="-25000">
                <a:solidFill>
                  <a:srgbClr val="333399"/>
                </a:solidFill>
                <a:latin typeface="楷体_GB2312" pitchFamily="49" charset="-122"/>
                <a:ea typeface="楷体_GB2312" pitchFamily="49" charset="-122"/>
              </a:rPr>
              <a:t>2</a:t>
            </a:r>
            <a:r>
              <a:rPr lang="en-US" altLang="zh-CN" b="1" baseline="30000">
                <a:solidFill>
                  <a:srgbClr val="333399"/>
                </a:solidFill>
                <a:latin typeface="楷体_GB2312" pitchFamily="49" charset="-122"/>
                <a:ea typeface="楷体_GB2312" pitchFamily="49" charset="-122"/>
              </a:rPr>
              <a:t>-1</a:t>
            </a:r>
            <a:r>
              <a:rPr lang="en-US" altLang="zh-CN" b="1" i="1">
                <a:solidFill>
                  <a:srgbClr val="333399"/>
                </a:solidFill>
                <a:latin typeface="楷体_GB2312" pitchFamily="49" charset="-122"/>
                <a:ea typeface="楷体_GB2312" pitchFamily="49" charset="-122"/>
              </a:rPr>
              <a:t>b</a:t>
            </a:r>
            <a:r>
              <a:rPr lang="en-US" altLang="zh-CN" b="1" baseline="-25000">
                <a:solidFill>
                  <a:srgbClr val="333399"/>
                </a:solidFill>
                <a:latin typeface="楷体_GB2312" pitchFamily="49" charset="-122"/>
                <a:ea typeface="楷体_GB2312" pitchFamily="49" charset="-122"/>
              </a:rPr>
              <a:t>1</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b</a:t>
            </a:r>
            <a:r>
              <a:rPr lang="en-US" altLang="zh-CN" b="1" baseline="-25000">
                <a:solidFill>
                  <a:srgbClr val="333399"/>
                </a:solidFill>
                <a:latin typeface="楷体_GB2312" pitchFamily="49" charset="-122"/>
                <a:ea typeface="楷体_GB2312" pitchFamily="49" charset="-122"/>
              </a:rPr>
              <a:t>1</a:t>
            </a:r>
            <a:r>
              <a:rPr lang="en-US" altLang="zh-CN" b="1" baseline="30000">
                <a:solidFill>
                  <a:srgbClr val="333399"/>
                </a:solidFill>
                <a:latin typeface="楷体_GB2312" pitchFamily="49" charset="-122"/>
                <a:ea typeface="楷体_GB2312" pitchFamily="49" charset="-122"/>
              </a:rPr>
              <a:t>-1</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a</a:t>
            </a:r>
            <a:r>
              <a:rPr lang="en-US" altLang="zh-CN" b="1" baseline="-25000">
                <a:solidFill>
                  <a:srgbClr val="333399"/>
                </a:solidFill>
                <a:latin typeface="楷体_GB2312" pitchFamily="49" charset="-122"/>
                <a:ea typeface="楷体_GB2312" pitchFamily="49" charset="-122"/>
              </a:rPr>
              <a:t>2</a:t>
            </a:r>
            <a:r>
              <a:rPr lang="en-US" altLang="zh-CN" b="1" baseline="30000">
                <a:solidFill>
                  <a:srgbClr val="333399"/>
                </a:solidFill>
                <a:latin typeface="楷体_GB2312" pitchFamily="49" charset="-122"/>
                <a:ea typeface="楷体_GB2312" pitchFamily="49" charset="-122"/>
              </a:rPr>
              <a:t>-1</a:t>
            </a:r>
            <a:r>
              <a:rPr lang="en-US" altLang="zh-CN" b="1" i="1">
                <a:solidFill>
                  <a:srgbClr val="333399"/>
                </a:solidFill>
                <a:latin typeface="楷体_GB2312" pitchFamily="49" charset="-122"/>
                <a:ea typeface="楷体_GB2312" pitchFamily="49" charset="-122"/>
              </a:rPr>
              <a:t>a</a:t>
            </a:r>
            <a:r>
              <a:rPr lang="en-US" altLang="zh-CN" b="1" baseline="-25000">
                <a:solidFill>
                  <a:srgbClr val="333399"/>
                </a:solidFill>
                <a:latin typeface="楷体_GB2312" pitchFamily="49" charset="-122"/>
                <a:ea typeface="楷体_GB2312" pitchFamily="49" charset="-122"/>
              </a:rPr>
              <a:t>1</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b</a:t>
            </a:r>
            <a:r>
              <a:rPr lang="en-US" altLang="zh-CN" b="1" baseline="-25000">
                <a:solidFill>
                  <a:srgbClr val="333399"/>
                </a:solidFill>
                <a:latin typeface="楷体_GB2312" pitchFamily="49" charset="-122"/>
                <a:ea typeface="楷体_GB2312" pitchFamily="49" charset="-122"/>
              </a:rPr>
              <a:t>1</a:t>
            </a:r>
            <a:r>
              <a:rPr lang="en-US" altLang="zh-CN" b="1">
                <a:solidFill>
                  <a:srgbClr val="333399"/>
                </a:solidFill>
                <a:latin typeface="楷体_GB2312" pitchFamily="49" charset="-122"/>
                <a:ea typeface="楷体_GB2312" pitchFamily="49" charset="-122"/>
              </a:rPr>
              <a:t>)</a:t>
            </a:r>
            <a:r>
              <a:rPr lang="en-US" altLang="en-US"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N</a:t>
            </a:r>
            <a:endParaRPr lang="en-US" altLang="zh-CN" b="1">
              <a:solidFill>
                <a:srgbClr val="333399"/>
              </a:solidFill>
              <a:latin typeface="楷体_GB2312" pitchFamily="49" charset="-122"/>
              <a:ea typeface="楷体_GB2312" pitchFamily="49" charset="-122"/>
            </a:endParaRPr>
          </a:p>
          <a:p>
            <a:pPr marL="363538" indent="-363538" eaLnBrk="0" latinLnBrk="1" hangingPunct="0">
              <a:buClr>
                <a:srgbClr val="000099"/>
              </a:buClr>
              <a:buFont typeface="Wingdings" pitchFamily="2" charset="2"/>
              <a:buNone/>
            </a:pPr>
            <a:r>
              <a:rPr lang="en-US" altLang="zh-CN" i="1">
                <a:solidFill>
                  <a:srgbClr val="333399"/>
                </a:solidFill>
                <a:latin typeface="楷体_GB2312" pitchFamily="49" charset="-122"/>
                <a:ea typeface="楷体_GB2312" pitchFamily="49" charset="-122"/>
              </a:rPr>
              <a:t>   </a:t>
            </a:r>
            <a:r>
              <a:rPr lang="en-US" altLang="zh-CN" sz="2400" b="1" i="1">
                <a:latin typeface="楷体_GB2312" pitchFamily="49" charset="-122"/>
                <a:ea typeface="楷体_GB2312" pitchFamily="49" charset="-122"/>
              </a:rPr>
              <a:t>a</a:t>
            </a:r>
            <a:r>
              <a:rPr lang="en-US" altLang="zh-CN" sz="2400" b="1" baseline="-25000">
                <a:latin typeface="楷体_GB2312" pitchFamily="49" charset="-122"/>
                <a:ea typeface="楷体_GB2312" pitchFamily="49" charset="-122"/>
              </a:rPr>
              <a:t>1</a:t>
            </a:r>
            <a:r>
              <a:rPr lang="en-US" altLang="zh-CN" sz="2400" b="1" i="1">
                <a:latin typeface="楷体_GB2312" pitchFamily="49" charset="-122"/>
                <a:ea typeface="楷体_GB2312" pitchFamily="49" charset="-122"/>
              </a:rPr>
              <a:t>N</a:t>
            </a:r>
            <a:r>
              <a:rPr lang="en-US" altLang="zh-CN" sz="2400" b="1">
                <a:latin typeface="楷体_GB2312" pitchFamily="49" charset="-122"/>
                <a:ea typeface="楷体_GB2312" pitchFamily="49" charset="-122"/>
              </a:rPr>
              <a:t>=</a:t>
            </a:r>
            <a:r>
              <a:rPr lang="en-US" altLang="zh-CN" sz="2400" b="1" i="1">
                <a:latin typeface="楷体_GB2312" pitchFamily="49" charset="-122"/>
                <a:ea typeface="楷体_GB2312" pitchFamily="49" charset="-122"/>
              </a:rPr>
              <a:t>a</a:t>
            </a:r>
            <a:r>
              <a:rPr lang="en-US" altLang="zh-CN" sz="2400" b="1" baseline="-25000">
                <a:latin typeface="楷体_GB2312" pitchFamily="49" charset="-122"/>
                <a:ea typeface="楷体_GB2312" pitchFamily="49" charset="-122"/>
              </a:rPr>
              <a:t>2</a:t>
            </a:r>
            <a:r>
              <a:rPr lang="en-US" altLang="zh-CN" sz="2400" b="1" i="1">
                <a:latin typeface="楷体_GB2312" pitchFamily="49" charset="-122"/>
                <a:ea typeface="楷体_GB2312" pitchFamily="49" charset="-122"/>
              </a:rPr>
              <a:t>N</a:t>
            </a:r>
            <a:r>
              <a:rPr lang="en-US" altLang="zh-CN" sz="2400" b="1">
                <a:latin typeface="楷体_GB2312" pitchFamily="49" charset="-122"/>
                <a:ea typeface="楷体_GB2312" pitchFamily="49" charset="-122"/>
              </a:rPr>
              <a:t>, </a:t>
            </a:r>
            <a:r>
              <a:rPr lang="en-US" altLang="zh-CN" sz="2400" b="1" i="1">
                <a:latin typeface="楷体_GB2312" pitchFamily="49" charset="-122"/>
                <a:ea typeface="楷体_GB2312" pitchFamily="49" charset="-122"/>
              </a:rPr>
              <a:t>b</a:t>
            </a:r>
            <a:r>
              <a:rPr lang="en-US" altLang="zh-CN" sz="2400" b="1" baseline="-25000">
                <a:latin typeface="楷体_GB2312" pitchFamily="49" charset="-122"/>
                <a:ea typeface="楷体_GB2312" pitchFamily="49" charset="-122"/>
              </a:rPr>
              <a:t>1</a:t>
            </a:r>
            <a:r>
              <a:rPr lang="en-US" altLang="zh-CN" sz="2400" b="1" i="1">
                <a:latin typeface="楷体_GB2312" pitchFamily="49" charset="-122"/>
                <a:ea typeface="楷体_GB2312" pitchFamily="49" charset="-122"/>
              </a:rPr>
              <a:t>N</a:t>
            </a:r>
            <a:r>
              <a:rPr lang="en-US" altLang="zh-CN" sz="2400" b="1">
                <a:latin typeface="楷体_GB2312" pitchFamily="49" charset="-122"/>
                <a:ea typeface="楷体_GB2312" pitchFamily="49" charset="-122"/>
              </a:rPr>
              <a:t>=</a:t>
            </a:r>
            <a:r>
              <a:rPr lang="en-US" altLang="zh-CN" sz="2400" b="1" i="1">
                <a:latin typeface="楷体_GB2312" pitchFamily="49" charset="-122"/>
                <a:ea typeface="楷体_GB2312" pitchFamily="49" charset="-122"/>
              </a:rPr>
              <a:t>b</a:t>
            </a:r>
            <a:r>
              <a:rPr lang="en-US" altLang="zh-CN" sz="2400" b="1" baseline="-25000">
                <a:latin typeface="楷体_GB2312" pitchFamily="49" charset="-122"/>
                <a:ea typeface="楷体_GB2312" pitchFamily="49" charset="-122"/>
              </a:rPr>
              <a:t>2</a:t>
            </a:r>
            <a:r>
              <a:rPr lang="en-US" altLang="zh-CN" sz="2400" b="1" i="1">
                <a:latin typeface="楷体_GB2312" pitchFamily="49" charset="-122"/>
                <a:ea typeface="楷体_GB2312" pitchFamily="49" charset="-122"/>
              </a:rPr>
              <a:t>N</a:t>
            </a:r>
            <a:r>
              <a:rPr lang="en-US" altLang="zh-CN" sz="2400" b="1">
                <a:latin typeface="楷体_GB2312" pitchFamily="49" charset="-122"/>
                <a:ea typeface="楷体_GB2312" pitchFamily="49" charset="-122"/>
              </a:rPr>
              <a:t>⇒</a:t>
            </a:r>
            <a:r>
              <a:rPr lang="en-US" altLang="zh-CN" sz="2400" b="1" i="1">
                <a:latin typeface="楷体_GB2312" pitchFamily="49" charset="-122"/>
                <a:ea typeface="楷体_GB2312" pitchFamily="49" charset="-122"/>
              </a:rPr>
              <a:t>a</a:t>
            </a:r>
            <a:r>
              <a:rPr lang="en-US" altLang="zh-CN" sz="2400" b="1" baseline="-25000">
                <a:latin typeface="楷体_GB2312" pitchFamily="49" charset="-122"/>
                <a:ea typeface="楷体_GB2312" pitchFamily="49" charset="-122"/>
              </a:rPr>
              <a:t>2</a:t>
            </a:r>
            <a:r>
              <a:rPr lang="en-US" altLang="zh-CN" sz="2400" b="1" baseline="30000">
                <a:latin typeface="楷体_GB2312" pitchFamily="49" charset="-122"/>
                <a:ea typeface="楷体_GB2312" pitchFamily="49" charset="-122"/>
              </a:rPr>
              <a:t>-1</a:t>
            </a:r>
            <a:r>
              <a:rPr lang="en-US" altLang="zh-CN" sz="2400" b="1" i="1">
                <a:latin typeface="楷体_GB2312" pitchFamily="49" charset="-122"/>
                <a:ea typeface="楷体_GB2312" pitchFamily="49" charset="-122"/>
              </a:rPr>
              <a:t>a</a:t>
            </a:r>
            <a:r>
              <a:rPr lang="en-US" altLang="zh-CN" sz="2400" b="1" baseline="-25000">
                <a:latin typeface="楷体_GB2312" pitchFamily="49" charset="-122"/>
                <a:ea typeface="楷体_GB2312" pitchFamily="49" charset="-122"/>
              </a:rPr>
              <a:t>1</a:t>
            </a:r>
            <a:r>
              <a:rPr lang="en-US" altLang="en-US" sz="2400" b="1">
                <a:latin typeface="楷体_GB2312" pitchFamily="49" charset="-122"/>
                <a:ea typeface="楷体_GB2312" pitchFamily="49" charset="-122"/>
              </a:rPr>
              <a:t>∈</a:t>
            </a:r>
            <a:r>
              <a:rPr lang="en-US" altLang="zh-CN" sz="2400" b="1" i="1">
                <a:latin typeface="楷体_GB2312" pitchFamily="49" charset="-122"/>
                <a:ea typeface="楷体_GB2312" pitchFamily="49" charset="-122"/>
              </a:rPr>
              <a:t>N, b</a:t>
            </a:r>
            <a:r>
              <a:rPr lang="en-US" altLang="zh-CN" sz="2400" b="1" baseline="-25000">
                <a:latin typeface="楷体_GB2312" pitchFamily="49" charset="-122"/>
                <a:ea typeface="楷体_GB2312" pitchFamily="49" charset="-122"/>
              </a:rPr>
              <a:t>2</a:t>
            </a:r>
            <a:r>
              <a:rPr lang="en-US" altLang="zh-CN" sz="2400" b="1" baseline="30000">
                <a:latin typeface="楷体_GB2312" pitchFamily="49" charset="-122"/>
                <a:ea typeface="楷体_GB2312" pitchFamily="49" charset="-122"/>
              </a:rPr>
              <a:t>-1</a:t>
            </a:r>
            <a:r>
              <a:rPr lang="en-US" altLang="zh-CN" sz="2400" b="1" i="1">
                <a:latin typeface="楷体_GB2312" pitchFamily="49" charset="-122"/>
                <a:ea typeface="楷体_GB2312" pitchFamily="49" charset="-122"/>
              </a:rPr>
              <a:t>b</a:t>
            </a:r>
            <a:r>
              <a:rPr lang="en-US" altLang="zh-CN" sz="2400" b="1" baseline="-25000">
                <a:latin typeface="楷体_GB2312" pitchFamily="49" charset="-122"/>
                <a:ea typeface="楷体_GB2312" pitchFamily="49" charset="-122"/>
              </a:rPr>
              <a:t>1</a:t>
            </a:r>
            <a:r>
              <a:rPr lang="en-US" altLang="en-US" sz="2400" b="1">
                <a:latin typeface="楷体_GB2312" pitchFamily="49" charset="-122"/>
                <a:ea typeface="楷体_GB2312" pitchFamily="49" charset="-122"/>
              </a:rPr>
              <a:t>∈</a:t>
            </a:r>
            <a:r>
              <a:rPr lang="en-US" altLang="zh-CN" sz="2400" b="1" i="1">
                <a:latin typeface="楷体_GB2312" pitchFamily="49" charset="-122"/>
                <a:ea typeface="楷体_GB2312" pitchFamily="49" charset="-122"/>
              </a:rPr>
              <a:t>N</a:t>
            </a:r>
            <a:endParaRPr lang="en-US" altLang="zh-CN" sz="2400">
              <a:latin typeface="楷体_GB2312" pitchFamily="49" charset="-122"/>
              <a:ea typeface="楷体_GB2312" pitchFamily="49" charset="-122"/>
            </a:endParaRPr>
          </a:p>
          <a:p>
            <a:pPr marL="363538" indent="-363538" eaLnBrk="0" latinLnBrk="1" hangingPunct="0">
              <a:buClr>
                <a:srgbClr val="000099"/>
              </a:buClr>
              <a:buFont typeface="Wingdings" pitchFamily="2" charset="2"/>
              <a:buNone/>
            </a:pP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由</a:t>
            </a:r>
            <a:r>
              <a:rPr lang="en-US" altLang="zh-CN" sz="2400" b="1" i="1">
                <a:latin typeface="楷体_GB2312" pitchFamily="49" charset="-122"/>
                <a:ea typeface="楷体_GB2312" pitchFamily="49" charset="-122"/>
              </a:rPr>
              <a:t>a</a:t>
            </a:r>
            <a:r>
              <a:rPr lang="en-US" altLang="zh-CN" sz="2400" b="1" baseline="-25000">
                <a:latin typeface="楷体_GB2312" pitchFamily="49" charset="-122"/>
                <a:ea typeface="楷体_GB2312" pitchFamily="49" charset="-122"/>
              </a:rPr>
              <a:t>2</a:t>
            </a:r>
            <a:r>
              <a:rPr lang="en-US" altLang="zh-CN" sz="2400" b="1" baseline="30000">
                <a:latin typeface="楷体_GB2312" pitchFamily="49" charset="-122"/>
                <a:ea typeface="楷体_GB2312" pitchFamily="49" charset="-122"/>
              </a:rPr>
              <a:t>-1</a:t>
            </a:r>
            <a:r>
              <a:rPr lang="en-US" altLang="zh-CN" sz="2400" b="1" i="1">
                <a:latin typeface="楷体_GB2312" pitchFamily="49" charset="-122"/>
                <a:ea typeface="楷体_GB2312" pitchFamily="49" charset="-122"/>
              </a:rPr>
              <a:t>a</a:t>
            </a:r>
            <a:r>
              <a:rPr lang="en-US" altLang="zh-CN" sz="2400" b="1" baseline="-25000">
                <a:latin typeface="楷体_GB2312" pitchFamily="49" charset="-122"/>
                <a:ea typeface="楷体_GB2312" pitchFamily="49" charset="-122"/>
              </a:rPr>
              <a:t>1</a:t>
            </a:r>
            <a:r>
              <a:rPr lang="en-US" altLang="en-US" sz="2400" b="1">
                <a:latin typeface="楷体_GB2312" pitchFamily="49" charset="-122"/>
                <a:ea typeface="楷体_GB2312" pitchFamily="49" charset="-122"/>
              </a:rPr>
              <a:t>∈</a:t>
            </a:r>
            <a:r>
              <a:rPr lang="en-US" altLang="zh-CN" sz="2400" b="1" i="1">
                <a:latin typeface="楷体_GB2312" pitchFamily="49" charset="-122"/>
                <a:ea typeface="楷体_GB2312" pitchFamily="49" charset="-122"/>
              </a:rPr>
              <a:t>N</a:t>
            </a:r>
            <a:r>
              <a:rPr lang="zh-CN" altLang="en-US" sz="2400">
                <a:latin typeface="楷体_GB2312" pitchFamily="49" charset="-122"/>
                <a:ea typeface="楷体_GB2312" pitchFamily="49" charset="-122"/>
              </a:rPr>
              <a:t>且</a:t>
            </a:r>
            <a:r>
              <a:rPr lang="en-US" altLang="zh-CN" sz="2400" b="1" i="1">
                <a:solidFill>
                  <a:srgbClr val="FF0000"/>
                </a:solidFill>
                <a:latin typeface="楷体_GB2312" pitchFamily="49" charset="-122"/>
                <a:ea typeface="楷体_GB2312" pitchFamily="49" charset="-122"/>
              </a:rPr>
              <a:t>N</a:t>
            </a:r>
            <a:r>
              <a:rPr lang="en-US" altLang="zh-CN" sz="2400" b="1">
                <a:solidFill>
                  <a:srgbClr val="FF0000"/>
                </a:solidFill>
                <a:latin typeface="楷体_GB2312" pitchFamily="49" charset="-122"/>
                <a:ea typeface="楷体_GB2312" pitchFamily="49" charset="-122"/>
              </a:rPr>
              <a:t>⊲</a:t>
            </a:r>
            <a:r>
              <a:rPr lang="en-US" altLang="zh-CN" sz="2400" b="1" i="1">
                <a:solidFill>
                  <a:srgbClr val="FF0000"/>
                </a:solidFill>
                <a:latin typeface="楷体_GB2312" pitchFamily="49" charset="-122"/>
                <a:ea typeface="楷体_GB2312" pitchFamily="49" charset="-122"/>
              </a:rPr>
              <a:t>G</a:t>
            </a:r>
            <a:r>
              <a:rPr lang="zh-CN" altLang="en-US" sz="2400">
                <a:latin typeface="楷体_GB2312" pitchFamily="49" charset="-122"/>
                <a:ea typeface="楷体_GB2312" pitchFamily="49" charset="-122"/>
              </a:rPr>
              <a:t>，有</a:t>
            </a:r>
            <a:r>
              <a:rPr lang="en-US" altLang="zh-CN" sz="2400" b="1" i="1">
                <a:solidFill>
                  <a:srgbClr val="CC0099"/>
                </a:solidFill>
                <a:latin typeface="楷体_GB2312" pitchFamily="49" charset="-122"/>
                <a:ea typeface="楷体_GB2312" pitchFamily="49" charset="-122"/>
              </a:rPr>
              <a:t>b</a:t>
            </a:r>
            <a:r>
              <a:rPr lang="en-US" altLang="zh-CN" sz="2400" b="1" baseline="-25000">
                <a:solidFill>
                  <a:srgbClr val="CC0099"/>
                </a:solidFill>
                <a:latin typeface="楷体_GB2312" pitchFamily="49" charset="-122"/>
                <a:ea typeface="楷体_GB2312" pitchFamily="49" charset="-122"/>
              </a:rPr>
              <a:t>1</a:t>
            </a:r>
            <a:r>
              <a:rPr lang="en-US" altLang="zh-CN" sz="2400" b="1" baseline="30000">
                <a:solidFill>
                  <a:srgbClr val="CC0099"/>
                </a:solidFill>
                <a:latin typeface="楷体_GB2312" pitchFamily="49" charset="-122"/>
                <a:ea typeface="楷体_GB2312" pitchFamily="49" charset="-122"/>
              </a:rPr>
              <a:t>-1</a:t>
            </a:r>
            <a:r>
              <a:rPr lang="en-US" altLang="zh-CN" sz="2400" b="1">
                <a:solidFill>
                  <a:srgbClr val="CC0099"/>
                </a:solidFill>
                <a:latin typeface="楷体_GB2312" pitchFamily="49" charset="-122"/>
                <a:ea typeface="楷体_GB2312" pitchFamily="49" charset="-122"/>
              </a:rPr>
              <a:t>(</a:t>
            </a:r>
            <a:r>
              <a:rPr lang="en-US" altLang="zh-CN" sz="2400" b="1" i="1">
                <a:solidFill>
                  <a:srgbClr val="CC0099"/>
                </a:solidFill>
                <a:latin typeface="楷体_GB2312" pitchFamily="49" charset="-122"/>
                <a:ea typeface="楷体_GB2312" pitchFamily="49" charset="-122"/>
              </a:rPr>
              <a:t>a</a:t>
            </a:r>
            <a:r>
              <a:rPr lang="en-US" altLang="zh-CN" sz="2400" b="1" baseline="-25000">
                <a:solidFill>
                  <a:srgbClr val="CC0099"/>
                </a:solidFill>
                <a:latin typeface="楷体_GB2312" pitchFamily="49" charset="-122"/>
                <a:ea typeface="楷体_GB2312" pitchFamily="49" charset="-122"/>
              </a:rPr>
              <a:t>2</a:t>
            </a:r>
            <a:r>
              <a:rPr lang="en-US" altLang="zh-CN" sz="2400" b="1" baseline="30000">
                <a:solidFill>
                  <a:srgbClr val="CC0099"/>
                </a:solidFill>
                <a:latin typeface="楷体_GB2312" pitchFamily="49" charset="-122"/>
                <a:ea typeface="楷体_GB2312" pitchFamily="49" charset="-122"/>
              </a:rPr>
              <a:t>-1</a:t>
            </a:r>
            <a:r>
              <a:rPr lang="en-US" altLang="zh-CN" sz="2400" b="1" i="1">
                <a:solidFill>
                  <a:srgbClr val="CC0099"/>
                </a:solidFill>
                <a:latin typeface="楷体_GB2312" pitchFamily="49" charset="-122"/>
                <a:ea typeface="楷体_GB2312" pitchFamily="49" charset="-122"/>
              </a:rPr>
              <a:t>a</a:t>
            </a:r>
            <a:r>
              <a:rPr lang="en-US" altLang="zh-CN" sz="2400" b="1" baseline="-25000">
                <a:solidFill>
                  <a:srgbClr val="CC0099"/>
                </a:solidFill>
                <a:latin typeface="楷体_GB2312" pitchFamily="49" charset="-122"/>
                <a:ea typeface="楷体_GB2312" pitchFamily="49" charset="-122"/>
              </a:rPr>
              <a:t>1</a:t>
            </a:r>
            <a:r>
              <a:rPr lang="en-US" altLang="zh-CN" sz="2400" b="1">
                <a:solidFill>
                  <a:srgbClr val="CC0099"/>
                </a:solidFill>
                <a:latin typeface="楷体_GB2312" pitchFamily="49" charset="-122"/>
                <a:ea typeface="楷体_GB2312" pitchFamily="49" charset="-122"/>
              </a:rPr>
              <a:t>)b</a:t>
            </a:r>
            <a:r>
              <a:rPr lang="en-US" altLang="zh-CN" sz="2400" b="1" baseline="-25000">
                <a:solidFill>
                  <a:srgbClr val="CC0099"/>
                </a:solidFill>
                <a:latin typeface="楷体_GB2312" pitchFamily="49" charset="-122"/>
                <a:ea typeface="楷体_GB2312" pitchFamily="49" charset="-122"/>
              </a:rPr>
              <a:t>1</a:t>
            </a:r>
            <a:r>
              <a:rPr lang="en-US" altLang="en-US" sz="2400" b="1">
                <a:solidFill>
                  <a:srgbClr val="CC0099"/>
                </a:solidFill>
                <a:latin typeface="楷体_GB2312" pitchFamily="49" charset="-122"/>
                <a:ea typeface="楷体_GB2312" pitchFamily="49" charset="-122"/>
              </a:rPr>
              <a:t>∈</a:t>
            </a:r>
            <a:r>
              <a:rPr lang="en-US" altLang="zh-CN" sz="2400" b="1" i="1">
                <a:solidFill>
                  <a:srgbClr val="CC0099"/>
                </a:solidFill>
                <a:latin typeface="楷体_GB2312" pitchFamily="49" charset="-122"/>
                <a:ea typeface="楷体_GB2312" pitchFamily="49" charset="-122"/>
              </a:rPr>
              <a:t>N</a:t>
            </a:r>
            <a:r>
              <a:rPr lang="zh-CN" altLang="en-US" sz="2400">
                <a:latin typeface="楷体_GB2312" pitchFamily="49" charset="-122"/>
                <a:ea typeface="楷体_GB2312" pitchFamily="49" charset="-122"/>
              </a:rPr>
              <a:t>，</a:t>
            </a:r>
          </a:p>
          <a:p>
            <a:pPr marL="363538" indent="-363538" eaLnBrk="0" latinLnBrk="1" hangingPunct="0">
              <a:buClr>
                <a:srgbClr val="000099"/>
              </a:buClr>
              <a:buFont typeface="Wingdings" pitchFamily="2" charset="2"/>
              <a:buNone/>
            </a:pPr>
            <a:r>
              <a:rPr lang="zh-CN" altLang="en-US" sz="2400">
                <a:latin typeface="楷体_GB2312" pitchFamily="49" charset="-122"/>
                <a:ea typeface="楷体_GB2312" pitchFamily="49" charset="-122"/>
              </a:rPr>
              <a:t>   又</a:t>
            </a:r>
            <a:r>
              <a:rPr lang="en-US" altLang="zh-CN" sz="2400" b="1" i="1">
                <a:latin typeface="楷体_GB2312" pitchFamily="49" charset="-122"/>
                <a:ea typeface="楷体_GB2312" pitchFamily="49" charset="-122"/>
              </a:rPr>
              <a:t>b</a:t>
            </a:r>
            <a:r>
              <a:rPr lang="en-US" altLang="zh-CN" sz="2400" b="1" baseline="-25000">
                <a:latin typeface="楷体_GB2312" pitchFamily="49" charset="-122"/>
                <a:ea typeface="楷体_GB2312" pitchFamily="49" charset="-122"/>
              </a:rPr>
              <a:t>2</a:t>
            </a:r>
            <a:r>
              <a:rPr lang="en-US" altLang="zh-CN" sz="2400" b="1" baseline="30000">
                <a:latin typeface="楷体_GB2312" pitchFamily="49" charset="-122"/>
                <a:ea typeface="楷体_GB2312" pitchFamily="49" charset="-122"/>
              </a:rPr>
              <a:t>-1</a:t>
            </a:r>
            <a:r>
              <a:rPr lang="en-US" altLang="zh-CN" sz="2400" b="1" i="1">
                <a:latin typeface="楷体_GB2312" pitchFamily="49" charset="-122"/>
                <a:ea typeface="楷体_GB2312" pitchFamily="49" charset="-122"/>
              </a:rPr>
              <a:t>b</a:t>
            </a:r>
            <a:r>
              <a:rPr lang="en-US" altLang="zh-CN" sz="2400" b="1" baseline="-25000">
                <a:latin typeface="楷体_GB2312" pitchFamily="49" charset="-122"/>
                <a:ea typeface="楷体_GB2312" pitchFamily="49" charset="-122"/>
              </a:rPr>
              <a:t>1</a:t>
            </a:r>
            <a:r>
              <a:rPr lang="en-US" altLang="en-US" sz="2400" b="1">
                <a:latin typeface="楷体_GB2312" pitchFamily="49" charset="-122"/>
                <a:ea typeface="楷体_GB2312" pitchFamily="49" charset="-122"/>
              </a:rPr>
              <a:t>∈</a:t>
            </a:r>
            <a:r>
              <a:rPr lang="en-US" altLang="zh-CN" sz="2400" b="1" i="1">
                <a:latin typeface="楷体_GB2312" pitchFamily="49" charset="-122"/>
                <a:ea typeface="楷体_GB2312" pitchFamily="49" charset="-122"/>
              </a:rPr>
              <a:t>N</a:t>
            </a:r>
            <a:r>
              <a:rPr lang="zh-CN" altLang="en-US" sz="2400">
                <a:latin typeface="楷体_GB2312" pitchFamily="49" charset="-122"/>
                <a:ea typeface="楷体_GB2312" pitchFamily="49" charset="-122"/>
              </a:rPr>
              <a:t>，故</a:t>
            </a:r>
            <a:r>
              <a:rPr lang="en-US" altLang="zh-CN" sz="2400" b="1">
                <a:solidFill>
                  <a:srgbClr val="0033CC"/>
                </a:solidFill>
                <a:latin typeface="楷体_GB2312" pitchFamily="49" charset="-122"/>
                <a:ea typeface="楷体_GB2312" pitchFamily="49" charset="-122"/>
              </a:rPr>
              <a:t>(</a:t>
            </a:r>
            <a:r>
              <a:rPr lang="en-US" altLang="zh-CN" sz="2400" b="1" i="1">
                <a:solidFill>
                  <a:srgbClr val="0033CC"/>
                </a:solidFill>
                <a:latin typeface="楷体_GB2312" pitchFamily="49" charset="-122"/>
                <a:ea typeface="楷体_GB2312" pitchFamily="49" charset="-122"/>
              </a:rPr>
              <a:t>a</a:t>
            </a:r>
            <a:r>
              <a:rPr lang="en-US" altLang="zh-CN" sz="2400" b="1" baseline="-25000">
                <a:solidFill>
                  <a:srgbClr val="0033CC"/>
                </a:solidFill>
                <a:latin typeface="楷体_GB2312" pitchFamily="49" charset="-122"/>
                <a:ea typeface="楷体_GB2312" pitchFamily="49" charset="-122"/>
              </a:rPr>
              <a:t>2</a:t>
            </a:r>
            <a:r>
              <a:rPr lang="en-US" altLang="zh-CN" sz="2400" b="1" i="1">
                <a:solidFill>
                  <a:srgbClr val="0033CC"/>
                </a:solidFill>
                <a:latin typeface="楷体_GB2312" pitchFamily="49" charset="-122"/>
                <a:ea typeface="楷体_GB2312" pitchFamily="49" charset="-122"/>
              </a:rPr>
              <a:t>b</a:t>
            </a:r>
            <a:r>
              <a:rPr lang="en-US" altLang="zh-CN" sz="2400" b="1" baseline="-25000">
                <a:solidFill>
                  <a:srgbClr val="0033CC"/>
                </a:solidFill>
                <a:latin typeface="楷体_GB2312" pitchFamily="49" charset="-122"/>
                <a:ea typeface="楷体_GB2312" pitchFamily="49" charset="-122"/>
              </a:rPr>
              <a:t>2</a:t>
            </a:r>
            <a:r>
              <a:rPr lang="en-US" altLang="zh-CN" sz="2400" b="1">
                <a:solidFill>
                  <a:srgbClr val="0033CC"/>
                </a:solidFill>
                <a:latin typeface="楷体_GB2312" pitchFamily="49" charset="-122"/>
                <a:ea typeface="楷体_GB2312" pitchFamily="49" charset="-122"/>
              </a:rPr>
              <a:t>)</a:t>
            </a:r>
            <a:r>
              <a:rPr lang="en-US" altLang="zh-CN" sz="2400" b="1" baseline="30000">
                <a:solidFill>
                  <a:srgbClr val="0033CC"/>
                </a:solidFill>
                <a:latin typeface="楷体_GB2312" pitchFamily="49" charset="-122"/>
                <a:ea typeface="楷体_GB2312" pitchFamily="49" charset="-122"/>
              </a:rPr>
              <a:t>-1</a:t>
            </a:r>
            <a:r>
              <a:rPr lang="en-US" altLang="zh-CN" sz="2400" b="1">
                <a:solidFill>
                  <a:srgbClr val="0033CC"/>
                </a:solidFill>
                <a:latin typeface="楷体_GB2312" pitchFamily="49" charset="-122"/>
                <a:ea typeface="楷体_GB2312" pitchFamily="49" charset="-122"/>
              </a:rPr>
              <a:t>(</a:t>
            </a:r>
            <a:r>
              <a:rPr lang="en-US" altLang="zh-CN" sz="2400" b="1" i="1">
                <a:solidFill>
                  <a:srgbClr val="0033CC"/>
                </a:solidFill>
                <a:latin typeface="楷体_GB2312" pitchFamily="49" charset="-122"/>
                <a:ea typeface="楷体_GB2312" pitchFamily="49" charset="-122"/>
              </a:rPr>
              <a:t>a</a:t>
            </a:r>
            <a:r>
              <a:rPr lang="en-US" altLang="zh-CN" sz="2400" b="1" baseline="-25000">
                <a:solidFill>
                  <a:srgbClr val="0033CC"/>
                </a:solidFill>
                <a:latin typeface="楷体_GB2312" pitchFamily="49" charset="-122"/>
                <a:ea typeface="楷体_GB2312" pitchFamily="49" charset="-122"/>
              </a:rPr>
              <a:t>1</a:t>
            </a:r>
            <a:r>
              <a:rPr lang="en-US" altLang="zh-CN" sz="2400" b="1" i="1">
                <a:solidFill>
                  <a:srgbClr val="0033CC"/>
                </a:solidFill>
                <a:latin typeface="楷体_GB2312" pitchFamily="49" charset="-122"/>
                <a:ea typeface="楷体_GB2312" pitchFamily="49" charset="-122"/>
              </a:rPr>
              <a:t>b</a:t>
            </a:r>
            <a:r>
              <a:rPr lang="en-US" altLang="zh-CN" sz="2400" b="1" baseline="-25000">
                <a:solidFill>
                  <a:srgbClr val="0033CC"/>
                </a:solidFill>
                <a:latin typeface="楷体_GB2312" pitchFamily="49" charset="-122"/>
                <a:ea typeface="楷体_GB2312" pitchFamily="49" charset="-122"/>
              </a:rPr>
              <a:t>1</a:t>
            </a:r>
            <a:r>
              <a:rPr lang="en-US" altLang="zh-CN" sz="2400" b="1">
                <a:solidFill>
                  <a:srgbClr val="0033CC"/>
                </a:solidFill>
                <a:latin typeface="楷体_GB2312" pitchFamily="49" charset="-122"/>
                <a:ea typeface="楷体_GB2312" pitchFamily="49" charset="-122"/>
              </a:rPr>
              <a:t>)</a:t>
            </a:r>
            <a:r>
              <a:rPr lang="en-US" altLang="en-US" sz="2400" b="1">
                <a:solidFill>
                  <a:srgbClr val="0033CC"/>
                </a:solidFill>
                <a:latin typeface="楷体_GB2312" pitchFamily="49" charset="-122"/>
                <a:ea typeface="楷体_GB2312" pitchFamily="49" charset="-122"/>
              </a:rPr>
              <a:t>∈</a:t>
            </a:r>
            <a:r>
              <a:rPr lang="en-US" altLang="zh-CN" sz="2400" b="1" i="1">
                <a:solidFill>
                  <a:srgbClr val="0033CC"/>
                </a:solidFill>
                <a:latin typeface="楷体_GB2312" pitchFamily="49" charset="-122"/>
                <a:ea typeface="楷体_GB2312" pitchFamily="49" charset="-122"/>
              </a:rPr>
              <a:t>N</a:t>
            </a:r>
            <a:endParaRPr lang="zh-CN" altLang="en-US" sz="2400">
              <a:solidFill>
                <a:srgbClr val="0033CC"/>
              </a:solidFill>
              <a:latin typeface="楷体_GB2312" pitchFamily="49" charset="-122"/>
              <a:ea typeface="楷体_GB2312" pitchFamily="49" charset="-122"/>
            </a:endParaRPr>
          </a:p>
        </p:txBody>
      </p:sp>
      <p:sp>
        <p:nvSpPr>
          <p:cNvPr id="917506"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1.3.3 </a:t>
            </a:r>
            <a:r>
              <a:rPr kumimoji="0" lang="zh-CN" altLang="en-US" sz="3600" b="1">
                <a:solidFill>
                  <a:schemeClr val="bg1"/>
                </a:solidFill>
                <a:latin typeface="黑体" pitchFamily="2" charset="-122"/>
                <a:ea typeface="黑体" pitchFamily="2" charset="-122"/>
              </a:rPr>
              <a:t>正规子群与商群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商群</a:t>
            </a:r>
          </a:p>
        </p:txBody>
      </p:sp>
      <p:sp>
        <p:nvSpPr>
          <p:cNvPr id="916483" name="Rectangle 4"/>
          <p:cNvSpPr>
            <a:spLocks noChangeArrowheads="1"/>
          </p:cNvSpPr>
          <p:nvPr/>
        </p:nvSpPr>
        <p:spPr bwMode="auto">
          <a:xfrm>
            <a:off x="323850" y="4868863"/>
            <a:ext cx="8640763" cy="1835150"/>
          </a:xfrm>
          <a:prstGeom prst="rect">
            <a:avLst/>
          </a:prstGeom>
          <a:noFill/>
          <a:ln w="9525">
            <a:noFill/>
            <a:miter lim="800000"/>
            <a:headEnd/>
            <a:tailEnd/>
          </a:ln>
        </p:spPr>
        <p:txBody>
          <a:bodyPr>
            <a:spAutoFit/>
          </a:bodyPr>
          <a:lstStyle/>
          <a:p>
            <a:pPr>
              <a:lnSpc>
                <a:spcPct val="110000"/>
              </a:lnSpc>
            </a:pPr>
            <a:r>
              <a:rPr lang="zh-CN" altLang="en-US" b="1">
                <a:solidFill>
                  <a:srgbClr val="FF0000"/>
                </a:solidFill>
                <a:latin typeface="楷体_GB2312" pitchFamily="49" charset="-122"/>
                <a:ea typeface="楷体_GB2312" pitchFamily="49" charset="-122"/>
              </a:rPr>
              <a:t>再证</a:t>
            </a:r>
            <a:r>
              <a:rPr lang="en-US" altLang="zh-CN" b="1" i="1">
                <a:solidFill>
                  <a:srgbClr val="FF0000"/>
                </a:solidFill>
                <a:latin typeface="楷体_GB2312" pitchFamily="49" charset="-122"/>
                <a:ea typeface="楷体_GB2312" pitchFamily="49" charset="-122"/>
              </a:rPr>
              <a:t>G/N</a:t>
            </a:r>
            <a:r>
              <a:rPr lang="zh-CN" altLang="en-US" b="1">
                <a:solidFill>
                  <a:srgbClr val="FF0000"/>
                </a:solidFill>
                <a:latin typeface="楷体_GB2312" pitchFamily="49" charset="-122"/>
                <a:ea typeface="楷体_GB2312" pitchFamily="49" charset="-122"/>
              </a:rPr>
              <a:t>关于该乘法构成一个群：</a:t>
            </a:r>
          </a:p>
          <a:p>
            <a:pPr>
              <a:lnSpc>
                <a:spcPct val="110000"/>
              </a:lnSpc>
            </a:pPr>
            <a:r>
              <a:rPr lang="zh-CN" altLang="en-US">
                <a:solidFill>
                  <a:srgbClr val="333399"/>
                </a:solidFill>
                <a:latin typeface="楷体_GB2312" pitchFamily="49" charset="-122"/>
                <a:ea typeface="楷体_GB2312" pitchFamily="49" charset="-122"/>
              </a:rPr>
              <a:t> </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上述乘法易见</a:t>
            </a:r>
            <a:r>
              <a:rPr lang="zh-CN" altLang="en-US" sz="2400" b="1">
                <a:solidFill>
                  <a:srgbClr val="0033CC"/>
                </a:solidFill>
                <a:latin typeface="楷体_GB2312" pitchFamily="49" charset="-122"/>
                <a:ea typeface="楷体_GB2312" pitchFamily="49" charset="-122"/>
              </a:rPr>
              <a:t>满足结合律</a:t>
            </a:r>
            <a:r>
              <a:rPr lang="zh-CN" altLang="en-US" sz="2400" b="1">
                <a:latin typeface="楷体_GB2312" pitchFamily="49" charset="-122"/>
                <a:ea typeface="楷体_GB2312" pitchFamily="49" charset="-122"/>
              </a:rPr>
              <a:t>；</a:t>
            </a:r>
          </a:p>
          <a:p>
            <a:pPr>
              <a:lnSpc>
                <a:spcPct val="110000"/>
              </a:lnSpc>
            </a:pPr>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2.∀</a:t>
            </a:r>
            <a:r>
              <a:rPr lang="en-US" altLang="zh-CN" sz="2400" b="1" i="1">
                <a:latin typeface="楷体_GB2312" pitchFamily="49" charset="-122"/>
                <a:ea typeface="楷体_GB2312" pitchFamily="49" charset="-122"/>
              </a:rPr>
              <a:t>aN</a:t>
            </a:r>
            <a:r>
              <a:rPr lang="en-US" altLang="en-US" sz="2400" b="1">
                <a:latin typeface="楷体_GB2312" pitchFamily="49" charset="-122"/>
                <a:ea typeface="楷体_GB2312" pitchFamily="49" charset="-122"/>
              </a:rPr>
              <a:t>∈</a:t>
            </a:r>
            <a:r>
              <a:rPr lang="en-US" altLang="zh-CN" sz="2400" b="1" i="1">
                <a:latin typeface="楷体_GB2312" pitchFamily="49" charset="-122"/>
                <a:ea typeface="楷体_GB2312" pitchFamily="49" charset="-122"/>
              </a:rPr>
              <a:t>G/N</a:t>
            </a:r>
            <a:r>
              <a:rPr lang="zh-CN" altLang="en-US" sz="2400" b="1">
                <a:latin typeface="楷体_GB2312" pitchFamily="49" charset="-122"/>
                <a:ea typeface="楷体_GB2312" pitchFamily="49" charset="-122"/>
              </a:rPr>
              <a:t>，</a:t>
            </a:r>
            <a:r>
              <a:rPr lang="en-US" altLang="zh-CN" sz="2400" b="1" i="1">
                <a:latin typeface="楷体_GB2312" pitchFamily="49" charset="-122"/>
                <a:ea typeface="楷体_GB2312" pitchFamily="49" charset="-122"/>
              </a:rPr>
              <a:t>eN</a:t>
            </a:r>
            <a:r>
              <a:rPr lang="en-US" altLang="en-US" sz="2400" b="1">
                <a:ea typeface="楷体_GB2312" pitchFamily="49" charset="-122"/>
              </a:rPr>
              <a:t>·</a:t>
            </a:r>
            <a:r>
              <a:rPr lang="en-US" altLang="zh-CN" sz="2400" b="1" i="1">
                <a:latin typeface="楷体_GB2312" pitchFamily="49" charset="-122"/>
                <a:ea typeface="楷体_GB2312" pitchFamily="49" charset="-122"/>
              </a:rPr>
              <a:t>aN=aN=aN</a:t>
            </a:r>
            <a:r>
              <a:rPr lang="en-US" altLang="en-US" sz="2400" b="1">
                <a:ea typeface="楷体_GB2312" pitchFamily="49" charset="-122"/>
              </a:rPr>
              <a:t>·</a:t>
            </a:r>
            <a:r>
              <a:rPr lang="en-US" altLang="zh-CN" sz="2400" b="1" i="1">
                <a:latin typeface="楷体_GB2312" pitchFamily="49" charset="-122"/>
                <a:ea typeface="楷体_GB2312" pitchFamily="49" charset="-122"/>
              </a:rPr>
              <a:t>eN, </a:t>
            </a:r>
            <a:r>
              <a:rPr lang="zh-CN" altLang="en-US" sz="2400" b="1">
                <a:latin typeface="楷体_GB2312" pitchFamily="49" charset="-122"/>
                <a:ea typeface="楷体_GB2312" pitchFamily="49" charset="-122"/>
              </a:rPr>
              <a:t>即</a:t>
            </a:r>
            <a:r>
              <a:rPr lang="en-US" altLang="zh-CN" sz="2400" b="1" i="1">
                <a:solidFill>
                  <a:srgbClr val="0033CC"/>
                </a:solidFill>
                <a:latin typeface="楷体_GB2312" pitchFamily="49" charset="-122"/>
                <a:ea typeface="楷体_GB2312" pitchFamily="49" charset="-122"/>
              </a:rPr>
              <a:t>eN</a:t>
            </a:r>
            <a:r>
              <a:rPr lang="zh-CN" altLang="en-US" sz="2400" b="1">
                <a:solidFill>
                  <a:srgbClr val="0033CC"/>
                </a:solidFill>
                <a:latin typeface="楷体_GB2312" pitchFamily="49" charset="-122"/>
                <a:ea typeface="楷体_GB2312" pitchFamily="49" charset="-122"/>
              </a:rPr>
              <a:t>是</a:t>
            </a:r>
            <a:r>
              <a:rPr lang="en-US" altLang="zh-CN" sz="2400" b="1" i="1">
                <a:solidFill>
                  <a:srgbClr val="0033CC"/>
                </a:solidFill>
                <a:latin typeface="楷体_GB2312" pitchFamily="49" charset="-122"/>
                <a:ea typeface="楷体_GB2312" pitchFamily="49" charset="-122"/>
              </a:rPr>
              <a:t>G/N</a:t>
            </a:r>
            <a:r>
              <a:rPr lang="zh-CN" altLang="en-US" sz="2400" b="1">
                <a:solidFill>
                  <a:srgbClr val="0033CC"/>
                </a:solidFill>
                <a:latin typeface="楷体_GB2312" pitchFamily="49" charset="-122"/>
                <a:ea typeface="楷体_GB2312" pitchFamily="49" charset="-122"/>
              </a:rPr>
              <a:t>的单位元</a:t>
            </a:r>
            <a:r>
              <a:rPr lang="zh-CN" altLang="en-US" sz="2400" b="1">
                <a:latin typeface="楷体_GB2312" pitchFamily="49" charset="-122"/>
                <a:ea typeface="楷体_GB2312" pitchFamily="49" charset="-122"/>
              </a:rPr>
              <a:t>；</a:t>
            </a:r>
          </a:p>
          <a:p>
            <a:pPr>
              <a:lnSpc>
                <a:spcPct val="110000"/>
              </a:lnSpc>
            </a:pPr>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3.∀</a:t>
            </a:r>
            <a:r>
              <a:rPr lang="en-US" altLang="zh-CN" sz="2400" b="1" i="1">
                <a:latin typeface="楷体_GB2312" pitchFamily="49" charset="-122"/>
                <a:ea typeface="楷体_GB2312" pitchFamily="49" charset="-122"/>
              </a:rPr>
              <a:t>aN</a:t>
            </a:r>
            <a:r>
              <a:rPr lang="en-US" altLang="en-US" sz="2400" b="1">
                <a:latin typeface="楷体_GB2312" pitchFamily="49" charset="-122"/>
                <a:ea typeface="楷体_GB2312" pitchFamily="49" charset="-122"/>
              </a:rPr>
              <a:t>∈</a:t>
            </a:r>
            <a:r>
              <a:rPr lang="en-US" altLang="zh-CN" sz="2400" b="1" i="1">
                <a:latin typeface="楷体_GB2312" pitchFamily="49" charset="-122"/>
                <a:ea typeface="楷体_GB2312" pitchFamily="49" charset="-122"/>
              </a:rPr>
              <a:t>G/N</a:t>
            </a:r>
            <a:r>
              <a:rPr lang="zh-CN" altLang="en-US" sz="2400" b="1">
                <a:latin typeface="楷体_GB2312" pitchFamily="49" charset="-122"/>
                <a:ea typeface="楷体_GB2312" pitchFamily="49" charset="-122"/>
              </a:rPr>
              <a:t>，则</a:t>
            </a:r>
            <a:r>
              <a:rPr lang="en-US" altLang="zh-CN" sz="2400" b="1" i="1">
                <a:latin typeface="楷体_GB2312" pitchFamily="49" charset="-122"/>
                <a:ea typeface="楷体_GB2312" pitchFamily="49" charset="-122"/>
              </a:rPr>
              <a:t>a</a:t>
            </a:r>
            <a:r>
              <a:rPr lang="en-US" altLang="zh-CN" sz="2400" b="1" baseline="30000">
                <a:latin typeface="楷体_GB2312" pitchFamily="49" charset="-122"/>
                <a:ea typeface="楷体_GB2312" pitchFamily="49" charset="-122"/>
              </a:rPr>
              <a:t>-1</a:t>
            </a:r>
            <a:r>
              <a:rPr lang="en-US" altLang="zh-CN" sz="2400" b="1" i="1">
                <a:latin typeface="楷体_GB2312" pitchFamily="49" charset="-122"/>
                <a:ea typeface="楷体_GB2312" pitchFamily="49" charset="-122"/>
              </a:rPr>
              <a:t>N</a:t>
            </a:r>
            <a:r>
              <a:rPr lang="en-US" altLang="en-US" sz="2400" b="1">
                <a:latin typeface="楷体_GB2312" pitchFamily="49" charset="-122"/>
                <a:ea typeface="楷体_GB2312" pitchFamily="49" charset="-122"/>
              </a:rPr>
              <a:t>∈</a:t>
            </a:r>
            <a:r>
              <a:rPr lang="en-US" altLang="zh-CN" sz="2400" b="1" i="1">
                <a:latin typeface="楷体_GB2312" pitchFamily="49" charset="-122"/>
                <a:ea typeface="楷体_GB2312" pitchFamily="49" charset="-122"/>
              </a:rPr>
              <a:t>G/N</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且</a:t>
            </a:r>
            <a:r>
              <a:rPr lang="en-US" altLang="zh-CN" sz="2400" b="1" i="1">
                <a:latin typeface="楷体_GB2312" pitchFamily="49" charset="-122"/>
                <a:ea typeface="楷体_GB2312" pitchFamily="49" charset="-122"/>
              </a:rPr>
              <a:t>aN</a:t>
            </a:r>
            <a:r>
              <a:rPr lang="en-US" altLang="en-US" sz="2400" b="1" i="1">
                <a:ea typeface="楷体_GB2312" pitchFamily="49" charset="-122"/>
              </a:rPr>
              <a:t>·</a:t>
            </a:r>
            <a:r>
              <a:rPr lang="en-US" altLang="zh-CN" sz="2400" b="1" i="1">
                <a:latin typeface="楷体_GB2312" pitchFamily="49" charset="-122"/>
                <a:ea typeface="楷体_GB2312" pitchFamily="49" charset="-122"/>
              </a:rPr>
              <a:t>a</a:t>
            </a:r>
            <a:r>
              <a:rPr lang="en-US" altLang="zh-CN" sz="2400" b="1" baseline="30000">
                <a:latin typeface="楷体_GB2312" pitchFamily="49" charset="-122"/>
                <a:ea typeface="楷体_GB2312" pitchFamily="49" charset="-122"/>
              </a:rPr>
              <a:t>-1</a:t>
            </a:r>
            <a:r>
              <a:rPr lang="en-US" altLang="zh-CN" sz="2400" b="1" i="1">
                <a:latin typeface="楷体_GB2312" pitchFamily="49" charset="-122"/>
                <a:ea typeface="楷体_GB2312" pitchFamily="49" charset="-122"/>
              </a:rPr>
              <a:t>N=eN=a</a:t>
            </a:r>
            <a:r>
              <a:rPr lang="en-US" altLang="zh-CN" sz="2400" b="1" baseline="30000">
                <a:latin typeface="楷体_GB2312" pitchFamily="49" charset="-122"/>
                <a:ea typeface="楷体_GB2312" pitchFamily="49" charset="-122"/>
              </a:rPr>
              <a:t>-1</a:t>
            </a:r>
            <a:r>
              <a:rPr lang="en-US" altLang="zh-CN" sz="2400" b="1" i="1">
                <a:latin typeface="楷体_GB2312" pitchFamily="49" charset="-122"/>
                <a:ea typeface="楷体_GB2312" pitchFamily="49" charset="-122"/>
              </a:rPr>
              <a:t>N</a:t>
            </a:r>
            <a:r>
              <a:rPr lang="en-US" altLang="en-US" sz="2400" b="1" i="1">
                <a:ea typeface="楷体_GB2312" pitchFamily="49" charset="-122"/>
              </a:rPr>
              <a:t>·</a:t>
            </a:r>
            <a:r>
              <a:rPr lang="en-US" altLang="zh-CN" sz="2400" b="1" i="1">
                <a:latin typeface="楷体_GB2312" pitchFamily="49" charset="-122"/>
                <a:ea typeface="楷体_GB2312" pitchFamily="49" charset="-122"/>
              </a:rPr>
              <a:t>aN</a:t>
            </a:r>
            <a:r>
              <a:rPr lang="zh-CN" altLang="en-US" sz="2400" b="1">
                <a:latin typeface="楷体_GB2312" pitchFamily="49" charset="-122"/>
                <a:ea typeface="楷体_GB2312" pitchFamily="49" charset="-122"/>
              </a:rPr>
              <a:t>，即</a:t>
            </a:r>
            <a:r>
              <a:rPr lang="en-US" altLang="zh-CN" sz="2400" b="1" i="1">
                <a:solidFill>
                  <a:srgbClr val="0033CC"/>
                </a:solidFill>
                <a:latin typeface="楷体_GB2312" pitchFamily="49" charset="-122"/>
                <a:ea typeface="楷体_GB2312" pitchFamily="49" charset="-122"/>
              </a:rPr>
              <a:t>aN</a:t>
            </a:r>
            <a:r>
              <a:rPr lang="zh-CN" altLang="en-US" sz="2400" b="1">
                <a:solidFill>
                  <a:srgbClr val="0033CC"/>
                </a:solidFill>
                <a:latin typeface="楷体_GB2312" pitchFamily="49" charset="-122"/>
                <a:ea typeface="楷体_GB2312" pitchFamily="49" charset="-122"/>
              </a:rPr>
              <a:t>有逆元</a:t>
            </a:r>
            <a:r>
              <a:rPr lang="zh-CN" altLang="en-US" sz="2400" b="1">
                <a:latin typeface="楷体_GB2312" pitchFamily="49" charset="-122"/>
                <a:ea typeface="楷体_GB2312" pitchFamily="49" charset="-122"/>
              </a:rPr>
              <a:t>。</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6483"/>
                                        </p:tgtEl>
                                        <p:attrNameLst>
                                          <p:attrName>style.visibility</p:attrName>
                                        </p:attrNameLst>
                                      </p:cBhvr>
                                      <p:to>
                                        <p:strVal val="visible"/>
                                      </p:to>
                                    </p:set>
                                    <p:animEffect transition="in" filter="blinds(horizontal)">
                                      <p:cBhvr>
                                        <p:cTn id="7" dur="500"/>
                                        <p:tgtEl>
                                          <p:spTgt spid="916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48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2"/>
          <p:cNvSpPr txBox="1">
            <a:spLocks noGrp="1"/>
          </p:cNvSpPr>
          <p:nvPr/>
        </p:nvSpPr>
        <p:spPr>
          <a:xfrm>
            <a:off x="8215313" y="6429375"/>
            <a:ext cx="928687" cy="428625"/>
          </a:xfrm>
          <a:prstGeom prst="rect">
            <a:avLst/>
          </a:prstGeom>
          <a:noFill/>
        </p:spPr>
        <p:txBody>
          <a:bodyPr/>
          <a:lstStyle/>
          <a:p>
            <a:pPr>
              <a:defRPr/>
            </a:pPr>
            <a:fld id="{9CCE7D8B-A9BC-40F2-9D92-E3A4F0EA5A52}" type="slidenum">
              <a:rPr lang="en-US" altLang="zh-CN" sz="2000">
                <a:solidFill>
                  <a:schemeClr val="bg1">
                    <a:lumMod val="50000"/>
                  </a:schemeClr>
                </a:solidFill>
                <a:ea typeface="宋体" pitchFamily="2" charset="-122"/>
              </a:rPr>
              <a:pPr>
                <a:defRPr/>
              </a:pPr>
              <a:t>86</a:t>
            </a:fld>
            <a:endParaRPr lang="en-US" altLang="zh-CN" sz="2000">
              <a:solidFill>
                <a:schemeClr val="bg1">
                  <a:lumMod val="50000"/>
                </a:schemeClr>
              </a:solidFill>
              <a:ea typeface="宋体" pitchFamily="2" charset="-122"/>
            </a:endParaRPr>
          </a:p>
        </p:txBody>
      </p:sp>
      <p:graphicFrame>
        <p:nvGraphicFramePr>
          <p:cNvPr id="20482" name="Object 2"/>
          <p:cNvGraphicFramePr>
            <a:graphicFrameLocks noChangeAspect="1"/>
          </p:cNvGraphicFramePr>
          <p:nvPr/>
        </p:nvGraphicFramePr>
        <p:xfrm>
          <a:off x="2100263" y="1398588"/>
          <a:ext cx="828675" cy="488950"/>
        </p:xfrm>
        <a:graphic>
          <a:graphicData uri="http://schemas.openxmlformats.org/presentationml/2006/ole">
            <p:oleObj spid="_x0000_s620547" name="Equation" r:id="rId4" imgW="342720" imgH="203040" progId="">
              <p:embed/>
            </p:oleObj>
          </a:graphicData>
        </a:graphic>
      </p:graphicFrame>
      <p:sp>
        <p:nvSpPr>
          <p:cNvPr id="620553" name="Rectangle 3"/>
          <p:cNvSpPr txBox="1">
            <a:spLocks noChangeArrowheads="1"/>
          </p:cNvSpPr>
          <p:nvPr/>
        </p:nvSpPr>
        <p:spPr bwMode="auto">
          <a:xfrm>
            <a:off x="285750" y="1357313"/>
            <a:ext cx="8058150" cy="1784350"/>
          </a:xfrm>
          <a:prstGeom prst="rect">
            <a:avLst/>
          </a:prstGeom>
          <a:noFill/>
          <a:ln w="9525">
            <a:noFill/>
            <a:miter lim="800000"/>
            <a:headEnd/>
            <a:tailEnd/>
          </a:ln>
        </p:spPr>
        <p:txBody>
          <a:bodyPr/>
          <a:lstStyle/>
          <a:p>
            <a:pPr>
              <a:buClr>
                <a:srgbClr val="FF3300"/>
              </a:buClr>
              <a:buSzPct val="90000"/>
              <a:buFont typeface="Wingdings" pitchFamily="2" charset="2"/>
              <a:buChar char="Ø"/>
            </a:pPr>
            <a:r>
              <a:rPr kumimoji="0" lang="zh-CN" altLang="en-US" b="1">
                <a:latin typeface="楷体_GB2312" pitchFamily="49" charset="-122"/>
                <a:ea typeface="楷体_GB2312" pitchFamily="49" charset="-122"/>
              </a:rPr>
              <a:t>如果  为</a:t>
            </a:r>
            <a:r>
              <a:rPr kumimoji="0" lang="en-US" altLang="zh-CN" b="1">
                <a:latin typeface="楷体_GB2312" pitchFamily="49" charset="-122"/>
                <a:ea typeface="楷体_GB2312" pitchFamily="49" charset="-122"/>
              </a:rPr>
              <a:t>     </a:t>
            </a:r>
            <a:r>
              <a:rPr kumimoji="0" lang="zh-CN" altLang="en-US" b="1">
                <a:latin typeface="楷体_GB2312" pitchFamily="49" charset="-122"/>
                <a:ea typeface="楷体_GB2312" pitchFamily="49" charset="-122"/>
              </a:rPr>
              <a:t>的</a:t>
            </a:r>
            <a:r>
              <a:rPr kumimoji="0" lang="zh-CN" altLang="en-US" b="1">
                <a:solidFill>
                  <a:srgbClr val="0033CC"/>
                </a:solidFill>
                <a:latin typeface="楷体_GB2312" pitchFamily="49" charset="-122"/>
                <a:ea typeface="楷体_GB2312" pitchFamily="49" charset="-122"/>
              </a:rPr>
              <a:t>正规子群</a:t>
            </a:r>
            <a:r>
              <a:rPr kumimoji="0" lang="zh-CN" altLang="en-US" b="1">
                <a:latin typeface="楷体_GB2312" pitchFamily="49" charset="-122"/>
                <a:ea typeface="楷体_GB2312" pitchFamily="49" charset="-122"/>
              </a:rPr>
              <a:t>，令</a:t>
            </a:r>
          </a:p>
          <a:p>
            <a:endParaRPr lang="zh-CN" altLang="en-US" b="1">
              <a:latin typeface="楷体_GB2312" pitchFamily="49" charset="-122"/>
              <a:ea typeface="楷体_GB2312" pitchFamily="49" charset="-122"/>
            </a:endParaRPr>
          </a:p>
          <a:p>
            <a:endParaRPr lang="zh-CN" altLang="en-US" b="1">
              <a:latin typeface="楷体_GB2312" pitchFamily="49" charset="-122"/>
              <a:ea typeface="楷体_GB2312" pitchFamily="49" charset="-122"/>
            </a:endParaRPr>
          </a:p>
          <a:p>
            <a:r>
              <a:rPr lang="zh-CN" altLang="en-US" b="1">
                <a:latin typeface="楷体_GB2312" pitchFamily="49" charset="-122"/>
                <a:ea typeface="楷体_GB2312" pitchFamily="49" charset="-122"/>
              </a:rPr>
              <a:t>则集合</a:t>
            </a:r>
            <a:r>
              <a:rPr lang="en-US" altLang="zh-CN" b="1" i="1">
                <a:latin typeface="楷体_GB2312" pitchFamily="49" charset="-122"/>
                <a:ea typeface="楷体_GB2312" pitchFamily="49" charset="-122"/>
              </a:rPr>
              <a:t>G</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H</a:t>
            </a:r>
            <a:r>
              <a:rPr lang="zh-CN" altLang="en-US" b="1">
                <a:latin typeface="楷体_GB2312" pitchFamily="49" charset="-122"/>
                <a:ea typeface="楷体_GB2312" pitchFamily="49" charset="-122"/>
              </a:rPr>
              <a:t>关于如下运算也构成群，称之为</a:t>
            </a:r>
            <a:r>
              <a:rPr lang="zh-CN" altLang="en-US" b="1">
                <a:solidFill>
                  <a:srgbClr val="C00000"/>
                </a:solidFill>
                <a:latin typeface="楷体_GB2312" pitchFamily="49" charset="-122"/>
                <a:ea typeface="楷体_GB2312" pitchFamily="49" charset="-122"/>
              </a:rPr>
              <a:t>商群。</a:t>
            </a:r>
            <a:r>
              <a:rPr kumimoji="0" lang="en-US" altLang="zh-CN" b="1">
                <a:latin typeface="楷体_GB2312" pitchFamily="49" charset="-122"/>
                <a:ea typeface="楷体_GB2312" pitchFamily="49" charset="-122"/>
              </a:rPr>
              <a:t>                   </a:t>
            </a:r>
            <a:endParaRPr kumimoji="0" lang="en-US" altLang="zh-CN" b="1">
              <a:solidFill>
                <a:schemeClr val="tx2"/>
              </a:solidFill>
              <a:latin typeface="楷体_GB2312" pitchFamily="49" charset="-122"/>
              <a:ea typeface="楷体_GB2312" pitchFamily="49" charset="-122"/>
            </a:endParaRPr>
          </a:p>
        </p:txBody>
      </p:sp>
      <p:graphicFrame>
        <p:nvGraphicFramePr>
          <p:cNvPr id="20483" name="Object 3"/>
          <p:cNvGraphicFramePr>
            <a:graphicFrameLocks noChangeAspect="1"/>
          </p:cNvGraphicFramePr>
          <p:nvPr/>
        </p:nvGraphicFramePr>
        <p:xfrm>
          <a:off x="1262063" y="1428750"/>
          <a:ext cx="430212" cy="398463"/>
        </p:xfrm>
        <a:graphic>
          <a:graphicData uri="http://schemas.openxmlformats.org/presentationml/2006/ole">
            <p:oleObj spid="_x0000_s620549" name="Equation" r:id="rId5" imgW="177480" imgH="164880" progId="">
              <p:embed/>
            </p:oleObj>
          </a:graphicData>
        </a:graphic>
      </p:graphicFrame>
      <p:graphicFrame>
        <p:nvGraphicFramePr>
          <p:cNvPr id="20484" name="Object 4"/>
          <p:cNvGraphicFramePr>
            <a:graphicFrameLocks noChangeAspect="1"/>
          </p:cNvGraphicFramePr>
          <p:nvPr/>
        </p:nvGraphicFramePr>
        <p:xfrm>
          <a:off x="2290763" y="1916113"/>
          <a:ext cx="4046537" cy="549275"/>
        </p:xfrm>
        <a:graphic>
          <a:graphicData uri="http://schemas.openxmlformats.org/presentationml/2006/ole">
            <p:oleObj spid="_x0000_s620550" name="Equation" r:id="rId6" imgW="1676160" imgH="228600" progId="">
              <p:embed/>
            </p:oleObj>
          </a:graphicData>
        </a:graphic>
      </p:graphicFrame>
      <p:graphicFrame>
        <p:nvGraphicFramePr>
          <p:cNvPr id="20485" name="Object 5"/>
          <p:cNvGraphicFramePr>
            <a:graphicFrameLocks noChangeAspect="1"/>
          </p:cNvGraphicFramePr>
          <p:nvPr/>
        </p:nvGraphicFramePr>
        <p:xfrm>
          <a:off x="2338388" y="3327400"/>
          <a:ext cx="2852737" cy="488950"/>
        </p:xfrm>
        <a:graphic>
          <a:graphicData uri="http://schemas.openxmlformats.org/presentationml/2006/ole">
            <p:oleObj spid="_x0000_s620551" name="Equation" r:id="rId7" imgW="1180800" imgH="203040" progId="">
              <p:embed/>
            </p:oleObj>
          </a:graphicData>
        </a:graphic>
      </p:graphicFrame>
      <p:sp>
        <p:nvSpPr>
          <p:cNvPr id="620554" name="Text Box 15"/>
          <p:cNvSpPr txBox="1">
            <a:spLocks noChangeArrowheads="1"/>
          </p:cNvSpPr>
          <p:nvPr/>
        </p:nvSpPr>
        <p:spPr bwMode="auto">
          <a:xfrm>
            <a:off x="428625" y="4292600"/>
            <a:ext cx="7416800" cy="519113"/>
          </a:xfrm>
          <a:prstGeom prst="rect">
            <a:avLst/>
          </a:prstGeom>
          <a:noFill/>
          <a:ln w="9525">
            <a:noFill/>
            <a:miter lim="800000"/>
            <a:headEnd/>
            <a:tailEnd/>
          </a:ln>
        </p:spPr>
        <p:txBody>
          <a:bodyPr>
            <a:spAutoFit/>
          </a:bodyPr>
          <a:lstStyle/>
          <a:p>
            <a:pPr>
              <a:spcBef>
                <a:spcPct val="50000"/>
              </a:spcBef>
            </a:pPr>
            <a:r>
              <a:rPr lang="zh-CN" altLang="en-US" b="1">
                <a:solidFill>
                  <a:srgbClr val="0033CC"/>
                </a:solidFill>
                <a:latin typeface="楷体_GB2312" pitchFamily="49" charset="-122"/>
                <a:ea typeface="楷体_GB2312" pitchFamily="49" charset="-122"/>
              </a:rPr>
              <a:t>问题</a:t>
            </a:r>
            <a:r>
              <a:rPr lang="zh-CN" altLang="en-US" b="1">
                <a:latin typeface="楷体_GB2312" pitchFamily="49" charset="-122"/>
                <a:ea typeface="楷体_GB2312" pitchFamily="49" charset="-122"/>
              </a:rPr>
              <a:t>：如何求商群的单位元和逆元？</a:t>
            </a:r>
            <a:r>
              <a:rPr lang="zh-CN" altLang="en-US">
                <a:latin typeface="楷体_GB2312" pitchFamily="49" charset="-122"/>
                <a:ea typeface="楷体_GB2312" pitchFamily="49" charset="-122"/>
              </a:rPr>
              <a:t> </a:t>
            </a:r>
          </a:p>
        </p:txBody>
      </p:sp>
      <p:sp>
        <p:nvSpPr>
          <p:cNvPr id="620555"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1.3.3 </a:t>
            </a:r>
            <a:r>
              <a:rPr kumimoji="0" lang="zh-CN" altLang="en-US" sz="3600" b="1">
                <a:solidFill>
                  <a:schemeClr val="bg1"/>
                </a:solidFill>
                <a:latin typeface="黑体" pitchFamily="2" charset="-122"/>
                <a:ea typeface="黑体" pitchFamily="2" charset="-122"/>
              </a:rPr>
              <a:t>正规子群与商群</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商群</a:t>
            </a:r>
          </a:p>
        </p:txBody>
      </p:sp>
      <p:sp>
        <p:nvSpPr>
          <p:cNvPr id="620556" name="Text Box 15"/>
          <p:cNvSpPr txBox="1">
            <a:spLocks noChangeArrowheads="1"/>
          </p:cNvSpPr>
          <p:nvPr/>
        </p:nvSpPr>
        <p:spPr bwMode="auto">
          <a:xfrm>
            <a:off x="827088" y="5157788"/>
            <a:ext cx="6696075" cy="519112"/>
          </a:xfrm>
          <a:prstGeom prst="rect">
            <a:avLst/>
          </a:prstGeom>
          <a:noFill/>
          <a:ln w="9525">
            <a:noFill/>
            <a:miter lim="800000"/>
            <a:headEnd/>
            <a:tailEnd/>
          </a:ln>
        </p:spPr>
        <p:txBody>
          <a:bodyPr>
            <a:spAutoFit/>
          </a:bodyPr>
          <a:lstStyle/>
          <a:p>
            <a:pPr>
              <a:spcBef>
                <a:spcPct val="50000"/>
              </a:spcBef>
            </a:pPr>
            <a:r>
              <a:rPr lang="zh-CN" altLang="en-US" b="1">
                <a:solidFill>
                  <a:srgbClr val="FF0000"/>
                </a:solidFill>
                <a:latin typeface="楷体_GB2312" pitchFamily="49" charset="-122"/>
                <a:ea typeface="楷体_GB2312" pitchFamily="49" charset="-122"/>
              </a:rPr>
              <a:t>注</a:t>
            </a:r>
            <a:r>
              <a:rPr lang="zh-CN" altLang="en-US" b="1">
                <a:latin typeface="楷体_GB2312" pitchFamily="49" charset="-122"/>
                <a:ea typeface="楷体_GB2312" pitchFamily="49" charset="-122"/>
              </a:rPr>
              <a:t>：群</a:t>
            </a:r>
            <a:r>
              <a:rPr lang="en-US" altLang="zh-CN" b="1">
                <a:latin typeface="楷体_GB2312" pitchFamily="49" charset="-122"/>
                <a:ea typeface="楷体_GB2312" pitchFamily="49" charset="-122"/>
              </a:rPr>
              <a:t>G/H</a:t>
            </a:r>
            <a:r>
              <a:rPr lang="zh-CN" altLang="en-US" b="1">
                <a:latin typeface="楷体_GB2312" pitchFamily="49" charset="-122"/>
                <a:ea typeface="楷体_GB2312" pitchFamily="49" charset="-122"/>
              </a:rPr>
              <a:t>的单位元是</a:t>
            </a:r>
            <a:r>
              <a:rPr lang="en-US" altLang="zh-CN" b="1">
                <a:latin typeface="楷体_GB2312" pitchFamily="49" charset="-122"/>
                <a:ea typeface="楷体_GB2312" pitchFamily="49" charset="-122"/>
              </a:rPr>
              <a:t>H</a:t>
            </a:r>
            <a:r>
              <a:rPr lang="zh-CN" altLang="en-US" b="1">
                <a:latin typeface="楷体_GB2312" pitchFamily="49" charset="-122"/>
                <a:ea typeface="楷体_GB2312" pitchFamily="49" charset="-122"/>
              </a:rPr>
              <a:t>，</a:t>
            </a:r>
            <a:r>
              <a:rPr lang="en-US" altLang="zh-CN" b="1" i="1">
                <a:latin typeface="楷体_GB2312" pitchFamily="49" charset="-122"/>
                <a:ea typeface="楷体_GB2312" pitchFamily="49" charset="-122"/>
              </a:rPr>
              <a:t>Ha</a:t>
            </a:r>
            <a:r>
              <a:rPr lang="zh-CN" altLang="en-US" b="1">
                <a:latin typeface="楷体_GB2312" pitchFamily="49" charset="-122"/>
                <a:ea typeface="楷体_GB2312" pitchFamily="49" charset="-122"/>
              </a:rPr>
              <a:t>的逆元是</a:t>
            </a:r>
            <a:r>
              <a:rPr lang="en-US" altLang="zh-CN" b="1" i="1">
                <a:latin typeface="楷体_GB2312" pitchFamily="49" charset="-122"/>
                <a:ea typeface="楷体_GB2312" pitchFamily="49" charset="-122"/>
              </a:rPr>
              <a:t>Ha</a:t>
            </a:r>
            <a:r>
              <a:rPr lang="en-US" altLang="zh-CN" b="1" baseline="30000">
                <a:latin typeface="楷体_GB2312" pitchFamily="49" charset="-122"/>
                <a:ea typeface="楷体_GB2312" pitchFamily="49" charset="-122"/>
              </a:rPr>
              <a:t>-1</a:t>
            </a:r>
            <a:r>
              <a:rPr lang="zh-CN" altLang="en-US" b="1">
                <a:latin typeface="楷体_GB2312" pitchFamily="49" charset="-122"/>
                <a:ea typeface="楷体_GB2312" pitchFamily="49" charset="-122"/>
              </a:rPr>
              <a:t>。</a:t>
            </a:r>
            <a:r>
              <a:rPr lang="zh-CN" altLang="en-US">
                <a:latin typeface="楷体_GB2312" pitchFamily="49" charset="-122"/>
                <a:ea typeface="楷体_GB2312" pitchFamily="49" charset="-122"/>
              </a:rPr>
              <a:t> </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0556"/>
                                        </p:tgtEl>
                                        <p:attrNameLst>
                                          <p:attrName>style.visibility</p:attrName>
                                        </p:attrNameLst>
                                      </p:cBhvr>
                                      <p:to>
                                        <p:strVal val="visible"/>
                                      </p:to>
                                    </p:set>
                                    <p:anim calcmode="lin" valueType="num">
                                      <p:cBhvr additive="base">
                                        <p:cTn id="7" dur="500" fill="hold"/>
                                        <p:tgtEl>
                                          <p:spTgt spid="620556"/>
                                        </p:tgtEl>
                                        <p:attrNameLst>
                                          <p:attrName>ppt_x</p:attrName>
                                        </p:attrNameLst>
                                      </p:cBhvr>
                                      <p:tavLst>
                                        <p:tav tm="0">
                                          <p:val>
                                            <p:strVal val="#ppt_x"/>
                                          </p:val>
                                        </p:tav>
                                        <p:tav tm="100000">
                                          <p:val>
                                            <p:strVal val="#ppt_x"/>
                                          </p:val>
                                        </p:tav>
                                      </p:tavLst>
                                    </p:anim>
                                    <p:anim calcmode="lin" valueType="num">
                                      <p:cBhvr additive="base">
                                        <p:cTn id="8" dur="500" fill="hold"/>
                                        <p:tgtEl>
                                          <p:spTgt spid="620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5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7" name="Rectangle 2"/>
          <p:cNvSpPr>
            <a:spLocks noGrp="1" noChangeArrowheads="1"/>
          </p:cNvSpPr>
          <p:nvPr>
            <p:ph type="title" idx="4294967295"/>
          </p:nvPr>
        </p:nvSpPr>
        <p:spPr>
          <a:xfrm>
            <a:off x="457200" y="-26988"/>
            <a:ext cx="7543800" cy="1143001"/>
          </a:xfrm>
        </p:spPr>
        <p:txBody>
          <a:bodyPr/>
          <a:lstStyle/>
          <a:p>
            <a:r>
              <a:rPr lang="zh-CN" altLang="en-US" smtClean="0"/>
              <a:t>第一节 群</a:t>
            </a:r>
          </a:p>
        </p:txBody>
      </p:sp>
      <p:grpSp>
        <p:nvGrpSpPr>
          <p:cNvPr id="920578" name="Group 3"/>
          <p:cNvGrpSpPr>
            <a:grpSpLocks/>
          </p:cNvGrpSpPr>
          <p:nvPr/>
        </p:nvGrpSpPr>
        <p:grpSpPr bwMode="auto">
          <a:xfrm>
            <a:off x="661988" y="1455738"/>
            <a:ext cx="7502525" cy="841375"/>
            <a:chOff x="385" y="1162"/>
            <a:chExt cx="4309" cy="389"/>
          </a:xfrm>
        </p:grpSpPr>
        <p:sp>
          <p:nvSpPr>
            <p:cNvPr id="920611" name="AutoShape 4"/>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920612" name="Group 5"/>
            <p:cNvGrpSpPr>
              <a:grpSpLocks/>
            </p:cNvGrpSpPr>
            <p:nvPr/>
          </p:nvGrpSpPr>
          <p:grpSpPr bwMode="auto">
            <a:xfrm>
              <a:off x="385" y="1162"/>
              <a:ext cx="614" cy="389"/>
              <a:chOff x="720" y="960"/>
              <a:chExt cx="987" cy="795"/>
            </a:xfrm>
          </p:grpSpPr>
          <p:sp>
            <p:nvSpPr>
              <p:cNvPr id="920615" name="Oval 6"/>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920616" name="Oval 7"/>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920617" name="Oval 8"/>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920613" name="Text Box 9"/>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000099"/>
                  </a:solidFill>
                  <a:ea typeface="楷体_GB2312" pitchFamily="49" charset="-122"/>
                </a:rPr>
                <a:t>群的定义</a:t>
              </a:r>
            </a:p>
          </p:txBody>
        </p:sp>
        <p:sp>
          <p:nvSpPr>
            <p:cNvPr id="920614" name="Text Box 10"/>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一</a:t>
              </a:r>
            </a:p>
          </p:txBody>
        </p:sp>
      </p:grpSp>
      <p:grpSp>
        <p:nvGrpSpPr>
          <p:cNvPr id="920579" name="Group 11"/>
          <p:cNvGrpSpPr>
            <a:grpSpLocks/>
          </p:cNvGrpSpPr>
          <p:nvPr/>
        </p:nvGrpSpPr>
        <p:grpSpPr bwMode="auto">
          <a:xfrm>
            <a:off x="661988" y="2435225"/>
            <a:ext cx="7502525" cy="841375"/>
            <a:chOff x="385" y="1162"/>
            <a:chExt cx="4309" cy="389"/>
          </a:xfrm>
        </p:grpSpPr>
        <p:sp>
          <p:nvSpPr>
            <p:cNvPr id="920604" name="AutoShape 12"/>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920605" name="Group 13"/>
            <p:cNvGrpSpPr>
              <a:grpSpLocks/>
            </p:cNvGrpSpPr>
            <p:nvPr/>
          </p:nvGrpSpPr>
          <p:grpSpPr bwMode="auto">
            <a:xfrm>
              <a:off x="385" y="1162"/>
              <a:ext cx="614" cy="389"/>
              <a:chOff x="720" y="960"/>
              <a:chExt cx="987" cy="795"/>
            </a:xfrm>
          </p:grpSpPr>
          <p:sp>
            <p:nvSpPr>
              <p:cNvPr id="920608" name="Oval 14"/>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920609" name="Oval 15"/>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920610" name="Oval 16"/>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920606" name="Text Box 17"/>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000099"/>
                  </a:solidFill>
                  <a:ea typeface="楷体_GB2312" pitchFamily="49" charset="-122"/>
                </a:rPr>
                <a:t>子群</a:t>
              </a:r>
            </a:p>
          </p:txBody>
        </p:sp>
        <p:sp>
          <p:nvSpPr>
            <p:cNvPr id="920607" name="Text Box 18"/>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二</a:t>
              </a:r>
            </a:p>
          </p:txBody>
        </p:sp>
      </p:grpSp>
      <p:grpSp>
        <p:nvGrpSpPr>
          <p:cNvPr id="920580" name="Group 27"/>
          <p:cNvGrpSpPr>
            <a:grpSpLocks/>
          </p:cNvGrpSpPr>
          <p:nvPr/>
        </p:nvGrpSpPr>
        <p:grpSpPr bwMode="auto">
          <a:xfrm>
            <a:off x="690563" y="4387850"/>
            <a:ext cx="7502525" cy="841375"/>
            <a:chOff x="385" y="1162"/>
            <a:chExt cx="4309" cy="389"/>
          </a:xfrm>
        </p:grpSpPr>
        <p:sp>
          <p:nvSpPr>
            <p:cNvPr id="920597" name="AutoShape 28"/>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920598" name="Group 29"/>
            <p:cNvGrpSpPr>
              <a:grpSpLocks/>
            </p:cNvGrpSpPr>
            <p:nvPr/>
          </p:nvGrpSpPr>
          <p:grpSpPr bwMode="auto">
            <a:xfrm>
              <a:off x="385" y="1162"/>
              <a:ext cx="614" cy="389"/>
              <a:chOff x="720" y="960"/>
              <a:chExt cx="987" cy="795"/>
            </a:xfrm>
          </p:grpSpPr>
          <p:sp>
            <p:nvSpPr>
              <p:cNvPr id="920601" name="Oval 30"/>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920602" name="Oval 31"/>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920603" name="Oval 32"/>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920599" name="Text Box 33"/>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C00000"/>
                  </a:solidFill>
                  <a:ea typeface="楷体_GB2312" pitchFamily="49" charset="-122"/>
                </a:rPr>
                <a:t>群的同态与同构</a:t>
              </a:r>
            </a:p>
          </p:txBody>
        </p:sp>
        <p:sp>
          <p:nvSpPr>
            <p:cNvPr id="920600" name="Text Box 34"/>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四</a:t>
              </a:r>
            </a:p>
          </p:txBody>
        </p:sp>
      </p:grpSp>
      <p:grpSp>
        <p:nvGrpSpPr>
          <p:cNvPr id="920581" name="Group 27"/>
          <p:cNvGrpSpPr>
            <a:grpSpLocks/>
          </p:cNvGrpSpPr>
          <p:nvPr/>
        </p:nvGrpSpPr>
        <p:grpSpPr bwMode="auto">
          <a:xfrm>
            <a:off x="690563" y="5395913"/>
            <a:ext cx="7502525" cy="841375"/>
            <a:chOff x="385" y="1162"/>
            <a:chExt cx="4309" cy="389"/>
          </a:xfrm>
        </p:grpSpPr>
        <p:sp>
          <p:nvSpPr>
            <p:cNvPr id="920590" name="AutoShape 28"/>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920591" name="Group 29"/>
            <p:cNvGrpSpPr>
              <a:grpSpLocks/>
            </p:cNvGrpSpPr>
            <p:nvPr/>
          </p:nvGrpSpPr>
          <p:grpSpPr bwMode="auto">
            <a:xfrm>
              <a:off x="385" y="1162"/>
              <a:ext cx="614" cy="389"/>
              <a:chOff x="720" y="960"/>
              <a:chExt cx="987" cy="795"/>
            </a:xfrm>
          </p:grpSpPr>
          <p:sp>
            <p:nvSpPr>
              <p:cNvPr id="920594" name="Oval 30"/>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920595" name="Oval 31"/>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920596" name="Oval 32"/>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920592" name="Text Box 33"/>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000099"/>
                  </a:solidFill>
                  <a:ea typeface="楷体_GB2312" pitchFamily="49" charset="-122"/>
                </a:rPr>
                <a:t>置换群</a:t>
              </a:r>
              <a:endParaRPr lang="en-US" altLang="zh-CN" sz="3200" b="1">
                <a:solidFill>
                  <a:srgbClr val="000099"/>
                </a:solidFill>
                <a:ea typeface="楷体_GB2312" pitchFamily="49" charset="-122"/>
              </a:endParaRPr>
            </a:p>
          </p:txBody>
        </p:sp>
        <p:sp>
          <p:nvSpPr>
            <p:cNvPr id="920593" name="Text Box 34"/>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五</a:t>
              </a:r>
            </a:p>
          </p:txBody>
        </p:sp>
      </p:grpSp>
      <p:grpSp>
        <p:nvGrpSpPr>
          <p:cNvPr id="920582" name="Group 27"/>
          <p:cNvGrpSpPr>
            <a:grpSpLocks/>
          </p:cNvGrpSpPr>
          <p:nvPr/>
        </p:nvGrpSpPr>
        <p:grpSpPr bwMode="auto">
          <a:xfrm>
            <a:off x="661988" y="3402013"/>
            <a:ext cx="7502525" cy="841375"/>
            <a:chOff x="385" y="1162"/>
            <a:chExt cx="4309" cy="389"/>
          </a:xfrm>
        </p:grpSpPr>
        <p:sp>
          <p:nvSpPr>
            <p:cNvPr id="920583" name="AutoShape 28"/>
            <p:cNvSpPr>
              <a:spLocks noChangeArrowheads="1"/>
            </p:cNvSpPr>
            <p:nvPr/>
          </p:nvSpPr>
          <p:spPr bwMode="gray">
            <a:xfrm>
              <a:off x="628" y="1191"/>
              <a:ext cx="4066" cy="350"/>
            </a:xfrm>
            <a:prstGeom prst="roundRect">
              <a:avLst>
                <a:gd name="adj" fmla="val 50000"/>
              </a:avLst>
            </a:prstGeom>
            <a:noFill/>
            <a:ln w="38100" algn="ctr">
              <a:solidFill>
                <a:srgbClr val="6E81E0"/>
              </a:solidFill>
              <a:round/>
              <a:headEnd/>
              <a:tailEnd/>
            </a:ln>
          </p:spPr>
          <p:txBody>
            <a:bodyPr vert="eaVert"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nvGrpSpPr>
            <p:cNvPr id="920584" name="Group 29"/>
            <p:cNvGrpSpPr>
              <a:grpSpLocks/>
            </p:cNvGrpSpPr>
            <p:nvPr/>
          </p:nvGrpSpPr>
          <p:grpSpPr bwMode="auto">
            <a:xfrm>
              <a:off x="385" y="1162"/>
              <a:ext cx="614" cy="389"/>
              <a:chOff x="720" y="960"/>
              <a:chExt cx="987" cy="795"/>
            </a:xfrm>
          </p:grpSpPr>
          <p:sp>
            <p:nvSpPr>
              <p:cNvPr id="920587" name="Oval 30"/>
              <p:cNvSpPr>
                <a:spLocks noChangeArrowheads="1"/>
              </p:cNvSpPr>
              <p:nvPr/>
            </p:nvSpPr>
            <p:spPr bwMode="gray">
              <a:xfrm rot="1758052">
                <a:off x="747" y="987"/>
                <a:ext cx="960" cy="768"/>
              </a:xfrm>
              <a:prstGeom prst="ellipse">
                <a:avLst/>
              </a:prstGeom>
              <a:solidFill>
                <a:srgbClr val="333333"/>
              </a:soli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920588" name="Oval 31"/>
              <p:cNvSpPr>
                <a:spLocks noChangeArrowheads="1"/>
              </p:cNvSpPr>
              <p:nvPr/>
            </p:nvSpPr>
            <p:spPr bwMode="gray">
              <a:xfrm rot="1758052">
                <a:off x="720" y="960"/>
                <a:ext cx="960" cy="768"/>
              </a:xfrm>
              <a:prstGeom prst="ellipse">
                <a:avLst/>
              </a:prstGeom>
              <a:gradFill rotWithShape="1">
                <a:gsLst>
                  <a:gs pos="0">
                    <a:srgbClr val="6E81E0"/>
                  </a:gs>
                  <a:gs pos="100000">
                    <a:srgbClr val="333C68"/>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sp>
            <p:nvSpPr>
              <p:cNvPr id="920589" name="Oval 32"/>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pPr latinLnBrk="1">
                  <a:lnSpc>
                    <a:spcPct val="80000"/>
                  </a:lnSpc>
                  <a:spcBef>
                    <a:spcPct val="50000"/>
                  </a:spcBef>
                  <a:buClr>
                    <a:srgbClr val="FF0000"/>
                  </a:buClr>
                  <a:buFont typeface="Wingdings" pitchFamily="2" charset="2"/>
                  <a:buNone/>
                </a:pPr>
                <a:endParaRPr lang="zh-CN" altLang="en-US">
                  <a:ea typeface="굴림" pitchFamily="34" charset="-127"/>
                </a:endParaRPr>
              </a:p>
            </p:txBody>
          </p:sp>
        </p:grpSp>
        <p:sp>
          <p:nvSpPr>
            <p:cNvPr id="920585" name="Text Box 33"/>
            <p:cNvSpPr txBox="1">
              <a:spLocks noChangeArrowheads="1"/>
            </p:cNvSpPr>
            <p:nvPr/>
          </p:nvSpPr>
          <p:spPr bwMode="gray">
            <a:xfrm>
              <a:off x="1000" y="1201"/>
              <a:ext cx="3694" cy="268"/>
            </a:xfrm>
            <a:prstGeom prst="rect">
              <a:avLst/>
            </a:prstGeom>
            <a:noFill/>
            <a:ln w="9525" algn="ctr">
              <a:noFill/>
              <a:miter lim="800000"/>
              <a:headEnd/>
              <a:tailEnd/>
            </a:ln>
          </p:spPr>
          <p:txBody>
            <a:bodyPr>
              <a:spAutoFit/>
            </a:bodyPr>
            <a:lstStyle/>
            <a:p>
              <a:pPr eaLnBrk="0" hangingPunct="0"/>
              <a:r>
                <a:rPr lang="zh-CN" altLang="en-US" sz="3200" b="1">
                  <a:solidFill>
                    <a:srgbClr val="000099"/>
                  </a:solidFill>
                  <a:ea typeface="楷体_GB2312" pitchFamily="49" charset="-122"/>
                </a:rPr>
                <a:t>正规子群与商群</a:t>
              </a:r>
            </a:p>
          </p:txBody>
        </p:sp>
        <p:sp>
          <p:nvSpPr>
            <p:cNvPr id="920586" name="Text Box 34"/>
            <p:cNvSpPr txBox="1">
              <a:spLocks noChangeArrowheads="1"/>
            </p:cNvSpPr>
            <p:nvPr/>
          </p:nvSpPr>
          <p:spPr bwMode="gray">
            <a:xfrm>
              <a:off x="561" y="1175"/>
              <a:ext cx="339" cy="268"/>
            </a:xfrm>
            <a:prstGeom prst="rect">
              <a:avLst/>
            </a:prstGeom>
            <a:noFill/>
            <a:ln w="9525" algn="ctr">
              <a:noFill/>
              <a:miter lim="800000"/>
              <a:headEnd/>
              <a:tailEnd/>
            </a:ln>
          </p:spPr>
          <p:txBody>
            <a:bodyPr wrap="none">
              <a:spAutoFit/>
            </a:bodyPr>
            <a:lstStyle/>
            <a:p>
              <a:pPr eaLnBrk="0" hangingPunct="0"/>
              <a:r>
                <a:rPr kumimoji="0" lang="zh-CN" altLang="en-US" sz="3200">
                  <a:solidFill>
                    <a:srgbClr val="FFFFFF"/>
                  </a:solidFill>
                  <a:latin typeface="Arial" charset="0"/>
                  <a:ea typeface="楷体_GB2312" pitchFamily="49" charset="-122"/>
                </a:rPr>
                <a:t>三</a:t>
              </a:r>
            </a:p>
          </p:txBody>
        </p:sp>
      </p:grpSp>
    </p:spTree>
  </p:cSld>
  <p:clrMapOvr>
    <a:masterClrMapping/>
  </p:clrMapOvr>
  <p:transition spd="slow" advTm="2861">
    <p:strips dir="r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5" name="Rectangle 3"/>
          <p:cNvSpPr>
            <a:spLocks noChangeArrowheads="1"/>
          </p:cNvSpPr>
          <p:nvPr/>
        </p:nvSpPr>
        <p:spPr bwMode="auto">
          <a:xfrm>
            <a:off x="357188" y="1643063"/>
            <a:ext cx="7929562" cy="1450975"/>
          </a:xfrm>
          <a:prstGeom prst="rect">
            <a:avLst/>
          </a:prstGeom>
          <a:noFill/>
          <a:ln w="9525">
            <a:noFill/>
            <a:miter lim="800000"/>
            <a:headEnd/>
            <a:tailEnd/>
          </a:ln>
        </p:spPr>
        <p:txBody>
          <a:bodyPr>
            <a:spAutoFit/>
          </a:bodyPr>
          <a:lstStyle/>
          <a:p>
            <a:pPr>
              <a:lnSpc>
                <a:spcPct val="150000"/>
              </a:lnSpc>
              <a:spcBef>
                <a:spcPts val="600"/>
              </a:spcBef>
              <a:buClr>
                <a:srgbClr val="FF3300"/>
              </a:buClr>
              <a:buSzPct val="80000"/>
              <a:buFont typeface="Wingdings" pitchFamily="2" charset="2"/>
              <a:buChar char="p"/>
            </a:pPr>
            <a:r>
              <a:rPr kumimoji="0" lang="zh-CN" altLang="en-US" b="1">
                <a:solidFill>
                  <a:srgbClr val="FF3300"/>
                </a:solidFill>
                <a:latin typeface="微软雅黑"/>
                <a:ea typeface="楷体_GB2312" pitchFamily="49" charset="-122"/>
                <a:cs typeface="微软雅黑"/>
              </a:rPr>
              <a:t>同态与同构基本概念</a:t>
            </a:r>
          </a:p>
          <a:p>
            <a:pPr>
              <a:lnSpc>
                <a:spcPct val="150000"/>
              </a:lnSpc>
              <a:spcBef>
                <a:spcPts val="600"/>
              </a:spcBef>
              <a:buClr>
                <a:srgbClr val="FF3300"/>
              </a:buClr>
              <a:buSzPct val="80000"/>
              <a:buFont typeface="Wingdings" pitchFamily="2" charset="2"/>
              <a:buChar char="p"/>
            </a:pPr>
            <a:r>
              <a:rPr kumimoji="0" lang="zh-CN" altLang="en-US" b="1">
                <a:solidFill>
                  <a:srgbClr val="0033CC"/>
                </a:solidFill>
                <a:latin typeface="微软雅黑"/>
                <a:ea typeface="楷体_GB2312" pitchFamily="49" charset="-122"/>
                <a:cs typeface="微软雅黑"/>
              </a:rPr>
              <a:t>同态核</a:t>
            </a:r>
            <a:r>
              <a:rPr kumimoji="0" lang="zh-CN" altLang="en-US" b="1">
                <a:latin typeface="微软雅黑"/>
                <a:ea typeface="楷体_GB2312" pitchFamily="49" charset="-122"/>
                <a:cs typeface="微软雅黑"/>
              </a:rPr>
              <a:t>与</a:t>
            </a:r>
            <a:r>
              <a:rPr kumimoji="0" lang="zh-CN" altLang="en-US" b="1">
                <a:solidFill>
                  <a:srgbClr val="0033CC"/>
                </a:solidFill>
                <a:latin typeface="微软雅黑"/>
                <a:ea typeface="楷体_GB2312" pitchFamily="49" charset="-122"/>
                <a:cs typeface="微软雅黑"/>
              </a:rPr>
              <a:t>同构基本定理</a:t>
            </a:r>
            <a:endParaRPr kumimoji="0" lang="zh-CN" altLang="en-US" b="1">
              <a:solidFill>
                <a:srgbClr val="0033CC"/>
              </a:solidFill>
              <a:latin typeface="宋体" charset="-122"/>
              <a:ea typeface="楷体_GB2312" pitchFamily="49" charset="-122"/>
              <a:cs typeface="微软雅黑"/>
            </a:endParaRPr>
          </a:p>
        </p:txBody>
      </p:sp>
      <p:sp>
        <p:nvSpPr>
          <p:cNvPr id="922626"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zh-CN" altLang="en-US" sz="3600" b="1">
                <a:solidFill>
                  <a:schemeClr val="bg1"/>
                </a:solidFill>
                <a:latin typeface="黑体" pitchFamily="2" charset="-122"/>
                <a:ea typeface="黑体" pitchFamily="2" charset="-122"/>
              </a:rPr>
              <a:t>本节提纲</a:t>
            </a:r>
            <a:endParaRPr kumimoji="0" lang="zh-CN" altLang="en-US" sz="3200" b="1">
              <a:solidFill>
                <a:schemeClr val="bg1"/>
              </a:solidFill>
              <a:latin typeface="黑体" pitchFamily="2" charset="-122"/>
              <a:ea typeface="黑体" pitchFamily="2" charset="-122"/>
            </a:endParaRPr>
          </a:p>
        </p:txBody>
      </p:sp>
      <p:sp>
        <p:nvSpPr>
          <p:cNvPr id="12" name="灯片编号占位符 11"/>
          <p:cNvSpPr txBox="1">
            <a:spLocks noGrp="1"/>
          </p:cNvSpPr>
          <p:nvPr/>
        </p:nvSpPr>
        <p:spPr>
          <a:xfrm>
            <a:off x="8215313" y="6429375"/>
            <a:ext cx="928687" cy="428625"/>
          </a:xfrm>
          <a:prstGeom prst="rect">
            <a:avLst/>
          </a:prstGeom>
          <a:noFill/>
        </p:spPr>
        <p:txBody>
          <a:bodyPr/>
          <a:lstStyle/>
          <a:p>
            <a:pPr>
              <a:defRPr/>
            </a:pPr>
            <a:fld id="{5B221FA4-1C05-43C9-A21B-38EE5A7CABD3}" type="slidenum">
              <a:rPr lang="en-US" altLang="zh-CN" sz="1800">
                <a:solidFill>
                  <a:schemeClr val="bg1">
                    <a:lumMod val="50000"/>
                  </a:schemeClr>
                </a:solidFill>
                <a:ea typeface="宋体" pitchFamily="2" charset="-122"/>
              </a:rPr>
              <a:pPr>
                <a:defRPr/>
              </a:pPr>
              <a:t>88</a:t>
            </a:fld>
            <a:endParaRPr lang="en-US" altLang="zh-CN" sz="1800" dirty="0">
              <a:solidFill>
                <a:schemeClr val="bg1">
                  <a:lumMod val="50000"/>
                </a:schemeClr>
              </a:solidFill>
              <a:ea typeface="宋体" pitchFamily="2" charset="-122"/>
            </a:endParaRPr>
          </a:p>
        </p:txBody>
      </p:sp>
    </p:spTree>
  </p:cSld>
  <p:clrMapOvr>
    <a:masterClrMapping/>
  </p:clrMapOvr>
  <p:transition>
    <p:pull dir="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87"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zh-CN" altLang="en-US" sz="3200" b="1">
                <a:solidFill>
                  <a:schemeClr val="bg1"/>
                </a:solidFill>
                <a:latin typeface="黑体" pitchFamily="2" charset="-122"/>
                <a:ea typeface="黑体" pitchFamily="2" charset="-122"/>
              </a:rPr>
              <a:t>小节引入</a:t>
            </a:r>
          </a:p>
        </p:txBody>
      </p:sp>
      <p:sp>
        <p:nvSpPr>
          <p:cNvPr id="12" name="灯片编号占位符 11"/>
          <p:cNvSpPr txBox="1">
            <a:spLocks noGrp="1"/>
          </p:cNvSpPr>
          <p:nvPr/>
        </p:nvSpPr>
        <p:spPr>
          <a:xfrm>
            <a:off x="8215313" y="6429375"/>
            <a:ext cx="928687" cy="428625"/>
          </a:xfrm>
          <a:prstGeom prst="rect">
            <a:avLst/>
          </a:prstGeom>
          <a:noFill/>
        </p:spPr>
        <p:txBody>
          <a:bodyPr/>
          <a:lstStyle/>
          <a:p>
            <a:pPr>
              <a:defRPr/>
            </a:pPr>
            <a:fld id="{A3A0011C-AEE7-454D-9123-8AAC57D46850}" type="slidenum">
              <a:rPr lang="en-US" altLang="zh-CN" sz="1800">
                <a:solidFill>
                  <a:schemeClr val="bg1">
                    <a:lumMod val="50000"/>
                  </a:schemeClr>
                </a:solidFill>
                <a:ea typeface="宋体" pitchFamily="2" charset="-122"/>
              </a:rPr>
              <a:pPr>
                <a:defRPr/>
              </a:pPr>
              <a:t>89</a:t>
            </a:fld>
            <a:endParaRPr lang="en-US" altLang="zh-CN" sz="1800" dirty="0">
              <a:solidFill>
                <a:schemeClr val="bg1">
                  <a:lumMod val="50000"/>
                </a:schemeClr>
              </a:solidFill>
              <a:ea typeface="宋体" pitchFamily="2" charset="-122"/>
            </a:endParaRPr>
          </a:p>
        </p:txBody>
      </p:sp>
      <p:sp>
        <p:nvSpPr>
          <p:cNvPr id="822289" name="矩形 4"/>
          <p:cNvSpPr>
            <a:spLocks noChangeArrowheads="1"/>
          </p:cNvSpPr>
          <p:nvPr/>
        </p:nvSpPr>
        <p:spPr bwMode="auto">
          <a:xfrm>
            <a:off x="214313" y="1285875"/>
            <a:ext cx="8318500" cy="1692275"/>
          </a:xfrm>
          <a:prstGeom prst="rect">
            <a:avLst/>
          </a:prstGeom>
          <a:noFill/>
          <a:ln w="9525">
            <a:noFill/>
            <a:miter lim="800000"/>
            <a:headEnd/>
            <a:tailEnd/>
          </a:ln>
        </p:spPr>
        <p:txBody>
          <a:bodyPr>
            <a:spAutoFit/>
          </a:bodyPr>
          <a:lstStyle/>
          <a:p>
            <a:pPr marL="265113" indent="-265113">
              <a:lnSpc>
                <a:spcPct val="125000"/>
              </a:lnSpc>
              <a:spcBef>
                <a:spcPts val="600"/>
              </a:spcBef>
              <a:buClr>
                <a:srgbClr val="FF3300"/>
              </a:buClr>
              <a:buSzPct val="80000"/>
              <a:buFont typeface="Wingdings" pitchFamily="2" charset="2"/>
              <a:buChar char="p"/>
            </a:pPr>
            <a:r>
              <a:rPr lang="zh-CN" altLang="en-US" b="1">
                <a:solidFill>
                  <a:srgbClr val="FF3300"/>
                </a:solidFill>
                <a:latin typeface="楷体_GB2312" pitchFamily="49" charset="-122"/>
                <a:ea typeface="楷体_GB2312" pitchFamily="49" charset="-122"/>
                <a:cs typeface="微软雅黑"/>
              </a:rPr>
              <a:t>同态加密技术</a:t>
            </a:r>
            <a:r>
              <a:rPr lang="zh-CN" altLang="en-US">
                <a:latin typeface="楷体_GB2312" pitchFamily="49" charset="-122"/>
                <a:ea typeface="楷体_GB2312" pitchFamily="49" charset="-122"/>
                <a:cs typeface="微软雅黑"/>
              </a:rPr>
              <a:t>： 对经过同态加密的密文进行处理得到的输出进行解密，其结果与用同一方法处理未加密的原始数据得到的输出结果是一样的。</a:t>
            </a:r>
            <a:endParaRPr kumimoji="0" lang="en-US" altLang="zh-CN">
              <a:latin typeface="楷体_GB2312" pitchFamily="49" charset="-122"/>
              <a:ea typeface="楷体_GB2312" pitchFamily="49" charset="-122"/>
              <a:cs typeface="微软雅黑"/>
            </a:endParaRPr>
          </a:p>
        </p:txBody>
      </p:sp>
      <p:grpSp>
        <p:nvGrpSpPr>
          <p:cNvPr id="822290" name="Group 12"/>
          <p:cNvGrpSpPr>
            <a:grpSpLocks/>
          </p:cNvGrpSpPr>
          <p:nvPr/>
        </p:nvGrpSpPr>
        <p:grpSpPr bwMode="auto">
          <a:xfrm>
            <a:off x="2266950" y="2997200"/>
            <a:ext cx="1793875" cy="1006475"/>
            <a:chOff x="1202" y="1933"/>
            <a:chExt cx="1130" cy="634"/>
          </a:xfrm>
        </p:grpSpPr>
        <p:graphicFrame>
          <p:nvGraphicFramePr>
            <p:cNvPr id="822279" name="Object 7"/>
            <p:cNvGraphicFramePr>
              <a:graphicFrameLocks noChangeAspect="1"/>
            </p:cNvGraphicFramePr>
            <p:nvPr/>
          </p:nvGraphicFramePr>
          <p:xfrm>
            <a:off x="1202" y="1933"/>
            <a:ext cx="946" cy="316"/>
          </p:xfrm>
          <a:graphic>
            <a:graphicData uri="http://schemas.openxmlformats.org/presentationml/2006/ole">
              <p:oleObj spid="_x0000_s822279" name="公式" r:id="rId4" imgW="685800" imgH="228600" progId="Equation.3">
                <p:embed/>
              </p:oleObj>
            </a:graphicData>
          </a:graphic>
        </p:graphicFrame>
        <p:graphicFrame>
          <p:nvGraphicFramePr>
            <p:cNvPr id="822280" name="Object 8"/>
            <p:cNvGraphicFramePr>
              <a:graphicFrameLocks noChangeAspect="1"/>
            </p:cNvGraphicFramePr>
            <p:nvPr/>
          </p:nvGraphicFramePr>
          <p:xfrm>
            <a:off x="1474" y="2251"/>
            <a:ext cx="858" cy="316"/>
          </p:xfrm>
          <a:graphic>
            <a:graphicData uri="http://schemas.openxmlformats.org/presentationml/2006/ole">
              <p:oleObj spid="_x0000_s822280" name="公式" r:id="rId5" imgW="622080" imgH="228600" progId="Equation.3">
                <p:embed/>
              </p:oleObj>
            </a:graphicData>
          </a:graphic>
        </p:graphicFrame>
      </p:grpSp>
      <p:grpSp>
        <p:nvGrpSpPr>
          <p:cNvPr id="822291" name="Group 13"/>
          <p:cNvGrpSpPr>
            <a:grpSpLocks/>
          </p:cNvGrpSpPr>
          <p:nvPr/>
        </p:nvGrpSpPr>
        <p:grpSpPr bwMode="auto">
          <a:xfrm>
            <a:off x="2187575" y="4005263"/>
            <a:ext cx="1879600" cy="1006475"/>
            <a:chOff x="2971" y="1933"/>
            <a:chExt cx="1184" cy="634"/>
          </a:xfrm>
        </p:grpSpPr>
        <p:graphicFrame>
          <p:nvGraphicFramePr>
            <p:cNvPr id="822282" name="Object 10"/>
            <p:cNvGraphicFramePr>
              <a:graphicFrameLocks noChangeAspect="1"/>
            </p:cNvGraphicFramePr>
            <p:nvPr/>
          </p:nvGraphicFramePr>
          <p:xfrm>
            <a:off x="2971" y="1933"/>
            <a:ext cx="981" cy="316"/>
          </p:xfrm>
          <a:graphic>
            <a:graphicData uri="http://schemas.openxmlformats.org/presentationml/2006/ole">
              <p:oleObj spid="_x0000_s822282" name="公式" r:id="rId6" imgW="711000" imgH="228600" progId="Equation.3">
                <p:embed/>
              </p:oleObj>
            </a:graphicData>
          </a:graphic>
        </p:graphicFrame>
        <p:graphicFrame>
          <p:nvGraphicFramePr>
            <p:cNvPr id="822283" name="Object 11"/>
            <p:cNvGraphicFramePr>
              <a:graphicFrameLocks noChangeAspect="1"/>
            </p:cNvGraphicFramePr>
            <p:nvPr/>
          </p:nvGraphicFramePr>
          <p:xfrm>
            <a:off x="3279" y="2251"/>
            <a:ext cx="876" cy="316"/>
          </p:xfrm>
          <a:graphic>
            <a:graphicData uri="http://schemas.openxmlformats.org/presentationml/2006/ole">
              <p:oleObj spid="_x0000_s822283" name="公式" r:id="rId7" imgW="634680" imgH="228600" progId="Equation.3">
                <p:embed/>
              </p:oleObj>
            </a:graphicData>
          </a:graphic>
        </p:graphicFrame>
      </p:grpSp>
      <p:grpSp>
        <p:nvGrpSpPr>
          <p:cNvPr id="2" name="Group 17"/>
          <p:cNvGrpSpPr>
            <a:grpSpLocks/>
          </p:cNvGrpSpPr>
          <p:nvPr/>
        </p:nvGrpSpPr>
        <p:grpSpPr bwMode="auto">
          <a:xfrm>
            <a:off x="623888" y="5099050"/>
            <a:ext cx="5748337" cy="561975"/>
            <a:chOff x="257" y="2757"/>
            <a:chExt cx="3621" cy="354"/>
          </a:xfrm>
        </p:grpSpPr>
        <p:graphicFrame>
          <p:nvGraphicFramePr>
            <p:cNvPr id="822281" name="Object 9"/>
            <p:cNvGraphicFramePr>
              <a:graphicFrameLocks noChangeAspect="1"/>
            </p:cNvGraphicFramePr>
            <p:nvPr/>
          </p:nvGraphicFramePr>
          <p:xfrm>
            <a:off x="1461" y="2795"/>
            <a:ext cx="2417" cy="316"/>
          </p:xfrm>
          <a:graphic>
            <a:graphicData uri="http://schemas.openxmlformats.org/presentationml/2006/ole">
              <p:oleObj spid="_x0000_s822281" name="公式" r:id="rId8" imgW="1752480" imgH="228600" progId="Equation.3">
                <p:embed/>
              </p:oleObj>
            </a:graphicData>
          </a:graphic>
        </p:graphicFrame>
        <p:sp>
          <p:nvSpPr>
            <p:cNvPr id="822297" name="Text Box 15"/>
            <p:cNvSpPr txBox="1">
              <a:spLocks noChangeArrowheads="1"/>
            </p:cNvSpPr>
            <p:nvPr/>
          </p:nvSpPr>
          <p:spPr bwMode="auto">
            <a:xfrm>
              <a:off x="257" y="2757"/>
              <a:ext cx="1241" cy="327"/>
            </a:xfrm>
            <a:prstGeom prst="rect">
              <a:avLst/>
            </a:prstGeom>
            <a:noFill/>
            <a:ln w="9525">
              <a:noFill/>
              <a:miter lim="800000"/>
              <a:headEnd/>
              <a:tailEnd/>
            </a:ln>
          </p:spPr>
          <p:txBody>
            <a:bodyPr wrap="none">
              <a:spAutoFit/>
            </a:bodyPr>
            <a:lstStyle/>
            <a:p>
              <a:r>
                <a:rPr lang="zh-CN" altLang="en-US" b="1">
                  <a:solidFill>
                    <a:srgbClr val="0033CC"/>
                  </a:solidFill>
                  <a:ea typeface="楷体_GB2312" pitchFamily="49" charset="-122"/>
                </a:rPr>
                <a:t>同态加密：</a:t>
              </a:r>
            </a:p>
          </p:txBody>
        </p:sp>
      </p:grpSp>
      <p:grpSp>
        <p:nvGrpSpPr>
          <p:cNvPr id="3" name="Group 18"/>
          <p:cNvGrpSpPr>
            <a:grpSpLocks/>
          </p:cNvGrpSpPr>
          <p:nvPr/>
        </p:nvGrpSpPr>
        <p:grpSpPr bwMode="auto">
          <a:xfrm>
            <a:off x="611188" y="5807075"/>
            <a:ext cx="5616575" cy="574675"/>
            <a:chOff x="249" y="3203"/>
            <a:chExt cx="3538" cy="362"/>
          </a:xfrm>
        </p:grpSpPr>
        <p:graphicFrame>
          <p:nvGraphicFramePr>
            <p:cNvPr id="822286" name="Object 14"/>
            <p:cNvGraphicFramePr>
              <a:graphicFrameLocks noChangeAspect="1"/>
            </p:cNvGraphicFramePr>
            <p:nvPr/>
          </p:nvGraphicFramePr>
          <p:xfrm>
            <a:off x="1370" y="3249"/>
            <a:ext cx="2417" cy="316"/>
          </p:xfrm>
          <a:graphic>
            <a:graphicData uri="http://schemas.openxmlformats.org/presentationml/2006/ole">
              <p:oleObj spid="_x0000_s822286" name="公式" r:id="rId9" imgW="1752480" imgH="228600" progId="Equation.3">
                <p:embed/>
              </p:oleObj>
            </a:graphicData>
          </a:graphic>
        </p:graphicFrame>
        <p:sp>
          <p:nvSpPr>
            <p:cNvPr id="822296" name="Text Box 16"/>
            <p:cNvSpPr txBox="1">
              <a:spLocks noChangeArrowheads="1"/>
            </p:cNvSpPr>
            <p:nvPr/>
          </p:nvSpPr>
          <p:spPr bwMode="auto">
            <a:xfrm>
              <a:off x="249" y="3203"/>
              <a:ext cx="1241" cy="327"/>
            </a:xfrm>
            <a:prstGeom prst="rect">
              <a:avLst/>
            </a:prstGeom>
            <a:noFill/>
            <a:ln w="9525">
              <a:noFill/>
              <a:miter lim="800000"/>
              <a:headEnd/>
              <a:tailEnd/>
            </a:ln>
          </p:spPr>
          <p:txBody>
            <a:bodyPr wrap="none">
              <a:spAutoFit/>
            </a:bodyPr>
            <a:lstStyle/>
            <a:p>
              <a:r>
                <a:rPr lang="zh-CN" altLang="en-US" b="1">
                  <a:solidFill>
                    <a:srgbClr val="0033CC"/>
                  </a:solidFill>
                  <a:ea typeface="楷体_GB2312" pitchFamily="49" charset="-122"/>
                </a:rPr>
                <a:t>同态解密：</a:t>
              </a:r>
            </a:p>
          </p:txBody>
        </p:sp>
      </p:grpSp>
      <p:sp>
        <p:nvSpPr>
          <p:cNvPr id="822294" name="Text Box 19"/>
          <p:cNvSpPr txBox="1">
            <a:spLocks noChangeArrowheads="1"/>
          </p:cNvSpPr>
          <p:nvPr/>
        </p:nvSpPr>
        <p:spPr bwMode="auto">
          <a:xfrm>
            <a:off x="684213" y="2981325"/>
            <a:ext cx="1800225" cy="519113"/>
          </a:xfrm>
          <a:prstGeom prst="rect">
            <a:avLst/>
          </a:prstGeom>
          <a:noFill/>
          <a:ln w="9525">
            <a:noFill/>
            <a:miter lim="800000"/>
            <a:headEnd/>
            <a:tailEnd/>
          </a:ln>
        </p:spPr>
        <p:txBody>
          <a:bodyPr>
            <a:spAutoFit/>
          </a:bodyPr>
          <a:lstStyle/>
          <a:p>
            <a:r>
              <a:rPr lang="zh-CN" altLang="en-US" b="1">
                <a:solidFill>
                  <a:srgbClr val="0033CC"/>
                </a:solidFill>
                <a:ea typeface="楷体_GB2312" pitchFamily="49" charset="-122"/>
              </a:rPr>
              <a:t>加密变换</a:t>
            </a:r>
          </a:p>
        </p:txBody>
      </p:sp>
      <p:sp>
        <p:nvSpPr>
          <p:cNvPr id="822295" name="Text Box 20"/>
          <p:cNvSpPr txBox="1">
            <a:spLocks noChangeArrowheads="1"/>
          </p:cNvSpPr>
          <p:nvPr/>
        </p:nvSpPr>
        <p:spPr bwMode="auto">
          <a:xfrm>
            <a:off x="671513" y="3967163"/>
            <a:ext cx="1728787" cy="519112"/>
          </a:xfrm>
          <a:prstGeom prst="rect">
            <a:avLst/>
          </a:prstGeom>
          <a:noFill/>
          <a:ln w="9525">
            <a:noFill/>
            <a:miter lim="800000"/>
            <a:headEnd/>
            <a:tailEnd/>
          </a:ln>
        </p:spPr>
        <p:txBody>
          <a:bodyPr>
            <a:spAutoFit/>
          </a:bodyPr>
          <a:lstStyle/>
          <a:p>
            <a:r>
              <a:rPr lang="zh-CN" altLang="en-US" b="1">
                <a:solidFill>
                  <a:srgbClr val="0033CC"/>
                </a:solidFill>
                <a:ea typeface="楷体_GB2312" pitchFamily="49" charset="-122"/>
              </a:rPr>
              <a:t>解密变换</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2" name="Rectangle 3">
            <a:hlinkClick r:id="rId4" action="ppaction://hlinksldjump"/>
          </p:cNvPr>
          <p:cNvSpPr>
            <a:spLocks noChangeArrowheads="1"/>
          </p:cNvSpPr>
          <p:nvPr/>
        </p:nvSpPr>
        <p:spPr bwMode="auto">
          <a:xfrm>
            <a:off x="357188" y="1357313"/>
            <a:ext cx="7786687" cy="1374775"/>
          </a:xfrm>
          <a:prstGeom prst="rect">
            <a:avLst/>
          </a:prstGeom>
          <a:noFill/>
          <a:ln w="9525">
            <a:noFill/>
            <a:miter lim="800000"/>
            <a:headEnd/>
            <a:tailEnd/>
          </a:ln>
        </p:spPr>
        <p:txBody>
          <a:bodyPr>
            <a:spAutoFit/>
          </a:bodyPr>
          <a:lstStyle/>
          <a:p>
            <a:pPr>
              <a:lnSpc>
                <a:spcPct val="150000"/>
              </a:lnSpc>
              <a:buClr>
                <a:srgbClr val="FF3300"/>
              </a:buClr>
              <a:buSzPct val="90000"/>
              <a:buFont typeface="Wingdings" pitchFamily="2" charset="2"/>
              <a:buChar char="Ø"/>
            </a:pPr>
            <a:r>
              <a:rPr kumimoji="0" lang="zh-CN" altLang="en-US" b="1">
                <a:latin typeface="楷体_GB2312" pitchFamily="49" charset="-122"/>
                <a:ea typeface="楷体_GB2312" pitchFamily="49" charset="-122"/>
              </a:rPr>
              <a:t>已知集合，还可以定义</a:t>
            </a:r>
            <a:r>
              <a:rPr kumimoji="0" lang="zh-CN" altLang="en-US" b="1">
                <a:solidFill>
                  <a:srgbClr val="C00000"/>
                </a:solidFill>
                <a:latin typeface="楷体_GB2312" pitchFamily="49" charset="-122"/>
                <a:ea typeface="楷体_GB2312" pitchFamily="49" charset="-122"/>
              </a:rPr>
              <a:t>新的运算</a:t>
            </a:r>
          </a:p>
          <a:p>
            <a:pPr>
              <a:lnSpc>
                <a:spcPct val="150000"/>
              </a:lnSpc>
            </a:pPr>
            <a:r>
              <a:rPr lang="en-US" altLang="zh-CN" b="1">
                <a:latin typeface="楷体_GB2312" pitchFamily="49" charset="-122"/>
                <a:ea typeface="楷体_GB2312" pitchFamily="49" charset="-122"/>
              </a:rPr>
              <a:t> (1)</a:t>
            </a:r>
            <a:r>
              <a:rPr lang="zh-CN" altLang="en-US" b="1">
                <a:solidFill>
                  <a:srgbClr val="660033"/>
                </a:solidFill>
                <a:latin typeface="楷体_GB2312" pitchFamily="49" charset="-122"/>
                <a:ea typeface="楷体_GB2312" pitchFamily="49" charset="-122"/>
              </a:rPr>
              <a:t>实数集合</a:t>
            </a:r>
            <a:r>
              <a:rPr lang="zh-CN" altLang="en-US" b="1">
                <a:latin typeface="楷体_GB2312" pitchFamily="49" charset="-122"/>
                <a:ea typeface="楷体_GB2312" pitchFamily="49" charset="-122"/>
              </a:rPr>
              <a:t>上</a:t>
            </a:r>
            <a:r>
              <a:rPr lang="zh-CN" altLang="en-US" b="1">
                <a:solidFill>
                  <a:srgbClr val="0033CC"/>
                </a:solidFill>
                <a:latin typeface="楷体_GB2312" pitchFamily="49" charset="-122"/>
                <a:ea typeface="楷体_GB2312" pitchFamily="49" charset="-122"/>
              </a:rPr>
              <a:t>运算</a:t>
            </a:r>
            <a:r>
              <a:rPr lang="en-US" altLang="zh-CN" b="1">
                <a:solidFill>
                  <a:srgbClr val="0033CC"/>
                </a:solidFill>
                <a:latin typeface="楷体_GB2312" pitchFamily="49" charset="-122"/>
                <a:ea typeface="楷体_GB2312" pitchFamily="49" charset="-122"/>
              </a:rPr>
              <a:t>e</a:t>
            </a:r>
            <a:r>
              <a:rPr lang="zh-CN" altLang="en-US" b="1">
                <a:latin typeface="楷体_GB2312" pitchFamily="49" charset="-122"/>
                <a:ea typeface="楷体_GB2312" pitchFamily="49" charset="-122"/>
              </a:rPr>
              <a:t>：</a:t>
            </a:r>
            <a:endParaRPr lang="en-US" altLang="zh-CN" b="1">
              <a:latin typeface="楷体_GB2312" pitchFamily="49" charset="-122"/>
              <a:ea typeface="楷体_GB2312" pitchFamily="49" charset="-122"/>
            </a:endParaRPr>
          </a:p>
        </p:txBody>
      </p:sp>
      <p:sp>
        <p:nvSpPr>
          <p:cNvPr id="375813"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600" b="1">
                <a:solidFill>
                  <a:schemeClr val="bg1"/>
                </a:solidFill>
                <a:latin typeface="黑体" pitchFamily="2" charset="-122"/>
                <a:ea typeface="黑体" pitchFamily="2" charset="-122"/>
              </a:rPr>
              <a:t>1.1.1</a:t>
            </a:r>
            <a:r>
              <a:rPr kumimoji="0" lang="en-US" altLang="zh-CN" sz="4200" b="1">
                <a:solidFill>
                  <a:schemeClr val="bg1"/>
                </a:solidFill>
                <a:latin typeface="黑体" pitchFamily="2" charset="-122"/>
                <a:ea typeface="黑体" pitchFamily="2" charset="-122"/>
              </a:rPr>
              <a:t> </a:t>
            </a:r>
            <a:r>
              <a:rPr kumimoji="0" lang="zh-CN" altLang="en-US" sz="3600" b="1">
                <a:solidFill>
                  <a:schemeClr val="bg1"/>
                </a:solidFill>
                <a:latin typeface="黑体" pitchFamily="2" charset="-122"/>
                <a:ea typeface="黑体" pitchFamily="2" charset="-122"/>
              </a:rPr>
              <a:t>群的定义</a:t>
            </a:r>
            <a:r>
              <a:rPr kumimoji="0" lang="en-US" altLang="zh-CN" sz="4200" b="1">
                <a:solidFill>
                  <a:schemeClr val="bg1"/>
                </a:solidFill>
                <a:latin typeface="黑体" pitchFamily="2" charset="-122"/>
                <a:ea typeface="黑体" pitchFamily="2" charset="-122"/>
              </a:rPr>
              <a:t>-</a:t>
            </a:r>
            <a:r>
              <a:rPr kumimoji="0" lang="zh-CN" altLang="en-US" sz="3200" b="1">
                <a:solidFill>
                  <a:schemeClr val="bg1"/>
                </a:solidFill>
                <a:latin typeface="黑体" pitchFamily="2" charset="-122"/>
                <a:ea typeface="黑体" pitchFamily="2" charset="-122"/>
              </a:rPr>
              <a:t>代数运算</a:t>
            </a:r>
          </a:p>
        </p:txBody>
      </p:sp>
      <p:sp>
        <p:nvSpPr>
          <p:cNvPr id="12" name="灯片编号占位符 11"/>
          <p:cNvSpPr>
            <a:spLocks noGrp="1"/>
          </p:cNvSpPr>
          <p:nvPr>
            <p:ph type="sldNum" sz="quarter" idx="10"/>
          </p:nvPr>
        </p:nvSpPr>
        <p:spPr/>
        <p:txBody>
          <a:bodyPr/>
          <a:lstStyle/>
          <a:p>
            <a:pPr>
              <a:defRPr/>
            </a:pPr>
            <a:fld id="{D6AD4086-DF05-491E-9080-698FA664BBF1}" type="slidenum">
              <a:rPr lang="en-US" altLang="zh-CN"/>
              <a:pPr>
                <a:defRPr/>
              </a:pPr>
              <a:t>9</a:t>
            </a:fld>
            <a:endParaRPr lang="en-US" altLang="zh-CN" dirty="0"/>
          </a:p>
        </p:txBody>
      </p:sp>
      <p:graphicFrame>
        <p:nvGraphicFramePr>
          <p:cNvPr id="375810" name="Object 2137"/>
          <p:cNvGraphicFramePr>
            <a:graphicFrameLocks noChangeAspect="1"/>
          </p:cNvGraphicFramePr>
          <p:nvPr/>
        </p:nvGraphicFramePr>
        <p:xfrm>
          <a:off x="1765300" y="2708275"/>
          <a:ext cx="2735263" cy="512763"/>
        </p:xfrm>
        <a:graphic>
          <a:graphicData uri="http://schemas.openxmlformats.org/presentationml/2006/ole">
            <p:oleObj spid="_x0000_s375810" name="Equation" r:id="rId5" imgW="1015920" imgH="190440" progId="">
              <p:embed/>
            </p:oleObj>
          </a:graphicData>
        </a:graphic>
      </p:graphicFrame>
      <p:grpSp>
        <p:nvGrpSpPr>
          <p:cNvPr id="375817" name="Group 9"/>
          <p:cNvGrpSpPr>
            <a:grpSpLocks/>
          </p:cNvGrpSpPr>
          <p:nvPr/>
        </p:nvGrpSpPr>
        <p:grpSpPr bwMode="auto">
          <a:xfrm>
            <a:off x="611188" y="3271838"/>
            <a:ext cx="4437062" cy="1228725"/>
            <a:chOff x="385" y="2061"/>
            <a:chExt cx="2795" cy="774"/>
          </a:xfrm>
        </p:grpSpPr>
        <p:graphicFrame>
          <p:nvGraphicFramePr>
            <p:cNvPr id="375811" name="Object 3"/>
            <p:cNvGraphicFramePr>
              <a:graphicFrameLocks noChangeAspect="1"/>
            </p:cNvGraphicFramePr>
            <p:nvPr/>
          </p:nvGraphicFramePr>
          <p:xfrm>
            <a:off x="1156" y="2534"/>
            <a:ext cx="2024" cy="301"/>
          </p:xfrm>
          <a:graphic>
            <a:graphicData uri="http://schemas.openxmlformats.org/presentationml/2006/ole">
              <p:oleObj spid="_x0000_s375811" name="Equation" r:id="rId6" imgW="1193760" imgH="177480" progId="">
                <p:embed/>
              </p:oleObj>
            </a:graphicData>
          </a:graphic>
        </p:graphicFrame>
        <p:sp>
          <p:nvSpPr>
            <p:cNvPr id="375816" name="Rectangle 8"/>
            <p:cNvSpPr>
              <a:spLocks noChangeArrowheads="1"/>
            </p:cNvSpPr>
            <p:nvPr/>
          </p:nvSpPr>
          <p:spPr bwMode="auto">
            <a:xfrm>
              <a:off x="385" y="2061"/>
              <a:ext cx="2368" cy="462"/>
            </a:xfrm>
            <a:prstGeom prst="rect">
              <a:avLst/>
            </a:prstGeom>
            <a:noFill/>
            <a:ln w="9525">
              <a:noFill/>
              <a:miter lim="800000"/>
              <a:headEnd/>
              <a:tailEnd/>
            </a:ln>
          </p:spPr>
          <p:txBody>
            <a:bodyPr wrap="none">
              <a:spAutoFit/>
            </a:bodyPr>
            <a:lstStyle/>
            <a:p>
              <a:pPr>
                <a:lnSpc>
                  <a:spcPct val="150000"/>
                </a:lnSpc>
              </a:pPr>
              <a:r>
                <a:rPr lang="en-US" altLang="zh-CN" b="1">
                  <a:latin typeface="楷体_GB2312" pitchFamily="49" charset="-122"/>
                  <a:ea typeface="楷体_GB2312" pitchFamily="49" charset="-122"/>
                </a:rPr>
                <a:t>(2)</a:t>
              </a:r>
              <a:r>
                <a:rPr lang="zh-CN" altLang="en-US" b="1">
                  <a:solidFill>
                    <a:srgbClr val="660033"/>
                  </a:solidFill>
                  <a:latin typeface="楷体_GB2312" pitchFamily="49" charset="-122"/>
                  <a:ea typeface="楷体_GB2312" pitchFamily="49" charset="-122"/>
                </a:rPr>
                <a:t>整数集合</a:t>
              </a:r>
              <a:r>
                <a:rPr lang="zh-CN" altLang="en-US" b="1">
                  <a:latin typeface="楷体_GB2312" pitchFamily="49" charset="-122"/>
                  <a:ea typeface="楷体_GB2312" pitchFamily="49" charset="-122"/>
                </a:rPr>
                <a:t>上</a:t>
              </a:r>
              <a:r>
                <a:rPr lang="zh-CN" altLang="en-US" b="1">
                  <a:solidFill>
                    <a:srgbClr val="0033CC"/>
                  </a:solidFill>
                  <a:latin typeface="楷体_GB2312" pitchFamily="49" charset="-122"/>
                  <a:ea typeface="楷体_GB2312" pitchFamily="49" charset="-122"/>
                </a:rPr>
                <a:t>运算</a:t>
              </a:r>
              <a:r>
                <a:rPr lang="en-US" altLang="zh-CN" b="1">
                  <a:solidFill>
                    <a:srgbClr val="0033CC"/>
                  </a:solidFill>
                  <a:latin typeface="楷体_GB2312" pitchFamily="49" charset="-122"/>
                  <a:ea typeface="楷体_GB2312" pitchFamily="49" charset="-122"/>
                </a:rPr>
                <a:t>#</a:t>
              </a:r>
              <a:r>
                <a:rPr lang="zh-CN" altLang="en-US" b="1">
                  <a:latin typeface="楷体_GB2312" pitchFamily="49" charset="-122"/>
                  <a:ea typeface="楷体_GB2312" pitchFamily="49" charset="-122"/>
                </a:rPr>
                <a:t>：</a:t>
              </a:r>
              <a:endParaRPr lang="en-US" altLang="zh-CN" b="1">
                <a:latin typeface="楷体_GB2312" pitchFamily="49" charset="-122"/>
                <a:ea typeface="楷体_GB2312" pitchFamily="49" charset="-122"/>
              </a:endParaRP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5817"/>
                                        </p:tgtEl>
                                        <p:attrNameLst>
                                          <p:attrName>style.visibility</p:attrName>
                                        </p:attrNameLst>
                                      </p:cBhvr>
                                      <p:to>
                                        <p:strVal val="visible"/>
                                      </p:to>
                                    </p:set>
                                    <p:anim calcmode="lin" valueType="num">
                                      <p:cBhvr additive="base">
                                        <p:cTn id="7" dur="500" fill="hold"/>
                                        <p:tgtEl>
                                          <p:spTgt spid="375817"/>
                                        </p:tgtEl>
                                        <p:attrNameLst>
                                          <p:attrName>ppt_x</p:attrName>
                                        </p:attrNameLst>
                                      </p:cBhvr>
                                      <p:tavLst>
                                        <p:tav tm="0">
                                          <p:val>
                                            <p:strVal val="#ppt_x"/>
                                          </p:val>
                                        </p:tav>
                                        <p:tav tm="100000">
                                          <p:val>
                                            <p:strVal val="#ppt_x"/>
                                          </p:val>
                                        </p:tav>
                                      </p:tavLst>
                                    </p:anim>
                                    <p:anim calcmode="lin" valueType="num">
                                      <p:cBhvr additive="base">
                                        <p:cTn id="8" dur="500" fill="hold"/>
                                        <p:tgtEl>
                                          <p:spTgt spid="3758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1" name="Rectangle 3"/>
          <p:cNvSpPr>
            <a:spLocks noChangeArrowheads="1"/>
          </p:cNvSpPr>
          <p:nvPr/>
        </p:nvSpPr>
        <p:spPr bwMode="auto">
          <a:xfrm>
            <a:off x="357188" y="1571625"/>
            <a:ext cx="7929562" cy="1235075"/>
          </a:xfrm>
          <a:prstGeom prst="rect">
            <a:avLst/>
          </a:prstGeom>
          <a:noFill/>
          <a:ln w="9525">
            <a:noFill/>
            <a:miter lim="800000"/>
            <a:headEnd/>
            <a:tailEnd/>
          </a:ln>
        </p:spPr>
        <p:txBody>
          <a:bodyPr>
            <a:spAutoFit/>
          </a:bodyPr>
          <a:lstStyle/>
          <a:p>
            <a:pPr>
              <a:lnSpc>
                <a:spcPct val="125000"/>
              </a:lnSpc>
              <a:spcBef>
                <a:spcPts val="600"/>
              </a:spcBef>
              <a:buClr>
                <a:srgbClr val="FF3300"/>
              </a:buClr>
              <a:buSzPct val="90000"/>
              <a:buFont typeface="Wingdings" pitchFamily="2" charset="2"/>
              <a:buChar char="Ø"/>
            </a:pPr>
            <a:r>
              <a:rPr kumimoji="0" lang="zh-CN" altLang="en-US" b="1">
                <a:latin typeface="楷体_GB2312" pitchFamily="49" charset="-122"/>
                <a:ea typeface="楷体_GB2312" pitchFamily="49" charset="-122"/>
                <a:cs typeface="微软雅黑"/>
              </a:rPr>
              <a:t>能描述</a:t>
            </a:r>
            <a:r>
              <a:rPr kumimoji="0" lang="zh-CN" altLang="en-US" b="1">
                <a:solidFill>
                  <a:srgbClr val="FF3300"/>
                </a:solidFill>
                <a:latin typeface="楷体_GB2312" pitchFamily="49" charset="-122"/>
                <a:ea typeface="楷体_GB2312" pitchFamily="49" charset="-122"/>
                <a:cs typeface="微软雅黑"/>
              </a:rPr>
              <a:t>同态</a:t>
            </a:r>
            <a:r>
              <a:rPr kumimoji="0" lang="zh-CN" altLang="en-US" b="1">
                <a:latin typeface="楷体_GB2312" pitchFamily="49" charset="-122"/>
                <a:ea typeface="楷体_GB2312" pitchFamily="49" charset="-122"/>
                <a:cs typeface="微软雅黑"/>
              </a:rPr>
              <a:t>概念和列举同态映射例子</a:t>
            </a:r>
          </a:p>
          <a:p>
            <a:pPr>
              <a:lnSpc>
                <a:spcPct val="125000"/>
              </a:lnSpc>
              <a:spcBef>
                <a:spcPts val="600"/>
              </a:spcBef>
              <a:buClr>
                <a:srgbClr val="FF3300"/>
              </a:buClr>
              <a:buSzPct val="90000"/>
              <a:buFont typeface="Wingdings" pitchFamily="2" charset="2"/>
              <a:buChar char="Ø"/>
            </a:pPr>
            <a:r>
              <a:rPr kumimoji="0" lang="zh-CN" altLang="en-US" b="1">
                <a:latin typeface="楷体_GB2312" pitchFamily="49" charset="-122"/>
                <a:ea typeface="楷体_GB2312" pitchFamily="49" charset="-122"/>
                <a:cs typeface="微软雅黑"/>
              </a:rPr>
              <a:t>能解释</a:t>
            </a:r>
            <a:r>
              <a:rPr kumimoji="0" lang="zh-CN" altLang="en-US" b="1">
                <a:solidFill>
                  <a:srgbClr val="FF3300"/>
                </a:solidFill>
                <a:latin typeface="楷体_GB2312" pitchFamily="49" charset="-122"/>
                <a:ea typeface="楷体_GB2312" pitchFamily="49" charset="-122"/>
                <a:cs typeface="微软雅黑"/>
              </a:rPr>
              <a:t>同态性质</a:t>
            </a:r>
            <a:r>
              <a:rPr kumimoji="0" lang="zh-CN" altLang="en-US" b="1">
                <a:latin typeface="楷体_GB2312" pitchFamily="49" charset="-122"/>
                <a:ea typeface="楷体_GB2312" pitchFamily="49" charset="-122"/>
                <a:cs typeface="微软雅黑"/>
              </a:rPr>
              <a:t>、</a:t>
            </a:r>
            <a:r>
              <a:rPr kumimoji="0" lang="zh-CN" altLang="en-US" b="1">
                <a:solidFill>
                  <a:srgbClr val="FF3300"/>
                </a:solidFill>
                <a:latin typeface="楷体_GB2312" pitchFamily="49" charset="-122"/>
                <a:ea typeface="楷体_GB2312" pitchFamily="49" charset="-122"/>
                <a:cs typeface="微软雅黑"/>
              </a:rPr>
              <a:t>同构</a:t>
            </a:r>
            <a:r>
              <a:rPr kumimoji="0" lang="zh-CN" altLang="en-US" b="1">
                <a:latin typeface="楷体_GB2312" pitchFamily="49" charset="-122"/>
                <a:ea typeface="楷体_GB2312" pitchFamily="49" charset="-122"/>
                <a:cs typeface="微软雅黑"/>
              </a:rPr>
              <a:t>概念</a:t>
            </a:r>
          </a:p>
        </p:txBody>
      </p:sp>
      <p:sp>
        <p:nvSpPr>
          <p:cNvPr id="926722"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200" b="1">
                <a:solidFill>
                  <a:srgbClr val="FFFFFF"/>
                </a:solidFill>
              </a:rPr>
              <a:t>1.4 </a:t>
            </a:r>
            <a:r>
              <a:rPr kumimoji="0" lang="zh-CN" altLang="en-US" sz="3200" b="1">
                <a:solidFill>
                  <a:schemeClr val="bg1"/>
                </a:solidFill>
                <a:latin typeface="黑体" pitchFamily="2" charset="-122"/>
                <a:ea typeface="黑体" pitchFamily="2" charset="-122"/>
              </a:rPr>
              <a:t>学习目标</a:t>
            </a:r>
          </a:p>
        </p:txBody>
      </p:sp>
      <p:sp>
        <p:nvSpPr>
          <p:cNvPr id="12" name="灯片编号占位符 11"/>
          <p:cNvSpPr txBox="1">
            <a:spLocks noGrp="1"/>
          </p:cNvSpPr>
          <p:nvPr/>
        </p:nvSpPr>
        <p:spPr>
          <a:xfrm>
            <a:off x="8215313" y="6429375"/>
            <a:ext cx="928687" cy="428625"/>
          </a:xfrm>
          <a:prstGeom prst="rect">
            <a:avLst/>
          </a:prstGeom>
          <a:noFill/>
        </p:spPr>
        <p:txBody>
          <a:bodyPr/>
          <a:lstStyle/>
          <a:p>
            <a:pPr>
              <a:defRPr/>
            </a:pPr>
            <a:fld id="{387303D7-99B7-4E0A-B0B6-1CA48933FF4A}" type="slidenum">
              <a:rPr lang="en-US" altLang="zh-CN" sz="1800">
                <a:solidFill>
                  <a:schemeClr val="bg1">
                    <a:lumMod val="50000"/>
                  </a:schemeClr>
                </a:solidFill>
                <a:ea typeface="宋体" pitchFamily="2" charset="-122"/>
              </a:rPr>
              <a:pPr>
                <a:defRPr/>
              </a:pPr>
              <a:t>90</a:t>
            </a:fld>
            <a:endParaRPr lang="en-US" altLang="zh-CN" sz="1800" dirty="0">
              <a:solidFill>
                <a:schemeClr val="bg1">
                  <a:lumMod val="50000"/>
                </a:schemeClr>
              </a:solidFill>
              <a:ea typeface="宋体" pitchFamily="2" charset="-122"/>
            </a:endParaRPr>
          </a:p>
        </p:txBody>
      </p:sp>
      <p:sp>
        <p:nvSpPr>
          <p:cNvPr id="824324" name="Rectangle 5"/>
          <p:cNvSpPr>
            <a:spLocks noRot="1" noChangeArrowheads="1"/>
          </p:cNvSpPr>
          <p:nvPr/>
        </p:nvSpPr>
        <p:spPr bwMode="auto">
          <a:xfrm>
            <a:off x="1116013" y="2924175"/>
            <a:ext cx="6840537" cy="1873250"/>
          </a:xfrm>
          <a:prstGeom prst="rect">
            <a:avLst/>
          </a:prstGeom>
          <a:noFill/>
          <a:ln w="9525">
            <a:noFill/>
            <a:miter lim="800000"/>
            <a:headEnd/>
            <a:tailEnd/>
          </a:ln>
        </p:spPr>
        <p:txBody>
          <a:bodyPr/>
          <a:lstStyle/>
          <a:p>
            <a:pPr marL="269875" indent="-269875" eaLnBrk="0" latinLnBrk="1" hangingPunct="0">
              <a:lnSpc>
                <a:spcPct val="120000"/>
              </a:lnSpc>
              <a:spcBef>
                <a:spcPct val="10000"/>
              </a:spcBef>
              <a:buClr>
                <a:srgbClr val="000099"/>
              </a:buClr>
              <a:buFont typeface="Wingdings" pitchFamily="2" charset="2"/>
              <a:buChar char="ü"/>
            </a:pPr>
            <a:r>
              <a:rPr lang="zh-CN" altLang="en-US" b="1">
                <a:solidFill>
                  <a:srgbClr val="FF0000"/>
                </a:solidFill>
                <a:latin typeface="楷体_GB2312" pitchFamily="49" charset="-122"/>
                <a:ea typeface="楷体_GB2312" pitchFamily="49" charset="-122"/>
              </a:rPr>
              <a:t>同态</a:t>
            </a:r>
            <a:r>
              <a:rPr lang="zh-CN" altLang="en-US">
                <a:solidFill>
                  <a:srgbClr val="333399"/>
                </a:solidFill>
                <a:latin typeface="楷体_GB2312" pitchFamily="49" charset="-122"/>
                <a:ea typeface="楷体_GB2312" pitchFamily="49" charset="-122"/>
              </a:rPr>
              <a:t>和</a:t>
            </a:r>
            <a:r>
              <a:rPr lang="zh-CN" altLang="en-US" b="1">
                <a:solidFill>
                  <a:srgbClr val="FF0000"/>
                </a:solidFill>
                <a:latin typeface="楷体_GB2312" pitchFamily="49" charset="-122"/>
                <a:ea typeface="楷体_GB2312" pitchFamily="49" charset="-122"/>
              </a:rPr>
              <a:t>同构</a:t>
            </a:r>
            <a:r>
              <a:rPr lang="zh-CN" altLang="en-US">
                <a:solidFill>
                  <a:srgbClr val="333399"/>
                </a:solidFill>
                <a:latin typeface="楷体_GB2312" pitchFamily="49" charset="-122"/>
                <a:ea typeface="楷体_GB2312" pitchFamily="49" charset="-122"/>
              </a:rPr>
              <a:t>都是对</a:t>
            </a:r>
            <a:r>
              <a:rPr lang="zh-CN" altLang="en-US" b="1">
                <a:solidFill>
                  <a:srgbClr val="333399"/>
                </a:solidFill>
                <a:latin typeface="楷体_GB2312" pitchFamily="49" charset="-122"/>
                <a:ea typeface="楷体_GB2312" pitchFamily="49" charset="-122"/>
              </a:rPr>
              <a:t>某个映射而言</a:t>
            </a:r>
            <a:r>
              <a:rPr lang="zh-CN" altLang="en-US">
                <a:solidFill>
                  <a:srgbClr val="333399"/>
                </a:solidFill>
                <a:latin typeface="楷体_GB2312" pitchFamily="49" charset="-122"/>
                <a:ea typeface="楷体_GB2312" pitchFamily="49" charset="-122"/>
              </a:rPr>
              <a:t>的。</a:t>
            </a:r>
          </a:p>
          <a:p>
            <a:pPr marL="269875" indent="-269875" eaLnBrk="0" latinLnBrk="1" hangingPunct="0">
              <a:lnSpc>
                <a:spcPct val="120000"/>
              </a:lnSpc>
              <a:spcBef>
                <a:spcPct val="10000"/>
              </a:spcBef>
              <a:buClr>
                <a:srgbClr val="000099"/>
              </a:buClr>
              <a:buFont typeface="Wingdings" pitchFamily="2" charset="2"/>
              <a:buChar char="ü"/>
            </a:pPr>
            <a:r>
              <a:rPr lang="zh-CN" altLang="en-US" b="1">
                <a:solidFill>
                  <a:srgbClr val="CC0099"/>
                </a:solidFill>
                <a:latin typeface="楷体_GB2312" pitchFamily="49" charset="-122"/>
                <a:ea typeface="楷体_GB2312" pitchFamily="49" charset="-122"/>
              </a:rPr>
              <a:t>两个群同构</a:t>
            </a:r>
            <a:r>
              <a:rPr lang="zh-CN" altLang="en-US" b="1">
                <a:solidFill>
                  <a:srgbClr val="333399"/>
                </a:solidFill>
                <a:latin typeface="楷体_GB2312" pitchFamily="49" charset="-122"/>
                <a:ea typeface="楷体_GB2312" pitchFamily="49" charset="-122"/>
              </a:rPr>
              <a:t>的含义是：</a:t>
            </a:r>
            <a:r>
              <a:rPr lang="zh-CN" altLang="en-US" b="1">
                <a:solidFill>
                  <a:srgbClr val="660033"/>
                </a:solidFill>
                <a:latin typeface="楷体_GB2312" pitchFamily="49" charset="-122"/>
                <a:ea typeface="楷体_GB2312" pitchFamily="49" charset="-122"/>
              </a:rPr>
              <a:t>在某种意义下，这两个群是相同的</a:t>
            </a:r>
            <a:r>
              <a:rPr lang="zh-CN" altLang="en-US">
                <a:solidFill>
                  <a:srgbClr val="333399"/>
                </a:solidFill>
                <a:latin typeface="楷体_GB2312" pitchFamily="49" charset="-122"/>
                <a:ea typeface="楷体_GB2312" pitchFamily="49" charset="-122"/>
              </a:rPr>
              <a:t>。</a:t>
            </a:r>
            <a:endParaRPr lang="en-US" altLang="zh-CN">
              <a:solidFill>
                <a:srgbClr val="333399"/>
              </a:solidFill>
              <a:latin typeface="楷体_GB2312" pitchFamily="49" charset="-122"/>
              <a:ea typeface="楷体_GB2312" pitchFamily="49"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4324"/>
                                        </p:tgtEl>
                                        <p:attrNameLst>
                                          <p:attrName>style.visibility</p:attrName>
                                        </p:attrNameLst>
                                      </p:cBhvr>
                                      <p:to>
                                        <p:strVal val="visible"/>
                                      </p:to>
                                    </p:set>
                                    <p:animEffect transition="in" filter="blinds(horizontal)">
                                      <p:cBhvr>
                                        <p:cTn id="7" dur="500"/>
                                        <p:tgtEl>
                                          <p:spTgt spid="824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2"/>
          <p:cNvSpPr txBox="1">
            <a:spLocks noGrp="1"/>
          </p:cNvSpPr>
          <p:nvPr/>
        </p:nvSpPr>
        <p:spPr>
          <a:xfrm>
            <a:off x="8215313" y="6429375"/>
            <a:ext cx="928687" cy="428625"/>
          </a:xfrm>
          <a:prstGeom prst="rect">
            <a:avLst/>
          </a:prstGeom>
          <a:noFill/>
        </p:spPr>
        <p:txBody>
          <a:bodyPr/>
          <a:lstStyle/>
          <a:p>
            <a:pPr>
              <a:defRPr/>
            </a:pPr>
            <a:fld id="{34FDE0F4-410D-448E-A502-613A55FB3048}" type="slidenum">
              <a:rPr lang="en-US" altLang="zh-CN" sz="2000">
                <a:solidFill>
                  <a:schemeClr val="bg1">
                    <a:lumMod val="50000"/>
                  </a:schemeClr>
                </a:solidFill>
                <a:ea typeface="宋体" pitchFamily="2" charset="-122"/>
              </a:rPr>
              <a:pPr>
                <a:defRPr/>
              </a:pPr>
              <a:t>91</a:t>
            </a:fld>
            <a:endParaRPr lang="en-US" altLang="zh-CN" sz="2000">
              <a:solidFill>
                <a:schemeClr val="bg1">
                  <a:lumMod val="50000"/>
                </a:schemeClr>
              </a:solidFill>
              <a:ea typeface="宋体" pitchFamily="2" charset="-122"/>
            </a:endParaRPr>
          </a:p>
        </p:txBody>
      </p:sp>
      <p:sp>
        <p:nvSpPr>
          <p:cNvPr id="701456" name="内容占位符 2"/>
          <p:cNvSpPr>
            <a:spLocks noGrp="1"/>
          </p:cNvSpPr>
          <p:nvPr>
            <p:ph idx="4294967295"/>
          </p:nvPr>
        </p:nvSpPr>
        <p:spPr>
          <a:xfrm>
            <a:off x="357188" y="1528763"/>
            <a:ext cx="8786812" cy="2116137"/>
          </a:xfrm>
        </p:spPr>
        <p:txBody>
          <a:bodyPr/>
          <a:lstStyle/>
          <a:p>
            <a:pPr>
              <a:buFont typeface="Wingdings" pitchFamily="2" charset="2"/>
              <a:buNone/>
            </a:pPr>
            <a:r>
              <a:rPr lang="zh-CN" altLang="en-US" sz="2800" b="1" smtClean="0">
                <a:solidFill>
                  <a:srgbClr val="C00000"/>
                </a:solidFill>
                <a:latin typeface="楷体_GB2312" pitchFamily="49" charset="-122"/>
                <a:ea typeface="楷体_GB2312" pitchFamily="49" charset="-122"/>
              </a:rPr>
              <a:t>定义</a:t>
            </a:r>
            <a:r>
              <a:rPr lang="en-US" altLang="zh-CN" sz="2800" b="1" smtClean="0">
                <a:solidFill>
                  <a:srgbClr val="C00000"/>
                </a:solidFill>
                <a:latin typeface="楷体_GB2312" pitchFamily="49" charset="-122"/>
                <a:ea typeface="楷体_GB2312" pitchFamily="49" charset="-122"/>
                <a:cs typeface="Times New Roman" pitchFamily="18" charset="0"/>
              </a:rPr>
              <a:t>1.19</a:t>
            </a:r>
            <a:r>
              <a:rPr lang="en-US" altLang="zh-CN" sz="2800" b="1" smtClean="0">
                <a:solidFill>
                  <a:schemeClr val="tx1"/>
                </a:solidFill>
                <a:latin typeface="楷体_GB2312" pitchFamily="49" charset="-122"/>
                <a:ea typeface="楷体_GB2312" pitchFamily="49" charset="-122"/>
              </a:rPr>
              <a:t> </a:t>
            </a:r>
            <a:r>
              <a:rPr lang="zh-CN" altLang="en-US" sz="2800" b="1" smtClean="0">
                <a:solidFill>
                  <a:schemeClr val="tx1"/>
                </a:solidFill>
                <a:latin typeface="楷体_GB2312" pitchFamily="49" charset="-122"/>
                <a:ea typeface="楷体_GB2312" pitchFamily="49" charset="-122"/>
              </a:rPr>
              <a:t>设     和     为两个群，  为   到   </a:t>
            </a:r>
          </a:p>
          <a:p>
            <a:pPr>
              <a:buFont typeface="Wingdings" pitchFamily="2" charset="2"/>
              <a:buNone/>
            </a:pPr>
            <a:r>
              <a:rPr lang="zh-CN" altLang="en-US" sz="2800" b="1" smtClean="0">
                <a:solidFill>
                  <a:schemeClr val="tx1"/>
                </a:solidFill>
                <a:latin typeface="楷体_GB2312" pitchFamily="49" charset="-122"/>
                <a:ea typeface="楷体_GB2312" pitchFamily="49" charset="-122"/>
              </a:rPr>
              <a:t>的映射，如果  满足：对         ，        </a:t>
            </a:r>
          </a:p>
          <a:p>
            <a:pPr>
              <a:buFont typeface="Wingdings" pitchFamily="2" charset="2"/>
              <a:buNone/>
            </a:pPr>
            <a:endParaRPr lang="zh-CN" altLang="en-US" sz="2800" b="1" smtClean="0">
              <a:solidFill>
                <a:schemeClr val="tx1"/>
              </a:solidFill>
              <a:latin typeface="楷体_GB2312" pitchFamily="49" charset="-122"/>
              <a:ea typeface="楷体_GB2312" pitchFamily="49" charset="-122"/>
            </a:endParaRPr>
          </a:p>
          <a:p>
            <a:pPr>
              <a:buFont typeface="Wingdings" pitchFamily="2" charset="2"/>
              <a:buNone/>
            </a:pPr>
            <a:r>
              <a:rPr lang="zh-CN" altLang="en-US" sz="2800" b="1" smtClean="0">
                <a:solidFill>
                  <a:schemeClr val="tx1"/>
                </a:solidFill>
                <a:latin typeface="楷体_GB2312" pitchFamily="49" charset="-122"/>
                <a:ea typeface="楷体_GB2312" pitchFamily="49" charset="-122"/>
              </a:rPr>
              <a:t>则称  为从群   到   的</a:t>
            </a:r>
            <a:r>
              <a:rPr lang="zh-CN" altLang="en-US" sz="2800" b="1" smtClean="0">
                <a:solidFill>
                  <a:srgbClr val="C00000"/>
                </a:solidFill>
                <a:latin typeface="楷体_GB2312" pitchFamily="49" charset="-122"/>
                <a:ea typeface="楷体_GB2312" pitchFamily="49" charset="-122"/>
              </a:rPr>
              <a:t>同态映射</a:t>
            </a:r>
            <a:r>
              <a:rPr lang="zh-CN" altLang="en-US" sz="2800" b="1" smtClean="0">
                <a:solidFill>
                  <a:schemeClr val="tx1"/>
                </a:solidFill>
                <a:latin typeface="楷体_GB2312" pitchFamily="49" charset="-122"/>
                <a:ea typeface="楷体_GB2312" pitchFamily="49" charset="-122"/>
              </a:rPr>
              <a:t>。</a:t>
            </a:r>
            <a:endParaRPr lang="en-US" altLang="zh-CN" b="1" smtClean="0">
              <a:latin typeface="楷体_GB2312" pitchFamily="49" charset="-122"/>
              <a:ea typeface="楷体_GB2312" pitchFamily="49" charset="-122"/>
            </a:endParaRPr>
          </a:p>
        </p:txBody>
      </p:sp>
      <p:graphicFrame>
        <p:nvGraphicFramePr>
          <p:cNvPr id="701444" name="Object 4"/>
          <p:cNvGraphicFramePr>
            <a:graphicFrameLocks noChangeAspect="1"/>
          </p:cNvGraphicFramePr>
          <p:nvPr/>
        </p:nvGraphicFramePr>
        <p:xfrm>
          <a:off x="2425700" y="1500188"/>
          <a:ext cx="922338" cy="552450"/>
        </p:xfrm>
        <a:graphic>
          <a:graphicData uri="http://schemas.openxmlformats.org/presentationml/2006/ole">
            <p:oleObj spid="_x0000_s701444" name="Equation" r:id="rId4" imgW="381000" imgH="228600" progId="">
              <p:embed/>
            </p:oleObj>
          </a:graphicData>
        </a:graphic>
      </p:graphicFrame>
      <p:graphicFrame>
        <p:nvGraphicFramePr>
          <p:cNvPr id="701445" name="Object 5"/>
          <p:cNvGraphicFramePr>
            <a:graphicFrameLocks noChangeAspect="1"/>
          </p:cNvGraphicFramePr>
          <p:nvPr/>
        </p:nvGraphicFramePr>
        <p:xfrm>
          <a:off x="3668713" y="1508125"/>
          <a:ext cx="1047750" cy="552450"/>
        </p:xfrm>
        <a:graphic>
          <a:graphicData uri="http://schemas.openxmlformats.org/presentationml/2006/ole">
            <p:oleObj spid="_x0000_s701445" name="Equation" r:id="rId5" imgW="431613" imgH="228501" progId="">
              <p:embed/>
            </p:oleObj>
          </a:graphicData>
        </a:graphic>
      </p:graphicFrame>
      <p:graphicFrame>
        <p:nvGraphicFramePr>
          <p:cNvPr id="701446" name="Object 6"/>
          <p:cNvGraphicFramePr>
            <a:graphicFrameLocks noChangeAspect="1"/>
          </p:cNvGraphicFramePr>
          <p:nvPr/>
        </p:nvGraphicFramePr>
        <p:xfrm>
          <a:off x="6362700" y="1554163"/>
          <a:ext cx="369888" cy="490537"/>
        </p:xfrm>
        <a:graphic>
          <a:graphicData uri="http://schemas.openxmlformats.org/presentationml/2006/ole">
            <p:oleObj spid="_x0000_s701446" name="Equation" r:id="rId6" imgW="152268" imgH="203024" progId="">
              <p:embed/>
            </p:oleObj>
          </a:graphicData>
        </a:graphic>
      </p:graphicFrame>
      <p:graphicFrame>
        <p:nvGraphicFramePr>
          <p:cNvPr id="701447" name="Object 7"/>
          <p:cNvGraphicFramePr>
            <a:graphicFrameLocks noChangeAspect="1"/>
          </p:cNvGraphicFramePr>
          <p:nvPr/>
        </p:nvGraphicFramePr>
        <p:xfrm>
          <a:off x="7164388" y="1557338"/>
          <a:ext cx="430212" cy="552450"/>
        </p:xfrm>
        <a:graphic>
          <a:graphicData uri="http://schemas.openxmlformats.org/presentationml/2006/ole">
            <p:oleObj spid="_x0000_s701447" name="Equation" r:id="rId7" imgW="177646" imgH="228402" progId="">
              <p:embed/>
            </p:oleObj>
          </a:graphicData>
        </a:graphic>
      </p:graphicFrame>
      <p:graphicFrame>
        <p:nvGraphicFramePr>
          <p:cNvPr id="701448" name="Object 8"/>
          <p:cNvGraphicFramePr>
            <a:graphicFrameLocks noChangeAspect="1"/>
          </p:cNvGraphicFramePr>
          <p:nvPr/>
        </p:nvGraphicFramePr>
        <p:xfrm>
          <a:off x="7999413" y="1557338"/>
          <a:ext cx="460375" cy="552450"/>
        </p:xfrm>
        <a:graphic>
          <a:graphicData uri="http://schemas.openxmlformats.org/presentationml/2006/ole">
            <p:oleObj spid="_x0000_s701448" name="Equation" r:id="rId8" imgW="190500" imgH="228600" progId="">
              <p:embed/>
            </p:oleObj>
          </a:graphicData>
        </a:graphic>
      </p:graphicFrame>
      <p:graphicFrame>
        <p:nvGraphicFramePr>
          <p:cNvPr id="701449" name="Object 9"/>
          <p:cNvGraphicFramePr>
            <a:graphicFrameLocks noChangeAspect="1"/>
          </p:cNvGraphicFramePr>
          <p:nvPr/>
        </p:nvGraphicFramePr>
        <p:xfrm>
          <a:off x="2643188" y="2071688"/>
          <a:ext cx="369887" cy="490537"/>
        </p:xfrm>
        <a:graphic>
          <a:graphicData uri="http://schemas.openxmlformats.org/presentationml/2006/ole">
            <p:oleObj spid="_x0000_s701449" name="Equation" r:id="rId9" imgW="152268" imgH="203024" progId="">
              <p:embed/>
            </p:oleObj>
          </a:graphicData>
        </a:graphic>
      </p:graphicFrame>
      <p:graphicFrame>
        <p:nvGraphicFramePr>
          <p:cNvPr id="701450" name="Object 10"/>
          <p:cNvGraphicFramePr>
            <a:graphicFrameLocks noChangeAspect="1"/>
          </p:cNvGraphicFramePr>
          <p:nvPr/>
        </p:nvGraphicFramePr>
        <p:xfrm>
          <a:off x="4408488" y="2071688"/>
          <a:ext cx="1592262" cy="490537"/>
        </p:xfrm>
        <a:graphic>
          <a:graphicData uri="http://schemas.openxmlformats.org/presentationml/2006/ole">
            <p:oleObj spid="_x0000_s701450" name="Equation" r:id="rId10" imgW="660113" imgH="203112" progId="">
              <p:embed/>
            </p:oleObj>
          </a:graphicData>
        </a:graphic>
      </p:graphicFrame>
      <p:graphicFrame>
        <p:nvGraphicFramePr>
          <p:cNvPr id="701451" name="Object 11"/>
          <p:cNvGraphicFramePr>
            <a:graphicFrameLocks noChangeAspect="1"/>
          </p:cNvGraphicFramePr>
          <p:nvPr/>
        </p:nvGraphicFramePr>
        <p:xfrm>
          <a:off x="2527300" y="2562225"/>
          <a:ext cx="3278188" cy="490538"/>
        </p:xfrm>
        <a:graphic>
          <a:graphicData uri="http://schemas.openxmlformats.org/presentationml/2006/ole">
            <p:oleObj spid="_x0000_s701451" name="Equation" r:id="rId11" imgW="1358310" imgH="203112" progId="">
              <p:embed/>
            </p:oleObj>
          </a:graphicData>
        </a:graphic>
      </p:graphicFrame>
      <p:graphicFrame>
        <p:nvGraphicFramePr>
          <p:cNvPr id="701452" name="Object 12"/>
          <p:cNvGraphicFramePr>
            <a:graphicFrameLocks noChangeAspect="1"/>
          </p:cNvGraphicFramePr>
          <p:nvPr/>
        </p:nvGraphicFramePr>
        <p:xfrm>
          <a:off x="1214438" y="3071813"/>
          <a:ext cx="369887" cy="490537"/>
        </p:xfrm>
        <a:graphic>
          <a:graphicData uri="http://schemas.openxmlformats.org/presentationml/2006/ole">
            <p:oleObj spid="_x0000_s701452" name="Equation" r:id="rId12" imgW="152268" imgH="203024" progId="">
              <p:embed/>
            </p:oleObj>
          </a:graphicData>
        </a:graphic>
      </p:graphicFrame>
      <p:graphicFrame>
        <p:nvGraphicFramePr>
          <p:cNvPr id="701453" name="Object 13"/>
          <p:cNvGraphicFramePr>
            <a:graphicFrameLocks noChangeAspect="1"/>
          </p:cNvGraphicFramePr>
          <p:nvPr/>
        </p:nvGraphicFramePr>
        <p:xfrm>
          <a:off x="2714625" y="3065463"/>
          <a:ext cx="430213" cy="552450"/>
        </p:xfrm>
        <a:graphic>
          <a:graphicData uri="http://schemas.openxmlformats.org/presentationml/2006/ole">
            <p:oleObj spid="_x0000_s701453" name="Equation" r:id="rId13" imgW="177646" imgH="228402" progId="">
              <p:embed/>
            </p:oleObj>
          </a:graphicData>
        </a:graphic>
      </p:graphicFrame>
      <p:graphicFrame>
        <p:nvGraphicFramePr>
          <p:cNvPr id="701454" name="Object 14"/>
          <p:cNvGraphicFramePr>
            <a:graphicFrameLocks noChangeAspect="1"/>
          </p:cNvGraphicFramePr>
          <p:nvPr/>
        </p:nvGraphicFramePr>
        <p:xfrm>
          <a:off x="3500438" y="3065463"/>
          <a:ext cx="460375" cy="552450"/>
        </p:xfrm>
        <a:graphic>
          <a:graphicData uri="http://schemas.openxmlformats.org/presentationml/2006/ole">
            <p:oleObj spid="_x0000_s701454" name="Equation" r:id="rId14" imgW="190500" imgH="228600" progId="">
              <p:embed/>
            </p:oleObj>
          </a:graphicData>
        </a:graphic>
      </p:graphicFrame>
      <p:sp>
        <p:nvSpPr>
          <p:cNvPr id="701457"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200" b="1">
                <a:solidFill>
                  <a:srgbClr val="FFFFFF"/>
                </a:solidFill>
                <a:latin typeface="黑体" pitchFamily="2" charset="-122"/>
                <a:ea typeface="黑体" pitchFamily="2" charset="-122"/>
              </a:rPr>
              <a:t>1.4.1 </a:t>
            </a:r>
            <a:r>
              <a:rPr kumimoji="0" lang="zh-CN" altLang="en-US" sz="3200" b="1">
                <a:solidFill>
                  <a:srgbClr val="FFFFFF"/>
                </a:solidFill>
                <a:latin typeface="黑体" pitchFamily="2" charset="-122"/>
                <a:ea typeface="黑体" pitchFamily="2" charset="-122"/>
              </a:rPr>
              <a:t>群的同态与同构</a:t>
            </a:r>
            <a:r>
              <a:rPr kumimoji="0" lang="en-US" altLang="zh-CN" sz="3200" b="1">
                <a:solidFill>
                  <a:srgbClr val="FFFFFF"/>
                </a:solidFill>
                <a:latin typeface="黑体" pitchFamily="2" charset="-122"/>
                <a:ea typeface="黑体" pitchFamily="2" charset="-122"/>
              </a:rPr>
              <a:t>-</a:t>
            </a:r>
            <a:r>
              <a:rPr kumimoji="0" lang="zh-CN" altLang="en-US" b="1">
                <a:solidFill>
                  <a:srgbClr val="FFFFFF"/>
                </a:solidFill>
                <a:latin typeface="微软雅黑"/>
                <a:ea typeface="黑体" pitchFamily="2" charset="-122"/>
              </a:rPr>
              <a:t>基本概念</a:t>
            </a:r>
            <a:endParaRPr kumimoji="0" lang="zh-CN" altLang="en-US" b="1">
              <a:solidFill>
                <a:srgbClr val="FFFFFF"/>
              </a:solidFill>
              <a:latin typeface="黑体" pitchFamily="2" charset="-122"/>
              <a:ea typeface="黑体" pitchFamily="2" charset="-122"/>
            </a:endParaRPr>
          </a:p>
        </p:txBody>
      </p:sp>
      <p:sp>
        <p:nvSpPr>
          <p:cNvPr id="16" name="圆角矩形 15"/>
          <p:cNvSpPr/>
          <p:nvPr/>
        </p:nvSpPr>
        <p:spPr>
          <a:xfrm>
            <a:off x="428625" y="3789363"/>
            <a:ext cx="8299450" cy="914400"/>
          </a:xfrm>
          <a:prstGeom prst="round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7" name="Rectangle 23"/>
          <p:cNvSpPr>
            <a:spLocks noChangeArrowheads="1"/>
          </p:cNvSpPr>
          <p:nvPr/>
        </p:nvSpPr>
        <p:spPr bwMode="auto">
          <a:xfrm>
            <a:off x="500063" y="3933825"/>
            <a:ext cx="8215312" cy="519113"/>
          </a:xfrm>
          <a:prstGeom prst="rect">
            <a:avLst/>
          </a:prstGeom>
          <a:noFill/>
          <a:ln w="9525" algn="ctr">
            <a:noFill/>
            <a:miter lim="800000"/>
            <a:headEnd/>
            <a:tailEnd/>
          </a:ln>
        </p:spPr>
        <p:txBody>
          <a:bodyPr anchor="ctr">
            <a:spAutoFit/>
          </a:bodyPr>
          <a:lstStyle/>
          <a:p>
            <a:r>
              <a:rPr lang="zh-CN" altLang="en-US" b="1">
                <a:solidFill>
                  <a:srgbClr val="FF3300"/>
                </a:solidFill>
                <a:latin typeface="楷体_GB2312" pitchFamily="49" charset="-122"/>
                <a:ea typeface="楷体_GB2312" pitchFamily="49" charset="-122"/>
              </a:rPr>
              <a:t>问</a:t>
            </a:r>
            <a:r>
              <a:rPr lang="en-US" altLang="zh-CN" b="1">
                <a:latin typeface="楷体_GB2312" pitchFamily="49" charset="-122"/>
                <a:ea typeface="楷体_GB2312" pitchFamily="49" charset="-122"/>
              </a:rPr>
              <a:t>:F(x)=x mod m</a:t>
            </a:r>
            <a:r>
              <a:rPr lang="zh-CN" altLang="en-US" b="1">
                <a:latin typeface="楷体_GB2312" pitchFamily="49" charset="-122"/>
                <a:ea typeface="楷体_GB2312" pitchFamily="49" charset="-122"/>
              </a:rPr>
              <a:t>是不是</a:t>
            </a:r>
            <a:r>
              <a:rPr lang="en-US" altLang="zh-CN" b="1">
                <a:latin typeface="楷体_GB2312" pitchFamily="49" charset="-122"/>
                <a:ea typeface="楷体_GB2312" pitchFamily="49" charset="-122"/>
              </a:rPr>
              <a:t>(Z,+)</a:t>
            </a:r>
            <a:r>
              <a:rPr lang="zh-CN" altLang="en-US" b="1">
                <a:latin typeface="楷体_GB2312" pitchFamily="49" charset="-122"/>
                <a:ea typeface="楷体_GB2312" pitchFamily="49" charset="-122"/>
              </a:rPr>
              <a:t>到</a:t>
            </a:r>
            <a:r>
              <a:rPr lang="en-US" altLang="zh-CN" b="1">
                <a:latin typeface="楷体_GB2312" pitchFamily="49" charset="-122"/>
                <a:ea typeface="楷体_GB2312" pitchFamily="49" charset="-122"/>
              </a:rPr>
              <a:t>(Z</a:t>
            </a:r>
            <a:r>
              <a:rPr lang="en-US" altLang="zh-CN" b="1" baseline="-25000">
                <a:latin typeface="楷体_GB2312" pitchFamily="49" charset="-122"/>
                <a:ea typeface="楷体_GB2312" pitchFamily="49" charset="-122"/>
              </a:rPr>
              <a:t>m</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的同态映射</a:t>
            </a:r>
            <a:r>
              <a:rPr lang="en-US" altLang="zh-CN" b="1">
                <a:latin typeface="楷体_GB2312" pitchFamily="49" charset="-122"/>
                <a:ea typeface="楷体_GB2312" pitchFamily="49" charset="-122"/>
              </a:rPr>
              <a:t>?</a:t>
            </a:r>
            <a:endParaRPr lang="zh-CN" altLang="en-US" b="1">
              <a:latin typeface="楷体_GB2312" pitchFamily="49" charset="-122"/>
              <a:ea typeface="楷体_GB2312" pitchFamily="49" charset="-122"/>
            </a:endParaRPr>
          </a:p>
        </p:txBody>
      </p:sp>
      <p:pic>
        <p:nvPicPr>
          <p:cNvPr id="701461" name="Picture 21"/>
          <p:cNvPicPr>
            <a:picLocks noChangeAspect="1" noChangeArrowheads="1"/>
          </p:cNvPicPr>
          <p:nvPr/>
        </p:nvPicPr>
        <p:blipFill>
          <a:blip r:embed="rId15"/>
          <a:srcRect/>
          <a:stretch>
            <a:fillRect/>
          </a:stretch>
        </p:blipFill>
        <p:spPr bwMode="auto">
          <a:xfrm>
            <a:off x="1547813" y="4797425"/>
            <a:ext cx="4752975" cy="1935163"/>
          </a:xfrm>
          <a:prstGeom prst="rect">
            <a:avLst/>
          </a:prstGeom>
          <a:noFill/>
          <a:ln w="9525">
            <a:noFill/>
            <a:miter lim="800000"/>
            <a:headEnd/>
            <a:tailEnd/>
          </a:ln>
        </p:spPr>
      </p:pic>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ox(in)">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01461"/>
                                        </p:tgtEl>
                                        <p:attrNameLst>
                                          <p:attrName>style.visibility</p:attrName>
                                        </p:attrNameLst>
                                      </p:cBhvr>
                                      <p:to>
                                        <p:strVal val="visible"/>
                                      </p:to>
                                    </p:set>
                                    <p:anim calcmode="lin" valueType="num">
                                      <p:cBhvr additive="base">
                                        <p:cTn id="15" dur="500" fill="hold"/>
                                        <p:tgtEl>
                                          <p:spTgt spid="701461"/>
                                        </p:tgtEl>
                                        <p:attrNameLst>
                                          <p:attrName>ppt_x</p:attrName>
                                        </p:attrNameLst>
                                      </p:cBhvr>
                                      <p:tavLst>
                                        <p:tav tm="0">
                                          <p:val>
                                            <p:strVal val="#ppt_x"/>
                                          </p:val>
                                        </p:tav>
                                        <p:tav tm="100000">
                                          <p:val>
                                            <p:strVal val="#ppt_x"/>
                                          </p:val>
                                        </p:tav>
                                      </p:tavLst>
                                    </p:anim>
                                    <p:anim calcmode="lin" valueType="num">
                                      <p:cBhvr additive="base">
                                        <p:cTn id="16" dur="500" fill="hold"/>
                                        <p:tgtEl>
                                          <p:spTgt spid="7014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txBox="1">
            <a:spLocks noGrp="1"/>
          </p:cNvSpPr>
          <p:nvPr/>
        </p:nvSpPr>
        <p:spPr>
          <a:xfrm>
            <a:off x="8215313" y="6429375"/>
            <a:ext cx="928687" cy="428625"/>
          </a:xfrm>
          <a:prstGeom prst="rect">
            <a:avLst/>
          </a:prstGeom>
          <a:noFill/>
        </p:spPr>
        <p:txBody>
          <a:bodyPr/>
          <a:lstStyle/>
          <a:p>
            <a:pPr>
              <a:defRPr/>
            </a:pPr>
            <a:fld id="{F39AB9D0-5641-4E79-AB75-1E70C274CEAC}" type="slidenum">
              <a:rPr lang="en-US" altLang="zh-CN" sz="2000">
                <a:solidFill>
                  <a:schemeClr val="bg1">
                    <a:lumMod val="50000"/>
                  </a:schemeClr>
                </a:solidFill>
                <a:ea typeface="宋体" pitchFamily="2" charset="-122"/>
              </a:rPr>
              <a:pPr>
                <a:defRPr/>
              </a:pPr>
              <a:t>92</a:t>
            </a:fld>
            <a:endParaRPr lang="en-US" altLang="zh-CN" sz="2000">
              <a:solidFill>
                <a:schemeClr val="bg1">
                  <a:lumMod val="50000"/>
                </a:schemeClr>
              </a:solidFill>
              <a:ea typeface="宋体" pitchFamily="2" charset="-122"/>
            </a:endParaRPr>
          </a:p>
        </p:txBody>
      </p:sp>
      <p:sp>
        <p:nvSpPr>
          <p:cNvPr id="930818" name="Rectangle 3"/>
          <p:cNvSpPr>
            <a:spLocks noGrp="1" noChangeArrowheads="1"/>
          </p:cNvSpPr>
          <p:nvPr>
            <p:ph type="body" idx="4294967295"/>
          </p:nvPr>
        </p:nvSpPr>
        <p:spPr>
          <a:xfrm>
            <a:off x="428625" y="1357313"/>
            <a:ext cx="8501063" cy="2719387"/>
          </a:xfrm>
          <a:solidFill>
            <a:schemeClr val="bg1"/>
          </a:solidFill>
        </p:spPr>
        <p:txBody>
          <a:bodyPr/>
          <a:lstStyle/>
          <a:p>
            <a:pPr>
              <a:lnSpc>
                <a:spcPct val="125000"/>
              </a:lnSpc>
              <a:buFont typeface="Wingdings" pitchFamily="2" charset="2"/>
              <a:buNone/>
            </a:pPr>
            <a:r>
              <a:rPr lang="zh-CN" altLang="en-US" sz="2800" b="1" smtClean="0">
                <a:solidFill>
                  <a:schemeClr val="tx1"/>
                </a:solidFill>
                <a:latin typeface="楷体_GB2312" pitchFamily="49" charset="-122"/>
                <a:ea typeface="楷体_GB2312" pitchFamily="49" charset="-122"/>
                <a:cs typeface="Times New Roman" pitchFamily="18" charset="0"/>
              </a:rPr>
              <a:t>例</a:t>
            </a:r>
            <a:r>
              <a:rPr lang="en-US" altLang="zh-CN" sz="2800" b="1" smtClean="0">
                <a:solidFill>
                  <a:schemeClr val="tx1"/>
                </a:solidFill>
                <a:latin typeface="楷体_GB2312" pitchFamily="49" charset="-122"/>
                <a:ea typeface="楷体_GB2312" pitchFamily="49" charset="-122"/>
                <a:cs typeface="Times New Roman" pitchFamily="18" charset="0"/>
              </a:rPr>
              <a:t>1</a:t>
            </a:r>
            <a:r>
              <a:rPr lang="en-US" altLang="zh-CN" sz="2800" b="1" smtClean="0">
                <a:solidFill>
                  <a:srgbClr val="000000"/>
                </a:solidFill>
                <a:latin typeface="楷体_GB2312" pitchFamily="49" charset="-122"/>
                <a:ea typeface="楷体_GB2312" pitchFamily="49" charset="-122"/>
                <a:cs typeface="Times New Roman" pitchFamily="18" charset="0"/>
              </a:rPr>
              <a:t> F(x)=x mod n </a:t>
            </a:r>
            <a:r>
              <a:rPr lang="zh-CN" altLang="en-US" sz="2800" b="1" smtClean="0">
                <a:solidFill>
                  <a:srgbClr val="000000"/>
                </a:solidFill>
                <a:latin typeface="楷体_GB2312" pitchFamily="49" charset="-122"/>
                <a:ea typeface="楷体_GB2312" pitchFamily="49" charset="-122"/>
                <a:cs typeface="Times New Roman" pitchFamily="18" charset="0"/>
              </a:rPr>
              <a:t>是</a:t>
            </a:r>
            <a:r>
              <a:rPr lang="en-US" altLang="zh-CN" sz="2800" b="1" smtClean="0">
                <a:solidFill>
                  <a:srgbClr val="000000"/>
                </a:solidFill>
                <a:latin typeface="楷体_GB2312" pitchFamily="49" charset="-122"/>
                <a:ea typeface="楷体_GB2312" pitchFamily="49" charset="-122"/>
                <a:cs typeface="Times New Roman" pitchFamily="18" charset="0"/>
              </a:rPr>
              <a:t>(Z,+)</a:t>
            </a:r>
            <a:r>
              <a:rPr lang="zh-CN" altLang="en-US" sz="2800" b="1" smtClean="0">
                <a:solidFill>
                  <a:srgbClr val="000000"/>
                </a:solidFill>
                <a:latin typeface="楷体_GB2312" pitchFamily="49" charset="-122"/>
                <a:ea typeface="楷体_GB2312" pitchFamily="49" charset="-122"/>
                <a:cs typeface="Times New Roman" pitchFamily="18" charset="0"/>
              </a:rPr>
              <a:t>到</a:t>
            </a:r>
            <a:r>
              <a:rPr lang="en-US" altLang="zh-CN" sz="2800" b="1" smtClean="0">
                <a:solidFill>
                  <a:srgbClr val="000000"/>
                </a:solidFill>
                <a:latin typeface="楷体_GB2312" pitchFamily="49" charset="-122"/>
                <a:ea typeface="楷体_GB2312" pitchFamily="49" charset="-122"/>
                <a:cs typeface="Times New Roman" pitchFamily="18" charset="0"/>
              </a:rPr>
              <a:t>(Z</a:t>
            </a:r>
            <a:r>
              <a:rPr lang="en-US" altLang="zh-CN" sz="2800" b="1" baseline="-25000" smtClean="0">
                <a:solidFill>
                  <a:srgbClr val="000000"/>
                </a:solidFill>
                <a:latin typeface="楷体_GB2312" pitchFamily="49" charset="-122"/>
                <a:ea typeface="楷体_GB2312" pitchFamily="49" charset="-122"/>
                <a:cs typeface="Times New Roman" pitchFamily="18" charset="0"/>
              </a:rPr>
              <a:t>n</a:t>
            </a:r>
            <a:r>
              <a:rPr lang="en-US" altLang="zh-CN" sz="2800" b="1" smtClean="0">
                <a:solidFill>
                  <a:srgbClr val="000000"/>
                </a:solidFill>
                <a:latin typeface="楷体_GB2312" pitchFamily="49" charset="-122"/>
                <a:ea typeface="楷体_GB2312" pitchFamily="49" charset="-122"/>
                <a:cs typeface="Times New Roman" pitchFamily="18" charset="0"/>
              </a:rPr>
              <a:t>,⊕)</a:t>
            </a:r>
            <a:r>
              <a:rPr lang="zh-CN" altLang="en-US" sz="2800" b="1" smtClean="0">
                <a:solidFill>
                  <a:srgbClr val="000000"/>
                </a:solidFill>
                <a:latin typeface="楷体_GB2312" pitchFamily="49" charset="-122"/>
                <a:ea typeface="楷体_GB2312" pitchFamily="49" charset="-122"/>
                <a:cs typeface="Times New Roman" pitchFamily="18" charset="0"/>
              </a:rPr>
              <a:t>的</a:t>
            </a:r>
            <a:r>
              <a:rPr lang="zh-CN" altLang="en-US" sz="2800" b="1" smtClean="0">
                <a:solidFill>
                  <a:srgbClr val="FF0000"/>
                </a:solidFill>
                <a:latin typeface="楷体_GB2312" pitchFamily="49" charset="-122"/>
                <a:ea typeface="楷体_GB2312" pitchFamily="49" charset="-122"/>
                <a:cs typeface="Times New Roman" pitchFamily="18" charset="0"/>
              </a:rPr>
              <a:t>同态映射</a:t>
            </a:r>
            <a:endParaRPr lang="en-US" altLang="zh-CN" sz="2800" b="1" smtClean="0">
              <a:solidFill>
                <a:srgbClr val="FF0000"/>
              </a:solidFill>
              <a:latin typeface="楷体_GB2312" pitchFamily="49" charset="-122"/>
              <a:ea typeface="楷体_GB2312" pitchFamily="49" charset="-122"/>
              <a:cs typeface="Times New Roman" pitchFamily="18" charset="0"/>
            </a:endParaRPr>
          </a:p>
          <a:p>
            <a:pPr>
              <a:lnSpc>
                <a:spcPct val="125000"/>
              </a:lnSpc>
              <a:spcBef>
                <a:spcPts val="1200"/>
              </a:spcBef>
              <a:buFont typeface="Wingdings" pitchFamily="2" charset="2"/>
              <a:buNone/>
            </a:pPr>
            <a:r>
              <a:rPr lang="zh-CN" altLang="en-US" sz="2800" b="1" smtClean="0">
                <a:solidFill>
                  <a:schemeClr val="tx1"/>
                </a:solidFill>
                <a:latin typeface="楷体_GB2312" pitchFamily="49" charset="-122"/>
                <a:ea typeface="楷体_GB2312" pitchFamily="49" charset="-122"/>
                <a:cs typeface="Times New Roman" pitchFamily="18" charset="0"/>
              </a:rPr>
              <a:t>例</a:t>
            </a:r>
            <a:r>
              <a:rPr lang="en-US" altLang="zh-CN" sz="2800" b="1" smtClean="0">
                <a:solidFill>
                  <a:schemeClr val="tx1"/>
                </a:solidFill>
                <a:latin typeface="楷体_GB2312" pitchFamily="49" charset="-122"/>
                <a:ea typeface="楷体_GB2312" pitchFamily="49" charset="-122"/>
                <a:cs typeface="Times New Roman" pitchFamily="18" charset="0"/>
              </a:rPr>
              <a:t>2 F(x)=4x</a:t>
            </a:r>
            <a:r>
              <a:rPr lang="zh-CN" altLang="en-US" sz="2800" b="1" smtClean="0">
                <a:solidFill>
                  <a:schemeClr val="tx1"/>
                </a:solidFill>
                <a:latin typeface="楷体_GB2312" pitchFamily="49" charset="-122"/>
                <a:ea typeface="楷体_GB2312" pitchFamily="49" charset="-122"/>
                <a:cs typeface="Times New Roman" pitchFamily="18" charset="0"/>
              </a:rPr>
              <a:t>是</a:t>
            </a:r>
            <a:r>
              <a:rPr lang="en-US" altLang="zh-CN" sz="2800" b="1" smtClean="0">
                <a:solidFill>
                  <a:srgbClr val="000000"/>
                </a:solidFill>
                <a:latin typeface="楷体_GB2312" pitchFamily="49" charset="-122"/>
                <a:ea typeface="楷体_GB2312" pitchFamily="49" charset="-122"/>
                <a:cs typeface="Times New Roman" pitchFamily="18" charset="0"/>
              </a:rPr>
              <a:t>(Z,+)</a:t>
            </a:r>
            <a:r>
              <a:rPr lang="zh-CN" altLang="en-US" sz="2800" b="1" smtClean="0">
                <a:solidFill>
                  <a:srgbClr val="000000"/>
                </a:solidFill>
                <a:latin typeface="楷体_GB2312" pitchFamily="49" charset="-122"/>
                <a:ea typeface="楷体_GB2312" pitchFamily="49" charset="-122"/>
                <a:cs typeface="Times New Roman" pitchFamily="18" charset="0"/>
              </a:rPr>
              <a:t>到</a:t>
            </a:r>
            <a:r>
              <a:rPr lang="zh-CN" altLang="en-US" sz="2800" b="1" smtClean="0">
                <a:solidFill>
                  <a:schemeClr val="tx1"/>
                </a:solidFill>
                <a:latin typeface="楷体_GB2312" pitchFamily="49" charset="-122"/>
                <a:ea typeface="楷体_GB2312" pitchFamily="49" charset="-122"/>
                <a:cs typeface="Times New Roman" pitchFamily="18" charset="0"/>
              </a:rPr>
              <a:t>偶数加法群</a:t>
            </a:r>
            <a:r>
              <a:rPr lang="en-US" altLang="zh-CN" sz="2800" b="1" i="1" smtClean="0">
                <a:solidFill>
                  <a:schemeClr val="tx1"/>
                </a:solidFill>
                <a:latin typeface="楷体_GB2312" pitchFamily="49" charset="-122"/>
                <a:ea typeface="楷体_GB2312" pitchFamily="49" charset="-122"/>
                <a:cs typeface="Times New Roman" pitchFamily="18" charset="0"/>
              </a:rPr>
              <a:t>E</a:t>
            </a:r>
            <a:r>
              <a:rPr lang="zh-CN" altLang="en-US" sz="2800" b="1" smtClean="0">
                <a:solidFill>
                  <a:srgbClr val="000000"/>
                </a:solidFill>
                <a:latin typeface="楷体_GB2312" pitchFamily="49" charset="-122"/>
                <a:ea typeface="楷体_GB2312" pitchFamily="49" charset="-122"/>
                <a:cs typeface="Times New Roman" pitchFamily="18" charset="0"/>
              </a:rPr>
              <a:t>的</a:t>
            </a:r>
            <a:r>
              <a:rPr lang="zh-CN" altLang="en-US" sz="2800" b="1" smtClean="0">
                <a:solidFill>
                  <a:srgbClr val="FF0000"/>
                </a:solidFill>
                <a:latin typeface="楷体_GB2312" pitchFamily="49" charset="-122"/>
                <a:ea typeface="楷体_GB2312" pitchFamily="49" charset="-122"/>
                <a:cs typeface="Times New Roman" pitchFamily="18" charset="0"/>
              </a:rPr>
              <a:t>同态映射</a:t>
            </a:r>
            <a:endParaRPr lang="en-US" altLang="zh-CN" sz="2800" b="1" smtClean="0">
              <a:solidFill>
                <a:srgbClr val="FF0000"/>
              </a:solidFill>
              <a:latin typeface="楷体_GB2312" pitchFamily="49" charset="-122"/>
              <a:ea typeface="楷体_GB2312" pitchFamily="49" charset="-122"/>
              <a:cs typeface="Times New Roman" pitchFamily="18" charset="0"/>
            </a:endParaRPr>
          </a:p>
          <a:p>
            <a:pPr>
              <a:lnSpc>
                <a:spcPct val="125000"/>
              </a:lnSpc>
              <a:spcBef>
                <a:spcPts val="1200"/>
              </a:spcBef>
              <a:buFont typeface="Wingdings" pitchFamily="2" charset="2"/>
              <a:buNone/>
            </a:pPr>
            <a:r>
              <a:rPr lang="zh-CN" altLang="en-US" sz="2800" b="1" smtClean="0">
                <a:solidFill>
                  <a:schemeClr val="tx1"/>
                </a:solidFill>
                <a:latin typeface="楷体_GB2312" pitchFamily="49" charset="-122"/>
                <a:ea typeface="楷体_GB2312" pitchFamily="49" charset="-122"/>
                <a:cs typeface="Times New Roman" pitchFamily="18" charset="0"/>
              </a:rPr>
              <a:t>例</a:t>
            </a:r>
            <a:r>
              <a:rPr lang="en-US" altLang="zh-CN" sz="2800" b="1" smtClean="0">
                <a:solidFill>
                  <a:schemeClr val="tx1"/>
                </a:solidFill>
                <a:latin typeface="楷体_GB2312" pitchFamily="49" charset="-122"/>
                <a:ea typeface="楷体_GB2312" pitchFamily="49" charset="-122"/>
                <a:cs typeface="Times New Roman" pitchFamily="18" charset="0"/>
              </a:rPr>
              <a:t>3 </a:t>
            </a:r>
            <a:r>
              <a:rPr lang="zh-CN" altLang="en-US" sz="2800" b="1" smtClean="0">
                <a:solidFill>
                  <a:schemeClr val="tx1"/>
                </a:solidFill>
                <a:latin typeface="楷体_GB2312" pitchFamily="49" charset="-122"/>
                <a:ea typeface="楷体_GB2312" pitchFamily="49" charset="-122"/>
                <a:cs typeface="Times New Roman" pitchFamily="18" charset="0"/>
              </a:rPr>
              <a:t>把群</a:t>
            </a:r>
            <a:r>
              <a:rPr lang="en-US" altLang="zh-CN" sz="2800" b="1" smtClean="0">
                <a:solidFill>
                  <a:schemeClr val="tx1"/>
                </a:solidFill>
                <a:latin typeface="楷体_GB2312" pitchFamily="49" charset="-122"/>
                <a:ea typeface="楷体_GB2312" pitchFamily="49" charset="-122"/>
                <a:cs typeface="Times New Roman" pitchFamily="18" charset="0"/>
              </a:rPr>
              <a:t>G</a:t>
            </a:r>
            <a:r>
              <a:rPr lang="zh-CN" altLang="en-US" sz="2800" b="1" smtClean="0">
                <a:solidFill>
                  <a:schemeClr val="tx1"/>
                </a:solidFill>
                <a:latin typeface="楷体_GB2312" pitchFamily="49" charset="-122"/>
                <a:ea typeface="楷体_GB2312" pitchFamily="49" charset="-122"/>
                <a:cs typeface="Times New Roman" pitchFamily="18" charset="0"/>
              </a:rPr>
              <a:t>所有元素映射成为群</a:t>
            </a:r>
            <a:r>
              <a:rPr lang="en-US" altLang="zh-CN" sz="2800" b="1" smtClean="0">
                <a:solidFill>
                  <a:schemeClr val="tx1"/>
                </a:solidFill>
                <a:latin typeface="楷体_GB2312" pitchFamily="49" charset="-122"/>
                <a:ea typeface="楷体_GB2312" pitchFamily="49" charset="-122"/>
                <a:cs typeface="Times New Roman" pitchFamily="18" charset="0"/>
              </a:rPr>
              <a:t>H</a:t>
            </a:r>
            <a:r>
              <a:rPr lang="zh-CN" altLang="en-US" sz="2800" b="1" smtClean="0">
                <a:solidFill>
                  <a:schemeClr val="tx1"/>
                </a:solidFill>
                <a:latin typeface="楷体_GB2312" pitchFamily="49" charset="-122"/>
                <a:ea typeface="楷体_GB2312" pitchFamily="49" charset="-122"/>
                <a:cs typeface="Times New Roman" pitchFamily="18" charset="0"/>
              </a:rPr>
              <a:t>单位元的映射也</a:t>
            </a:r>
            <a:endParaRPr lang="en-US" altLang="zh-CN" sz="2800" b="1" smtClean="0">
              <a:solidFill>
                <a:schemeClr val="tx1"/>
              </a:solidFill>
              <a:latin typeface="楷体_GB2312" pitchFamily="49" charset="-122"/>
              <a:ea typeface="楷体_GB2312" pitchFamily="49" charset="-122"/>
              <a:cs typeface="Times New Roman" pitchFamily="18" charset="0"/>
            </a:endParaRPr>
          </a:p>
          <a:p>
            <a:pPr>
              <a:lnSpc>
                <a:spcPct val="125000"/>
              </a:lnSpc>
              <a:spcBef>
                <a:spcPts val="1200"/>
              </a:spcBef>
              <a:buFont typeface="Wingdings" pitchFamily="2" charset="2"/>
              <a:buNone/>
            </a:pPr>
            <a:r>
              <a:rPr lang="zh-CN" altLang="en-US" sz="2800" b="1" smtClean="0">
                <a:solidFill>
                  <a:schemeClr val="tx1"/>
                </a:solidFill>
                <a:latin typeface="楷体_GB2312" pitchFamily="49" charset="-122"/>
                <a:ea typeface="楷体_GB2312" pitchFamily="49" charset="-122"/>
                <a:cs typeface="Times New Roman" pitchFamily="18" charset="0"/>
              </a:rPr>
              <a:t>    为</a:t>
            </a:r>
            <a:r>
              <a:rPr lang="zh-CN" altLang="en-US" sz="2800" b="1" smtClean="0">
                <a:solidFill>
                  <a:srgbClr val="FF0000"/>
                </a:solidFill>
                <a:latin typeface="楷体_GB2312" pitchFamily="49" charset="-122"/>
                <a:ea typeface="楷体_GB2312" pitchFamily="49" charset="-122"/>
                <a:cs typeface="Times New Roman" pitchFamily="18" charset="0"/>
              </a:rPr>
              <a:t>同态映射</a:t>
            </a:r>
          </a:p>
        </p:txBody>
      </p:sp>
      <p:sp>
        <p:nvSpPr>
          <p:cNvPr id="930819"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200" b="1">
                <a:solidFill>
                  <a:srgbClr val="FFFFFF"/>
                </a:solidFill>
                <a:latin typeface="黑体" pitchFamily="2" charset="-122"/>
                <a:ea typeface="黑体" pitchFamily="2" charset="-122"/>
              </a:rPr>
              <a:t>1.4.1 </a:t>
            </a:r>
            <a:r>
              <a:rPr kumimoji="0" lang="zh-CN" altLang="en-US" sz="3200" b="1">
                <a:solidFill>
                  <a:srgbClr val="FFFFFF"/>
                </a:solidFill>
                <a:latin typeface="黑体" pitchFamily="2" charset="-122"/>
                <a:ea typeface="黑体" pitchFamily="2" charset="-122"/>
              </a:rPr>
              <a:t>群的同态与同构</a:t>
            </a:r>
            <a:r>
              <a:rPr kumimoji="0" lang="en-US" altLang="zh-CN" sz="3200" b="1">
                <a:solidFill>
                  <a:srgbClr val="FFFFFF"/>
                </a:solidFill>
                <a:latin typeface="黑体" pitchFamily="2" charset="-122"/>
                <a:ea typeface="黑体" pitchFamily="2" charset="-122"/>
              </a:rPr>
              <a:t>-</a:t>
            </a:r>
            <a:r>
              <a:rPr kumimoji="0" lang="zh-CN" altLang="en-US" b="1">
                <a:solidFill>
                  <a:srgbClr val="FFFFFF"/>
                </a:solidFill>
                <a:latin typeface="微软雅黑"/>
                <a:ea typeface="黑体" pitchFamily="2" charset="-122"/>
              </a:rPr>
              <a:t>基本概念</a:t>
            </a:r>
            <a:endParaRPr kumimoji="0" lang="zh-CN" altLang="en-US" b="1">
              <a:solidFill>
                <a:srgbClr val="FFFFFF"/>
              </a:solidFill>
              <a:latin typeface="黑体" pitchFamily="2" charset="-122"/>
              <a:ea typeface="黑体" pitchFamily="2" charset="-122"/>
            </a:endParaRPr>
          </a:p>
        </p:txBody>
      </p:sp>
      <p:sp>
        <p:nvSpPr>
          <p:cNvPr id="8" name="圆角矩形 7"/>
          <p:cNvSpPr/>
          <p:nvPr/>
        </p:nvSpPr>
        <p:spPr>
          <a:xfrm>
            <a:off x="428625" y="4371975"/>
            <a:ext cx="8299450" cy="914400"/>
          </a:xfrm>
          <a:prstGeom prst="round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4389" name="Rectangle 23"/>
          <p:cNvSpPr>
            <a:spLocks noChangeArrowheads="1"/>
          </p:cNvSpPr>
          <p:nvPr/>
        </p:nvSpPr>
        <p:spPr bwMode="auto">
          <a:xfrm>
            <a:off x="428625" y="4573588"/>
            <a:ext cx="8464550" cy="519112"/>
          </a:xfrm>
          <a:prstGeom prst="rect">
            <a:avLst/>
          </a:prstGeom>
          <a:noFill/>
          <a:ln w="9525" algn="ctr">
            <a:noFill/>
            <a:miter lim="800000"/>
            <a:headEnd/>
            <a:tailEnd/>
          </a:ln>
        </p:spPr>
        <p:txBody>
          <a:bodyPr anchor="ctr">
            <a:spAutoFit/>
          </a:bodyPr>
          <a:lstStyle/>
          <a:p>
            <a:r>
              <a:rPr lang="zh-CN" altLang="en-US" b="1">
                <a:ea typeface="楷体_GB2312" pitchFamily="49" charset="-122"/>
              </a:rPr>
              <a:t>你发现关于</a:t>
            </a:r>
            <a:r>
              <a:rPr lang="zh-CN" altLang="en-US" b="1">
                <a:solidFill>
                  <a:srgbClr val="0033CC"/>
                </a:solidFill>
                <a:ea typeface="楷体_GB2312" pitchFamily="49" charset="-122"/>
              </a:rPr>
              <a:t>原群和像群中</a:t>
            </a:r>
            <a:r>
              <a:rPr lang="zh-CN" altLang="en-US" b="1">
                <a:solidFill>
                  <a:srgbClr val="FF0000"/>
                </a:solidFill>
                <a:ea typeface="楷体_GB2312" pitchFamily="49" charset="-122"/>
              </a:rPr>
              <a:t>单位元</a:t>
            </a:r>
            <a:r>
              <a:rPr lang="zh-CN" altLang="en-US" b="1">
                <a:solidFill>
                  <a:srgbClr val="0033CC"/>
                </a:solidFill>
                <a:ea typeface="楷体_GB2312" pitchFamily="49" charset="-122"/>
              </a:rPr>
              <a:t>和</a:t>
            </a:r>
            <a:r>
              <a:rPr lang="zh-CN" altLang="en-US" b="1">
                <a:solidFill>
                  <a:srgbClr val="FF0000"/>
                </a:solidFill>
                <a:ea typeface="楷体_GB2312" pitchFamily="49" charset="-122"/>
              </a:rPr>
              <a:t>逆元</a:t>
            </a:r>
            <a:r>
              <a:rPr lang="zh-CN" altLang="en-US" b="1">
                <a:solidFill>
                  <a:srgbClr val="0033CC"/>
                </a:solidFill>
                <a:ea typeface="楷体_GB2312" pitchFamily="49" charset="-122"/>
              </a:rPr>
              <a:t>的什么规律</a:t>
            </a:r>
            <a:r>
              <a:rPr lang="zh-CN" altLang="en-US" b="1">
                <a:ea typeface="楷体_GB2312" pitchFamily="49" charset="-122"/>
              </a:rPr>
              <a:t>？</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4389"/>
                                        </p:tgtEl>
                                        <p:attrNameLst>
                                          <p:attrName>style.visibility</p:attrName>
                                        </p:attrNameLst>
                                      </p:cBhvr>
                                      <p:to>
                                        <p:strVal val="visible"/>
                                      </p:to>
                                    </p:set>
                                    <p:animEffect transition="in" filter="box(in)">
                                      <p:cBhvr>
                                        <p:cTn id="10" dur="500"/>
                                        <p:tgtEl>
                                          <p:spTgt spid="144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4389"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2"/>
          <p:cNvSpPr txBox="1">
            <a:spLocks noGrp="1"/>
          </p:cNvSpPr>
          <p:nvPr/>
        </p:nvSpPr>
        <p:spPr>
          <a:xfrm>
            <a:off x="8215313" y="6429375"/>
            <a:ext cx="928687" cy="428625"/>
          </a:xfrm>
          <a:prstGeom prst="rect">
            <a:avLst/>
          </a:prstGeom>
          <a:noFill/>
        </p:spPr>
        <p:txBody>
          <a:bodyPr/>
          <a:lstStyle/>
          <a:p>
            <a:pPr>
              <a:defRPr/>
            </a:pPr>
            <a:fld id="{41C6383B-54B8-4C0B-8CA0-BE603DBA80C9}" type="slidenum">
              <a:rPr lang="en-US" altLang="zh-CN" sz="2000">
                <a:solidFill>
                  <a:schemeClr val="bg1">
                    <a:lumMod val="50000"/>
                  </a:schemeClr>
                </a:solidFill>
                <a:ea typeface="宋体" pitchFamily="2" charset="-122"/>
              </a:rPr>
              <a:pPr>
                <a:defRPr/>
              </a:pPr>
              <a:t>93</a:t>
            </a:fld>
            <a:endParaRPr lang="en-US" altLang="zh-CN" sz="2000">
              <a:solidFill>
                <a:schemeClr val="bg1">
                  <a:lumMod val="50000"/>
                </a:schemeClr>
              </a:solidFill>
              <a:ea typeface="宋体" pitchFamily="2" charset="-122"/>
            </a:endParaRPr>
          </a:p>
        </p:txBody>
      </p:sp>
      <p:sp>
        <p:nvSpPr>
          <p:cNvPr id="705546" name="矩形 9"/>
          <p:cNvSpPr>
            <a:spLocks noChangeArrowheads="1"/>
          </p:cNvSpPr>
          <p:nvPr/>
        </p:nvSpPr>
        <p:spPr bwMode="auto">
          <a:xfrm>
            <a:off x="428625" y="1052513"/>
            <a:ext cx="7786688" cy="519112"/>
          </a:xfrm>
          <a:prstGeom prst="rect">
            <a:avLst/>
          </a:prstGeom>
          <a:noFill/>
          <a:ln w="9525">
            <a:noFill/>
            <a:miter lim="800000"/>
            <a:headEnd/>
            <a:tailEnd/>
          </a:ln>
        </p:spPr>
        <p:txBody>
          <a:bodyPr>
            <a:spAutoFit/>
          </a:bodyPr>
          <a:lstStyle/>
          <a:p>
            <a:pPr>
              <a:spcBef>
                <a:spcPct val="50000"/>
              </a:spcBef>
            </a:pPr>
            <a:r>
              <a:rPr lang="zh-CN" altLang="en-US" b="1">
                <a:solidFill>
                  <a:srgbClr val="C00000"/>
                </a:solidFill>
                <a:latin typeface="楷体_GB2312" pitchFamily="49" charset="-122"/>
                <a:ea typeface="楷体_GB2312" pitchFamily="49" charset="-122"/>
              </a:rPr>
              <a:t>定理</a:t>
            </a:r>
            <a:r>
              <a:rPr lang="en-US" altLang="zh-CN" b="1">
                <a:solidFill>
                  <a:srgbClr val="C00000"/>
                </a:solidFill>
                <a:latin typeface="楷体_GB2312" pitchFamily="49" charset="-122"/>
                <a:ea typeface="楷体_GB2312" pitchFamily="49" charset="-122"/>
                <a:cs typeface="Times New Roman" pitchFamily="18" charset="0"/>
              </a:rPr>
              <a:t>1.20 </a:t>
            </a:r>
            <a:r>
              <a:rPr lang="zh-CN" altLang="en-US" b="1">
                <a:latin typeface="楷体_GB2312" pitchFamily="49" charset="-122"/>
                <a:ea typeface="楷体_GB2312" pitchFamily="49" charset="-122"/>
              </a:rPr>
              <a:t>同态映射具有如下性质：</a:t>
            </a:r>
          </a:p>
        </p:txBody>
      </p:sp>
      <p:graphicFrame>
        <p:nvGraphicFramePr>
          <p:cNvPr id="705543" name="Object 7"/>
          <p:cNvGraphicFramePr>
            <a:graphicFrameLocks noChangeAspect="1"/>
          </p:cNvGraphicFramePr>
          <p:nvPr/>
        </p:nvGraphicFramePr>
        <p:xfrm>
          <a:off x="1547813" y="1628775"/>
          <a:ext cx="1836737" cy="582613"/>
        </p:xfrm>
        <a:graphic>
          <a:graphicData uri="http://schemas.openxmlformats.org/presentationml/2006/ole">
            <p:oleObj spid="_x0000_s705543" name="Equation" r:id="rId4" imgW="761669" imgH="241195" progId="">
              <p:embed/>
            </p:oleObj>
          </a:graphicData>
        </a:graphic>
      </p:graphicFrame>
      <p:graphicFrame>
        <p:nvGraphicFramePr>
          <p:cNvPr id="705544" name="Object 8"/>
          <p:cNvGraphicFramePr>
            <a:graphicFrameLocks noChangeAspect="1"/>
          </p:cNvGraphicFramePr>
          <p:nvPr/>
        </p:nvGraphicFramePr>
        <p:xfrm>
          <a:off x="3851275" y="1628775"/>
          <a:ext cx="2389188" cy="550863"/>
        </p:xfrm>
        <a:graphic>
          <a:graphicData uri="http://schemas.openxmlformats.org/presentationml/2006/ole">
            <p:oleObj spid="_x0000_s705544" name="Equation" r:id="rId5" imgW="990600" imgH="228600" progId="">
              <p:embed/>
            </p:oleObj>
          </a:graphicData>
        </a:graphic>
      </p:graphicFrame>
      <p:sp>
        <p:nvSpPr>
          <p:cNvPr id="705547"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200" b="1">
                <a:solidFill>
                  <a:srgbClr val="FFFFFF"/>
                </a:solidFill>
                <a:latin typeface="黑体" pitchFamily="2" charset="-122"/>
                <a:ea typeface="黑体" pitchFamily="2" charset="-122"/>
              </a:rPr>
              <a:t>1.4.1 </a:t>
            </a:r>
            <a:r>
              <a:rPr kumimoji="0" lang="zh-CN" altLang="en-US" sz="3200" b="1">
                <a:solidFill>
                  <a:srgbClr val="FFFFFF"/>
                </a:solidFill>
                <a:latin typeface="黑体" pitchFamily="2" charset="-122"/>
                <a:ea typeface="黑体" pitchFamily="2" charset="-122"/>
              </a:rPr>
              <a:t>群的同态与同构</a:t>
            </a:r>
            <a:r>
              <a:rPr kumimoji="0" lang="en-US" altLang="zh-CN" sz="3200" b="1">
                <a:solidFill>
                  <a:srgbClr val="FFFFFF"/>
                </a:solidFill>
                <a:latin typeface="黑体" pitchFamily="2" charset="-122"/>
                <a:ea typeface="黑体" pitchFamily="2" charset="-122"/>
              </a:rPr>
              <a:t>-</a:t>
            </a:r>
            <a:r>
              <a:rPr kumimoji="0" lang="zh-CN" altLang="en-US" b="1">
                <a:solidFill>
                  <a:srgbClr val="FFFFFF"/>
                </a:solidFill>
                <a:latin typeface="微软雅黑"/>
                <a:ea typeface="黑体" pitchFamily="2" charset="-122"/>
              </a:rPr>
              <a:t>基本概念</a:t>
            </a:r>
            <a:endParaRPr kumimoji="0" lang="zh-CN" altLang="en-US" b="1">
              <a:solidFill>
                <a:srgbClr val="FFFFFF"/>
              </a:solidFill>
              <a:latin typeface="黑体" pitchFamily="2" charset="-122"/>
              <a:ea typeface="黑体" pitchFamily="2" charset="-122"/>
            </a:endParaRPr>
          </a:p>
        </p:txBody>
      </p:sp>
      <p:sp>
        <p:nvSpPr>
          <p:cNvPr id="705557" name="Rectangle 22"/>
          <p:cNvSpPr>
            <a:spLocks noRot="1" noChangeArrowheads="1"/>
          </p:cNvSpPr>
          <p:nvPr/>
        </p:nvSpPr>
        <p:spPr bwMode="auto">
          <a:xfrm>
            <a:off x="304800" y="2060575"/>
            <a:ext cx="8588375" cy="1655763"/>
          </a:xfrm>
          <a:prstGeom prst="rect">
            <a:avLst/>
          </a:prstGeom>
          <a:noFill/>
          <a:ln w="9525">
            <a:noFill/>
            <a:miter lim="800000"/>
            <a:headEnd/>
            <a:tailEnd/>
          </a:ln>
        </p:spPr>
        <p:txBody>
          <a:bodyPr/>
          <a:lstStyle/>
          <a:p>
            <a:pPr marL="447675" indent="-447675" eaLnBrk="0" latinLnBrk="1" hangingPunct="0">
              <a:lnSpc>
                <a:spcPct val="110000"/>
              </a:lnSpc>
              <a:spcBef>
                <a:spcPct val="10000"/>
              </a:spcBef>
              <a:buClr>
                <a:srgbClr val="000099"/>
              </a:buClr>
              <a:buFont typeface="Wingdings" pitchFamily="2" charset="2"/>
              <a:buNone/>
            </a:pPr>
            <a:r>
              <a:rPr lang="zh-CN" altLang="en-US" b="1">
                <a:solidFill>
                  <a:srgbClr val="FF0000"/>
                </a:solidFill>
                <a:latin typeface="楷体_GB2312" pitchFamily="49" charset="-122"/>
                <a:ea typeface="楷体_GB2312" pitchFamily="49" charset="-122"/>
              </a:rPr>
              <a:t>证明</a:t>
            </a:r>
            <a:r>
              <a:rPr lang="zh-CN" altLang="en-US">
                <a:solidFill>
                  <a:srgbClr val="333399"/>
                </a:solidFill>
                <a:latin typeface="楷体_GB2312" pitchFamily="49" charset="-122"/>
                <a:ea typeface="楷体_GB2312" pitchFamily="49" charset="-122"/>
              </a:rPr>
              <a:t>：</a:t>
            </a:r>
          </a:p>
          <a:p>
            <a:pPr marL="447675" indent="-447675" eaLnBrk="0" latinLnBrk="1" hangingPunct="0">
              <a:lnSpc>
                <a:spcPct val="110000"/>
              </a:lnSpc>
              <a:spcBef>
                <a:spcPct val="10000"/>
              </a:spcBef>
              <a:buClr>
                <a:srgbClr val="000099"/>
              </a:buClr>
              <a:buFont typeface="Wingdings" pitchFamily="2" charset="2"/>
              <a:buNone/>
            </a:pPr>
            <a:r>
              <a:rPr lang="en-US" altLang="zh-CN">
                <a:solidFill>
                  <a:srgbClr val="333399"/>
                </a:solidFill>
                <a:latin typeface="楷体_GB2312" pitchFamily="49" charset="-122"/>
                <a:ea typeface="楷体_GB2312" pitchFamily="49" charset="-122"/>
              </a:rPr>
              <a:t> </a:t>
            </a:r>
            <a:r>
              <a:rPr lang="en-US" altLang="zh-CN" b="1">
                <a:solidFill>
                  <a:srgbClr val="333399"/>
                </a:solidFill>
                <a:latin typeface="楷体_GB2312" pitchFamily="49" charset="-122"/>
                <a:ea typeface="楷体_GB2312" pitchFamily="49" charset="-122"/>
              </a:rPr>
              <a:t>1.</a:t>
            </a:r>
            <a:r>
              <a:rPr lang="zh-CN" altLang="en-US" b="1">
                <a:latin typeface="楷体_GB2312" pitchFamily="49" charset="-122"/>
                <a:ea typeface="楷体_GB2312" pitchFamily="49" charset="-122"/>
              </a:rPr>
              <a:t>设</a:t>
            </a:r>
            <a:r>
              <a:rPr lang="en-US" altLang="zh-CN" b="1" i="1">
                <a:latin typeface="楷体_GB2312" pitchFamily="49" charset="-122"/>
                <a:ea typeface="楷体_GB2312" pitchFamily="49" charset="-122"/>
              </a:rPr>
              <a:t>e</a:t>
            </a:r>
            <a:r>
              <a:rPr lang="en-US" altLang="zh-CN" b="1" baseline="-25000">
                <a:latin typeface="楷体_GB2312" pitchFamily="49" charset="-122"/>
                <a:ea typeface="楷体_GB2312" pitchFamily="49" charset="-122"/>
              </a:rPr>
              <a:t>1</a:t>
            </a:r>
            <a:r>
              <a:rPr lang="zh-CN" altLang="en-US" b="1">
                <a:latin typeface="楷体_GB2312" pitchFamily="49" charset="-122"/>
                <a:ea typeface="楷体_GB2312" pitchFamily="49" charset="-122"/>
              </a:rPr>
              <a:t>为</a:t>
            </a:r>
            <a:r>
              <a:rPr lang="en-US" altLang="zh-CN" b="1" i="1">
                <a:latin typeface="楷体_GB2312" pitchFamily="49" charset="-122"/>
                <a:ea typeface="楷体_GB2312" pitchFamily="49" charset="-122"/>
              </a:rPr>
              <a:t>G</a:t>
            </a:r>
            <a:r>
              <a:rPr lang="en-US" altLang="zh-CN" b="1" baseline="-25000">
                <a:latin typeface="楷体_GB2312" pitchFamily="49" charset="-122"/>
                <a:ea typeface="楷体_GB2312" pitchFamily="49" charset="-122"/>
              </a:rPr>
              <a:t>1</a:t>
            </a:r>
            <a:r>
              <a:rPr lang="zh-CN" altLang="en-US" b="1">
                <a:latin typeface="楷体_GB2312" pitchFamily="49" charset="-122"/>
                <a:ea typeface="楷体_GB2312" pitchFamily="49" charset="-122"/>
              </a:rPr>
              <a:t>的单位元，</a:t>
            </a:r>
            <a:r>
              <a:rPr lang="en-US" altLang="zh-CN" b="1" i="1">
                <a:latin typeface="楷体_GB2312" pitchFamily="49" charset="-122"/>
                <a:ea typeface="楷体_GB2312" pitchFamily="49" charset="-122"/>
              </a:rPr>
              <a:t>e</a:t>
            </a:r>
            <a:r>
              <a:rPr lang="en-US" altLang="zh-CN" b="1" baseline="-25000">
                <a:latin typeface="楷体_GB2312" pitchFamily="49" charset="-122"/>
                <a:ea typeface="楷体_GB2312" pitchFamily="49" charset="-122"/>
              </a:rPr>
              <a:t>2</a:t>
            </a:r>
            <a:r>
              <a:rPr lang="zh-CN" altLang="en-US" b="1">
                <a:latin typeface="楷体_GB2312" pitchFamily="49" charset="-122"/>
                <a:ea typeface="楷体_GB2312" pitchFamily="49" charset="-122"/>
              </a:rPr>
              <a:t>为</a:t>
            </a:r>
            <a:r>
              <a:rPr lang="en-US" altLang="zh-CN" b="1" i="1">
                <a:latin typeface="楷体_GB2312" pitchFamily="49" charset="-122"/>
                <a:ea typeface="楷体_GB2312" pitchFamily="49" charset="-122"/>
              </a:rPr>
              <a:t>G</a:t>
            </a:r>
            <a:r>
              <a:rPr lang="en-US" altLang="zh-CN" b="1" baseline="-25000">
                <a:latin typeface="楷体_GB2312" pitchFamily="49" charset="-122"/>
                <a:ea typeface="楷体_GB2312" pitchFamily="49" charset="-122"/>
              </a:rPr>
              <a:t>2</a:t>
            </a:r>
            <a:r>
              <a:rPr lang="zh-CN" altLang="en-US" b="1">
                <a:latin typeface="楷体_GB2312" pitchFamily="49" charset="-122"/>
                <a:ea typeface="楷体_GB2312" pitchFamily="49" charset="-122"/>
              </a:rPr>
              <a:t>的单位元，</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G</a:t>
            </a:r>
            <a:r>
              <a:rPr lang="en-US" altLang="zh-CN" b="1" baseline="-25000">
                <a:latin typeface="楷体_GB2312" pitchFamily="49" charset="-122"/>
                <a:ea typeface="楷体_GB2312" pitchFamily="49" charset="-122"/>
              </a:rPr>
              <a:t>1</a:t>
            </a:r>
            <a:r>
              <a:rPr lang="zh-CN" altLang="en-US" b="1">
                <a:solidFill>
                  <a:srgbClr val="333399"/>
                </a:solidFill>
                <a:latin typeface="楷体_GB2312" pitchFamily="49" charset="-122"/>
                <a:ea typeface="楷体_GB2312" pitchFamily="49" charset="-122"/>
              </a:rPr>
              <a:t>。</a:t>
            </a:r>
          </a:p>
          <a:p>
            <a:pPr marL="447675" indent="-447675" eaLnBrk="0" latinLnBrk="1" hangingPunct="0">
              <a:lnSpc>
                <a:spcPct val="110000"/>
              </a:lnSpc>
              <a:spcBef>
                <a:spcPct val="10000"/>
              </a:spcBef>
              <a:buClr>
                <a:srgbClr val="000099"/>
              </a:buClr>
              <a:buFont typeface="Wingdings" pitchFamily="2" charset="2"/>
              <a:buNone/>
            </a:pPr>
            <a:r>
              <a:rPr lang="zh-CN" altLang="en-US" b="1">
                <a:solidFill>
                  <a:srgbClr val="333399"/>
                </a:solidFill>
                <a:latin typeface="楷体_GB2312" pitchFamily="49" charset="-122"/>
                <a:ea typeface="楷体_GB2312" pitchFamily="49" charset="-122"/>
              </a:rPr>
              <a:t>    ∵</a:t>
            </a:r>
            <a:r>
              <a:rPr lang="en-US" altLang="zh-CN" b="1" i="1">
                <a:solidFill>
                  <a:srgbClr val="333399"/>
                </a:solidFill>
                <a:latin typeface="楷体_GB2312" pitchFamily="49" charset="-122"/>
                <a:ea typeface="楷体_GB2312" pitchFamily="49" charset="-122"/>
              </a:rPr>
              <a:t>e</a:t>
            </a:r>
            <a:r>
              <a:rPr lang="en-US" altLang="zh-CN" b="1" baseline="-25000">
                <a:solidFill>
                  <a:srgbClr val="333399"/>
                </a:solidFill>
                <a:latin typeface="楷体_GB2312" pitchFamily="49" charset="-122"/>
                <a:ea typeface="楷体_GB2312" pitchFamily="49" charset="-122"/>
              </a:rPr>
              <a:t>2</a:t>
            </a:r>
            <a:r>
              <a:rPr lang="en-US" altLang="zh-CN" b="1" i="1">
                <a:solidFill>
                  <a:srgbClr val="333399"/>
                </a:solidFill>
                <a:latin typeface="楷体_GB2312" pitchFamily="49" charset="-122"/>
                <a:ea typeface="楷体_GB2312" pitchFamily="49" charset="-122"/>
              </a:rPr>
              <a:t>f</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a</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f</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a</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f</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e</a:t>
            </a:r>
            <a:r>
              <a:rPr lang="en-US" altLang="zh-CN" b="1" baseline="-25000">
                <a:solidFill>
                  <a:srgbClr val="333399"/>
                </a:solidFill>
                <a:latin typeface="楷体_GB2312" pitchFamily="49" charset="-122"/>
                <a:ea typeface="楷体_GB2312" pitchFamily="49" charset="-122"/>
              </a:rPr>
              <a:t>1</a:t>
            </a:r>
            <a:r>
              <a:rPr lang="en-US" altLang="zh-CN" b="1" i="1">
                <a:solidFill>
                  <a:srgbClr val="333399"/>
                </a:solidFill>
                <a:latin typeface="楷体_GB2312" pitchFamily="49" charset="-122"/>
                <a:ea typeface="楷体_GB2312" pitchFamily="49" charset="-122"/>
              </a:rPr>
              <a:t>a</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f</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e</a:t>
            </a:r>
            <a:r>
              <a:rPr lang="en-US" altLang="zh-CN" b="1" baseline="-25000">
                <a:solidFill>
                  <a:srgbClr val="333399"/>
                </a:solidFill>
                <a:latin typeface="楷体_GB2312" pitchFamily="49" charset="-122"/>
                <a:ea typeface="楷体_GB2312" pitchFamily="49" charset="-122"/>
              </a:rPr>
              <a:t>1</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f</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a</a:t>
            </a:r>
            <a:r>
              <a:rPr lang="en-US" altLang="zh-CN" b="1">
                <a:solidFill>
                  <a:srgbClr val="333399"/>
                </a:solidFill>
                <a:latin typeface="楷体_GB2312" pitchFamily="49" charset="-122"/>
                <a:ea typeface="楷体_GB2312" pitchFamily="49" charset="-122"/>
              </a:rPr>
              <a:t>),</a:t>
            </a:r>
          </a:p>
          <a:p>
            <a:pPr marL="447675" indent="-447675" eaLnBrk="0" latinLnBrk="1" hangingPunct="0">
              <a:lnSpc>
                <a:spcPct val="110000"/>
              </a:lnSpc>
              <a:spcBef>
                <a:spcPct val="10000"/>
              </a:spcBef>
              <a:buClr>
                <a:srgbClr val="000099"/>
              </a:buClr>
              <a:buFont typeface="Wingdings" pitchFamily="2" charset="2"/>
              <a:buNone/>
            </a:pPr>
            <a:r>
              <a:rPr lang="zh-CN" altLang="en-US" b="1">
                <a:solidFill>
                  <a:srgbClr val="333399"/>
                </a:solidFill>
                <a:latin typeface="楷体_GB2312" pitchFamily="49" charset="-122"/>
                <a:ea typeface="楷体_GB2312" pitchFamily="49" charset="-122"/>
              </a:rPr>
              <a:t>    ∴</a:t>
            </a:r>
            <a:r>
              <a:rPr lang="en-US" altLang="zh-CN" b="1" i="1">
                <a:solidFill>
                  <a:srgbClr val="333399"/>
                </a:solidFill>
                <a:latin typeface="楷体_GB2312" pitchFamily="49" charset="-122"/>
                <a:ea typeface="楷体_GB2312" pitchFamily="49" charset="-122"/>
              </a:rPr>
              <a:t>f</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e</a:t>
            </a:r>
            <a:r>
              <a:rPr lang="en-US" altLang="zh-CN" b="1" baseline="-25000">
                <a:solidFill>
                  <a:srgbClr val="333399"/>
                </a:solidFill>
                <a:latin typeface="楷体_GB2312" pitchFamily="49" charset="-122"/>
                <a:ea typeface="楷体_GB2312" pitchFamily="49" charset="-122"/>
              </a:rPr>
              <a:t>1</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e</a:t>
            </a:r>
            <a:r>
              <a:rPr lang="en-US" altLang="zh-CN" b="1" baseline="-25000">
                <a:solidFill>
                  <a:srgbClr val="333399"/>
                </a:solidFill>
                <a:latin typeface="楷体_GB2312" pitchFamily="49" charset="-122"/>
                <a:ea typeface="楷体_GB2312" pitchFamily="49" charset="-122"/>
              </a:rPr>
              <a:t>2</a:t>
            </a:r>
            <a:endParaRPr lang="zh-CN" altLang="en-US" b="1" baseline="-25000">
              <a:solidFill>
                <a:srgbClr val="333399"/>
              </a:solidFill>
              <a:latin typeface="楷体_GB2312" pitchFamily="49" charset="-122"/>
              <a:ea typeface="楷体_GB2312" pitchFamily="49" charset="-122"/>
            </a:endParaRPr>
          </a:p>
        </p:txBody>
      </p:sp>
      <p:sp>
        <p:nvSpPr>
          <p:cNvPr id="2" name="Rectangle 21"/>
          <p:cNvSpPr>
            <a:spLocks noChangeArrowheads="1"/>
          </p:cNvSpPr>
          <p:nvPr/>
        </p:nvSpPr>
        <p:spPr bwMode="auto">
          <a:xfrm>
            <a:off x="468313" y="4154488"/>
            <a:ext cx="5580062" cy="1074737"/>
          </a:xfrm>
          <a:prstGeom prst="rect">
            <a:avLst/>
          </a:prstGeom>
          <a:noFill/>
          <a:ln w="9525">
            <a:noFill/>
            <a:miter lim="800000"/>
            <a:headEnd/>
            <a:tailEnd/>
          </a:ln>
        </p:spPr>
        <p:txBody>
          <a:bodyPr wrap="none">
            <a:spAutoFit/>
          </a:bodyPr>
          <a:lstStyle/>
          <a:p>
            <a:pPr eaLnBrk="0" latinLnBrk="1" hangingPunct="0">
              <a:lnSpc>
                <a:spcPct val="110000"/>
              </a:lnSpc>
              <a:spcBef>
                <a:spcPct val="10000"/>
              </a:spcBef>
              <a:buClr>
                <a:srgbClr val="000099"/>
              </a:buClr>
              <a:buFont typeface="Wingdings" pitchFamily="2" charset="2"/>
              <a:buNone/>
            </a:pPr>
            <a:r>
              <a:rPr lang="en-US" altLang="zh-CN" b="1">
                <a:solidFill>
                  <a:srgbClr val="333399"/>
                </a:solidFill>
                <a:latin typeface="楷体_GB2312" pitchFamily="49" charset="-122"/>
                <a:ea typeface="楷体_GB2312" pitchFamily="49" charset="-122"/>
              </a:rPr>
              <a:t>2. </a:t>
            </a:r>
            <a:r>
              <a:rPr lang="zh-CN" altLang="en-US"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e</a:t>
            </a:r>
            <a:r>
              <a:rPr lang="en-US" altLang="zh-CN" b="1" baseline="-25000">
                <a:solidFill>
                  <a:srgbClr val="333399"/>
                </a:solidFill>
                <a:latin typeface="楷体_GB2312" pitchFamily="49" charset="-122"/>
                <a:ea typeface="楷体_GB2312" pitchFamily="49" charset="-122"/>
              </a:rPr>
              <a:t>2</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f</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e</a:t>
            </a:r>
            <a:r>
              <a:rPr lang="en-US" altLang="zh-CN" b="1" baseline="-25000">
                <a:solidFill>
                  <a:srgbClr val="333399"/>
                </a:solidFill>
                <a:latin typeface="楷体_GB2312" pitchFamily="49" charset="-122"/>
                <a:ea typeface="楷体_GB2312" pitchFamily="49" charset="-122"/>
              </a:rPr>
              <a:t>1</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f</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aa</a:t>
            </a:r>
            <a:r>
              <a:rPr lang="en-US" altLang="zh-CN" b="1" baseline="30000">
                <a:solidFill>
                  <a:srgbClr val="333399"/>
                </a:solidFill>
                <a:latin typeface="楷体_GB2312" pitchFamily="49" charset="-122"/>
                <a:ea typeface="楷体_GB2312" pitchFamily="49" charset="-122"/>
              </a:rPr>
              <a:t>-1</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f</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a</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f</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a</a:t>
            </a:r>
            <a:r>
              <a:rPr lang="en-US" altLang="zh-CN" b="1" baseline="30000">
                <a:solidFill>
                  <a:srgbClr val="333399"/>
                </a:solidFill>
                <a:latin typeface="楷体_GB2312" pitchFamily="49" charset="-122"/>
                <a:ea typeface="楷体_GB2312" pitchFamily="49" charset="-122"/>
              </a:rPr>
              <a:t>-1</a:t>
            </a:r>
            <a:r>
              <a:rPr lang="en-US" altLang="zh-CN" b="1">
                <a:solidFill>
                  <a:srgbClr val="333399"/>
                </a:solidFill>
                <a:latin typeface="楷体_GB2312" pitchFamily="49" charset="-122"/>
                <a:ea typeface="楷体_GB2312" pitchFamily="49" charset="-122"/>
              </a:rPr>
              <a:t>)</a:t>
            </a:r>
          </a:p>
          <a:p>
            <a:pPr eaLnBrk="0" latinLnBrk="1" hangingPunct="0">
              <a:lnSpc>
                <a:spcPct val="110000"/>
              </a:lnSpc>
              <a:spcBef>
                <a:spcPct val="10000"/>
              </a:spcBef>
              <a:buClr>
                <a:srgbClr val="000099"/>
              </a:buClr>
              <a:buFont typeface="Wingdings" pitchFamily="2" charset="2"/>
              <a:buNone/>
            </a:pPr>
            <a:r>
              <a:rPr lang="zh-CN" altLang="en-US" b="1">
                <a:solidFill>
                  <a:srgbClr val="333399"/>
                </a:solidFill>
                <a:latin typeface="楷体_GB2312" pitchFamily="49" charset="-122"/>
                <a:ea typeface="楷体_GB2312" pitchFamily="49" charset="-122"/>
              </a:rPr>
              <a:t>   ∴</a:t>
            </a:r>
            <a:r>
              <a:rPr lang="en-US" altLang="zh-CN" b="1" i="1">
                <a:solidFill>
                  <a:srgbClr val="333399"/>
                </a:solidFill>
                <a:latin typeface="楷体_GB2312" pitchFamily="49" charset="-122"/>
                <a:ea typeface="楷体_GB2312" pitchFamily="49" charset="-122"/>
              </a:rPr>
              <a:t>f</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a</a:t>
            </a:r>
            <a:r>
              <a:rPr lang="en-US" altLang="zh-CN" b="1" baseline="30000">
                <a:solidFill>
                  <a:srgbClr val="333399"/>
                </a:solidFill>
                <a:latin typeface="楷体_GB2312" pitchFamily="49" charset="-122"/>
                <a:ea typeface="楷体_GB2312" pitchFamily="49" charset="-122"/>
              </a:rPr>
              <a:t>-1</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f</a:t>
            </a:r>
            <a:r>
              <a:rPr lang="en-US" altLang="zh-CN" b="1">
                <a:solidFill>
                  <a:srgbClr val="333399"/>
                </a:solidFill>
                <a:latin typeface="楷体_GB2312" pitchFamily="49" charset="-122"/>
                <a:ea typeface="楷体_GB2312" pitchFamily="49" charset="-122"/>
              </a:rPr>
              <a:t>(</a:t>
            </a:r>
            <a:r>
              <a:rPr lang="en-US" altLang="zh-CN" b="1" i="1">
                <a:solidFill>
                  <a:srgbClr val="333399"/>
                </a:solidFill>
                <a:latin typeface="楷体_GB2312" pitchFamily="49" charset="-122"/>
                <a:ea typeface="楷体_GB2312" pitchFamily="49" charset="-122"/>
              </a:rPr>
              <a:t>a</a:t>
            </a:r>
            <a:r>
              <a:rPr lang="en-US" altLang="zh-CN" b="1">
                <a:solidFill>
                  <a:srgbClr val="333399"/>
                </a:solidFill>
                <a:latin typeface="楷体_GB2312" pitchFamily="49" charset="-122"/>
                <a:ea typeface="楷体_GB2312" pitchFamily="49" charset="-122"/>
              </a:rPr>
              <a:t>)</a:t>
            </a:r>
            <a:r>
              <a:rPr lang="en-US" altLang="zh-CN" b="1" baseline="30000">
                <a:solidFill>
                  <a:srgbClr val="333399"/>
                </a:solidFill>
                <a:latin typeface="楷体_GB2312" pitchFamily="49" charset="-122"/>
                <a:ea typeface="楷体_GB2312" pitchFamily="49" charset="-122"/>
              </a:rPr>
              <a:t>-1</a:t>
            </a:r>
            <a:endParaRPr lang="zh-CN" altLang="en-US" b="1" baseline="30000">
              <a:solidFill>
                <a:srgbClr val="333399"/>
              </a:solidFill>
              <a:latin typeface="楷体_GB2312" pitchFamily="49" charset="-122"/>
              <a:ea typeface="楷体_GB2312" pitchFamily="49"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5557"/>
                                        </p:tgtEl>
                                        <p:attrNameLst>
                                          <p:attrName>style.visibility</p:attrName>
                                        </p:attrNameLst>
                                      </p:cBhvr>
                                      <p:to>
                                        <p:strVal val="visible"/>
                                      </p:to>
                                    </p:set>
                                    <p:animEffect transition="in" filter="blinds(horizontal)">
                                      <p:cBhvr>
                                        <p:cTn id="7" dur="500"/>
                                        <p:tgtEl>
                                          <p:spTgt spid="7055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57" grpId="0"/>
      <p:bldP spid="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txBox="1">
            <a:spLocks noGrp="1"/>
          </p:cNvSpPr>
          <p:nvPr/>
        </p:nvSpPr>
        <p:spPr>
          <a:xfrm>
            <a:off x="8215313" y="6429375"/>
            <a:ext cx="928687" cy="428625"/>
          </a:xfrm>
          <a:prstGeom prst="rect">
            <a:avLst/>
          </a:prstGeom>
          <a:noFill/>
        </p:spPr>
        <p:txBody>
          <a:bodyPr/>
          <a:lstStyle/>
          <a:p>
            <a:pPr>
              <a:defRPr/>
            </a:pPr>
            <a:fld id="{83635629-AF65-4BDC-B0D7-16ED8E574AC7}" type="slidenum">
              <a:rPr lang="en-US" altLang="zh-CN" sz="2000">
                <a:solidFill>
                  <a:schemeClr val="bg1">
                    <a:lumMod val="50000"/>
                  </a:schemeClr>
                </a:solidFill>
                <a:ea typeface="宋体" pitchFamily="2" charset="-122"/>
              </a:rPr>
              <a:pPr>
                <a:defRPr/>
              </a:pPr>
              <a:t>94</a:t>
            </a:fld>
            <a:endParaRPr lang="en-US" altLang="zh-CN" sz="2000">
              <a:solidFill>
                <a:schemeClr val="bg1">
                  <a:lumMod val="50000"/>
                </a:schemeClr>
              </a:solidFill>
              <a:ea typeface="宋体" pitchFamily="2" charset="-122"/>
            </a:endParaRPr>
          </a:p>
        </p:txBody>
      </p:sp>
      <p:sp>
        <p:nvSpPr>
          <p:cNvPr id="834583" name="Rectangle 3"/>
          <p:cNvSpPr>
            <a:spLocks noGrp="1" noChangeArrowheads="1"/>
          </p:cNvSpPr>
          <p:nvPr>
            <p:ph type="body" idx="4294967295"/>
          </p:nvPr>
        </p:nvSpPr>
        <p:spPr>
          <a:xfrm>
            <a:off x="428625" y="2924175"/>
            <a:ext cx="7959725" cy="2808288"/>
          </a:xfrm>
          <a:solidFill>
            <a:schemeClr val="bg1"/>
          </a:solidFill>
        </p:spPr>
        <p:txBody>
          <a:bodyPr/>
          <a:lstStyle/>
          <a:p>
            <a:pPr>
              <a:lnSpc>
                <a:spcPct val="120000"/>
              </a:lnSpc>
              <a:spcBef>
                <a:spcPct val="0"/>
              </a:spcBef>
              <a:buFont typeface="Wingdings" pitchFamily="2" charset="2"/>
              <a:buNone/>
            </a:pPr>
            <a:r>
              <a:rPr lang="zh-CN" altLang="en-US" sz="2800" b="1" smtClean="0">
                <a:solidFill>
                  <a:schemeClr val="tx1"/>
                </a:solidFill>
                <a:latin typeface="楷体_GB2312" pitchFamily="49" charset="-122"/>
                <a:ea typeface="楷体_GB2312" pitchFamily="49" charset="-122"/>
                <a:cs typeface="Times New Roman" pitchFamily="18" charset="0"/>
              </a:rPr>
              <a:t>例</a:t>
            </a:r>
            <a:r>
              <a:rPr lang="en-US" altLang="zh-CN" sz="2800" b="1" smtClean="0">
                <a:solidFill>
                  <a:schemeClr val="tx1"/>
                </a:solidFill>
                <a:latin typeface="楷体_GB2312" pitchFamily="49" charset="-122"/>
                <a:ea typeface="楷体_GB2312" pitchFamily="49" charset="-122"/>
                <a:cs typeface="Times New Roman" pitchFamily="18" charset="0"/>
              </a:rPr>
              <a:t>4</a:t>
            </a:r>
            <a:r>
              <a:rPr lang="zh-CN" altLang="en-US" sz="2800" b="1" smtClean="0">
                <a:solidFill>
                  <a:schemeClr val="tx1"/>
                </a:solidFill>
                <a:latin typeface="楷体_GB2312" pitchFamily="49" charset="-122"/>
                <a:ea typeface="楷体_GB2312" pitchFamily="49" charset="-122"/>
                <a:cs typeface="Times New Roman" pitchFamily="18" charset="0"/>
              </a:rPr>
              <a:t> 整数加法群</a:t>
            </a:r>
            <a:r>
              <a:rPr lang="en-US" altLang="zh-CN" sz="2800" b="1" i="1" smtClean="0">
                <a:solidFill>
                  <a:schemeClr val="tx1"/>
                </a:solidFill>
                <a:latin typeface="楷体_GB2312" pitchFamily="49" charset="-122"/>
                <a:ea typeface="楷体_GB2312" pitchFamily="49" charset="-122"/>
                <a:cs typeface="Times New Roman" pitchFamily="18" charset="0"/>
              </a:rPr>
              <a:t>Z</a:t>
            </a:r>
            <a:r>
              <a:rPr lang="zh-CN" altLang="en-US" sz="2800" b="1" smtClean="0">
                <a:solidFill>
                  <a:schemeClr val="tx1"/>
                </a:solidFill>
                <a:latin typeface="楷体_GB2312" pitchFamily="49" charset="-122"/>
                <a:ea typeface="楷体_GB2312" pitchFamily="49" charset="-122"/>
                <a:cs typeface="Times New Roman" pitchFamily="18" charset="0"/>
              </a:rPr>
              <a:t>和偶数加法群</a:t>
            </a:r>
            <a:r>
              <a:rPr lang="en-US" altLang="zh-CN" sz="2800" b="1" i="1" smtClean="0">
                <a:solidFill>
                  <a:schemeClr val="tx1"/>
                </a:solidFill>
                <a:latin typeface="楷体_GB2312" pitchFamily="49" charset="-122"/>
                <a:ea typeface="楷体_GB2312" pitchFamily="49" charset="-122"/>
                <a:cs typeface="Times New Roman" pitchFamily="18" charset="0"/>
              </a:rPr>
              <a:t>E</a:t>
            </a:r>
            <a:r>
              <a:rPr lang="zh-CN" altLang="en-US" sz="2800" b="1" smtClean="0">
                <a:solidFill>
                  <a:srgbClr val="FF0000"/>
                </a:solidFill>
                <a:latin typeface="楷体_GB2312" pitchFamily="49" charset="-122"/>
                <a:ea typeface="楷体_GB2312" pitchFamily="49" charset="-122"/>
                <a:cs typeface="Times New Roman" pitchFamily="18" charset="0"/>
              </a:rPr>
              <a:t>同构</a:t>
            </a:r>
            <a:r>
              <a:rPr lang="zh-CN" altLang="en-US" sz="2800" b="1" smtClean="0">
                <a:solidFill>
                  <a:schemeClr val="tx1"/>
                </a:solidFill>
                <a:latin typeface="楷体_GB2312" pitchFamily="49" charset="-122"/>
                <a:ea typeface="楷体_GB2312" pitchFamily="49" charset="-122"/>
                <a:cs typeface="Times New Roman" pitchFamily="18" charset="0"/>
              </a:rPr>
              <a:t>。</a:t>
            </a:r>
          </a:p>
          <a:p>
            <a:pPr>
              <a:lnSpc>
                <a:spcPct val="120000"/>
              </a:lnSpc>
              <a:spcBef>
                <a:spcPct val="0"/>
              </a:spcBef>
              <a:buFont typeface="Wingdings" pitchFamily="2" charset="2"/>
              <a:buNone/>
            </a:pPr>
            <a:endParaRPr lang="zh-CN" altLang="en-US" sz="2800" b="1" smtClean="0">
              <a:solidFill>
                <a:schemeClr val="tx1"/>
              </a:solidFill>
              <a:latin typeface="楷体_GB2312" pitchFamily="49" charset="-122"/>
              <a:ea typeface="楷体_GB2312" pitchFamily="49" charset="-122"/>
              <a:cs typeface="Times New Roman" pitchFamily="18" charset="0"/>
            </a:endParaRPr>
          </a:p>
          <a:p>
            <a:pPr>
              <a:lnSpc>
                <a:spcPct val="120000"/>
              </a:lnSpc>
              <a:spcBef>
                <a:spcPct val="0"/>
              </a:spcBef>
              <a:buFont typeface="Wingdings" pitchFamily="2" charset="2"/>
              <a:buNone/>
            </a:pPr>
            <a:r>
              <a:rPr lang="zh-CN" altLang="en-US" sz="2800" b="1" smtClean="0">
                <a:solidFill>
                  <a:schemeClr val="tx1"/>
                </a:solidFill>
                <a:latin typeface="楷体_GB2312" pitchFamily="49" charset="-122"/>
                <a:ea typeface="楷体_GB2312" pitchFamily="49" charset="-122"/>
                <a:cs typeface="Times New Roman" pitchFamily="18" charset="0"/>
              </a:rPr>
              <a:t>例</a:t>
            </a:r>
            <a:r>
              <a:rPr lang="en-US" altLang="zh-CN" sz="2800" b="1" smtClean="0">
                <a:solidFill>
                  <a:schemeClr val="tx1"/>
                </a:solidFill>
                <a:latin typeface="楷体_GB2312" pitchFamily="49" charset="-122"/>
                <a:ea typeface="楷体_GB2312" pitchFamily="49" charset="-122"/>
                <a:cs typeface="Times New Roman" pitchFamily="18" charset="0"/>
              </a:rPr>
              <a:t>5 </a:t>
            </a:r>
            <a:r>
              <a:rPr lang="zh-CN" altLang="en-US" sz="2800" b="1" smtClean="0">
                <a:solidFill>
                  <a:schemeClr val="tx1"/>
                </a:solidFill>
                <a:latin typeface="楷体_GB2312" pitchFamily="49" charset="-122"/>
                <a:ea typeface="楷体_GB2312" pitchFamily="49" charset="-122"/>
                <a:cs typeface="Times New Roman" pitchFamily="18" charset="0"/>
              </a:rPr>
              <a:t>实数加法群</a:t>
            </a:r>
            <a:r>
              <a:rPr lang="en-US" altLang="zh-CN" sz="2800" b="1" i="1" smtClean="0">
                <a:solidFill>
                  <a:schemeClr val="tx1"/>
                </a:solidFill>
                <a:latin typeface="楷体_GB2312" pitchFamily="49" charset="-122"/>
                <a:ea typeface="楷体_GB2312" pitchFamily="49" charset="-122"/>
                <a:cs typeface="Times New Roman" pitchFamily="18" charset="0"/>
              </a:rPr>
              <a:t>R</a:t>
            </a:r>
            <a:r>
              <a:rPr lang="zh-CN" altLang="en-US" sz="2800" b="1" smtClean="0">
                <a:solidFill>
                  <a:schemeClr val="tx1"/>
                </a:solidFill>
                <a:latin typeface="楷体_GB2312" pitchFamily="49" charset="-122"/>
                <a:ea typeface="楷体_GB2312" pitchFamily="49" charset="-122"/>
                <a:cs typeface="Times New Roman" pitchFamily="18" charset="0"/>
              </a:rPr>
              <a:t>和正实数乘法群</a:t>
            </a:r>
            <a:r>
              <a:rPr lang="en-US" altLang="zh-CN" sz="2800" b="1" i="1" smtClean="0">
                <a:solidFill>
                  <a:schemeClr val="tx1"/>
                </a:solidFill>
                <a:latin typeface="楷体_GB2312" pitchFamily="49" charset="-122"/>
                <a:ea typeface="楷体_GB2312" pitchFamily="49" charset="-122"/>
                <a:cs typeface="Times New Roman" pitchFamily="18" charset="0"/>
              </a:rPr>
              <a:t>R</a:t>
            </a:r>
            <a:r>
              <a:rPr lang="en-US" altLang="zh-CN" sz="2800" b="1" baseline="30000" smtClean="0">
                <a:solidFill>
                  <a:schemeClr val="tx1"/>
                </a:solidFill>
                <a:latin typeface="楷体_GB2312" pitchFamily="49" charset="-122"/>
                <a:ea typeface="楷体_GB2312" pitchFamily="49" charset="-122"/>
                <a:cs typeface="Times New Roman" pitchFamily="18" charset="0"/>
              </a:rPr>
              <a:t>+</a:t>
            </a:r>
            <a:r>
              <a:rPr lang="zh-CN" altLang="en-US" sz="2800" b="1" smtClean="0">
                <a:solidFill>
                  <a:srgbClr val="FF0000"/>
                </a:solidFill>
                <a:latin typeface="楷体_GB2312" pitchFamily="49" charset="-122"/>
                <a:ea typeface="楷体_GB2312" pitchFamily="49" charset="-122"/>
                <a:cs typeface="Times New Roman" pitchFamily="18" charset="0"/>
              </a:rPr>
              <a:t>同构</a:t>
            </a:r>
            <a:r>
              <a:rPr lang="zh-CN" altLang="en-US" sz="2800" b="1" smtClean="0">
                <a:solidFill>
                  <a:schemeClr val="tx1"/>
                </a:solidFill>
                <a:latin typeface="楷体_GB2312" pitchFamily="49" charset="-122"/>
                <a:ea typeface="楷体_GB2312" pitchFamily="49" charset="-122"/>
                <a:cs typeface="Times New Roman" pitchFamily="18" charset="0"/>
              </a:rPr>
              <a:t>。</a:t>
            </a:r>
          </a:p>
          <a:p>
            <a:pPr>
              <a:lnSpc>
                <a:spcPct val="120000"/>
              </a:lnSpc>
              <a:spcBef>
                <a:spcPct val="0"/>
              </a:spcBef>
              <a:buFont typeface="Wingdings" pitchFamily="2" charset="2"/>
              <a:buNone/>
            </a:pPr>
            <a:endParaRPr lang="zh-CN" altLang="en-US" sz="2800" b="1" smtClean="0">
              <a:solidFill>
                <a:schemeClr val="tx1"/>
              </a:solidFill>
              <a:latin typeface="楷体_GB2312" pitchFamily="49" charset="-122"/>
              <a:ea typeface="楷体_GB2312" pitchFamily="49" charset="-122"/>
              <a:cs typeface="Times New Roman" pitchFamily="18" charset="0"/>
            </a:endParaRPr>
          </a:p>
          <a:p>
            <a:pPr>
              <a:lnSpc>
                <a:spcPct val="120000"/>
              </a:lnSpc>
              <a:spcBef>
                <a:spcPct val="0"/>
              </a:spcBef>
              <a:buFont typeface="Wingdings" pitchFamily="2" charset="2"/>
              <a:buNone/>
            </a:pPr>
            <a:r>
              <a:rPr lang="zh-CN" altLang="en-US" sz="2800" b="1" smtClean="0">
                <a:solidFill>
                  <a:schemeClr val="tx1"/>
                </a:solidFill>
                <a:latin typeface="楷体_GB2312" pitchFamily="49" charset="-122"/>
                <a:ea typeface="楷体_GB2312" pitchFamily="49" charset="-122"/>
                <a:cs typeface="Times New Roman" pitchFamily="18" charset="0"/>
              </a:rPr>
              <a:t>例</a:t>
            </a:r>
            <a:r>
              <a:rPr lang="en-US" altLang="zh-CN" sz="2800" b="1" smtClean="0">
                <a:solidFill>
                  <a:schemeClr val="tx1"/>
                </a:solidFill>
                <a:latin typeface="楷体_GB2312" pitchFamily="49" charset="-122"/>
                <a:ea typeface="楷体_GB2312" pitchFamily="49" charset="-122"/>
                <a:cs typeface="Times New Roman" pitchFamily="18" charset="0"/>
              </a:rPr>
              <a:t>6</a:t>
            </a:r>
            <a:r>
              <a:rPr lang="zh-CN" altLang="en-US" sz="2800" b="1" smtClean="0">
                <a:solidFill>
                  <a:schemeClr val="tx1"/>
                </a:solidFill>
                <a:latin typeface="楷体_GB2312" pitchFamily="49" charset="-122"/>
                <a:ea typeface="楷体_GB2312" pitchFamily="49" charset="-122"/>
                <a:cs typeface="Times New Roman" pitchFamily="18" charset="0"/>
              </a:rPr>
              <a:t> 任意一个二阶群都与乘法群</a:t>
            </a:r>
            <a:r>
              <a:rPr lang="en-US" altLang="zh-CN" sz="2800" b="1" smtClean="0">
                <a:solidFill>
                  <a:schemeClr val="tx1"/>
                </a:solidFill>
                <a:latin typeface="楷体_GB2312" pitchFamily="49" charset="-122"/>
                <a:ea typeface="楷体_GB2312" pitchFamily="49" charset="-122"/>
                <a:cs typeface="Times New Roman" pitchFamily="18" charset="0"/>
              </a:rPr>
              <a:t>{1</a:t>
            </a:r>
            <a:r>
              <a:rPr lang="zh-CN" altLang="en-US" sz="2800" b="1" smtClean="0">
                <a:solidFill>
                  <a:schemeClr val="tx1"/>
                </a:solidFill>
                <a:latin typeface="楷体_GB2312" pitchFamily="49" charset="-122"/>
                <a:ea typeface="楷体_GB2312" pitchFamily="49" charset="-122"/>
                <a:cs typeface="Times New Roman" pitchFamily="18" charset="0"/>
              </a:rPr>
              <a:t>，</a:t>
            </a:r>
            <a:r>
              <a:rPr lang="zh-CN" altLang="en-US" sz="2800" b="1" smtClean="0">
                <a:solidFill>
                  <a:schemeClr val="tx1"/>
                </a:solidFill>
                <a:latin typeface="楷体_GB2312" pitchFamily="49" charset="-122"/>
                <a:ea typeface="楷体_GB2312" pitchFamily="49" charset="-122"/>
                <a:cs typeface="Times New Roman" pitchFamily="18" charset="0"/>
                <a:sym typeface="Symbol" pitchFamily="18" charset="2"/>
              </a:rPr>
              <a:t></a:t>
            </a:r>
            <a:r>
              <a:rPr lang="en-US" altLang="zh-CN" sz="2800" b="1" smtClean="0">
                <a:solidFill>
                  <a:schemeClr val="tx1"/>
                </a:solidFill>
                <a:latin typeface="楷体_GB2312" pitchFamily="49" charset="-122"/>
                <a:ea typeface="楷体_GB2312" pitchFamily="49" charset="-122"/>
                <a:cs typeface="Times New Roman" pitchFamily="18" charset="0"/>
              </a:rPr>
              <a:t>1}</a:t>
            </a:r>
            <a:r>
              <a:rPr lang="zh-CN" altLang="en-US" sz="2800" b="1" smtClean="0">
                <a:solidFill>
                  <a:srgbClr val="FF0000"/>
                </a:solidFill>
                <a:latin typeface="楷体_GB2312" pitchFamily="49" charset="-122"/>
                <a:ea typeface="楷体_GB2312" pitchFamily="49" charset="-122"/>
                <a:cs typeface="Times New Roman" pitchFamily="18" charset="0"/>
              </a:rPr>
              <a:t>同构</a:t>
            </a:r>
            <a:r>
              <a:rPr lang="zh-CN" altLang="en-US" sz="2800" b="1" smtClean="0">
                <a:solidFill>
                  <a:schemeClr val="tx1"/>
                </a:solidFill>
                <a:latin typeface="楷体_GB2312" pitchFamily="49" charset="-122"/>
                <a:ea typeface="楷体_GB2312" pitchFamily="49" charset="-122"/>
                <a:cs typeface="Times New Roman" pitchFamily="18" charset="0"/>
              </a:rPr>
              <a:t>。</a:t>
            </a:r>
          </a:p>
        </p:txBody>
      </p:sp>
      <p:sp>
        <p:nvSpPr>
          <p:cNvPr id="834584"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200" b="1">
                <a:solidFill>
                  <a:srgbClr val="FFFFFF"/>
                </a:solidFill>
                <a:latin typeface="黑体" pitchFamily="2" charset="-122"/>
                <a:ea typeface="黑体" pitchFamily="2" charset="-122"/>
              </a:rPr>
              <a:t>1.4.1 </a:t>
            </a:r>
            <a:r>
              <a:rPr kumimoji="0" lang="zh-CN" altLang="en-US" sz="3200" b="1">
                <a:solidFill>
                  <a:srgbClr val="FFFFFF"/>
                </a:solidFill>
                <a:latin typeface="黑体" pitchFamily="2" charset="-122"/>
                <a:ea typeface="黑体" pitchFamily="2" charset="-122"/>
              </a:rPr>
              <a:t>群的同态与同构</a:t>
            </a:r>
            <a:r>
              <a:rPr kumimoji="0" lang="en-US" altLang="zh-CN" sz="3200" b="1">
                <a:solidFill>
                  <a:srgbClr val="FFFFFF"/>
                </a:solidFill>
                <a:latin typeface="黑体" pitchFamily="2" charset="-122"/>
                <a:ea typeface="黑体" pitchFamily="2" charset="-122"/>
              </a:rPr>
              <a:t>-</a:t>
            </a:r>
            <a:r>
              <a:rPr kumimoji="0" lang="zh-CN" altLang="en-US" b="1">
                <a:solidFill>
                  <a:srgbClr val="FFFFFF"/>
                </a:solidFill>
                <a:latin typeface="微软雅黑"/>
                <a:ea typeface="黑体" pitchFamily="2" charset="-122"/>
              </a:rPr>
              <a:t>基本概念</a:t>
            </a:r>
            <a:endParaRPr kumimoji="0" lang="zh-CN" altLang="en-US" b="1">
              <a:solidFill>
                <a:srgbClr val="FFFFFF"/>
              </a:solidFill>
              <a:latin typeface="黑体" pitchFamily="2" charset="-122"/>
              <a:ea typeface="黑体" pitchFamily="2" charset="-122"/>
            </a:endParaRPr>
          </a:p>
        </p:txBody>
      </p:sp>
      <p:graphicFrame>
        <p:nvGraphicFramePr>
          <p:cNvPr id="834566" name="Object 6"/>
          <p:cNvGraphicFramePr>
            <a:graphicFrameLocks noChangeAspect="1"/>
          </p:cNvGraphicFramePr>
          <p:nvPr/>
        </p:nvGraphicFramePr>
        <p:xfrm>
          <a:off x="2339975" y="3552825"/>
          <a:ext cx="1800225" cy="523875"/>
        </p:xfrm>
        <a:graphic>
          <a:graphicData uri="http://schemas.openxmlformats.org/presentationml/2006/ole">
            <p:oleObj spid="_x0000_s834566" name="公式" r:id="rId4" imgW="698400" imgH="203040" progId="Equation.3">
              <p:embed/>
            </p:oleObj>
          </a:graphicData>
        </a:graphic>
      </p:graphicFrame>
      <p:graphicFrame>
        <p:nvGraphicFramePr>
          <p:cNvPr id="834567" name="Object 7"/>
          <p:cNvGraphicFramePr>
            <a:graphicFrameLocks noChangeAspect="1"/>
          </p:cNvGraphicFramePr>
          <p:nvPr/>
        </p:nvGraphicFramePr>
        <p:xfrm>
          <a:off x="2268538" y="4437063"/>
          <a:ext cx="1701800" cy="588962"/>
        </p:xfrm>
        <a:graphic>
          <a:graphicData uri="http://schemas.openxmlformats.org/presentationml/2006/ole">
            <p:oleObj spid="_x0000_s834567" name="公式" r:id="rId5" imgW="660240" imgH="228600" progId="Equation.3">
              <p:embed/>
            </p:oleObj>
          </a:graphicData>
        </a:graphic>
      </p:graphicFrame>
      <p:sp>
        <p:nvSpPr>
          <p:cNvPr id="834568" name="Text Box 8"/>
          <p:cNvSpPr txBox="1">
            <a:spLocks noChangeArrowheads="1"/>
          </p:cNvSpPr>
          <p:nvPr/>
        </p:nvSpPr>
        <p:spPr bwMode="auto">
          <a:xfrm>
            <a:off x="1908175" y="5407025"/>
            <a:ext cx="2265363" cy="1117600"/>
          </a:xfrm>
          <a:prstGeom prst="rect">
            <a:avLst/>
          </a:prstGeom>
          <a:noFill/>
          <a:ln w="9525">
            <a:noFill/>
            <a:miter lim="800000"/>
            <a:headEnd/>
            <a:tailEnd/>
          </a:ln>
        </p:spPr>
        <p:txBody>
          <a:bodyPr wrap="none">
            <a:spAutoFit/>
          </a:bodyPr>
          <a:lstStyle/>
          <a:p>
            <a:pPr>
              <a:lnSpc>
                <a:spcPct val="120000"/>
              </a:lnSpc>
            </a:pPr>
            <a:r>
              <a:rPr lang="en-US" altLang="zh-CN"/>
              <a:t>G={e, a}</a:t>
            </a:r>
          </a:p>
          <a:p>
            <a:pPr>
              <a:lnSpc>
                <a:spcPct val="120000"/>
              </a:lnSpc>
            </a:pPr>
            <a:r>
              <a:rPr lang="en-US" altLang="zh-CN"/>
              <a:t>f(e)=1,f(a)=-1 </a:t>
            </a:r>
          </a:p>
        </p:txBody>
      </p:sp>
      <p:sp>
        <p:nvSpPr>
          <p:cNvPr id="834586" name="内容占位符 2"/>
          <p:cNvSpPr>
            <a:spLocks/>
          </p:cNvSpPr>
          <p:nvPr/>
        </p:nvSpPr>
        <p:spPr bwMode="auto">
          <a:xfrm>
            <a:off x="357188" y="1196975"/>
            <a:ext cx="8318500" cy="1785938"/>
          </a:xfrm>
          <a:prstGeom prst="rect">
            <a:avLst/>
          </a:prstGeom>
          <a:noFill/>
          <a:ln w="9525">
            <a:noFill/>
            <a:miter lim="800000"/>
            <a:headEnd/>
            <a:tailEnd/>
          </a:ln>
        </p:spPr>
        <p:txBody>
          <a:bodyPr/>
          <a:lstStyle/>
          <a:p>
            <a:pPr marL="447675" indent="-447675" eaLnBrk="0" latinLnBrk="1" hangingPunct="0">
              <a:lnSpc>
                <a:spcPct val="120000"/>
              </a:lnSpc>
              <a:buClr>
                <a:srgbClr val="FF0000"/>
              </a:buClr>
              <a:buSzPct val="80000"/>
              <a:buFont typeface="Wingdings" pitchFamily="2" charset="2"/>
              <a:buChar char="Ø"/>
            </a:pPr>
            <a:r>
              <a:rPr lang="zh-CN" altLang="en-US" b="1">
                <a:latin typeface="楷体_GB2312" pitchFamily="49" charset="-122"/>
                <a:ea typeface="楷体_GB2312" pitchFamily="49" charset="-122"/>
              </a:rPr>
              <a:t>如果  为满射，则称  为</a:t>
            </a:r>
            <a:r>
              <a:rPr lang="zh-CN" altLang="en-US" b="1">
                <a:solidFill>
                  <a:srgbClr val="C00000"/>
                </a:solidFill>
                <a:latin typeface="楷体_GB2312" pitchFamily="49" charset="-122"/>
                <a:ea typeface="楷体_GB2312" pitchFamily="49" charset="-122"/>
              </a:rPr>
              <a:t>满同态</a:t>
            </a:r>
            <a:r>
              <a:rPr lang="zh-CN" altLang="en-US" b="1">
                <a:latin typeface="楷体_GB2312" pitchFamily="49" charset="-122"/>
                <a:ea typeface="楷体_GB2312" pitchFamily="49" charset="-122"/>
              </a:rPr>
              <a:t>，记为</a:t>
            </a:r>
          </a:p>
          <a:p>
            <a:pPr marL="447675" indent="-447675" eaLnBrk="0" latinLnBrk="1" hangingPunct="0">
              <a:lnSpc>
                <a:spcPct val="120000"/>
              </a:lnSpc>
              <a:buClr>
                <a:srgbClr val="FF0000"/>
              </a:buClr>
              <a:buSzPct val="80000"/>
              <a:buFont typeface="Wingdings" pitchFamily="2" charset="2"/>
              <a:buChar char="Ø"/>
            </a:pPr>
            <a:r>
              <a:rPr lang="zh-CN" altLang="en-US" b="1">
                <a:latin typeface="楷体_GB2312" pitchFamily="49" charset="-122"/>
                <a:ea typeface="楷体_GB2312" pitchFamily="49" charset="-122"/>
              </a:rPr>
              <a:t>如果  既为单射又是满射，则称  与   </a:t>
            </a:r>
            <a:r>
              <a:rPr lang="zh-CN" altLang="en-US" b="1">
                <a:solidFill>
                  <a:srgbClr val="C00000"/>
                </a:solidFill>
                <a:latin typeface="楷体_GB2312" pitchFamily="49" charset="-122"/>
                <a:ea typeface="楷体_GB2312" pitchFamily="49" charset="-122"/>
              </a:rPr>
              <a:t>同构</a:t>
            </a:r>
            <a:r>
              <a:rPr lang="zh-CN" altLang="en-US" b="1">
                <a:latin typeface="楷体_GB2312" pitchFamily="49" charset="-122"/>
                <a:ea typeface="楷体_GB2312" pitchFamily="49" charset="-122"/>
              </a:rPr>
              <a:t>，</a:t>
            </a:r>
          </a:p>
          <a:p>
            <a:pPr marL="447675" indent="-447675" eaLnBrk="0" latinLnBrk="1" hangingPunct="0">
              <a:lnSpc>
                <a:spcPct val="120000"/>
              </a:lnSpc>
              <a:buClr>
                <a:srgbClr val="000099"/>
              </a:buClr>
              <a:buFont typeface="Wingdings" pitchFamily="2" charset="2"/>
              <a:buNone/>
            </a:pPr>
            <a:r>
              <a:rPr lang="zh-CN" altLang="en-US" b="1">
                <a:latin typeface="楷体_GB2312" pitchFamily="49" charset="-122"/>
                <a:ea typeface="楷体_GB2312" pitchFamily="49" charset="-122"/>
              </a:rPr>
              <a:t>   记为       </a:t>
            </a:r>
            <a:endParaRPr lang="en-US" altLang="zh-CN" b="1">
              <a:latin typeface="楷体_GB2312" pitchFamily="49" charset="-122"/>
              <a:ea typeface="楷体_GB2312" pitchFamily="49" charset="-122"/>
            </a:endParaRPr>
          </a:p>
        </p:txBody>
      </p:sp>
      <p:graphicFrame>
        <p:nvGraphicFramePr>
          <p:cNvPr id="834575" name="Object 15"/>
          <p:cNvGraphicFramePr>
            <a:graphicFrameLocks noChangeAspect="1"/>
          </p:cNvGraphicFramePr>
          <p:nvPr/>
        </p:nvGraphicFramePr>
        <p:xfrm>
          <a:off x="1643063" y="1365250"/>
          <a:ext cx="307975" cy="407988"/>
        </p:xfrm>
        <a:graphic>
          <a:graphicData uri="http://schemas.openxmlformats.org/presentationml/2006/ole">
            <p:oleObj spid="_x0000_s834575" name="Equation" r:id="rId6" imgW="152268" imgH="203024" progId="">
              <p:embed/>
            </p:oleObj>
          </a:graphicData>
        </a:graphic>
      </p:graphicFrame>
      <p:graphicFrame>
        <p:nvGraphicFramePr>
          <p:cNvPr id="834576" name="Object 16"/>
          <p:cNvGraphicFramePr>
            <a:graphicFrameLocks noChangeAspect="1"/>
          </p:cNvGraphicFramePr>
          <p:nvPr/>
        </p:nvGraphicFramePr>
        <p:xfrm>
          <a:off x="4143375" y="1341438"/>
          <a:ext cx="306388" cy="407987"/>
        </p:xfrm>
        <a:graphic>
          <a:graphicData uri="http://schemas.openxmlformats.org/presentationml/2006/ole">
            <p:oleObj spid="_x0000_s834576" name="Equation" r:id="rId7" imgW="152268" imgH="203024" progId="">
              <p:embed/>
            </p:oleObj>
          </a:graphicData>
        </a:graphic>
      </p:graphicFrame>
      <p:graphicFrame>
        <p:nvGraphicFramePr>
          <p:cNvPr id="834577" name="Object 17"/>
          <p:cNvGraphicFramePr>
            <a:graphicFrameLocks noChangeAspect="1"/>
          </p:cNvGraphicFramePr>
          <p:nvPr/>
        </p:nvGraphicFramePr>
        <p:xfrm>
          <a:off x="6929438" y="1220788"/>
          <a:ext cx="1123950" cy="517525"/>
        </p:xfrm>
        <a:graphic>
          <a:graphicData uri="http://schemas.openxmlformats.org/presentationml/2006/ole">
            <p:oleObj spid="_x0000_s834577" name="Equation" r:id="rId8" imgW="495085" imgH="228501" progId="">
              <p:embed/>
            </p:oleObj>
          </a:graphicData>
        </a:graphic>
      </p:graphicFrame>
      <p:graphicFrame>
        <p:nvGraphicFramePr>
          <p:cNvPr id="834578" name="Object 18"/>
          <p:cNvGraphicFramePr>
            <a:graphicFrameLocks noChangeAspect="1"/>
          </p:cNvGraphicFramePr>
          <p:nvPr/>
        </p:nvGraphicFramePr>
        <p:xfrm>
          <a:off x="1735138" y="2405063"/>
          <a:ext cx="1225550" cy="565150"/>
        </p:xfrm>
        <a:graphic>
          <a:graphicData uri="http://schemas.openxmlformats.org/presentationml/2006/ole">
            <p:oleObj spid="_x0000_s834578" name="Equation" r:id="rId9" imgW="495085" imgH="228501" progId="">
              <p:embed/>
            </p:oleObj>
          </a:graphicData>
        </a:graphic>
      </p:graphicFrame>
      <p:graphicFrame>
        <p:nvGraphicFramePr>
          <p:cNvPr id="834579" name="Object 19"/>
          <p:cNvGraphicFramePr>
            <a:graphicFrameLocks noChangeAspect="1"/>
          </p:cNvGraphicFramePr>
          <p:nvPr/>
        </p:nvGraphicFramePr>
        <p:xfrm>
          <a:off x="1619250" y="1844675"/>
          <a:ext cx="314325" cy="419100"/>
        </p:xfrm>
        <a:graphic>
          <a:graphicData uri="http://schemas.openxmlformats.org/presentationml/2006/ole">
            <p:oleObj spid="_x0000_s834579" name="Equation" r:id="rId10" imgW="152268" imgH="203024" progId="">
              <p:embed/>
            </p:oleObj>
          </a:graphicData>
        </a:graphic>
      </p:graphicFrame>
      <p:graphicFrame>
        <p:nvGraphicFramePr>
          <p:cNvPr id="834580" name="Object 20"/>
          <p:cNvGraphicFramePr>
            <a:graphicFrameLocks noChangeAspect="1"/>
          </p:cNvGraphicFramePr>
          <p:nvPr/>
        </p:nvGraphicFramePr>
        <p:xfrm>
          <a:off x="5940425" y="1844675"/>
          <a:ext cx="430213" cy="552450"/>
        </p:xfrm>
        <a:graphic>
          <a:graphicData uri="http://schemas.openxmlformats.org/presentationml/2006/ole">
            <p:oleObj spid="_x0000_s834580" name="Equation" r:id="rId11" imgW="177646" imgH="228402" progId="">
              <p:embed/>
            </p:oleObj>
          </a:graphicData>
        </a:graphic>
      </p:graphicFrame>
      <p:graphicFrame>
        <p:nvGraphicFramePr>
          <p:cNvPr id="834581" name="Object 21"/>
          <p:cNvGraphicFramePr>
            <a:graphicFrameLocks noChangeAspect="1"/>
          </p:cNvGraphicFramePr>
          <p:nvPr/>
        </p:nvGraphicFramePr>
        <p:xfrm>
          <a:off x="6659563" y="1844675"/>
          <a:ext cx="460375" cy="552450"/>
        </p:xfrm>
        <a:graphic>
          <a:graphicData uri="http://schemas.openxmlformats.org/presentationml/2006/ole">
            <p:oleObj spid="_x0000_s834581" name="Equation" r:id="rId12" imgW="190500" imgH="228600" progId="">
              <p:embed/>
            </p:oleObj>
          </a:graphicData>
        </a:graphic>
      </p:graphicFrame>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4566"/>
                                        </p:tgtEl>
                                        <p:attrNameLst>
                                          <p:attrName>style.visibility</p:attrName>
                                        </p:attrNameLst>
                                      </p:cBhvr>
                                      <p:to>
                                        <p:strVal val="visible"/>
                                      </p:to>
                                    </p:set>
                                    <p:animEffect transition="in" filter="blinds(horizontal)">
                                      <p:cBhvr>
                                        <p:cTn id="7" dur="500"/>
                                        <p:tgtEl>
                                          <p:spTgt spid="8345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34567"/>
                                        </p:tgtEl>
                                        <p:attrNameLst>
                                          <p:attrName>style.visibility</p:attrName>
                                        </p:attrNameLst>
                                      </p:cBhvr>
                                      <p:to>
                                        <p:strVal val="visible"/>
                                      </p:to>
                                    </p:set>
                                    <p:animEffect transition="in" filter="blinds(horizontal)">
                                      <p:cBhvr>
                                        <p:cTn id="12" dur="500"/>
                                        <p:tgtEl>
                                          <p:spTgt spid="83456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34568"/>
                                        </p:tgtEl>
                                        <p:attrNameLst>
                                          <p:attrName>style.visibility</p:attrName>
                                        </p:attrNameLst>
                                      </p:cBhvr>
                                      <p:to>
                                        <p:strVal val="visible"/>
                                      </p:to>
                                    </p:set>
                                    <p:anim calcmode="lin" valueType="num">
                                      <p:cBhvr additive="base">
                                        <p:cTn id="17" dur="500" fill="hold"/>
                                        <p:tgtEl>
                                          <p:spTgt spid="834568"/>
                                        </p:tgtEl>
                                        <p:attrNameLst>
                                          <p:attrName>ppt_x</p:attrName>
                                        </p:attrNameLst>
                                      </p:cBhvr>
                                      <p:tavLst>
                                        <p:tav tm="0">
                                          <p:val>
                                            <p:strVal val="#ppt_x"/>
                                          </p:val>
                                        </p:tav>
                                        <p:tav tm="100000">
                                          <p:val>
                                            <p:strVal val="#ppt_x"/>
                                          </p:val>
                                        </p:tav>
                                      </p:tavLst>
                                    </p:anim>
                                    <p:anim calcmode="lin" valueType="num">
                                      <p:cBhvr additive="base">
                                        <p:cTn id="18" dur="500" fill="hold"/>
                                        <p:tgtEl>
                                          <p:spTgt spid="8345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6" name="Rectangle 3"/>
          <p:cNvSpPr>
            <a:spLocks noChangeArrowheads="1"/>
          </p:cNvSpPr>
          <p:nvPr/>
        </p:nvSpPr>
        <p:spPr bwMode="auto">
          <a:xfrm>
            <a:off x="357188" y="1571625"/>
            <a:ext cx="7929562" cy="1235075"/>
          </a:xfrm>
          <a:prstGeom prst="rect">
            <a:avLst/>
          </a:prstGeom>
          <a:noFill/>
          <a:ln w="9525">
            <a:noFill/>
            <a:miter lim="800000"/>
            <a:headEnd/>
            <a:tailEnd/>
          </a:ln>
        </p:spPr>
        <p:txBody>
          <a:bodyPr>
            <a:spAutoFit/>
          </a:bodyPr>
          <a:lstStyle/>
          <a:p>
            <a:pPr>
              <a:lnSpc>
                <a:spcPct val="125000"/>
              </a:lnSpc>
              <a:spcBef>
                <a:spcPts val="600"/>
              </a:spcBef>
              <a:buClr>
                <a:srgbClr val="FF3300"/>
              </a:buClr>
              <a:buSzPct val="90000"/>
              <a:buFont typeface="Wingdings" pitchFamily="2" charset="2"/>
              <a:buChar char="Ø"/>
            </a:pPr>
            <a:r>
              <a:rPr kumimoji="0" lang="zh-CN" altLang="en-US" b="1">
                <a:latin typeface="微软雅黑"/>
                <a:ea typeface="楷体_GB2312" pitchFamily="49" charset="-122"/>
                <a:cs typeface="微软雅黑"/>
              </a:rPr>
              <a:t>能描述</a:t>
            </a:r>
            <a:r>
              <a:rPr kumimoji="0" lang="zh-CN" altLang="en-US" b="1">
                <a:solidFill>
                  <a:srgbClr val="FF3300"/>
                </a:solidFill>
                <a:latin typeface="微软雅黑"/>
                <a:ea typeface="楷体_GB2312" pitchFamily="49" charset="-122"/>
                <a:cs typeface="微软雅黑"/>
              </a:rPr>
              <a:t>同态核</a:t>
            </a:r>
            <a:r>
              <a:rPr kumimoji="0" lang="zh-CN" altLang="en-US" b="1">
                <a:latin typeface="微软雅黑"/>
                <a:ea typeface="楷体_GB2312" pitchFamily="49" charset="-122"/>
                <a:cs typeface="微软雅黑"/>
              </a:rPr>
              <a:t>概念</a:t>
            </a:r>
          </a:p>
          <a:p>
            <a:pPr>
              <a:lnSpc>
                <a:spcPct val="125000"/>
              </a:lnSpc>
              <a:spcBef>
                <a:spcPts val="600"/>
              </a:spcBef>
              <a:buClr>
                <a:srgbClr val="FF3300"/>
              </a:buClr>
              <a:buSzPct val="90000"/>
              <a:buFont typeface="Wingdings" pitchFamily="2" charset="2"/>
              <a:buChar char="Ø"/>
            </a:pPr>
            <a:r>
              <a:rPr kumimoji="0" lang="zh-CN" altLang="en-US" b="1">
                <a:latin typeface="微软雅黑"/>
                <a:ea typeface="楷体_GB2312" pitchFamily="49" charset="-122"/>
                <a:cs typeface="微软雅黑"/>
              </a:rPr>
              <a:t>能理解</a:t>
            </a:r>
            <a:r>
              <a:rPr kumimoji="0" lang="zh-CN" altLang="en-US" b="1">
                <a:solidFill>
                  <a:srgbClr val="FF3300"/>
                </a:solidFill>
                <a:latin typeface="微软雅黑"/>
                <a:ea typeface="楷体_GB2312" pitchFamily="49" charset="-122"/>
                <a:cs typeface="微软雅黑"/>
              </a:rPr>
              <a:t>同态基本定理</a:t>
            </a:r>
            <a:endParaRPr kumimoji="0" lang="zh-CN" altLang="en-US" b="1">
              <a:solidFill>
                <a:srgbClr val="FF3300"/>
              </a:solidFill>
              <a:latin typeface="宋体" charset="-122"/>
              <a:ea typeface="楷体_GB2312" pitchFamily="49" charset="-122"/>
              <a:cs typeface="微软雅黑"/>
            </a:endParaRPr>
          </a:p>
        </p:txBody>
      </p:sp>
      <p:sp>
        <p:nvSpPr>
          <p:cNvPr id="836617" name="Rectangle 86"/>
          <p:cNvSpPr>
            <a:spLocks noChangeArrowheads="1"/>
          </p:cNvSpPr>
          <p:nvPr/>
        </p:nvSpPr>
        <p:spPr bwMode="auto">
          <a:xfrm>
            <a:off x="214313" y="0"/>
            <a:ext cx="7488237" cy="850900"/>
          </a:xfrm>
          <a:prstGeom prst="rect">
            <a:avLst/>
          </a:prstGeom>
          <a:noFill/>
          <a:ln w="9525">
            <a:noFill/>
            <a:miter lim="800000"/>
            <a:headEnd/>
            <a:tailEnd/>
          </a:ln>
        </p:spPr>
        <p:txBody>
          <a:bodyPr anchor="ctr"/>
          <a:lstStyle/>
          <a:p>
            <a:r>
              <a:rPr kumimoji="0" lang="en-US" altLang="zh-CN" sz="3200" b="1">
                <a:solidFill>
                  <a:schemeClr val="bg1"/>
                </a:solidFill>
              </a:rPr>
              <a:t>1.4.2 </a:t>
            </a:r>
            <a:r>
              <a:rPr kumimoji="0" lang="zh-CN" altLang="en-US" sz="3200" b="1">
                <a:solidFill>
                  <a:schemeClr val="bg1"/>
                </a:solidFill>
                <a:latin typeface="黑体" pitchFamily="2" charset="-122"/>
                <a:ea typeface="黑体" pitchFamily="2" charset="-122"/>
              </a:rPr>
              <a:t>学习目标</a:t>
            </a:r>
          </a:p>
        </p:txBody>
      </p:sp>
      <p:sp>
        <p:nvSpPr>
          <p:cNvPr id="12" name="灯片编号占位符 11"/>
          <p:cNvSpPr txBox="1">
            <a:spLocks noGrp="1"/>
          </p:cNvSpPr>
          <p:nvPr/>
        </p:nvSpPr>
        <p:spPr>
          <a:xfrm>
            <a:off x="8215313" y="6429375"/>
            <a:ext cx="928687" cy="428625"/>
          </a:xfrm>
          <a:prstGeom prst="rect">
            <a:avLst/>
          </a:prstGeom>
          <a:noFill/>
        </p:spPr>
        <p:txBody>
          <a:bodyPr/>
          <a:lstStyle/>
          <a:p>
            <a:pPr>
              <a:defRPr/>
            </a:pPr>
            <a:fld id="{BB9C187F-3C5C-4C06-B3F3-A16A7D10F0C7}" type="slidenum">
              <a:rPr lang="en-US" altLang="zh-CN" sz="1800">
                <a:solidFill>
                  <a:schemeClr val="bg1">
                    <a:lumMod val="50000"/>
                  </a:schemeClr>
                </a:solidFill>
                <a:ea typeface="宋体" pitchFamily="2" charset="-122"/>
              </a:rPr>
              <a:pPr>
                <a:defRPr/>
              </a:pPr>
              <a:t>95</a:t>
            </a:fld>
            <a:endParaRPr lang="en-US" altLang="zh-CN" sz="1800" dirty="0">
              <a:solidFill>
                <a:schemeClr val="bg1">
                  <a:lumMod val="50000"/>
                </a:schemeClr>
              </a:solidFill>
              <a:ea typeface="宋体" pitchFamily="2" charset="-122"/>
            </a:endParaRPr>
          </a:p>
        </p:txBody>
      </p:sp>
      <p:sp>
        <p:nvSpPr>
          <p:cNvPr id="705556" name="内容占位符 2"/>
          <p:cNvSpPr txBox="1">
            <a:spLocks/>
          </p:cNvSpPr>
          <p:nvPr/>
        </p:nvSpPr>
        <p:spPr bwMode="auto">
          <a:xfrm>
            <a:off x="900113" y="3141663"/>
            <a:ext cx="6015037" cy="568325"/>
          </a:xfrm>
          <a:prstGeom prst="rect">
            <a:avLst/>
          </a:prstGeom>
          <a:noFill/>
          <a:ln w="9525">
            <a:noFill/>
            <a:miter lim="800000"/>
            <a:headEnd/>
            <a:tailEnd/>
          </a:ln>
        </p:spPr>
        <p:txBody>
          <a:bodyPr/>
          <a:lstStyle/>
          <a:p>
            <a:pPr marL="447675" indent="-447675" eaLnBrk="0" latinLnBrk="1" hangingPunct="0">
              <a:spcBef>
                <a:spcPts val="1800"/>
              </a:spcBef>
              <a:buClr>
                <a:srgbClr val="0033CC"/>
              </a:buClr>
              <a:buFont typeface="Wingdings" pitchFamily="2" charset="2"/>
              <a:buChar char="ü"/>
            </a:pPr>
            <a:r>
              <a:rPr lang="zh-CN" altLang="en-US" b="1">
                <a:latin typeface="楷体_GB2312" pitchFamily="49" charset="-122"/>
                <a:ea typeface="楷体_GB2312" pitchFamily="49" charset="-122"/>
              </a:rPr>
              <a:t>任何群到商群存在一个满同态。</a:t>
            </a:r>
            <a:endParaRPr lang="zh-CN" altLang="en-US" sz="3200" b="1">
              <a:solidFill>
                <a:srgbClr val="333399"/>
              </a:solidFill>
              <a:latin typeface="楷体_GB2312" pitchFamily="49" charset="-122"/>
              <a:ea typeface="楷体_GB2312" pitchFamily="49" charset="-122"/>
            </a:endParaRPr>
          </a:p>
        </p:txBody>
      </p:sp>
      <p:grpSp>
        <p:nvGrpSpPr>
          <p:cNvPr id="2" name="Group 8"/>
          <p:cNvGrpSpPr>
            <a:grpSpLocks/>
          </p:cNvGrpSpPr>
          <p:nvPr/>
        </p:nvGrpSpPr>
        <p:grpSpPr bwMode="auto">
          <a:xfrm>
            <a:off x="2195513" y="3789363"/>
            <a:ext cx="2160587" cy="854075"/>
            <a:chOff x="1383" y="2387"/>
            <a:chExt cx="1361" cy="538"/>
          </a:xfrm>
        </p:grpSpPr>
        <p:graphicFrame>
          <p:nvGraphicFramePr>
            <p:cNvPr id="836614" name="Object 6"/>
            <p:cNvGraphicFramePr>
              <a:graphicFrameLocks noChangeAspect="1"/>
            </p:cNvGraphicFramePr>
            <p:nvPr/>
          </p:nvGraphicFramePr>
          <p:xfrm>
            <a:off x="1383" y="2387"/>
            <a:ext cx="1361" cy="306"/>
          </p:xfrm>
          <a:graphic>
            <a:graphicData uri="http://schemas.openxmlformats.org/presentationml/2006/ole">
              <p:oleObj spid="_x0000_s836614" name="公式" r:id="rId4" imgW="901440" imgH="203040" progId="Equation.3">
                <p:embed/>
              </p:oleObj>
            </a:graphicData>
          </a:graphic>
        </p:graphicFrame>
        <p:graphicFrame>
          <p:nvGraphicFramePr>
            <p:cNvPr id="836615" name="Object 7"/>
            <p:cNvGraphicFramePr>
              <a:graphicFrameLocks noChangeAspect="1"/>
            </p:cNvGraphicFramePr>
            <p:nvPr/>
          </p:nvGraphicFramePr>
          <p:xfrm>
            <a:off x="1701" y="2659"/>
            <a:ext cx="817" cy="266"/>
          </p:xfrm>
          <a:graphic>
            <a:graphicData uri="http://schemas.openxmlformats.org/presentationml/2006/ole">
              <p:oleObj spid="_x0000_s836615" name="公式" r:id="rId5" imgW="545760" imgH="177480" progId="Equation.3">
                <p:embed/>
              </p:oleObj>
            </a:graphicData>
          </a:graphic>
        </p:graphicFrame>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5556"/>
                                        </p:tgtEl>
                                        <p:attrNameLst>
                                          <p:attrName>style.visibility</p:attrName>
                                        </p:attrNameLst>
                                      </p:cBhvr>
                                      <p:to>
                                        <p:strVal val="visible"/>
                                      </p:to>
                                    </p:set>
                                    <p:anim calcmode="lin" valueType="num">
                                      <p:cBhvr additive="base">
                                        <p:cTn id="7" dur="500" fill="hold"/>
                                        <p:tgtEl>
                                          <p:spTgt spid="705556"/>
                                        </p:tgtEl>
                                        <p:attrNameLst>
                                          <p:attrName>ppt_x</p:attrName>
                                        </p:attrNameLst>
                                      </p:cBhvr>
                                      <p:tavLst>
                                        <p:tav tm="0">
                                          <p:val>
                                            <p:strVal val="#ppt_x"/>
                                          </p:val>
                                        </p:tav>
                                        <p:tav tm="100000">
                                          <p:val>
                                            <p:strVal val="#ppt_x"/>
                                          </p:val>
                                        </p:tav>
                                      </p:tavLst>
                                    </p:anim>
                                    <p:anim calcmode="lin" valueType="num">
                                      <p:cBhvr additive="base">
                                        <p:cTn id="8" dur="500" fill="hold"/>
                                        <p:tgtEl>
                                          <p:spTgt spid="7055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5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2"/>
          <p:cNvSpPr txBox="1">
            <a:spLocks noGrp="1"/>
          </p:cNvSpPr>
          <p:nvPr/>
        </p:nvSpPr>
        <p:spPr>
          <a:xfrm>
            <a:off x="8215313" y="6429375"/>
            <a:ext cx="928687" cy="428625"/>
          </a:xfrm>
          <a:prstGeom prst="rect">
            <a:avLst/>
          </a:prstGeom>
          <a:noFill/>
        </p:spPr>
        <p:txBody>
          <a:bodyPr/>
          <a:lstStyle/>
          <a:p>
            <a:pPr>
              <a:defRPr/>
            </a:pPr>
            <a:fld id="{91469187-3F3C-42E5-A6A8-25A361B9C1D0}" type="slidenum">
              <a:rPr lang="en-US" altLang="zh-CN" sz="2000">
                <a:solidFill>
                  <a:schemeClr val="bg1">
                    <a:lumMod val="50000"/>
                  </a:schemeClr>
                </a:solidFill>
                <a:ea typeface="宋体" pitchFamily="2" charset="-122"/>
              </a:rPr>
              <a:pPr>
                <a:defRPr/>
              </a:pPr>
              <a:t>96</a:t>
            </a:fld>
            <a:endParaRPr lang="en-US" altLang="zh-CN" sz="2000">
              <a:solidFill>
                <a:schemeClr val="bg1">
                  <a:lumMod val="50000"/>
                </a:schemeClr>
              </a:solidFill>
              <a:ea typeface="宋体" pitchFamily="2" charset="-122"/>
            </a:endParaRPr>
          </a:p>
        </p:txBody>
      </p:sp>
      <p:sp>
        <p:nvSpPr>
          <p:cNvPr id="711687" name="内容占位符 2"/>
          <p:cNvSpPr>
            <a:spLocks noGrp="1"/>
          </p:cNvSpPr>
          <p:nvPr>
            <p:ph idx="4294967295"/>
          </p:nvPr>
        </p:nvSpPr>
        <p:spPr>
          <a:xfrm>
            <a:off x="428625" y="1125538"/>
            <a:ext cx="7343775" cy="1582737"/>
          </a:xfrm>
        </p:spPr>
        <p:txBody>
          <a:bodyPr/>
          <a:lstStyle/>
          <a:p>
            <a:pPr>
              <a:buFont typeface="Wingdings" pitchFamily="2" charset="2"/>
              <a:buNone/>
            </a:pPr>
            <a:r>
              <a:rPr lang="zh-CN" altLang="en-US" sz="2800" b="1" smtClean="0">
                <a:solidFill>
                  <a:srgbClr val="C00000"/>
                </a:solidFill>
                <a:latin typeface="楷体_GB2312" pitchFamily="49" charset="-122"/>
                <a:ea typeface="楷体_GB2312" pitchFamily="49" charset="-122"/>
                <a:cs typeface="Times New Roman" pitchFamily="18" charset="0"/>
              </a:rPr>
              <a:t>定义</a:t>
            </a:r>
            <a:r>
              <a:rPr lang="en-US" altLang="zh-CN" sz="2800" b="1" smtClean="0">
                <a:solidFill>
                  <a:srgbClr val="C00000"/>
                </a:solidFill>
                <a:latin typeface="楷体_GB2312" pitchFamily="49" charset="-122"/>
                <a:ea typeface="楷体_GB2312" pitchFamily="49" charset="-122"/>
                <a:cs typeface="Times New Roman" pitchFamily="18" charset="0"/>
              </a:rPr>
              <a:t>1.21 </a:t>
            </a:r>
            <a:r>
              <a:rPr lang="zh-CN" altLang="en-US" sz="2800" b="1" smtClean="0">
                <a:solidFill>
                  <a:schemeClr val="tx1"/>
                </a:solidFill>
                <a:latin typeface="楷体_GB2312" pitchFamily="49" charset="-122"/>
                <a:ea typeface="楷体_GB2312" pitchFamily="49" charset="-122"/>
                <a:cs typeface="Times New Roman" pitchFamily="18" charset="0"/>
              </a:rPr>
              <a:t>设</a:t>
            </a:r>
            <a:r>
              <a:rPr lang="en-US" altLang="zh-CN" sz="2800" i="1" smtClean="0">
                <a:solidFill>
                  <a:schemeClr val="tx1"/>
                </a:solidFill>
                <a:latin typeface="楷体_GB2312" pitchFamily="49" charset="-122"/>
                <a:ea typeface="楷体_GB2312" pitchFamily="49" charset="-122"/>
                <a:cs typeface="Times New Roman" pitchFamily="18" charset="0"/>
              </a:rPr>
              <a:t>f</a:t>
            </a:r>
            <a:r>
              <a:rPr lang="zh-CN" altLang="en-US" sz="2800" b="1" smtClean="0">
                <a:solidFill>
                  <a:schemeClr val="tx1"/>
                </a:solidFill>
                <a:latin typeface="楷体_GB2312" pitchFamily="49" charset="-122"/>
                <a:ea typeface="楷体_GB2312" pitchFamily="49" charset="-122"/>
                <a:cs typeface="Times New Roman" pitchFamily="18" charset="0"/>
              </a:rPr>
              <a:t>是从</a:t>
            </a:r>
            <a:r>
              <a:rPr lang="en-US" altLang="zh-CN" sz="2800" i="1" smtClean="0">
                <a:solidFill>
                  <a:schemeClr val="tx1"/>
                </a:solidFill>
                <a:latin typeface="楷体_GB2312" pitchFamily="49" charset="-122"/>
                <a:ea typeface="楷体_GB2312" pitchFamily="49" charset="-122"/>
                <a:cs typeface="Times New Roman" pitchFamily="18" charset="0"/>
              </a:rPr>
              <a:t>G</a:t>
            </a:r>
            <a:r>
              <a:rPr lang="zh-CN" altLang="en-US" sz="2800" b="1" smtClean="0">
                <a:solidFill>
                  <a:schemeClr val="tx1"/>
                </a:solidFill>
                <a:latin typeface="楷体_GB2312" pitchFamily="49" charset="-122"/>
                <a:ea typeface="楷体_GB2312" pitchFamily="49" charset="-122"/>
                <a:cs typeface="Times New Roman" pitchFamily="18" charset="0"/>
              </a:rPr>
              <a:t>到</a:t>
            </a:r>
            <a:r>
              <a:rPr lang="en-US" altLang="zh-CN" sz="2800" i="1" smtClean="0">
                <a:solidFill>
                  <a:schemeClr val="tx1"/>
                </a:solidFill>
                <a:latin typeface="楷体_GB2312" pitchFamily="49" charset="-122"/>
                <a:ea typeface="楷体_GB2312" pitchFamily="49" charset="-122"/>
                <a:cs typeface="Times New Roman" pitchFamily="18" charset="0"/>
              </a:rPr>
              <a:t>H</a:t>
            </a:r>
            <a:r>
              <a:rPr lang="zh-CN" altLang="en-US" sz="2800" b="1" smtClean="0">
                <a:solidFill>
                  <a:schemeClr val="tx1"/>
                </a:solidFill>
                <a:latin typeface="楷体_GB2312" pitchFamily="49" charset="-122"/>
                <a:ea typeface="楷体_GB2312" pitchFamily="49" charset="-122"/>
                <a:cs typeface="Times New Roman" pitchFamily="18" charset="0"/>
              </a:rPr>
              <a:t>的群同态，定义：</a:t>
            </a:r>
          </a:p>
          <a:p>
            <a:pPr>
              <a:buFont typeface="Wingdings" pitchFamily="2" charset="2"/>
              <a:buNone/>
            </a:pPr>
            <a:endParaRPr lang="zh-CN" altLang="en-US" sz="2800" b="1" smtClean="0">
              <a:solidFill>
                <a:schemeClr val="tx1"/>
              </a:solidFill>
              <a:latin typeface="楷体_GB2312" pitchFamily="49" charset="-122"/>
              <a:ea typeface="楷体_GB2312" pitchFamily="49" charset="-122"/>
              <a:cs typeface="Times New Roman" pitchFamily="18" charset="0"/>
            </a:endParaRPr>
          </a:p>
          <a:p>
            <a:pPr>
              <a:buFont typeface="Wingdings" pitchFamily="2" charset="2"/>
              <a:buNone/>
            </a:pPr>
            <a:r>
              <a:rPr lang="zh-CN" altLang="en-US" sz="2800" b="1" smtClean="0">
                <a:solidFill>
                  <a:schemeClr val="tx1"/>
                </a:solidFill>
                <a:latin typeface="楷体_GB2312" pitchFamily="49" charset="-122"/>
                <a:ea typeface="楷体_GB2312" pitchFamily="49" charset="-122"/>
                <a:cs typeface="Times New Roman" pitchFamily="18" charset="0"/>
              </a:rPr>
              <a:t>则称    为</a:t>
            </a:r>
            <a:r>
              <a:rPr lang="en-US" altLang="zh-CN" sz="2800" i="1" smtClean="0">
                <a:solidFill>
                  <a:schemeClr val="tx1"/>
                </a:solidFill>
                <a:latin typeface="楷体_GB2312" pitchFamily="49" charset="-122"/>
                <a:ea typeface="楷体_GB2312" pitchFamily="49" charset="-122"/>
                <a:cs typeface="Times New Roman" pitchFamily="18" charset="0"/>
              </a:rPr>
              <a:t>f </a:t>
            </a:r>
            <a:r>
              <a:rPr lang="zh-CN" altLang="en-US" sz="2800" b="1" smtClean="0">
                <a:solidFill>
                  <a:schemeClr val="tx1"/>
                </a:solidFill>
                <a:latin typeface="楷体_GB2312" pitchFamily="49" charset="-122"/>
                <a:ea typeface="楷体_GB2312" pitchFamily="49" charset="-122"/>
                <a:cs typeface="Times New Roman" pitchFamily="18" charset="0"/>
              </a:rPr>
              <a:t>的</a:t>
            </a:r>
            <a:r>
              <a:rPr lang="zh-CN" altLang="en-US" sz="2800" b="1" smtClean="0">
                <a:solidFill>
                  <a:srgbClr val="FF0000"/>
                </a:solidFill>
                <a:latin typeface="楷体_GB2312" pitchFamily="49" charset="-122"/>
                <a:ea typeface="楷体_GB2312" pitchFamily="49" charset="-122"/>
                <a:cs typeface="Times New Roman" pitchFamily="18" charset="0"/>
              </a:rPr>
              <a:t>同态核</a:t>
            </a:r>
            <a:r>
              <a:rPr lang="zh-CN" altLang="en-US" sz="2800" b="1" smtClean="0">
                <a:solidFill>
                  <a:schemeClr val="tx1"/>
                </a:solidFill>
                <a:latin typeface="楷体_GB2312" pitchFamily="49" charset="-122"/>
                <a:ea typeface="楷体_GB2312" pitchFamily="49" charset="-122"/>
                <a:cs typeface="Times New Roman" pitchFamily="18" charset="0"/>
              </a:rPr>
              <a:t>。</a:t>
            </a:r>
            <a:endParaRPr lang="en-US" altLang="zh-CN" b="1" smtClean="0">
              <a:latin typeface="楷体_GB2312" pitchFamily="49" charset="-122"/>
              <a:ea typeface="楷体_GB2312" pitchFamily="49" charset="-122"/>
              <a:cs typeface="Times New Roman" pitchFamily="18" charset="0"/>
            </a:endParaRPr>
          </a:p>
        </p:txBody>
      </p:sp>
      <p:graphicFrame>
        <p:nvGraphicFramePr>
          <p:cNvPr id="711684" name="Object 4"/>
          <p:cNvGraphicFramePr>
            <a:graphicFrameLocks noChangeAspect="1"/>
          </p:cNvGraphicFramePr>
          <p:nvPr/>
        </p:nvGraphicFramePr>
        <p:xfrm>
          <a:off x="2797175" y="1700213"/>
          <a:ext cx="3094038" cy="488950"/>
        </p:xfrm>
        <a:graphic>
          <a:graphicData uri="http://schemas.openxmlformats.org/presentationml/2006/ole">
            <p:oleObj spid="_x0000_s711684" name="Equation" r:id="rId4" imgW="1282700" imgH="203200" progId="">
              <p:embed/>
            </p:oleObj>
          </a:graphicData>
        </a:graphic>
      </p:graphicFrame>
      <p:graphicFrame>
        <p:nvGraphicFramePr>
          <p:cNvPr id="711685" name="Object 5"/>
          <p:cNvGraphicFramePr>
            <a:graphicFrameLocks noChangeAspect="1"/>
          </p:cNvGraphicFramePr>
          <p:nvPr/>
        </p:nvGraphicFramePr>
        <p:xfrm>
          <a:off x="1214438" y="2205038"/>
          <a:ext cx="765175" cy="488950"/>
        </p:xfrm>
        <a:graphic>
          <a:graphicData uri="http://schemas.openxmlformats.org/presentationml/2006/ole">
            <p:oleObj spid="_x0000_s711685" name="Equation" r:id="rId5" imgW="317225" imgH="203024" progId="">
              <p:embed/>
            </p:oleObj>
          </a:graphicData>
        </a:graphic>
      </p:graphicFrame>
      <p:sp>
        <p:nvSpPr>
          <p:cNvPr id="711688" name="Rectangle 86"/>
          <p:cNvSpPr>
            <a:spLocks noChangeArrowheads="1"/>
          </p:cNvSpPr>
          <p:nvPr/>
        </p:nvSpPr>
        <p:spPr bwMode="auto">
          <a:xfrm>
            <a:off x="214313" y="0"/>
            <a:ext cx="8929687" cy="850900"/>
          </a:xfrm>
          <a:prstGeom prst="rect">
            <a:avLst/>
          </a:prstGeom>
          <a:noFill/>
          <a:ln w="9525">
            <a:noFill/>
            <a:miter lim="800000"/>
            <a:headEnd/>
            <a:tailEnd/>
          </a:ln>
        </p:spPr>
        <p:txBody>
          <a:bodyPr anchor="ctr"/>
          <a:lstStyle/>
          <a:p>
            <a:r>
              <a:rPr kumimoji="0" lang="en-US" altLang="zh-CN" sz="3200" b="1">
                <a:solidFill>
                  <a:schemeClr val="bg1"/>
                </a:solidFill>
                <a:latin typeface="黑体" pitchFamily="2" charset="-122"/>
                <a:ea typeface="黑体" pitchFamily="2" charset="-122"/>
              </a:rPr>
              <a:t>1.4.2 </a:t>
            </a:r>
            <a:r>
              <a:rPr kumimoji="0" lang="zh-CN" altLang="en-US" sz="3200" b="1">
                <a:solidFill>
                  <a:schemeClr val="bg1"/>
                </a:solidFill>
                <a:latin typeface="黑体" pitchFamily="2" charset="-122"/>
                <a:ea typeface="黑体" pitchFamily="2" charset="-122"/>
              </a:rPr>
              <a:t>群的同态与同构</a:t>
            </a:r>
            <a:r>
              <a:rPr kumimoji="0" lang="en-US" altLang="zh-CN" sz="3200" b="1">
                <a:solidFill>
                  <a:schemeClr val="bg1"/>
                </a:solidFill>
                <a:latin typeface="黑体" pitchFamily="2" charset="-122"/>
                <a:ea typeface="黑体" pitchFamily="2" charset="-122"/>
              </a:rPr>
              <a:t>-</a:t>
            </a:r>
            <a:r>
              <a:rPr kumimoji="0" lang="zh-CN" altLang="en-US" b="1">
                <a:solidFill>
                  <a:schemeClr val="bg1"/>
                </a:solidFill>
                <a:latin typeface="黑体" pitchFamily="2" charset="-122"/>
                <a:ea typeface="黑体" pitchFamily="2" charset="-122"/>
              </a:rPr>
              <a:t>同态核</a:t>
            </a:r>
          </a:p>
        </p:txBody>
      </p:sp>
      <p:sp>
        <p:nvSpPr>
          <p:cNvPr id="8" name="圆角矩形 7"/>
          <p:cNvSpPr/>
          <p:nvPr/>
        </p:nvSpPr>
        <p:spPr>
          <a:xfrm>
            <a:off x="715963" y="2849563"/>
            <a:ext cx="7239000" cy="579437"/>
          </a:xfrm>
          <a:prstGeom prst="round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711690" name="Rectangle 23"/>
          <p:cNvSpPr>
            <a:spLocks noChangeArrowheads="1"/>
          </p:cNvSpPr>
          <p:nvPr/>
        </p:nvSpPr>
        <p:spPr bwMode="auto">
          <a:xfrm>
            <a:off x="827088" y="2752725"/>
            <a:ext cx="7097712" cy="604838"/>
          </a:xfrm>
          <a:prstGeom prst="rect">
            <a:avLst/>
          </a:prstGeom>
          <a:noFill/>
          <a:ln w="9525" algn="ctr">
            <a:noFill/>
            <a:miter lim="800000"/>
            <a:headEnd/>
            <a:tailEnd/>
          </a:ln>
        </p:spPr>
        <p:txBody>
          <a:bodyPr anchor="ctr">
            <a:spAutoFit/>
          </a:bodyPr>
          <a:lstStyle/>
          <a:p>
            <a:pPr>
              <a:lnSpc>
                <a:spcPct val="120000"/>
              </a:lnSpc>
            </a:pPr>
            <a:r>
              <a:rPr lang="zh-CN" altLang="en-US" b="1">
                <a:latin typeface="楷体_GB2312" pitchFamily="49" charset="-122"/>
                <a:ea typeface="楷体_GB2312" pitchFamily="49" charset="-122"/>
              </a:rPr>
              <a:t>问：求前面例</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例</a:t>
            </a:r>
            <a:r>
              <a:rPr lang="en-US" altLang="zh-CN" b="1">
                <a:latin typeface="楷体_GB2312" pitchFamily="49" charset="-122"/>
                <a:ea typeface="楷体_GB2312" pitchFamily="49" charset="-122"/>
              </a:rPr>
              <a:t>2 ,</a:t>
            </a:r>
            <a:r>
              <a:rPr lang="zh-CN" altLang="en-US" b="1">
                <a:latin typeface="楷体_GB2312" pitchFamily="49" charset="-122"/>
                <a:ea typeface="楷体_GB2312" pitchFamily="49" charset="-122"/>
              </a:rPr>
              <a:t>例</a:t>
            </a:r>
            <a:r>
              <a:rPr lang="en-US" altLang="zh-CN" b="1">
                <a:latin typeface="楷体_GB2312" pitchFamily="49" charset="-122"/>
                <a:ea typeface="楷体_GB2312" pitchFamily="49" charset="-122"/>
              </a:rPr>
              <a:t>3</a:t>
            </a:r>
            <a:r>
              <a:rPr lang="zh-CN" altLang="en-US" b="1">
                <a:latin typeface="楷体_GB2312" pitchFamily="49" charset="-122"/>
                <a:ea typeface="楷体_GB2312" pitchFamily="49" charset="-122"/>
              </a:rPr>
              <a:t>的</a:t>
            </a:r>
            <a:r>
              <a:rPr lang="zh-CN" altLang="en-US" b="1">
                <a:solidFill>
                  <a:srgbClr val="FF0000"/>
                </a:solidFill>
                <a:latin typeface="楷体_GB2312" pitchFamily="49" charset="-122"/>
                <a:ea typeface="楷体_GB2312" pitchFamily="49" charset="-122"/>
              </a:rPr>
              <a:t>同态核</a:t>
            </a:r>
            <a:r>
              <a:rPr lang="zh-CN" altLang="en-US" b="1">
                <a:latin typeface="楷体_GB2312" pitchFamily="49" charset="-122"/>
                <a:ea typeface="楷体_GB2312" pitchFamily="49" charset="-122"/>
              </a:rPr>
              <a:t>，</a:t>
            </a:r>
            <a:r>
              <a:rPr lang="zh-CN" altLang="en-US" b="1">
                <a:solidFill>
                  <a:srgbClr val="0033CC"/>
                </a:solidFill>
                <a:latin typeface="楷体_GB2312" pitchFamily="49" charset="-122"/>
                <a:ea typeface="楷体_GB2312" pitchFamily="49" charset="-122"/>
              </a:rPr>
              <a:t>像集</a:t>
            </a:r>
            <a:r>
              <a:rPr lang="zh-CN" altLang="en-US" b="1">
                <a:latin typeface="楷体_GB2312" pitchFamily="49" charset="-122"/>
                <a:ea typeface="楷体_GB2312" pitchFamily="49" charset="-122"/>
              </a:rPr>
              <a:t>？</a:t>
            </a:r>
          </a:p>
        </p:txBody>
      </p:sp>
      <p:sp>
        <p:nvSpPr>
          <p:cNvPr id="711692" name="Rectangle 12"/>
          <p:cNvSpPr>
            <a:spLocks noChangeArrowheads="1"/>
          </p:cNvSpPr>
          <p:nvPr/>
        </p:nvSpPr>
        <p:spPr bwMode="auto">
          <a:xfrm>
            <a:off x="557213" y="5848350"/>
            <a:ext cx="8047037" cy="604838"/>
          </a:xfrm>
          <a:prstGeom prst="rect">
            <a:avLst/>
          </a:prstGeom>
          <a:noFill/>
          <a:ln w="9525">
            <a:noFill/>
            <a:miter lim="800000"/>
            <a:headEnd/>
            <a:tailEnd/>
          </a:ln>
        </p:spPr>
        <p:txBody>
          <a:bodyPr wrap="none">
            <a:spAutoFit/>
          </a:bodyPr>
          <a:lstStyle/>
          <a:p>
            <a:pPr>
              <a:lnSpc>
                <a:spcPct val="120000"/>
              </a:lnSpc>
            </a:pPr>
            <a:r>
              <a:rPr lang="zh-CN" altLang="en-US" b="1">
                <a:solidFill>
                  <a:srgbClr val="FF0000"/>
                </a:solidFill>
                <a:latin typeface="楷体_GB2312" pitchFamily="49" charset="-122"/>
                <a:ea typeface="楷体_GB2312" pitchFamily="49" charset="-122"/>
              </a:rPr>
              <a:t>同态核与</a:t>
            </a:r>
            <a:r>
              <a:rPr lang="en-US" altLang="zh-CN" b="1">
                <a:solidFill>
                  <a:srgbClr val="FF0000"/>
                </a:solidFill>
                <a:latin typeface="楷体_GB2312" pitchFamily="49" charset="-122"/>
                <a:ea typeface="楷体_GB2312" pitchFamily="49" charset="-122"/>
              </a:rPr>
              <a:t>G</a:t>
            </a:r>
            <a:r>
              <a:rPr lang="zh-CN" altLang="en-US" b="1">
                <a:solidFill>
                  <a:srgbClr val="FF0000"/>
                </a:solidFill>
                <a:latin typeface="楷体_GB2312" pitchFamily="49" charset="-122"/>
                <a:ea typeface="楷体_GB2312" pitchFamily="49" charset="-122"/>
              </a:rPr>
              <a:t>有什么关系</a:t>
            </a:r>
            <a:r>
              <a:rPr lang="zh-CN" altLang="en-US" b="1">
                <a:latin typeface="楷体_GB2312" pitchFamily="49" charset="-122"/>
                <a:ea typeface="楷体_GB2312" pitchFamily="49" charset="-122"/>
              </a:rPr>
              <a:t>？像集</a:t>
            </a:r>
            <a:r>
              <a:rPr lang="en-US" altLang="zh-CN" b="1">
                <a:solidFill>
                  <a:srgbClr val="0033CC"/>
                </a:solidFill>
                <a:latin typeface="楷体_GB2312" pitchFamily="49" charset="-122"/>
                <a:ea typeface="楷体_GB2312" pitchFamily="49" charset="-122"/>
              </a:rPr>
              <a:t>F(G)</a:t>
            </a:r>
            <a:r>
              <a:rPr lang="zh-CN" altLang="en-US" b="1">
                <a:solidFill>
                  <a:srgbClr val="0033CC"/>
                </a:solidFill>
                <a:latin typeface="楷体_GB2312" pitchFamily="49" charset="-122"/>
                <a:ea typeface="楷体_GB2312" pitchFamily="49" charset="-122"/>
              </a:rPr>
              <a:t>与</a:t>
            </a:r>
            <a:r>
              <a:rPr lang="en-US" altLang="zh-CN" b="1">
                <a:solidFill>
                  <a:srgbClr val="0033CC"/>
                </a:solidFill>
                <a:latin typeface="楷体_GB2312" pitchFamily="49" charset="-122"/>
                <a:ea typeface="楷体_GB2312" pitchFamily="49" charset="-122"/>
              </a:rPr>
              <a:t>H</a:t>
            </a:r>
            <a:r>
              <a:rPr lang="zh-CN" altLang="en-US" b="1">
                <a:solidFill>
                  <a:srgbClr val="0033CC"/>
                </a:solidFill>
                <a:latin typeface="楷体_GB2312" pitchFamily="49" charset="-122"/>
                <a:ea typeface="楷体_GB2312" pitchFamily="49" charset="-122"/>
              </a:rPr>
              <a:t>有什么关系</a:t>
            </a:r>
            <a:r>
              <a:rPr lang="zh-CN" altLang="en-US" b="1">
                <a:latin typeface="楷体_GB2312" pitchFamily="49" charset="-122"/>
                <a:ea typeface="楷体_GB2312" pitchFamily="49" charset="-122"/>
              </a:rPr>
              <a:t>？</a:t>
            </a:r>
          </a:p>
        </p:txBody>
      </p:sp>
      <p:sp>
        <p:nvSpPr>
          <p:cNvPr id="711693" name="Rectangle 3"/>
          <p:cNvSpPr txBox="1">
            <a:spLocks noChangeArrowheads="1"/>
          </p:cNvSpPr>
          <p:nvPr/>
        </p:nvSpPr>
        <p:spPr bwMode="auto">
          <a:xfrm>
            <a:off x="608013" y="3517900"/>
            <a:ext cx="8212137" cy="1998663"/>
          </a:xfrm>
          <a:prstGeom prst="rect">
            <a:avLst/>
          </a:prstGeom>
          <a:solidFill>
            <a:schemeClr val="bg1"/>
          </a:solidFill>
          <a:ln w="9525">
            <a:noFill/>
            <a:miter lim="800000"/>
            <a:headEnd/>
            <a:tailEnd/>
          </a:ln>
        </p:spPr>
        <p:txBody>
          <a:bodyPr/>
          <a:lstStyle/>
          <a:p>
            <a:pPr marL="447675" indent="-447675" eaLnBrk="0" latinLnBrk="1" hangingPunct="0">
              <a:lnSpc>
                <a:spcPct val="120000"/>
              </a:lnSpc>
              <a:buClr>
                <a:srgbClr val="000099"/>
              </a:buClr>
              <a:buFont typeface="Wingdings" pitchFamily="2" charset="2"/>
              <a:buNone/>
            </a:pPr>
            <a:r>
              <a:rPr lang="zh-CN" altLang="en-US" b="1">
                <a:latin typeface="楷体_GB2312" pitchFamily="49" charset="-122"/>
                <a:ea typeface="楷体_GB2312" pitchFamily="49" charset="-122"/>
                <a:cs typeface="Times New Roman" pitchFamily="18" charset="0"/>
              </a:rPr>
              <a:t>例</a:t>
            </a:r>
            <a:r>
              <a:rPr lang="en-US" altLang="zh-CN" b="1">
                <a:latin typeface="楷体_GB2312" pitchFamily="49" charset="-122"/>
                <a:ea typeface="楷体_GB2312" pitchFamily="49" charset="-122"/>
                <a:cs typeface="Times New Roman" pitchFamily="18" charset="0"/>
              </a:rPr>
              <a:t>1</a:t>
            </a:r>
            <a:r>
              <a:rPr lang="zh-CN" altLang="en-US" b="1">
                <a:latin typeface="楷体_GB2312" pitchFamily="49" charset="-122"/>
                <a:ea typeface="楷体_GB2312" pitchFamily="49" charset="-122"/>
                <a:cs typeface="Times New Roman" pitchFamily="18" charset="0"/>
              </a:rPr>
              <a:t>　</a:t>
            </a:r>
            <a:r>
              <a:rPr lang="en-US" altLang="zh-CN" b="1">
                <a:solidFill>
                  <a:srgbClr val="000000"/>
                </a:solidFill>
                <a:latin typeface="楷体_GB2312" pitchFamily="49" charset="-122"/>
                <a:ea typeface="楷体_GB2312" pitchFamily="49" charset="-122"/>
                <a:cs typeface="Times New Roman" pitchFamily="18" charset="0"/>
              </a:rPr>
              <a:t>F(x)=x mod n </a:t>
            </a:r>
            <a:r>
              <a:rPr lang="zh-CN" altLang="en-US" b="1">
                <a:solidFill>
                  <a:srgbClr val="000000"/>
                </a:solidFill>
                <a:latin typeface="楷体_GB2312" pitchFamily="49" charset="-122"/>
                <a:ea typeface="楷体_GB2312" pitchFamily="49" charset="-122"/>
                <a:cs typeface="Times New Roman" pitchFamily="18" charset="0"/>
              </a:rPr>
              <a:t>是</a:t>
            </a:r>
            <a:r>
              <a:rPr lang="en-US" altLang="zh-CN" b="1">
                <a:solidFill>
                  <a:srgbClr val="000000"/>
                </a:solidFill>
                <a:latin typeface="楷体_GB2312" pitchFamily="49" charset="-122"/>
                <a:ea typeface="楷体_GB2312" pitchFamily="49" charset="-122"/>
                <a:cs typeface="Times New Roman" pitchFamily="18" charset="0"/>
              </a:rPr>
              <a:t>(Z,+)</a:t>
            </a:r>
            <a:r>
              <a:rPr lang="zh-CN" altLang="en-US" b="1">
                <a:solidFill>
                  <a:srgbClr val="000000"/>
                </a:solidFill>
                <a:latin typeface="楷体_GB2312" pitchFamily="49" charset="-122"/>
                <a:ea typeface="楷体_GB2312" pitchFamily="49" charset="-122"/>
                <a:cs typeface="Times New Roman" pitchFamily="18" charset="0"/>
              </a:rPr>
              <a:t>到</a:t>
            </a:r>
            <a:r>
              <a:rPr lang="en-US" altLang="zh-CN" b="1">
                <a:solidFill>
                  <a:srgbClr val="000000"/>
                </a:solidFill>
                <a:latin typeface="楷体_GB2312" pitchFamily="49" charset="-122"/>
                <a:ea typeface="楷体_GB2312" pitchFamily="49" charset="-122"/>
                <a:cs typeface="Times New Roman" pitchFamily="18" charset="0"/>
              </a:rPr>
              <a:t>(Z</a:t>
            </a:r>
            <a:r>
              <a:rPr lang="en-US" altLang="zh-CN" b="1" baseline="-25000">
                <a:solidFill>
                  <a:srgbClr val="000000"/>
                </a:solidFill>
                <a:latin typeface="楷体_GB2312" pitchFamily="49" charset="-122"/>
                <a:ea typeface="楷体_GB2312" pitchFamily="49" charset="-122"/>
                <a:cs typeface="Times New Roman" pitchFamily="18" charset="0"/>
              </a:rPr>
              <a:t>n</a:t>
            </a:r>
            <a:r>
              <a:rPr lang="en-US" altLang="zh-CN" b="1">
                <a:solidFill>
                  <a:srgbClr val="000000"/>
                </a:solidFill>
                <a:latin typeface="楷体_GB2312" pitchFamily="49" charset="-122"/>
                <a:ea typeface="楷体_GB2312" pitchFamily="49" charset="-122"/>
                <a:cs typeface="Times New Roman" pitchFamily="18" charset="0"/>
              </a:rPr>
              <a:t> ,⊕)</a:t>
            </a:r>
            <a:r>
              <a:rPr lang="zh-CN" altLang="en-US" b="1">
                <a:solidFill>
                  <a:srgbClr val="000000"/>
                </a:solidFill>
                <a:latin typeface="楷体_GB2312" pitchFamily="49" charset="-122"/>
                <a:ea typeface="楷体_GB2312" pitchFamily="49" charset="-122"/>
                <a:cs typeface="Times New Roman" pitchFamily="18" charset="0"/>
              </a:rPr>
              <a:t>的</a:t>
            </a:r>
            <a:r>
              <a:rPr lang="zh-CN" altLang="en-US" b="1">
                <a:solidFill>
                  <a:srgbClr val="CC0099"/>
                </a:solidFill>
                <a:latin typeface="楷体_GB2312" pitchFamily="49" charset="-122"/>
                <a:ea typeface="楷体_GB2312" pitchFamily="49" charset="-122"/>
                <a:cs typeface="Times New Roman" pitchFamily="18" charset="0"/>
              </a:rPr>
              <a:t>同态映射</a:t>
            </a:r>
            <a:endParaRPr lang="en-US" altLang="zh-CN" b="1">
              <a:solidFill>
                <a:srgbClr val="CC0099"/>
              </a:solidFill>
              <a:latin typeface="楷体_GB2312" pitchFamily="49" charset="-122"/>
              <a:ea typeface="楷体_GB2312" pitchFamily="49" charset="-122"/>
              <a:cs typeface="Times New Roman" pitchFamily="18" charset="0"/>
            </a:endParaRPr>
          </a:p>
          <a:p>
            <a:pPr marL="447675" indent="-447675" eaLnBrk="0" latinLnBrk="1" hangingPunct="0">
              <a:lnSpc>
                <a:spcPct val="120000"/>
              </a:lnSpc>
              <a:buClr>
                <a:srgbClr val="000099"/>
              </a:buClr>
              <a:buFont typeface="Wingdings" pitchFamily="2" charset="2"/>
              <a:buNone/>
            </a:pPr>
            <a:r>
              <a:rPr lang="zh-CN" altLang="en-US" b="1">
                <a:latin typeface="楷体_GB2312" pitchFamily="49" charset="-122"/>
                <a:ea typeface="楷体_GB2312" pitchFamily="49" charset="-122"/>
                <a:cs typeface="Times New Roman" pitchFamily="18" charset="0"/>
              </a:rPr>
              <a:t>例</a:t>
            </a:r>
            <a:r>
              <a:rPr lang="en-US" altLang="zh-CN" b="1">
                <a:latin typeface="楷体_GB2312" pitchFamily="49" charset="-122"/>
                <a:ea typeface="楷体_GB2312" pitchFamily="49" charset="-122"/>
                <a:cs typeface="Times New Roman" pitchFamily="18" charset="0"/>
              </a:rPr>
              <a:t>2  F(x)=4x</a:t>
            </a:r>
            <a:r>
              <a:rPr lang="zh-CN" altLang="en-US" b="1">
                <a:latin typeface="楷体_GB2312" pitchFamily="49" charset="-122"/>
                <a:ea typeface="楷体_GB2312" pitchFamily="49" charset="-122"/>
                <a:cs typeface="Times New Roman" pitchFamily="18" charset="0"/>
              </a:rPr>
              <a:t>是</a:t>
            </a:r>
            <a:r>
              <a:rPr lang="en-US" altLang="zh-CN" b="1">
                <a:solidFill>
                  <a:srgbClr val="000000"/>
                </a:solidFill>
                <a:latin typeface="楷体_GB2312" pitchFamily="49" charset="-122"/>
                <a:ea typeface="楷体_GB2312" pitchFamily="49" charset="-122"/>
                <a:cs typeface="Times New Roman" pitchFamily="18" charset="0"/>
              </a:rPr>
              <a:t>(Z,+)</a:t>
            </a:r>
            <a:r>
              <a:rPr lang="zh-CN" altLang="en-US" b="1">
                <a:latin typeface="楷体_GB2312" pitchFamily="49" charset="-122"/>
                <a:ea typeface="楷体_GB2312" pitchFamily="49" charset="-122"/>
                <a:cs typeface="Times New Roman" pitchFamily="18" charset="0"/>
              </a:rPr>
              <a:t>和偶数加法群</a:t>
            </a:r>
            <a:r>
              <a:rPr lang="en-US" altLang="zh-CN" b="1" i="1">
                <a:latin typeface="楷体_GB2312" pitchFamily="49" charset="-122"/>
                <a:ea typeface="楷体_GB2312" pitchFamily="49" charset="-122"/>
                <a:cs typeface="Times New Roman" pitchFamily="18" charset="0"/>
              </a:rPr>
              <a:t>E</a:t>
            </a:r>
            <a:r>
              <a:rPr lang="zh-CN" altLang="en-US" b="1">
                <a:solidFill>
                  <a:srgbClr val="000000"/>
                </a:solidFill>
                <a:latin typeface="楷体_GB2312" pitchFamily="49" charset="-122"/>
                <a:ea typeface="楷体_GB2312" pitchFamily="49" charset="-122"/>
                <a:cs typeface="Times New Roman" pitchFamily="18" charset="0"/>
              </a:rPr>
              <a:t>的</a:t>
            </a:r>
            <a:r>
              <a:rPr lang="zh-CN" altLang="en-US" b="1">
                <a:solidFill>
                  <a:srgbClr val="CC0099"/>
                </a:solidFill>
                <a:latin typeface="楷体_GB2312" pitchFamily="49" charset="-122"/>
                <a:ea typeface="楷体_GB2312" pitchFamily="49" charset="-122"/>
                <a:cs typeface="Times New Roman" pitchFamily="18" charset="0"/>
              </a:rPr>
              <a:t>同态映射</a:t>
            </a:r>
            <a:endParaRPr lang="en-US" altLang="zh-CN" b="1">
              <a:solidFill>
                <a:srgbClr val="CC0099"/>
              </a:solidFill>
              <a:latin typeface="楷体_GB2312" pitchFamily="49" charset="-122"/>
              <a:ea typeface="楷体_GB2312" pitchFamily="49" charset="-122"/>
              <a:cs typeface="Times New Roman" pitchFamily="18" charset="0"/>
            </a:endParaRPr>
          </a:p>
          <a:p>
            <a:pPr marL="447675" indent="-447675" eaLnBrk="0" latinLnBrk="1" hangingPunct="0">
              <a:lnSpc>
                <a:spcPct val="120000"/>
              </a:lnSpc>
              <a:buClr>
                <a:srgbClr val="000099"/>
              </a:buClr>
              <a:buFont typeface="Wingdings" pitchFamily="2" charset="2"/>
              <a:buNone/>
            </a:pPr>
            <a:r>
              <a:rPr lang="zh-CN" altLang="en-US" b="1">
                <a:latin typeface="楷体_GB2312" pitchFamily="49" charset="-122"/>
                <a:ea typeface="楷体_GB2312" pitchFamily="49" charset="-122"/>
                <a:cs typeface="Times New Roman" pitchFamily="18" charset="0"/>
              </a:rPr>
              <a:t>例</a:t>
            </a:r>
            <a:r>
              <a:rPr lang="en-US" altLang="zh-CN" b="1">
                <a:latin typeface="楷体_GB2312" pitchFamily="49" charset="-122"/>
                <a:ea typeface="楷体_GB2312" pitchFamily="49" charset="-122"/>
                <a:cs typeface="Times New Roman" pitchFamily="18" charset="0"/>
              </a:rPr>
              <a:t>3  </a:t>
            </a:r>
            <a:r>
              <a:rPr lang="zh-CN" altLang="en-US" b="1">
                <a:latin typeface="楷体_GB2312" pitchFamily="49" charset="-122"/>
                <a:ea typeface="楷体_GB2312" pitchFamily="49" charset="-122"/>
                <a:cs typeface="Times New Roman" pitchFamily="18" charset="0"/>
              </a:rPr>
              <a:t>把群</a:t>
            </a:r>
            <a:r>
              <a:rPr lang="en-US" altLang="zh-CN" b="1">
                <a:latin typeface="楷体_GB2312" pitchFamily="49" charset="-122"/>
                <a:ea typeface="楷体_GB2312" pitchFamily="49" charset="-122"/>
                <a:cs typeface="Times New Roman" pitchFamily="18" charset="0"/>
              </a:rPr>
              <a:t>G</a:t>
            </a:r>
            <a:r>
              <a:rPr lang="zh-CN" altLang="en-US" b="1">
                <a:latin typeface="楷体_GB2312" pitchFamily="49" charset="-122"/>
                <a:ea typeface="楷体_GB2312" pitchFamily="49" charset="-122"/>
                <a:cs typeface="Times New Roman" pitchFamily="18" charset="0"/>
              </a:rPr>
              <a:t>所有元素映射成为群</a:t>
            </a:r>
            <a:r>
              <a:rPr lang="en-US" altLang="zh-CN" b="1">
                <a:latin typeface="楷体_GB2312" pitchFamily="49" charset="-122"/>
                <a:ea typeface="楷体_GB2312" pitchFamily="49" charset="-122"/>
                <a:cs typeface="Times New Roman" pitchFamily="18" charset="0"/>
              </a:rPr>
              <a:t>H</a:t>
            </a:r>
            <a:r>
              <a:rPr lang="zh-CN" altLang="en-US" b="1">
                <a:latin typeface="楷体_GB2312" pitchFamily="49" charset="-122"/>
                <a:ea typeface="楷体_GB2312" pitchFamily="49" charset="-122"/>
                <a:cs typeface="Times New Roman" pitchFamily="18" charset="0"/>
              </a:rPr>
              <a:t>单位元的映射也</a:t>
            </a:r>
            <a:endParaRPr lang="en-US" altLang="zh-CN" b="1">
              <a:latin typeface="楷体_GB2312" pitchFamily="49" charset="-122"/>
              <a:ea typeface="楷体_GB2312" pitchFamily="49" charset="-122"/>
              <a:cs typeface="Times New Roman" pitchFamily="18" charset="0"/>
            </a:endParaRPr>
          </a:p>
          <a:p>
            <a:pPr marL="447675" indent="-447675" eaLnBrk="0" latinLnBrk="1" hangingPunct="0">
              <a:lnSpc>
                <a:spcPct val="120000"/>
              </a:lnSpc>
              <a:buClr>
                <a:srgbClr val="000099"/>
              </a:buClr>
              <a:buFont typeface="Wingdings" pitchFamily="2" charset="2"/>
              <a:buNone/>
            </a:pPr>
            <a:r>
              <a:rPr lang="zh-CN" altLang="en-US" b="1">
                <a:latin typeface="楷体_GB2312" pitchFamily="49" charset="-122"/>
                <a:ea typeface="楷体_GB2312" pitchFamily="49" charset="-122"/>
                <a:cs typeface="Times New Roman" pitchFamily="18" charset="0"/>
              </a:rPr>
              <a:t>     为</a:t>
            </a:r>
            <a:r>
              <a:rPr lang="zh-CN" altLang="en-US" b="1">
                <a:solidFill>
                  <a:srgbClr val="CC0099"/>
                </a:solidFill>
                <a:latin typeface="楷体_GB2312" pitchFamily="49" charset="-122"/>
                <a:ea typeface="楷体_GB2312" pitchFamily="49" charset="-122"/>
                <a:cs typeface="Times New Roman" pitchFamily="18" charset="0"/>
              </a:rPr>
              <a:t>同态映射</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1693"/>
                                        </p:tgtEl>
                                        <p:attrNameLst>
                                          <p:attrName>style.visibility</p:attrName>
                                        </p:attrNameLst>
                                      </p:cBhvr>
                                      <p:to>
                                        <p:strVal val="visible"/>
                                      </p:to>
                                    </p:set>
                                    <p:animEffect transition="in" filter="blinds(horizontal)">
                                      <p:cBhvr>
                                        <p:cTn id="7" dur="500"/>
                                        <p:tgtEl>
                                          <p:spTgt spid="71169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11692"/>
                                        </p:tgtEl>
                                        <p:attrNameLst>
                                          <p:attrName>style.visibility</p:attrName>
                                        </p:attrNameLst>
                                      </p:cBhvr>
                                      <p:to>
                                        <p:strVal val="visible"/>
                                      </p:to>
                                    </p:set>
                                    <p:anim calcmode="lin" valueType="num">
                                      <p:cBhvr additive="base">
                                        <p:cTn id="12" dur="500" fill="hold"/>
                                        <p:tgtEl>
                                          <p:spTgt spid="711692"/>
                                        </p:tgtEl>
                                        <p:attrNameLst>
                                          <p:attrName>ppt_x</p:attrName>
                                        </p:attrNameLst>
                                      </p:cBhvr>
                                      <p:tavLst>
                                        <p:tav tm="0">
                                          <p:val>
                                            <p:strVal val="#ppt_x"/>
                                          </p:val>
                                        </p:tav>
                                        <p:tav tm="100000">
                                          <p:val>
                                            <p:strVal val="#ppt_x"/>
                                          </p:val>
                                        </p:tav>
                                      </p:tavLst>
                                    </p:anim>
                                    <p:anim calcmode="lin" valueType="num">
                                      <p:cBhvr additive="base">
                                        <p:cTn id="13" dur="500" fill="hold"/>
                                        <p:tgtEl>
                                          <p:spTgt spid="7116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92" grpId="0"/>
      <p:bldP spid="711693"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2"/>
          <p:cNvSpPr txBox="1">
            <a:spLocks noGrp="1"/>
          </p:cNvSpPr>
          <p:nvPr/>
        </p:nvSpPr>
        <p:spPr>
          <a:xfrm>
            <a:off x="8215313" y="6429375"/>
            <a:ext cx="928687" cy="428625"/>
          </a:xfrm>
          <a:prstGeom prst="rect">
            <a:avLst/>
          </a:prstGeom>
          <a:noFill/>
        </p:spPr>
        <p:txBody>
          <a:bodyPr/>
          <a:lstStyle/>
          <a:p>
            <a:pPr>
              <a:defRPr/>
            </a:pPr>
            <a:fld id="{99753844-D1A2-46F1-9A51-ACF8915A2577}" type="slidenum">
              <a:rPr lang="en-US" altLang="zh-CN" sz="2000">
                <a:solidFill>
                  <a:schemeClr val="bg1">
                    <a:lumMod val="50000"/>
                  </a:schemeClr>
                </a:solidFill>
                <a:ea typeface="宋体" pitchFamily="2" charset="-122"/>
              </a:rPr>
              <a:pPr>
                <a:defRPr/>
              </a:pPr>
              <a:t>97</a:t>
            </a:fld>
            <a:endParaRPr lang="en-US" altLang="zh-CN" sz="2000">
              <a:solidFill>
                <a:schemeClr val="bg1">
                  <a:lumMod val="50000"/>
                </a:schemeClr>
              </a:solidFill>
              <a:ea typeface="宋体" pitchFamily="2" charset="-122"/>
            </a:endParaRPr>
          </a:p>
        </p:txBody>
      </p:sp>
      <p:sp>
        <p:nvSpPr>
          <p:cNvPr id="713746" name="Rectangle 3"/>
          <p:cNvSpPr txBox="1">
            <a:spLocks noChangeArrowheads="1"/>
          </p:cNvSpPr>
          <p:nvPr/>
        </p:nvSpPr>
        <p:spPr bwMode="auto">
          <a:xfrm>
            <a:off x="539750" y="1196975"/>
            <a:ext cx="6408738" cy="515938"/>
          </a:xfrm>
          <a:prstGeom prst="rect">
            <a:avLst/>
          </a:prstGeom>
          <a:noFill/>
          <a:ln w="9525">
            <a:noFill/>
            <a:miter lim="800000"/>
            <a:headEnd/>
            <a:tailEnd/>
          </a:ln>
        </p:spPr>
        <p:txBody>
          <a:bodyPr/>
          <a:lstStyle/>
          <a:p>
            <a:r>
              <a:rPr kumimoji="0" lang="zh-CN" altLang="en-US" b="1">
                <a:solidFill>
                  <a:srgbClr val="C00000"/>
                </a:solidFill>
                <a:latin typeface="楷体_GB2312" pitchFamily="49" charset="-122"/>
                <a:ea typeface="楷体_GB2312" pitchFamily="49" charset="-122"/>
              </a:rPr>
              <a:t>定理</a:t>
            </a:r>
            <a:r>
              <a:rPr lang="en-US" altLang="zh-CN" b="1">
                <a:solidFill>
                  <a:srgbClr val="C00000"/>
                </a:solidFill>
                <a:latin typeface="楷体_GB2312" pitchFamily="49" charset="-122"/>
                <a:ea typeface="楷体_GB2312" pitchFamily="49" charset="-122"/>
                <a:cs typeface="Times New Roman" pitchFamily="18" charset="0"/>
              </a:rPr>
              <a:t>1.22  </a:t>
            </a:r>
            <a:r>
              <a:rPr lang="zh-CN" altLang="en-US" b="1">
                <a:latin typeface="楷体_GB2312" pitchFamily="49" charset="-122"/>
                <a:ea typeface="楷体_GB2312" pitchFamily="49" charset="-122"/>
              </a:rPr>
              <a:t>设</a:t>
            </a:r>
            <a:r>
              <a:rPr lang="en-US" altLang="zh-CN" i="1">
                <a:latin typeface="楷体_GB2312" pitchFamily="49" charset="-122"/>
                <a:ea typeface="楷体_GB2312" pitchFamily="49" charset="-122"/>
              </a:rPr>
              <a:t>f</a:t>
            </a:r>
            <a:r>
              <a:rPr lang="zh-CN" altLang="en-US" b="1">
                <a:latin typeface="楷体_GB2312" pitchFamily="49" charset="-122"/>
                <a:ea typeface="楷体_GB2312" pitchFamily="49" charset="-122"/>
              </a:rPr>
              <a:t>是从</a:t>
            </a:r>
            <a:r>
              <a:rPr lang="en-US" altLang="zh-CN" i="1">
                <a:latin typeface="楷体_GB2312" pitchFamily="49" charset="-122"/>
                <a:ea typeface="楷体_GB2312" pitchFamily="49" charset="-122"/>
              </a:rPr>
              <a:t>G</a:t>
            </a:r>
            <a:r>
              <a:rPr lang="zh-CN" altLang="en-US" b="1">
                <a:latin typeface="楷体_GB2312" pitchFamily="49" charset="-122"/>
                <a:ea typeface="楷体_GB2312" pitchFamily="49" charset="-122"/>
              </a:rPr>
              <a:t>到</a:t>
            </a:r>
            <a:r>
              <a:rPr lang="en-US" altLang="zh-CN" i="1">
                <a:latin typeface="楷体_GB2312" pitchFamily="49" charset="-122"/>
                <a:ea typeface="楷体_GB2312" pitchFamily="49" charset="-122"/>
              </a:rPr>
              <a:t>H</a:t>
            </a:r>
            <a:r>
              <a:rPr lang="zh-CN" altLang="en-US" b="1">
                <a:latin typeface="楷体_GB2312" pitchFamily="49" charset="-122"/>
                <a:ea typeface="楷体_GB2312" pitchFamily="49" charset="-122"/>
              </a:rPr>
              <a:t>的</a:t>
            </a:r>
            <a:r>
              <a:rPr lang="zh-CN" altLang="en-US" b="1">
                <a:solidFill>
                  <a:srgbClr val="FF0000"/>
                </a:solidFill>
                <a:latin typeface="楷体_GB2312" pitchFamily="49" charset="-122"/>
                <a:ea typeface="楷体_GB2312" pitchFamily="49" charset="-122"/>
              </a:rPr>
              <a:t>群同态</a:t>
            </a:r>
            <a:r>
              <a:rPr lang="zh-CN" altLang="en-US" b="1">
                <a:latin typeface="楷体_GB2312" pitchFamily="49" charset="-122"/>
                <a:ea typeface="楷体_GB2312" pitchFamily="49" charset="-122"/>
              </a:rPr>
              <a:t>，则：</a:t>
            </a:r>
            <a:endParaRPr lang="en-US" altLang="zh-CN" b="1">
              <a:latin typeface="楷体_GB2312" pitchFamily="49" charset="-122"/>
              <a:ea typeface="楷体_GB2312" pitchFamily="49" charset="-122"/>
            </a:endParaRPr>
          </a:p>
        </p:txBody>
      </p:sp>
      <p:sp>
        <p:nvSpPr>
          <p:cNvPr id="713747" name="Rectangle 86"/>
          <p:cNvSpPr>
            <a:spLocks noChangeArrowheads="1"/>
          </p:cNvSpPr>
          <p:nvPr/>
        </p:nvSpPr>
        <p:spPr bwMode="auto">
          <a:xfrm>
            <a:off x="214313" y="0"/>
            <a:ext cx="8929687" cy="850900"/>
          </a:xfrm>
          <a:prstGeom prst="rect">
            <a:avLst/>
          </a:prstGeom>
          <a:noFill/>
          <a:ln w="9525">
            <a:noFill/>
            <a:miter lim="800000"/>
            <a:headEnd/>
            <a:tailEnd/>
          </a:ln>
        </p:spPr>
        <p:txBody>
          <a:bodyPr anchor="ctr"/>
          <a:lstStyle/>
          <a:p>
            <a:r>
              <a:rPr kumimoji="0" lang="en-US" altLang="zh-CN" sz="3200" b="1">
                <a:solidFill>
                  <a:schemeClr val="bg1"/>
                </a:solidFill>
                <a:latin typeface="黑体" pitchFamily="2" charset="-122"/>
                <a:ea typeface="黑体" pitchFamily="2" charset="-122"/>
              </a:rPr>
              <a:t>1.4.2 </a:t>
            </a:r>
            <a:r>
              <a:rPr kumimoji="0" lang="zh-CN" altLang="en-US" sz="3200" b="1">
                <a:solidFill>
                  <a:schemeClr val="bg1"/>
                </a:solidFill>
                <a:latin typeface="黑体" pitchFamily="2" charset="-122"/>
                <a:ea typeface="黑体" pitchFamily="2" charset="-122"/>
              </a:rPr>
              <a:t>群的同态与同构</a:t>
            </a:r>
            <a:r>
              <a:rPr kumimoji="0" lang="en-US" altLang="zh-CN" sz="3200" b="1">
                <a:solidFill>
                  <a:schemeClr val="bg1"/>
                </a:solidFill>
                <a:latin typeface="黑体" pitchFamily="2" charset="-122"/>
                <a:ea typeface="黑体" pitchFamily="2" charset="-122"/>
              </a:rPr>
              <a:t>-</a:t>
            </a:r>
            <a:r>
              <a:rPr kumimoji="0" lang="zh-CN" altLang="en-US" b="1">
                <a:solidFill>
                  <a:schemeClr val="bg1"/>
                </a:solidFill>
                <a:latin typeface="黑体" pitchFamily="2" charset="-122"/>
                <a:ea typeface="黑体" pitchFamily="2" charset="-122"/>
              </a:rPr>
              <a:t>同态核</a:t>
            </a:r>
          </a:p>
        </p:txBody>
      </p:sp>
      <p:sp>
        <p:nvSpPr>
          <p:cNvPr id="713748" name="Rectangle 15"/>
          <p:cNvSpPr>
            <a:spLocks noChangeArrowheads="1"/>
          </p:cNvSpPr>
          <p:nvPr/>
        </p:nvSpPr>
        <p:spPr bwMode="auto">
          <a:xfrm>
            <a:off x="1476375" y="1757363"/>
            <a:ext cx="2460625" cy="519112"/>
          </a:xfrm>
          <a:prstGeom prst="rect">
            <a:avLst/>
          </a:prstGeom>
          <a:noFill/>
          <a:ln w="9525">
            <a:noFill/>
            <a:miter lim="800000"/>
            <a:headEnd/>
            <a:tailEnd/>
          </a:ln>
        </p:spPr>
        <p:txBody>
          <a:bodyPr wrap="none">
            <a:spAutoFit/>
          </a:bodyPr>
          <a:lstStyle/>
          <a:p>
            <a:pPr eaLnBrk="0" latinLnBrk="1" hangingPunct="0">
              <a:spcBef>
                <a:spcPct val="20000"/>
              </a:spcBef>
              <a:buClr>
                <a:srgbClr val="000099"/>
              </a:buClr>
              <a:buFont typeface="Wingdings" pitchFamily="2" charset="2"/>
              <a:buNone/>
            </a:pPr>
            <a:r>
              <a:rPr lang="zh-CN" altLang="en-US" b="1">
                <a:solidFill>
                  <a:srgbClr val="0033CC"/>
                </a:solidFill>
              </a:rPr>
              <a:t>（</a:t>
            </a:r>
            <a:r>
              <a:rPr lang="en-US" altLang="zh-CN" b="1">
                <a:solidFill>
                  <a:srgbClr val="0033CC"/>
                </a:solidFill>
              </a:rPr>
              <a:t>1</a:t>
            </a:r>
            <a:r>
              <a:rPr lang="zh-CN" altLang="en-US" b="1">
                <a:solidFill>
                  <a:srgbClr val="0033CC"/>
                </a:solidFill>
              </a:rPr>
              <a:t>）</a:t>
            </a:r>
            <a:r>
              <a:rPr lang="en-US" altLang="zh-CN" b="1">
                <a:solidFill>
                  <a:srgbClr val="0033CC"/>
                </a:solidFill>
              </a:rPr>
              <a:t>Ker(</a:t>
            </a:r>
            <a:r>
              <a:rPr lang="en-US" altLang="zh-CN" b="1" i="1">
                <a:solidFill>
                  <a:srgbClr val="0033CC"/>
                </a:solidFill>
              </a:rPr>
              <a:t>f</a:t>
            </a:r>
            <a:r>
              <a:rPr lang="en-US" altLang="zh-CN" b="1">
                <a:solidFill>
                  <a:srgbClr val="0033CC"/>
                </a:solidFill>
              </a:rPr>
              <a:t>)⊲</a:t>
            </a:r>
            <a:r>
              <a:rPr lang="en-US" altLang="zh-CN" b="1" i="1">
                <a:solidFill>
                  <a:srgbClr val="0033CC"/>
                </a:solidFill>
              </a:rPr>
              <a:t>G</a:t>
            </a:r>
            <a:endParaRPr lang="zh-CN" altLang="en-US" b="1" i="1">
              <a:solidFill>
                <a:srgbClr val="0033CC"/>
              </a:solidFill>
            </a:endParaRPr>
          </a:p>
        </p:txBody>
      </p:sp>
      <p:graphicFrame>
        <p:nvGraphicFramePr>
          <p:cNvPr id="713744" name="Object 16"/>
          <p:cNvGraphicFramePr>
            <a:graphicFrameLocks noChangeAspect="1"/>
          </p:cNvGraphicFramePr>
          <p:nvPr/>
        </p:nvGraphicFramePr>
        <p:xfrm>
          <a:off x="1692275" y="2347913"/>
          <a:ext cx="3240088" cy="517525"/>
        </p:xfrm>
        <a:graphic>
          <a:graphicData uri="http://schemas.openxmlformats.org/presentationml/2006/ole">
            <p:oleObj spid="_x0000_s713744" name="公式" r:id="rId4" imgW="1346040" imgH="215640" progId="Equation.3">
              <p:embed/>
            </p:oleObj>
          </a:graphicData>
        </a:graphic>
      </p:graphicFrame>
      <p:sp>
        <p:nvSpPr>
          <p:cNvPr id="713751" name="Rectangle 4"/>
          <p:cNvSpPr>
            <a:spLocks noRot="1" noChangeArrowheads="1"/>
          </p:cNvSpPr>
          <p:nvPr/>
        </p:nvSpPr>
        <p:spPr bwMode="auto">
          <a:xfrm>
            <a:off x="611188" y="2852738"/>
            <a:ext cx="7200900" cy="3095625"/>
          </a:xfrm>
          <a:prstGeom prst="rect">
            <a:avLst/>
          </a:prstGeom>
          <a:noFill/>
          <a:ln w="9525">
            <a:noFill/>
            <a:miter lim="800000"/>
            <a:headEnd/>
            <a:tailEnd/>
          </a:ln>
        </p:spPr>
        <p:txBody>
          <a:bodyPr/>
          <a:lstStyle/>
          <a:p>
            <a:pPr marL="447675" indent="-447675" eaLnBrk="0" latinLnBrk="1" hangingPunct="0">
              <a:lnSpc>
                <a:spcPct val="120000"/>
              </a:lnSpc>
              <a:spcBef>
                <a:spcPct val="10000"/>
              </a:spcBef>
              <a:buClr>
                <a:srgbClr val="000099"/>
              </a:buClr>
              <a:buFont typeface="Wingdings" pitchFamily="2" charset="2"/>
              <a:buNone/>
            </a:pPr>
            <a:r>
              <a:rPr lang="zh-CN" altLang="en-US" b="1">
                <a:solidFill>
                  <a:srgbClr val="FF0000"/>
                </a:solidFill>
                <a:latin typeface="楷体_GB2312" pitchFamily="49" charset="-122"/>
                <a:ea typeface="楷体_GB2312" pitchFamily="49" charset="-122"/>
              </a:rPr>
              <a:t>证明</a:t>
            </a:r>
            <a:r>
              <a:rPr lang="zh-CN" altLang="en-US">
                <a:solidFill>
                  <a:srgbClr val="333399"/>
                </a:solidFill>
                <a:latin typeface="楷体_GB2312" pitchFamily="49" charset="-122"/>
                <a:ea typeface="楷体_GB2312" pitchFamily="49" charset="-122"/>
              </a:rPr>
              <a:t>：</a:t>
            </a:r>
          </a:p>
          <a:p>
            <a:pPr marL="447675" indent="-447675" eaLnBrk="0" latinLnBrk="1" hangingPunct="0">
              <a:lnSpc>
                <a:spcPct val="120000"/>
              </a:lnSpc>
              <a:spcBef>
                <a:spcPct val="10000"/>
              </a:spcBef>
              <a:buClr>
                <a:srgbClr val="000099"/>
              </a:buClr>
              <a:buFont typeface="Wingdings" pitchFamily="2" charset="2"/>
              <a:buNone/>
            </a:pPr>
            <a:r>
              <a:rPr lang="en-US" altLang="zh-CN">
                <a:solidFill>
                  <a:srgbClr val="333399"/>
                </a:solidFill>
                <a:latin typeface="楷体_GB2312" pitchFamily="49" charset="-122"/>
                <a:ea typeface="楷体_GB2312" pitchFamily="49" charset="-122"/>
              </a:rPr>
              <a:t> </a:t>
            </a:r>
            <a:r>
              <a:rPr lang="en-US" altLang="zh-CN">
                <a:solidFill>
                  <a:srgbClr val="CC0099"/>
                </a:solidFill>
                <a:latin typeface="楷体_GB2312" pitchFamily="49" charset="-122"/>
                <a:ea typeface="楷体_GB2312" pitchFamily="49" charset="-122"/>
              </a:rPr>
              <a:t>1.</a:t>
            </a:r>
            <a:r>
              <a:rPr lang="en-US" altLang="zh-CN" b="1" i="1">
                <a:solidFill>
                  <a:srgbClr val="CC0099"/>
                </a:solidFill>
                <a:latin typeface="楷体_GB2312" pitchFamily="49" charset="-122"/>
                <a:ea typeface="楷体_GB2312" pitchFamily="49" charset="-122"/>
              </a:rPr>
              <a:t>f</a:t>
            </a:r>
            <a:r>
              <a:rPr lang="zh-CN" altLang="en-US" b="1">
                <a:solidFill>
                  <a:srgbClr val="CC0099"/>
                </a:solidFill>
                <a:latin typeface="楷体_GB2312" pitchFamily="49" charset="-122"/>
                <a:ea typeface="楷体_GB2312" pitchFamily="49" charset="-122"/>
              </a:rPr>
              <a:t>将</a:t>
            </a:r>
            <a:r>
              <a:rPr lang="en-US" altLang="zh-CN" b="1">
                <a:solidFill>
                  <a:srgbClr val="CC0099"/>
                </a:solidFill>
                <a:latin typeface="楷体_GB2312" pitchFamily="49" charset="-122"/>
                <a:ea typeface="楷体_GB2312" pitchFamily="49" charset="-122"/>
              </a:rPr>
              <a:t>G</a:t>
            </a:r>
            <a:r>
              <a:rPr lang="zh-CN" altLang="en-US" b="1">
                <a:solidFill>
                  <a:srgbClr val="CC0099"/>
                </a:solidFill>
                <a:latin typeface="楷体_GB2312" pitchFamily="49" charset="-122"/>
                <a:ea typeface="楷体_GB2312" pitchFamily="49" charset="-122"/>
              </a:rPr>
              <a:t>的单位元映到</a:t>
            </a:r>
            <a:r>
              <a:rPr lang="en-US" altLang="zh-CN" b="1">
                <a:solidFill>
                  <a:srgbClr val="CC0099"/>
                </a:solidFill>
                <a:latin typeface="楷体_GB2312" pitchFamily="49" charset="-122"/>
                <a:ea typeface="楷体_GB2312" pitchFamily="49" charset="-122"/>
              </a:rPr>
              <a:t>H</a:t>
            </a:r>
            <a:r>
              <a:rPr lang="zh-CN" altLang="en-US" b="1">
                <a:solidFill>
                  <a:srgbClr val="CC0099"/>
                </a:solidFill>
                <a:latin typeface="楷体_GB2312" pitchFamily="49" charset="-122"/>
                <a:ea typeface="楷体_GB2312" pitchFamily="49" charset="-122"/>
              </a:rPr>
              <a:t>的单位元</a:t>
            </a:r>
            <a:endParaRPr lang="zh-CN" altLang="en-US">
              <a:solidFill>
                <a:srgbClr val="CC0099"/>
              </a:solidFill>
              <a:latin typeface="楷体_GB2312" pitchFamily="49" charset="-122"/>
              <a:ea typeface="楷体_GB2312" pitchFamily="49" charset="-122"/>
            </a:endParaRPr>
          </a:p>
          <a:p>
            <a:pPr marL="447675" indent="-447675" eaLnBrk="0" latinLnBrk="1" hangingPunct="0">
              <a:lnSpc>
                <a:spcPct val="120000"/>
              </a:lnSpc>
              <a:spcBef>
                <a:spcPct val="10000"/>
              </a:spcBef>
              <a:buClr>
                <a:srgbClr val="000099"/>
              </a:buClr>
              <a:buFont typeface="Wingdings" pitchFamily="2" charset="2"/>
              <a:buNone/>
            </a:pPr>
            <a:r>
              <a:rPr lang="en-US" altLang="zh-CN">
                <a:solidFill>
                  <a:srgbClr val="CC0099"/>
                </a:solidFill>
                <a:latin typeface="楷体_GB2312" pitchFamily="49" charset="-122"/>
                <a:ea typeface="楷体_GB2312" pitchFamily="49" charset="-122"/>
              </a:rPr>
              <a:t> 2.</a:t>
            </a:r>
            <a:r>
              <a:rPr lang="zh-CN" altLang="en-US" b="1">
                <a:solidFill>
                  <a:srgbClr val="CC0099"/>
                </a:solidFill>
                <a:latin typeface="楷体_GB2312" pitchFamily="49" charset="-122"/>
                <a:ea typeface="楷体_GB2312" pitchFamily="49" charset="-122"/>
              </a:rPr>
              <a:t>逆元的像等于像的逆元</a:t>
            </a:r>
            <a:endParaRPr lang="zh-CN" altLang="en-US">
              <a:solidFill>
                <a:srgbClr val="CC0099"/>
              </a:solidFill>
              <a:latin typeface="楷体_GB2312" pitchFamily="49" charset="-122"/>
              <a:ea typeface="楷体_GB2312" pitchFamily="49" charset="-122"/>
            </a:endParaRPr>
          </a:p>
          <a:p>
            <a:pPr marL="447675" indent="-447675" eaLnBrk="0" latinLnBrk="1" hangingPunct="0">
              <a:lnSpc>
                <a:spcPct val="120000"/>
              </a:lnSpc>
              <a:spcBef>
                <a:spcPct val="10000"/>
              </a:spcBef>
              <a:buClr>
                <a:srgbClr val="000099"/>
              </a:buClr>
              <a:buFont typeface="Wingdings" pitchFamily="2" charset="2"/>
              <a:buNone/>
            </a:pPr>
            <a:r>
              <a:rPr lang="en-US" altLang="zh-CN">
                <a:solidFill>
                  <a:srgbClr val="333399"/>
                </a:solidFill>
                <a:latin typeface="楷体_GB2312" pitchFamily="49" charset="-122"/>
                <a:ea typeface="楷体_GB2312" pitchFamily="49" charset="-122"/>
              </a:rPr>
              <a:t> </a:t>
            </a:r>
            <a:r>
              <a:rPr lang="en-US" altLang="zh-CN" b="1">
                <a:solidFill>
                  <a:srgbClr val="0033CC"/>
                </a:solidFill>
                <a:latin typeface="楷体_GB2312" pitchFamily="49" charset="-122"/>
                <a:ea typeface="楷体_GB2312" pitchFamily="49" charset="-122"/>
              </a:rPr>
              <a:t>3.Ker(</a:t>
            </a:r>
            <a:r>
              <a:rPr lang="en-US" altLang="zh-CN" b="1" i="1">
                <a:solidFill>
                  <a:srgbClr val="0033CC"/>
                </a:solidFill>
                <a:latin typeface="楷体_GB2312" pitchFamily="49" charset="-122"/>
                <a:ea typeface="楷体_GB2312" pitchFamily="49" charset="-122"/>
              </a:rPr>
              <a:t>f</a:t>
            </a:r>
            <a:r>
              <a:rPr lang="en-US" altLang="zh-CN" b="1">
                <a:solidFill>
                  <a:srgbClr val="0033CC"/>
                </a:solidFill>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G</a:t>
            </a:r>
            <a:endParaRPr lang="zh-CN" altLang="en-US">
              <a:solidFill>
                <a:srgbClr val="333399"/>
              </a:solidFill>
              <a:latin typeface="楷体_GB2312" pitchFamily="49" charset="-122"/>
              <a:ea typeface="楷体_GB2312" pitchFamily="49" charset="-122"/>
            </a:endParaRPr>
          </a:p>
          <a:p>
            <a:pPr marL="447675" indent="-447675" eaLnBrk="0" latinLnBrk="1" hangingPunct="0">
              <a:lnSpc>
                <a:spcPct val="120000"/>
              </a:lnSpc>
              <a:spcBef>
                <a:spcPct val="10000"/>
              </a:spcBef>
              <a:buClr>
                <a:srgbClr val="000099"/>
              </a:buClr>
              <a:buFont typeface="Wingdings" pitchFamily="2" charset="2"/>
              <a:buNone/>
            </a:pPr>
            <a:r>
              <a:rPr lang="zh-CN" altLang="en-US">
                <a:solidFill>
                  <a:srgbClr val="333399"/>
                </a:solidFill>
                <a:latin typeface="楷体_GB2312" pitchFamily="49" charset="-122"/>
                <a:ea typeface="楷体_GB2312" pitchFamily="49" charset="-122"/>
              </a:rPr>
              <a:t>   </a:t>
            </a:r>
            <a:r>
              <a:rPr lang="zh-CN" altLang="en-US">
                <a:latin typeface="楷体_GB2312" pitchFamily="49" charset="-122"/>
                <a:ea typeface="楷体_GB2312" pitchFamily="49" charset="-122"/>
                <a:cs typeface="Arial Unicode MS"/>
              </a:rPr>
              <a:t>∀</a:t>
            </a:r>
            <a:r>
              <a:rPr lang="en-US" altLang="zh-CN" i="1">
                <a:latin typeface="楷体_GB2312" pitchFamily="49" charset="-122"/>
                <a:ea typeface="楷体_GB2312" pitchFamily="49" charset="-122"/>
                <a:cs typeface="Arial Unicode MS"/>
              </a:rPr>
              <a:t>a</a:t>
            </a:r>
            <a:r>
              <a:rPr lang="en-US" altLang="zh-CN">
                <a:latin typeface="楷体_GB2312" pitchFamily="49" charset="-122"/>
                <a:ea typeface="楷体_GB2312" pitchFamily="49" charset="-122"/>
                <a:cs typeface="Arial Unicode MS"/>
              </a:rPr>
              <a:t>,</a:t>
            </a:r>
            <a:r>
              <a:rPr lang="en-US" altLang="zh-CN" i="1">
                <a:latin typeface="楷体_GB2312" pitchFamily="49" charset="-122"/>
                <a:ea typeface="楷体_GB2312" pitchFamily="49" charset="-122"/>
                <a:cs typeface="Arial Unicode MS"/>
              </a:rPr>
              <a:t>b</a:t>
            </a:r>
            <a:r>
              <a:rPr lang="en-US" altLang="zh-CN">
                <a:latin typeface="楷体_GB2312" pitchFamily="49" charset="-122"/>
                <a:ea typeface="楷体_GB2312" pitchFamily="49" charset="-122"/>
              </a:rPr>
              <a:t>∈Ker(</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ab</a:t>
            </a:r>
            <a:r>
              <a:rPr lang="en-US" altLang="zh-CN" baseline="30000">
                <a:latin typeface="楷体_GB2312" pitchFamily="49" charset="-122"/>
                <a:ea typeface="楷体_GB2312" pitchFamily="49" charset="-122"/>
              </a:rPr>
              <a:t>-1</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a</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b</a:t>
            </a:r>
            <a:r>
              <a:rPr lang="en-US" altLang="zh-CN">
                <a:latin typeface="楷体_GB2312" pitchFamily="49" charset="-122"/>
                <a:ea typeface="楷体_GB2312" pitchFamily="49" charset="-122"/>
              </a:rPr>
              <a:t>)</a:t>
            </a:r>
            <a:r>
              <a:rPr lang="en-US" altLang="zh-CN" baseline="30000">
                <a:latin typeface="楷体_GB2312" pitchFamily="49" charset="-122"/>
                <a:ea typeface="楷体_GB2312" pitchFamily="49" charset="-122"/>
              </a:rPr>
              <a:t>-1</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e</a:t>
            </a:r>
            <a:r>
              <a:rPr lang="en-US" altLang="zh-CN" baseline="-25000">
                <a:latin typeface="楷体_GB2312" pitchFamily="49" charset="-122"/>
                <a:ea typeface="楷体_GB2312" pitchFamily="49" charset="-122"/>
              </a:rPr>
              <a:t>2</a:t>
            </a:r>
            <a:endParaRPr lang="en-US" altLang="zh-CN">
              <a:latin typeface="楷体_GB2312" pitchFamily="49" charset="-122"/>
              <a:ea typeface="楷体_GB2312" pitchFamily="49" charset="-122"/>
            </a:endParaRPr>
          </a:p>
          <a:p>
            <a:pPr marL="447675" indent="-447675" eaLnBrk="0" latinLnBrk="1" hangingPunct="0">
              <a:lnSpc>
                <a:spcPct val="120000"/>
              </a:lnSpc>
              <a:spcBef>
                <a:spcPct val="10000"/>
              </a:spcBef>
              <a:buClr>
                <a:srgbClr val="000099"/>
              </a:buClr>
              <a:buFont typeface="Wingdings" pitchFamily="2" charset="2"/>
              <a:buNone/>
            </a:pPr>
            <a:r>
              <a:rPr lang="zh-CN" altLang="en-US">
                <a:latin typeface="楷体_GB2312" pitchFamily="49" charset="-122"/>
                <a:ea typeface="楷体_GB2312" pitchFamily="49" charset="-122"/>
              </a:rPr>
              <a:t>   故</a:t>
            </a:r>
            <a:r>
              <a:rPr lang="en-US" altLang="zh-CN" i="1">
                <a:latin typeface="楷体_GB2312" pitchFamily="49" charset="-122"/>
                <a:ea typeface="楷体_GB2312" pitchFamily="49" charset="-122"/>
              </a:rPr>
              <a:t>ab</a:t>
            </a:r>
            <a:r>
              <a:rPr lang="en-US" altLang="zh-CN" baseline="30000">
                <a:latin typeface="楷体_GB2312" pitchFamily="49" charset="-122"/>
                <a:ea typeface="楷体_GB2312" pitchFamily="49" charset="-122"/>
              </a:rPr>
              <a:t>-1</a:t>
            </a:r>
            <a:r>
              <a:rPr lang="en-US" altLang="zh-CN">
                <a:latin typeface="楷体_GB2312" pitchFamily="49" charset="-122"/>
                <a:ea typeface="楷体_GB2312" pitchFamily="49" charset="-122"/>
              </a:rPr>
              <a:t>∈Ker(</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p>
          <a:p>
            <a:pPr marL="447675" indent="-447675" eaLnBrk="0" latinLnBrk="1" hangingPunct="0">
              <a:lnSpc>
                <a:spcPct val="120000"/>
              </a:lnSpc>
              <a:spcBef>
                <a:spcPct val="10000"/>
              </a:spcBef>
              <a:buClr>
                <a:srgbClr val="000099"/>
              </a:buClr>
              <a:buFont typeface="Wingdings" pitchFamily="2" charset="2"/>
              <a:buNone/>
            </a:pPr>
            <a:r>
              <a:rPr lang="zh-CN" altLang="en-US" b="1">
                <a:solidFill>
                  <a:srgbClr val="0033CC"/>
                </a:solidFill>
                <a:latin typeface="楷体_GB2312" pitchFamily="49" charset="-122"/>
                <a:ea typeface="楷体_GB2312" pitchFamily="49" charset="-122"/>
              </a:rPr>
              <a:t>因此</a:t>
            </a:r>
            <a:r>
              <a:rPr lang="en-US" altLang="zh-CN" b="1">
                <a:solidFill>
                  <a:srgbClr val="0033CC"/>
                </a:solidFill>
                <a:latin typeface="楷体_GB2312" pitchFamily="49" charset="-122"/>
                <a:ea typeface="楷体_GB2312" pitchFamily="49" charset="-122"/>
              </a:rPr>
              <a:t>Ker(</a:t>
            </a:r>
            <a:r>
              <a:rPr lang="en-US" altLang="zh-CN" b="1" i="1">
                <a:solidFill>
                  <a:srgbClr val="0033CC"/>
                </a:solidFill>
                <a:latin typeface="楷体_GB2312" pitchFamily="49" charset="-122"/>
                <a:ea typeface="楷体_GB2312" pitchFamily="49" charset="-122"/>
              </a:rPr>
              <a:t>f</a:t>
            </a:r>
            <a:r>
              <a:rPr lang="en-US" altLang="zh-CN" b="1">
                <a:solidFill>
                  <a:srgbClr val="0033CC"/>
                </a:solidFill>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G</a:t>
            </a:r>
            <a:endParaRPr lang="zh-CN" altLang="en-US" b="1">
              <a:solidFill>
                <a:srgbClr val="0033CC"/>
              </a:solidFill>
              <a:latin typeface="楷体_GB2312" pitchFamily="49" charset="-122"/>
              <a:ea typeface="楷体_GB2312" pitchFamily="49"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3751">
                                            <p:txEl>
                                              <p:pRg st="3" end="3"/>
                                            </p:txEl>
                                          </p:spTgt>
                                        </p:tgtEl>
                                        <p:attrNameLst>
                                          <p:attrName>style.visibility</p:attrName>
                                        </p:attrNameLst>
                                      </p:cBhvr>
                                      <p:to>
                                        <p:strVal val="visible"/>
                                      </p:to>
                                    </p:set>
                                    <p:animEffect transition="in" filter="blinds(horizontal)">
                                      <p:cBhvr>
                                        <p:cTn id="7" dur="500"/>
                                        <p:tgtEl>
                                          <p:spTgt spid="71375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3751">
                                            <p:txEl>
                                              <p:pRg st="4" end="4"/>
                                            </p:txEl>
                                          </p:spTgt>
                                        </p:tgtEl>
                                        <p:attrNameLst>
                                          <p:attrName>style.visibility</p:attrName>
                                        </p:attrNameLst>
                                      </p:cBhvr>
                                      <p:to>
                                        <p:strVal val="visible"/>
                                      </p:to>
                                    </p:set>
                                    <p:animEffect transition="in" filter="blinds(horizontal)">
                                      <p:cBhvr>
                                        <p:cTn id="12" dur="500"/>
                                        <p:tgtEl>
                                          <p:spTgt spid="71375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3751">
                                            <p:txEl>
                                              <p:pRg st="5" end="5"/>
                                            </p:txEl>
                                          </p:spTgt>
                                        </p:tgtEl>
                                        <p:attrNameLst>
                                          <p:attrName>style.visibility</p:attrName>
                                        </p:attrNameLst>
                                      </p:cBhvr>
                                      <p:to>
                                        <p:strVal val="visible"/>
                                      </p:to>
                                    </p:set>
                                    <p:animEffect transition="in" filter="blinds(horizontal)">
                                      <p:cBhvr>
                                        <p:cTn id="17" dur="500"/>
                                        <p:tgtEl>
                                          <p:spTgt spid="71375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1" presetClass="entr" presetSubtype="0" fill="hold" nodeType="clickEffect">
                                  <p:stCondLst>
                                    <p:cond delay="0"/>
                                  </p:stCondLst>
                                  <p:childTnLst>
                                    <p:set>
                                      <p:cBhvr>
                                        <p:cTn id="21" dur="1" fill="hold">
                                          <p:stCondLst>
                                            <p:cond delay="0"/>
                                          </p:stCondLst>
                                        </p:cTn>
                                        <p:tgtEl>
                                          <p:spTgt spid="713751">
                                            <p:txEl>
                                              <p:pRg st="6" end="6"/>
                                            </p:txEl>
                                          </p:spTgt>
                                        </p:tgtEl>
                                        <p:attrNameLst>
                                          <p:attrName>style.visibility</p:attrName>
                                        </p:attrNameLst>
                                      </p:cBhvr>
                                      <p:to>
                                        <p:strVal val="visible"/>
                                      </p:to>
                                    </p:set>
                                    <p:animEffect transition="in" filter="fade">
                                      <p:cBhvr>
                                        <p:cTn id="22" dur="770" decel="100000"/>
                                        <p:tgtEl>
                                          <p:spTgt spid="713751">
                                            <p:txEl>
                                              <p:pRg st="6" end="6"/>
                                            </p:txEl>
                                          </p:spTgt>
                                        </p:tgtEl>
                                      </p:cBhvr>
                                    </p:animEffect>
                                    <p:animScale>
                                      <p:cBhvr>
                                        <p:cTn id="23" dur="770" decel="100000"/>
                                        <p:tgtEl>
                                          <p:spTgt spid="713751">
                                            <p:txEl>
                                              <p:pRg st="6" end="6"/>
                                            </p:txEl>
                                          </p:spTgt>
                                        </p:tgtEl>
                                      </p:cBhvr>
                                      <p:from x="10000" y="10000"/>
                                      <p:to x="200000" y="450000"/>
                                    </p:animScale>
                                    <p:animScale>
                                      <p:cBhvr>
                                        <p:cTn id="24" dur="1230" accel="100000" fill="hold">
                                          <p:stCondLst>
                                            <p:cond delay="770"/>
                                          </p:stCondLst>
                                        </p:cTn>
                                        <p:tgtEl>
                                          <p:spTgt spid="713751">
                                            <p:txEl>
                                              <p:pRg st="6" end="6"/>
                                            </p:txEl>
                                          </p:spTgt>
                                        </p:tgtEl>
                                      </p:cBhvr>
                                      <p:from x="200000" y="450000"/>
                                      <p:to x="100000" y="100000"/>
                                    </p:animScale>
                                    <p:set>
                                      <p:cBhvr>
                                        <p:cTn id="25" dur="770" fill="hold"/>
                                        <p:tgtEl>
                                          <p:spTgt spid="713751">
                                            <p:txEl>
                                              <p:pRg st="6" end="6"/>
                                            </p:txEl>
                                          </p:spTgt>
                                        </p:tgtEl>
                                        <p:attrNameLst>
                                          <p:attrName>ppt_x</p:attrName>
                                        </p:attrNameLst>
                                      </p:cBhvr>
                                      <p:to>
                                        <p:strVal val="(0.5)"/>
                                      </p:to>
                                    </p:set>
                                    <p:anim from="(0.5)" to="(#ppt_x)" calcmode="lin" valueType="num">
                                      <p:cBhvr>
                                        <p:cTn id="26" dur="1230" accel="100000" fill="hold">
                                          <p:stCondLst>
                                            <p:cond delay="770"/>
                                          </p:stCondLst>
                                        </p:cTn>
                                        <p:tgtEl>
                                          <p:spTgt spid="713751">
                                            <p:txEl>
                                              <p:pRg st="6" end="6"/>
                                            </p:txEl>
                                          </p:spTgt>
                                        </p:tgtEl>
                                        <p:attrNameLst>
                                          <p:attrName>ppt_x</p:attrName>
                                        </p:attrNameLst>
                                      </p:cBhvr>
                                    </p:anim>
                                    <p:set>
                                      <p:cBhvr>
                                        <p:cTn id="27" dur="770" fill="hold"/>
                                        <p:tgtEl>
                                          <p:spTgt spid="713751">
                                            <p:txEl>
                                              <p:pRg st="6" end="6"/>
                                            </p:txEl>
                                          </p:spTgt>
                                        </p:tgtEl>
                                        <p:attrNameLst>
                                          <p:attrName>ppt_y</p:attrName>
                                        </p:attrNameLst>
                                      </p:cBhvr>
                                      <p:to>
                                        <p:strVal val="(#ppt_y+0.4)"/>
                                      </p:to>
                                    </p:set>
                                    <p:anim from="(#ppt_y+0.4)" to="(#ppt_y)" calcmode="lin" valueType="num">
                                      <p:cBhvr>
                                        <p:cTn id="28" dur="1230" accel="100000" fill="hold">
                                          <p:stCondLst>
                                            <p:cond delay="770"/>
                                          </p:stCondLst>
                                        </p:cTn>
                                        <p:tgtEl>
                                          <p:spTgt spid="713751">
                                            <p:txEl>
                                              <p:pRg st="6" end="6"/>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3" name="Rectangle 4"/>
          <p:cNvSpPr>
            <a:spLocks noRot="1" noChangeArrowheads="1"/>
          </p:cNvSpPr>
          <p:nvPr/>
        </p:nvSpPr>
        <p:spPr bwMode="auto">
          <a:xfrm>
            <a:off x="250825" y="1196975"/>
            <a:ext cx="8713788" cy="5111750"/>
          </a:xfrm>
          <a:prstGeom prst="rect">
            <a:avLst/>
          </a:prstGeom>
          <a:noFill/>
          <a:ln w="9525">
            <a:noFill/>
            <a:miter lim="800000"/>
            <a:headEnd/>
            <a:tailEnd/>
          </a:ln>
        </p:spPr>
        <p:txBody>
          <a:bodyPr/>
          <a:lstStyle/>
          <a:p>
            <a:pPr marL="447675" indent="-447675" eaLnBrk="0" latinLnBrk="1" hangingPunct="0">
              <a:lnSpc>
                <a:spcPct val="90000"/>
              </a:lnSpc>
              <a:spcBef>
                <a:spcPct val="20000"/>
              </a:spcBef>
              <a:buClr>
                <a:srgbClr val="000099"/>
              </a:buClr>
              <a:buFont typeface="Wingdings" pitchFamily="2" charset="2"/>
              <a:buNone/>
            </a:pPr>
            <a:r>
              <a:rPr lang="zh-CN" altLang="en-US" b="1">
                <a:solidFill>
                  <a:srgbClr val="FF0000"/>
                </a:solidFill>
                <a:latin typeface="楷体_GB2312" pitchFamily="49" charset="-122"/>
                <a:ea typeface="楷体_GB2312" pitchFamily="49" charset="-122"/>
              </a:rPr>
              <a:t>证明</a:t>
            </a:r>
            <a:r>
              <a:rPr lang="zh-CN" altLang="en-US">
                <a:solidFill>
                  <a:srgbClr val="333399"/>
                </a:solidFill>
                <a:latin typeface="楷体_GB2312" pitchFamily="49" charset="-122"/>
                <a:ea typeface="楷体_GB2312" pitchFamily="49" charset="-122"/>
              </a:rPr>
              <a:t>：</a:t>
            </a:r>
          </a:p>
          <a:p>
            <a:pPr marL="447675" indent="-447675" eaLnBrk="0" latinLnBrk="1" hangingPunct="0">
              <a:lnSpc>
                <a:spcPct val="90000"/>
              </a:lnSpc>
              <a:spcBef>
                <a:spcPct val="20000"/>
              </a:spcBef>
              <a:buClr>
                <a:srgbClr val="000099"/>
              </a:buClr>
              <a:buFont typeface="Wingdings" pitchFamily="2" charset="2"/>
              <a:buNone/>
            </a:pPr>
            <a:r>
              <a:rPr lang="en-US" altLang="zh-CN" b="1">
                <a:solidFill>
                  <a:srgbClr val="0033CC"/>
                </a:solidFill>
                <a:latin typeface="楷体_GB2312" pitchFamily="49" charset="-122"/>
                <a:ea typeface="楷体_GB2312" pitchFamily="49" charset="-122"/>
              </a:rPr>
              <a:t>4.Ker(</a:t>
            </a:r>
            <a:r>
              <a:rPr lang="en-US" altLang="zh-CN" b="1" i="1">
                <a:solidFill>
                  <a:srgbClr val="0033CC"/>
                </a:solidFill>
                <a:latin typeface="楷体_GB2312" pitchFamily="49" charset="-122"/>
                <a:ea typeface="楷体_GB2312" pitchFamily="49" charset="-122"/>
              </a:rPr>
              <a:t>f</a:t>
            </a:r>
            <a:r>
              <a:rPr lang="en-US" altLang="zh-CN" b="1">
                <a:solidFill>
                  <a:srgbClr val="0033CC"/>
                </a:solidFill>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G</a:t>
            </a:r>
            <a:endParaRPr lang="zh-CN" altLang="en-US">
              <a:solidFill>
                <a:srgbClr val="333399"/>
              </a:solidFill>
              <a:latin typeface="楷体_GB2312" pitchFamily="49" charset="-122"/>
              <a:ea typeface="楷体_GB2312" pitchFamily="49" charset="-122"/>
            </a:endParaRPr>
          </a:p>
          <a:p>
            <a:pPr marL="447675" indent="-447675" eaLnBrk="0" latinLnBrk="1" hangingPunct="0">
              <a:spcBef>
                <a:spcPct val="20000"/>
              </a:spcBef>
              <a:buClr>
                <a:srgbClr val="000099"/>
              </a:buClr>
              <a:buFont typeface="Wingdings" pitchFamily="2" charset="2"/>
              <a:buNone/>
            </a:pPr>
            <a:r>
              <a:rPr lang="zh-CN" altLang="en-US">
                <a:solidFill>
                  <a:srgbClr val="333399"/>
                </a:solidFill>
                <a:latin typeface="楷体_GB2312" pitchFamily="49" charset="-122"/>
                <a:ea typeface="楷体_GB2312" pitchFamily="49" charset="-122"/>
              </a:rPr>
              <a:t>   </a:t>
            </a:r>
            <a:r>
              <a:rPr lang="zh-CN" altLang="en-US">
                <a:latin typeface="楷体_GB2312" pitchFamily="49" charset="-122"/>
                <a:ea typeface="楷体_GB2312" pitchFamily="49" charset="-122"/>
              </a:rPr>
              <a:t>∀</a:t>
            </a:r>
            <a:r>
              <a:rPr lang="en-US" altLang="zh-CN" i="1">
                <a:latin typeface="楷体_GB2312" pitchFamily="49" charset="-122"/>
                <a:ea typeface="楷体_GB2312" pitchFamily="49" charset="-122"/>
              </a:rPr>
              <a:t>a</a:t>
            </a:r>
            <a:r>
              <a:rPr lang="en-US" altLang="zh-CN">
                <a:latin typeface="楷体_GB2312" pitchFamily="49" charset="-122"/>
                <a:ea typeface="楷体_GB2312" pitchFamily="49" charset="-122"/>
              </a:rPr>
              <a:t>∈Ker(</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b</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G</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则</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b</a:t>
            </a:r>
            <a:r>
              <a:rPr lang="en-US" altLang="zh-CN" baseline="30000">
                <a:latin typeface="楷体_GB2312" pitchFamily="49" charset="-122"/>
                <a:ea typeface="楷体_GB2312" pitchFamily="49" charset="-122"/>
              </a:rPr>
              <a:t>-1</a:t>
            </a:r>
            <a:r>
              <a:rPr lang="en-US" altLang="zh-CN" i="1">
                <a:latin typeface="楷体_GB2312" pitchFamily="49" charset="-122"/>
                <a:ea typeface="楷体_GB2312" pitchFamily="49" charset="-122"/>
              </a:rPr>
              <a:t>ab</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b</a:t>
            </a:r>
            <a:r>
              <a:rPr lang="en-US" altLang="zh-CN">
                <a:latin typeface="楷体_GB2312" pitchFamily="49" charset="-122"/>
                <a:ea typeface="楷体_GB2312" pitchFamily="49" charset="-122"/>
              </a:rPr>
              <a:t>)</a:t>
            </a:r>
            <a:r>
              <a:rPr lang="en-US" altLang="zh-CN" baseline="30000">
                <a:latin typeface="楷体_GB2312" pitchFamily="49" charset="-122"/>
                <a:ea typeface="楷体_GB2312" pitchFamily="49" charset="-122"/>
              </a:rPr>
              <a:t>-1</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a</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b</a:t>
            </a:r>
            <a:r>
              <a:rPr lang="en-US" altLang="zh-CN">
                <a:latin typeface="楷体_GB2312" pitchFamily="49" charset="-122"/>
                <a:ea typeface="楷体_GB2312" pitchFamily="49" charset="-122"/>
              </a:rPr>
              <a:t>)</a:t>
            </a:r>
          </a:p>
          <a:p>
            <a:pPr marL="447675" indent="-447675" eaLnBrk="0" latinLnBrk="1" hangingPunct="0">
              <a:spcBef>
                <a:spcPct val="20000"/>
              </a:spcBef>
              <a:buClr>
                <a:srgbClr val="000099"/>
              </a:buClr>
              <a:buFont typeface="Wingdings" pitchFamily="2" charset="2"/>
              <a:buNone/>
            </a:pPr>
            <a:r>
              <a:rPr lang="en-US" altLang="zh-CN">
                <a:latin typeface="楷体_GB2312" pitchFamily="49" charset="-122"/>
                <a:ea typeface="楷体_GB2312" pitchFamily="49" charset="-122"/>
              </a:rPr>
              <a:t>                             =</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b</a:t>
            </a:r>
            <a:r>
              <a:rPr lang="en-US" altLang="zh-CN">
                <a:latin typeface="楷体_GB2312" pitchFamily="49" charset="-122"/>
                <a:ea typeface="楷体_GB2312" pitchFamily="49" charset="-122"/>
              </a:rPr>
              <a:t>)</a:t>
            </a:r>
            <a:r>
              <a:rPr lang="en-US" altLang="zh-CN" baseline="30000">
                <a:latin typeface="楷体_GB2312" pitchFamily="49" charset="-122"/>
                <a:ea typeface="楷体_GB2312" pitchFamily="49" charset="-122"/>
              </a:rPr>
              <a:t>-1</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b</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e</a:t>
            </a:r>
            <a:r>
              <a:rPr lang="en-US" altLang="zh-CN" baseline="-25000">
                <a:latin typeface="楷体_GB2312" pitchFamily="49" charset="-122"/>
                <a:ea typeface="楷体_GB2312" pitchFamily="49" charset="-122"/>
              </a:rPr>
              <a:t>2</a:t>
            </a:r>
            <a:endParaRPr lang="zh-CN" altLang="en-US">
              <a:latin typeface="楷体_GB2312" pitchFamily="49" charset="-122"/>
              <a:ea typeface="楷体_GB2312" pitchFamily="49" charset="-122"/>
            </a:endParaRPr>
          </a:p>
          <a:p>
            <a:pPr marL="447675" indent="-447675" eaLnBrk="0" latinLnBrk="1" hangingPunct="0">
              <a:spcBef>
                <a:spcPct val="20000"/>
              </a:spcBef>
              <a:buClr>
                <a:srgbClr val="000099"/>
              </a:buClr>
              <a:buFont typeface="Wingdings" pitchFamily="2" charset="2"/>
              <a:buNone/>
            </a:pPr>
            <a:r>
              <a:rPr lang="zh-CN" altLang="en-US">
                <a:latin typeface="楷体_GB2312" pitchFamily="49" charset="-122"/>
                <a:ea typeface="楷体_GB2312" pitchFamily="49" charset="-122"/>
              </a:rPr>
              <a:t>   即</a:t>
            </a:r>
            <a:r>
              <a:rPr lang="en-US" altLang="zh-CN" i="1">
                <a:latin typeface="楷体_GB2312" pitchFamily="49" charset="-122"/>
                <a:ea typeface="楷体_GB2312" pitchFamily="49" charset="-122"/>
              </a:rPr>
              <a:t>b</a:t>
            </a:r>
            <a:r>
              <a:rPr lang="en-US" altLang="zh-CN" baseline="30000">
                <a:latin typeface="楷体_GB2312" pitchFamily="49" charset="-122"/>
                <a:ea typeface="楷体_GB2312" pitchFamily="49" charset="-122"/>
              </a:rPr>
              <a:t>-1</a:t>
            </a:r>
            <a:r>
              <a:rPr lang="en-US" altLang="zh-CN" i="1">
                <a:latin typeface="楷体_GB2312" pitchFamily="49" charset="-122"/>
                <a:ea typeface="楷体_GB2312" pitchFamily="49" charset="-122"/>
              </a:rPr>
              <a:t>ab</a:t>
            </a:r>
            <a:r>
              <a:rPr lang="en-US" altLang="zh-CN">
                <a:latin typeface="楷体_GB2312" pitchFamily="49" charset="-122"/>
                <a:ea typeface="楷体_GB2312" pitchFamily="49" charset="-122"/>
              </a:rPr>
              <a:t>∈Ker(</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p>
          <a:p>
            <a:pPr marL="447675" indent="-447675" eaLnBrk="0" latinLnBrk="1" hangingPunct="0">
              <a:spcBef>
                <a:spcPct val="20000"/>
              </a:spcBef>
              <a:buClr>
                <a:srgbClr val="000099"/>
              </a:buClr>
              <a:buFont typeface="Wingdings" pitchFamily="2" charset="2"/>
              <a:buNone/>
            </a:pPr>
            <a:r>
              <a:rPr lang="zh-CN" altLang="en-US">
                <a:latin typeface="楷体_GB2312" pitchFamily="49" charset="-122"/>
                <a:ea typeface="楷体_GB2312" pitchFamily="49" charset="-122"/>
              </a:rPr>
              <a:t>   故</a:t>
            </a:r>
            <a:r>
              <a:rPr lang="en-US" altLang="zh-CN" b="1">
                <a:solidFill>
                  <a:srgbClr val="0033CC"/>
                </a:solidFill>
                <a:latin typeface="楷体_GB2312" pitchFamily="49" charset="-122"/>
                <a:ea typeface="楷体_GB2312" pitchFamily="49" charset="-122"/>
              </a:rPr>
              <a:t>Ker(</a:t>
            </a:r>
            <a:r>
              <a:rPr lang="en-US" altLang="zh-CN" b="1" i="1">
                <a:solidFill>
                  <a:srgbClr val="0033CC"/>
                </a:solidFill>
                <a:latin typeface="楷体_GB2312" pitchFamily="49" charset="-122"/>
                <a:ea typeface="楷体_GB2312" pitchFamily="49" charset="-122"/>
              </a:rPr>
              <a:t>f</a:t>
            </a:r>
            <a:r>
              <a:rPr lang="en-US" altLang="zh-CN" b="1">
                <a:solidFill>
                  <a:srgbClr val="0033CC"/>
                </a:solidFill>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G</a:t>
            </a:r>
            <a:endParaRPr lang="zh-CN" altLang="en-US">
              <a:latin typeface="楷体_GB2312" pitchFamily="49" charset="-122"/>
              <a:ea typeface="楷体_GB2312" pitchFamily="49" charset="-122"/>
            </a:endParaRPr>
          </a:p>
          <a:p>
            <a:pPr marL="447675" indent="-447675" eaLnBrk="0" latinLnBrk="1" hangingPunct="0">
              <a:spcBef>
                <a:spcPct val="20000"/>
              </a:spcBef>
              <a:buClr>
                <a:srgbClr val="000099"/>
              </a:buClr>
              <a:buFont typeface="Wingdings" pitchFamily="2" charset="2"/>
              <a:buNone/>
            </a:pPr>
            <a:r>
              <a:rPr lang="en-US" altLang="zh-CN" b="1">
                <a:solidFill>
                  <a:srgbClr val="0033CC"/>
                </a:solidFill>
                <a:latin typeface="楷体_GB2312" pitchFamily="49" charset="-122"/>
                <a:ea typeface="楷体_GB2312" pitchFamily="49" charset="-122"/>
              </a:rPr>
              <a:t> 5.f(</a:t>
            </a:r>
            <a:r>
              <a:rPr lang="en-US" altLang="zh-CN" b="1" i="1">
                <a:solidFill>
                  <a:srgbClr val="0033CC"/>
                </a:solidFill>
                <a:latin typeface="楷体_GB2312" pitchFamily="49" charset="-122"/>
                <a:ea typeface="楷体_GB2312" pitchFamily="49" charset="-122"/>
              </a:rPr>
              <a:t>G</a:t>
            </a:r>
            <a:r>
              <a:rPr lang="en-US" altLang="zh-CN" b="1">
                <a:solidFill>
                  <a:srgbClr val="0033CC"/>
                </a:solidFill>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H</a:t>
            </a:r>
          </a:p>
          <a:p>
            <a:pPr marL="447675" indent="-447675" eaLnBrk="0" latinLnBrk="1" hangingPunct="0">
              <a:spcBef>
                <a:spcPct val="20000"/>
              </a:spcBef>
              <a:buClr>
                <a:srgbClr val="000099"/>
              </a:buClr>
              <a:buFont typeface="Wingdings" pitchFamily="2" charset="2"/>
              <a:buNone/>
            </a:pPr>
            <a:r>
              <a:rPr lang="zh-CN" altLang="en-US">
                <a:latin typeface="楷体_GB2312" pitchFamily="49" charset="-122"/>
                <a:ea typeface="楷体_GB2312" pitchFamily="49" charset="-122"/>
              </a:rPr>
              <a:t>  ∀</a:t>
            </a:r>
            <a:r>
              <a:rPr lang="en-US" altLang="zh-CN" i="1">
                <a:latin typeface="楷体_GB2312" pitchFamily="49" charset="-122"/>
                <a:ea typeface="楷体_GB2312" pitchFamily="49" charset="-122"/>
              </a:rPr>
              <a:t>f(a),f(b)</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f(G)</a:t>
            </a:r>
            <a:r>
              <a:rPr lang="en-US" altLang="zh-CN">
                <a:latin typeface="楷体_GB2312" pitchFamily="49" charset="-122"/>
                <a:ea typeface="楷体_GB2312" pitchFamily="49" charset="-122"/>
              </a:rPr>
              <a:t>,f(a)f(b)</a:t>
            </a:r>
            <a:r>
              <a:rPr lang="en-US" altLang="zh-CN" baseline="30000">
                <a:latin typeface="楷体_GB2312" pitchFamily="49" charset="-122"/>
                <a:ea typeface="楷体_GB2312" pitchFamily="49" charset="-122"/>
              </a:rPr>
              <a:t>-1</a:t>
            </a:r>
            <a:r>
              <a:rPr lang="en-US" altLang="zh-CN">
                <a:latin typeface="楷体_GB2312" pitchFamily="49" charset="-122"/>
                <a:ea typeface="楷体_GB2312" pitchFamily="49" charset="-122"/>
              </a:rPr>
              <a:t>=f(a)f(b</a:t>
            </a:r>
            <a:r>
              <a:rPr lang="en-US" altLang="zh-CN" baseline="30000">
                <a:latin typeface="楷体_GB2312" pitchFamily="49" charset="-122"/>
                <a:ea typeface="楷体_GB2312" pitchFamily="49" charset="-122"/>
              </a:rPr>
              <a:t>-1</a:t>
            </a:r>
            <a:r>
              <a:rPr lang="en-US" altLang="zh-CN">
                <a:latin typeface="楷体_GB2312" pitchFamily="49" charset="-122"/>
                <a:ea typeface="楷体_GB2312" pitchFamily="49" charset="-122"/>
              </a:rPr>
              <a:t>)</a:t>
            </a:r>
          </a:p>
          <a:p>
            <a:pPr marL="447675" indent="-447675" eaLnBrk="0" latinLnBrk="1" hangingPunct="0">
              <a:spcBef>
                <a:spcPct val="20000"/>
              </a:spcBef>
              <a:buClr>
                <a:srgbClr val="000099"/>
              </a:buClr>
              <a:buFont typeface="Wingdings" pitchFamily="2" charset="2"/>
              <a:buNone/>
            </a:pPr>
            <a:r>
              <a:rPr lang="en-US" altLang="zh-CN">
                <a:latin typeface="楷体_GB2312" pitchFamily="49" charset="-122"/>
                <a:ea typeface="楷体_GB2312" pitchFamily="49" charset="-122"/>
              </a:rPr>
              <a:t>        =f(ab</a:t>
            </a:r>
            <a:r>
              <a:rPr lang="en-US" altLang="zh-CN" baseline="30000">
                <a:latin typeface="楷体_GB2312" pitchFamily="49" charset="-122"/>
                <a:ea typeface="楷体_GB2312" pitchFamily="49" charset="-122"/>
              </a:rPr>
              <a:t>-1</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f(G)</a:t>
            </a:r>
            <a:endParaRPr lang="zh-CN" altLang="en-US">
              <a:latin typeface="楷体_GB2312" pitchFamily="49" charset="-122"/>
              <a:ea typeface="楷体_GB2312" pitchFamily="49" charset="-122"/>
            </a:endParaRPr>
          </a:p>
          <a:p>
            <a:pPr marL="447675" indent="-447675" eaLnBrk="0" latinLnBrk="1" hangingPunct="0">
              <a:spcBef>
                <a:spcPct val="20000"/>
              </a:spcBef>
              <a:buClr>
                <a:srgbClr val="000099"/>
              </a:buClr>
              <a:buFont typeface="Wingdings" pitchFamily="2" charset="2"/>
              <a:buNone/>
            </a:pPr>
            <a:r>
              <a:rPr lang="zh-CN" altLang="en-US">
                <a:latin typeface="楷体_GB2312" pitchFamily="49" charset="-122"/>
                <a:ea typeface="楷体_GB2312" pitchFamily="49" charset="-122"/>
              </a:rPr>
              <a:t>   故</a:t>
            </a:r>
            <a:r>
              <a:rPr lang="en-US" altLang="zh-CN" b="1">
                <a:solidFill>
                  <a:srgbClr val="0033CC"/>
                </a:solidFill>
                <a:latin typeface="楷体_GB2312" pitchFamily="49" charset="-122"/>
                <a:ea typeface="楷体_GB2312" pitchFamily="49" charset="-122"/>
              </a:rPr>
              <a:t>f(</a:t>
            </a:r>
            <a:r>
              <a:rPr lang="en-US" altLang="zh-CN" b="1" i="1">
                <a:solidFill>
                  <a:srgbClr val="0033CC"/>
                </a:solidFill>
                <a:latin typeface="楷体_GB2312" pitchFamily="49" charset="-122"/>
                <a:ea typeface="楷体_GB2312" pitchFamily="49" charset="-122"/>
              </a:rPr>
              <a:t>G</a:t>
            </a:r>
            <a:r>
              <a:rPr lang="en-US" altLang="zh-CN" b="1">
                <a:solidFill>
                  <a:srgbClr val="0033CC"/>
                </a:solidFill>
                <a:latin typeface="楷体_GB2312" pitchFamily="49" charset="-122"/>
                <a:ea typeface="楷体_GB2312" pitchFamily="49" charset="-122"/>
              </a:rPr>
              <a:t>)≤</a:t>
            </a:r>
            <a:r>
              <a:rPr lang="en-US" altLang="zh-CN" b="1" i="1">
                <a:solidFill>
                  <a:srgbClr val="0033CC"/>
                </a:solidFill>
                <a:latin typeface="楷体_GB2312" pitchFamily="49" charset="-122"/>
                <a:ea typeface="楷体_GB2312" pitchFamily="49" charset="-122"/>
              </a:rPr>
              <a:t>H</a:t>
            </a:r>
            <a:endParaRPr lang="zh-CN" altLang="en-US">
              <a:latin typeface="楷体_GB2312" pitchFamily="49" charset="-122"/>
              <a:ea typeface="楷体_GB2312" pitchFamily="49" charset="-122"/>
            </a:endParaRPr>
          </a:p>
        </p:txBody>
      </p:sp>
      <p:sp>
        <p:nvSpPr>
          <p:cNvPr id="943106" name="Rectangle 86"/>
          <p:cNvSpPr>
            <a:spLocks noChangeArrowheads="1"/>
          </p:cNvSpPr>
          <p:nvPr/>
        </p:nvSpPr>
        <p:spPr bwMode="auto">
          <a:xfrm>
            <a:off x="214313" y="0"/>
            <a:ext cx="8929687" cy="850900"/>
          </a:xfrm>
          <a:prstGeom prst="rect">
            <a:avLst/>
          </a:prstGeom>
          <a:noFill/>
          <a:ln w="9525">
            <a:noFill/>
            <a:miter lim="800000"/>
            <a:headEnd/>
            <a:tailEnd/>
          </a:ln>
        </p:spPr>
        <p:txBody>
          <a:bodyPr anchor="ctr"/>
          <a:lstStyle/>
          <a:p>
            <a:r>
              <a:rPr kumimoji="0" lang="en-US" altLang="zh-CN" sz="3200" b="1">
                <a:solidFill>
                  <a:schemeClr val="bg1"/>
                </a:solidFill>
                <a:latin typeface="黑体" pitchFamily="2" charset="-122"/>
                <a:ea typeface="黑体" pitchFamily="2" charset="-122"/>
              </a:rPr>
              <a:t>1.4.2 </a:t>
            </a:r>
            <a:r>
              <a:rPr kumimoji="0" lang="zh-CN" altLang="en-US" sz="3200" b="1">
                <a:solidFill>
                  <a:schemeClr val="bg1"/>
                </a:solidFill>
                <a:latin typeface="黑体" pitchFamily="2" charset="-122"/>
                <a:ea typeface="黑体" pitchFamily="2" charset="-122"/>
              </a:rPr>
              <a:t>群的同态与同构</a:t>
            </a:r>
            <a:r>
              <a:rPr kumimoji="0" lang="en-US" altLang="zh-CN" sz="3200" b="1">
                <a:solidFill>
                  <a:schemeClr val="bg1"/>
                </a:solidFill>
                <a:latin typeface="黑体" pitchFamily="2" charset="-122"/>
                <a:ea typeface="黑体" pitchFamily="2" charset="-122"/>
              </a:rPr>
              <a:t>-</a:t>
            </a:r>
            <a:r>
              <a:rPr kumimoji="0" lang="zh-CN" altLang="en-US" b="1">
                <a:solidFill>
                  <a:schemeClr val="bg1"/>
                </a:solidFill>
                <a:latin typeface="黑体" pitchFamily="2" charset="-122"/>
                <a:ea typeface="黑体" pitchFamily="2" charset="-122"/>
              </a:rPr>
              <a:t>同态核</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42753">
                                            <p:txEl>
                                              <p:pRg st="2" end="2"/>
                                            </p:txEl>
                                          </p:spTgt>
                                        </p:tgtEl>
                                        <p:attrNameLst>
                                          <p:attrName>style.visibility</p:attrName>
                                        </p:attrNameLst>
                                      </p:cBhvr>
                                      <p:to>
                                        <p:strVal val="visible"/>
                                      </p:to>
                                    </p:set>
                                    <p:animEffect transition="in" filter="blinds(horizontal)">
                                      <p:cBhvr>
                                        <p:cTn id="7" dur="500"/>
                                        <p:tgtEl>
                                          <p:spTgt spid="84275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42753">
                                            <p:txEl>
                                              <p:pRg st="3" end="3"/>
                                            </p:txEl>
                                          </p:spTgt>
                                        </p:tgtEl>
                                        <p:attrNameLst>
                                          <p:attrName>style.visibility</p:attrName>
                                        </p:attrNameLst>
                                      </p:cBhvr>
                                      <p:to>
                                        <p:strVal val="visible"/>
                                      </p:to>
                                    </p:set>
                                    <p:animEffect transition="in" filter="blinds(horizontal)">
                                      <p:cBhvr>
                                        <p:cTn id="12" dur="500"/>
                                        <p:tgtEl>
                                          <p:spTgt spid="84275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42753">
                                            <p:txEl>
                                              <p:pRg st="4" end="4"/>
                                            </p:txEl>
                                          </p:spTgt>
                                        </p:tgtEl>
                                        <p:attrNameLst>
                                          <p:attrName>style.visibility</p:attrName>
                                        </p:attrNameLst>
                                      </p:cBhvr>
                                      <p:to>
                                        <p:strVal val="visible"/>
                                      </p:to>
                                    </p:set>
                                    <p:animEffect transition="in" filter="blinds(horizontal)">
                                      <p:cBhvr>
                                        <p:cTn id="17" dur="500"/>
                                        <p:tgtEl>
                                          <p:spTgt spid="84275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42753">
                                            <p:txEl>
                                              <p:pRg st="5" end="5"/>
                                            </p:txEl>
                                          </p:spTgt>
                                        </p:tgtEl>
                                        <p:attrNameLst>
                                          <p:attrName>style.visibility</p:attrName>
                                        </p:attrNameLst>
                                      </p:cBhvr>
                                      <p:to>
                                        <p:strVal val="visible"/>
                                      </p:to>
                                    </p:set>
                                    <p:animEffect transition="in" filter="blinds(horizontal)">
                                      <p:cBhvr>
                                        <p:cTn id="22" dur="500"/>
                                        <p:tgtEl>
                                          <p:spTgt spid="84275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42753">
                                            <p:txEl>
                                              <p:pRg st="6" end="6"/>
                                            </p:txEl>
                                          </p:spTgt>
                                        </p:tgtEl>
                                        <p:attrNameLst>
                                          <p:attrName>style.visibility</p:attrName>
                                        </p:attrNameLst>
                                      </p:cBhvr>
                                      <p:to>
                                        <p:strVal val="visible"/>
                                      </p:to>
                                    </p:set>
                                    <p:animEffect transition="in" filter="blinds(horizontal)">
                                      <p:cBhvr>
                                        <p:cTn id="27" dur="500"/>
                                        <p:tgtEl>
                                          <p:spTgt spid="84275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42753">
                                            <p:txEl>
                                              <p:pRg st="7" end="7"/>
                                            </p:txEl>
                                          </p:spTgt>
                                        </p:tgtEl>
                                        <p:attrNameLst>
                                          <p:attrName>style.visibility</p:attrName>
                                        </p:attrNameLst>
                                      </p:cBhvr>
                                      <p:to>
                                        <p:strVal val="visible"/>
                                      </p:to>
                                    </p:set>
                                    <p:animEffect transition="in" filter="blinds(horizontal)">
                                      <p:cBhvr>
                                        <p:cTn id="32" dur="500"/>
                                        <p:tgtEl>
                                          <p:spTgt spid="84275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42753">
                                            <p:txEl>
                                              <p:pRg st="8" end="8"/>
                                            </p:txEl>
                                          </p:spTgt>
                                        </p:tgtEl>
                                        <p:attrNameLst>
                                          <p:attrName>style.visibility</p:attrName>
                                        </p:attrNameLst>
                                      </p:cBhvr>
                                      <p:to>
                                        <p:strVal val="visible"/>
                                      </p:to>
                                    </p:set>
                                    <p:animEffect transition="in" filter="blinds(horizontal)">
                                      <p:cBhvr>
                                        <p:cTn id="37" dur="500"/>
                                        <p:tgtEl>
                                          <p:spTgt spid="84275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42753">
                                            <p:txEl>
                                              <p:pRg st="9" end="9"/>
                                            </p:txEl>
                                          </p:spTgt>
                                        </p:tgtEl>
                                        <p:attrNameLst>
                                          <p:attrName>style.visibility</p:attrName>
                                        </p:attrNameLst>
                                      </p:cBhvr>
                                      <p:to>
                                        <p:strVal val="visible"/>
                                      </p:to>
                                    </p:set>
                                    <p:animEffect transition="in" filter="blinds(horizontal)">
                                      <p:cBhvr>
                                        <p:cTn id="42" dur="500"/>
                                        <p:tgtEl>
                                          <p:spTgt spid="84275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2"/>
          <p:cNvSpPr txBox="1">
            <a:spLocks noGrp="1"/>
          </p:cNvSpPr>
          <p:nvPr/>
        </p:nvSpPr>
        <p:spPr>
          <a:xfrm>
            <a:off x="8215313" y="6429375"/>
            <a:ext cx="928687" cy="428625"/>
          </a:xfrm>
          <a:prstGeom prst="rect">
            <a:avLst/>
          </a:prstGeom>
          <a:noFill/>
        </p:spPr>
        <p:txBody>
          <a:bodyPr/>
          <a:lstStyle/>
          <a:p>
            <a:pPr>
              <a:defRPr/>
            </a:pPr>
            <a:fld id="{6F0BA504-9104-4EC3-8391-33C01820CAB7}" type="slidenum">
              <a:rPr lang="en-US" altLang="zh-CN" sz="2000">
                <a:solidFill>
                  <a:schemeClr val="bg1">
                    <a:lumMod val="50000"/>
                  </a:schemeClr>
                </a:solidFill>
                <a:ea typeface="宋体" pitchFamily="2" charset="-122"/>
              </a:rPr>
              <a:pPr>
                <a:defRPr/>
              </a:pPr>
              <a:t>99</a:t>
            </a:fld>
            <a:endParaRPr lang="en-US" altLang="zh-CN" sz="2000">
              <a:solidFill>
                <a:schemeClr val="bg1">
                  <a:lumMod val="50000"/>
                </a:schemeClr>
              </a:solidFill>
              <a:ea typeface="宋体" pitchFamily="2" charset="-122"/>
            </a:endParaRPr>
          </a:p>
        </p:txBody>
      </p:sp>
      <p:sp>
        <p:nvSpPr>
          <p:cNvPr id="715785" name="内容占位符 2"/>
          <p:cNvSpPr>
            <a:spLocks noGrp="1"/>
          </p:cNvSpPr>
          <p:nvPr>
            <p:ph idx="4294967295"/>
          </p:nvPr>
        </p:nvSpPr>
        <p:spPr>
          <a:xfrm>
            <a:off x="500063" y="981075"/>
            <a:ext cx="7024687" cy="1641475"/>
          </a:xfrm>
        </p:spPr>
        <p:txBody>
          <a:bodyPr/>
          <a:lstStyle/>
          <a:p>
            <a:pPr>
              <a:lnSpc>
                <a:spcPct val="120000"/>
              </a:lnSpc>
              <a:spcBef>
                <a:spcPct val="10000"/>
              </a:spcBef>
              <a:buFont typeface="Wingdings" pitchFamily="2" charset="2"/>
              <a:buNone/>
            </a:pPr>
            <a:r>
              <a:rPr lang="zh-CN" altLang="en-US" sz="2800" b="1" smtClean="0">
                <a:solidFill>
                  <a:srgbClr val="C00000"/>
                </a:solidFill>
                <a:latin typeface="楷体_GB2312" pitchFamily="49" charset="-122"/>
                <a:ea typeface="楷体_GB2312" pitchFamily="49" charset="-122"/>
              </a:rPr>
              <a:t>定理</a:t>
            </a:r>
            <a:r>
              <a:rPr lang="en-US" altLang="zh-CN" sz="2800" b="1" smtClean="0">
                <a:solidFill>
                  <a:srgbClr val="C00000"/>
                </a:solidFill>
                <a:latin typeface="楷体_GB2312" pitchFamily="49" charset="-122"/>
                <a:ea typeface="楷体_GB2312" pitchFamily="49" charset="-122"/>
                <a:cs typeface="Times New Roman" pitchFamily="18" charset="0"/>
              </a:rPr>
              <a:t>1.23</a:t>
            </a:r>
            <a:r>
              <a:rPr lang="zh-CN" altLang="en-US" sz="2800" b="1" smtClean="0">
                <a:solidFill>
                  <a:schemeClr val="tx1"/>
                </a:solidFill>
                <a:latin typeface="楷体_GB2312" pitchFamily="49" charset="-122"/>
                <a:ea typeface="楷体_GB2312" pitchFamily="49" charset="-122"/>
                <a:cs typeface="Times New Roman" pitchFamily="18" charset="0"/>
              </a:rPr>
              <a:t>（</a:t>
            </a:r>
            <a:r>
              <a:rPr lang="zh-CN" altLang="en-US" sz="2800" b="1" smtClean="0">
                <a:solidFill>
                  <a:srgbClr val="0033CC"/>
                </a:solidFill>
                <a:latin typeface="楷体_GB2312" pitchFamily="49" charset="-122"/>
                <a:ea typeface="楷体_GB2312" pitchFamily="49" charset="-122"/>
                <a:cs typeface="Times New Roman" pitchFamily="18" charset="0"/>
              </a:rPr>
              <a:t>群</a:t>
            </a:r>
            <a:r>
              <a:rPr lang="zh-CN" altLang="en-US" sz="2800" b="1" smtClean="0">
                <a:solidFill>
                  <a:srgbClr val="0033CC"/>
                </a:solidFill>
                <a:latin typeface="楷体_GB2312" pitchFamily="49" charset="-122"/>
                <a:ea typeface="楷体_GB2312" pitchFamily="49" charset="-122"/>
              </a:rPr>
              <a:t>同态基本定理</a:t>
            </a:r>
            <a:r>
              <a:rPr lang="zh-CN" altLang="en-US" sz="2800" b="1" smtClean="0">
                <a:solidFill>
                  <a:schemeClr val="tx1"/>
                </a:solidFill>
                <a:latin typeface="楷体_GB2312" pitchFamily="49" charset="-122"/>
                <a:ea typeface="楷体_GB2312" pitchFamily="49" charset="-122"/>
              </a:rPr>
              <a:t>）：</a:t>
            </a:r>
          </a:p>
          <a:p>
            <a:pPr>
              <a:lnSpc>
                <a:spcPct val="120000"/>
              </a:lnSpc>
              <a:spcBef>
                <a:spcPct val="10000"/>
              </a:spcBef>
              <a:buFont typeface="Wingdings" pitchFamily="2" charset="2"/>
              <a:buNone/>
            </a:pPr>
            <a:r>
              <a:rPr lang="en-US" altLang="zh-CN" sz="2800" b="1" smtClean="0">
                <a:solidFill>
                  <a:schemeClr val="tx1"/>
                </a:solidFill>
                <a:latin typeface="楷体_GB2312" pitchFamily="49" charset="-122"/>
                <a:ea typeface="楷体_GB2312" pitchFamily="49" charset="-122"/>
              </a:rPr>
              <a:t>    </a:t>
            </a:r>
            <a:r>
              <a:rPr lang="zh-CN" altLang="en-US" sz="2800" b="1" smtClean="0">
                <a:solidFill>
                  <a:schemeClr val="tx1"/>
                </a:solidFill>
                <a:latin typeface="楷体_GB2312" pitchFamily="49" charset="-122"/>
                <a:ea typeface="楷体_GB2312" pitchFamily="49" charset="-122"/>
              </a:rPr>
              <a:t>设  是群  到   的一个满同态，则：</a:t>
            </a:r>
            <a:endParaRPr lang="en-US" altLang="zh-CN" sz="2800" b="1" smtClean="0">
              <a:solidFill>
                <a:schemeClr val="tx1"/>
              </a:solidFill>
              <a:latin typeface="楷体_GB2312" pitchFamily="49" charset="-122"/>
              <a:ea typeface="楷体_GB2312" pitchFamily="49" charset="-122"/>
            </a:endParaRPr>
          </a:p>
        </p:txBody>
      </p:sp>
      <p:graphicFrame>
        <p:nvGraphicFramePr>
          <p:cNvPr id="715780" name="Object 4"/>
          <p:cNvGraphicFramePr>
            <a:graphicFrameLocks noChangeAspect="1"/>
          </p:cNvGraphicFramePr>
          <p:nvPr/>
        </p:nvGraphicFramePr>
        <p:xfrm>
          <a:off x="1714500" y="1700213"/>
          <a:ext cx="314325" cy="417512"/>
        </p:xfrm>
        <a:graphic>
          <a:graphicData uri="http://schemas.openxmlformats.org/presentationml/2006/ole">
            <p:oleObj spid="_x0000_s715780" name="Equation" r:id="rId4" imgW="152268" imgH="203024" progId="">
              <p:embed/>
            </p:oleObj>
          </a:graphicData>
        </a:graphic>
      </p:graphicFrame>
      <p:graphicFrame>
        <p:nvGraphicFramePr>
          <p:cNvPr id="715781" name="Object 5"/>
          <p:cNvGraphicFramePr>
            <a:graphicFrameLocks noChangeAspect="1"/>
          </p:cNvGraphicFramePr>
          <p:nvPr/>
        </p:nvGraphicFramePr>
        <p:xfrm>
          <a:off x="2738438" y="1671638"/>
          <a:ext cx="388937" cy="500062"/>
        </p:xfrm>
        <a:graphic>
          <a:graphicData uri="http://schemas.openxmlformats.org/presentationml/2006/ole">
            <p:oleObj spid="_x0000_s715781" name="Equation" r:id="rId5" imgW="177646" imgH="228402" progId="">
              <p:embed/>
            </p:oleObj>
          </a:graphicData>
        </a:graphic>
      </p:graphicFrame>
      <p:graphicFrame>
        <p:nvGraphicFramePr>
          <p:cNvPr id="715782" name="Object 6"/>
          <p:cNvGraphicFramePr>
            <a:graphicFrameLocks noChangeAspect="1"/>
          </p:cNvGraphicFramePr>
          <p:nvPr/>
        </p:nvGraphicFramePr>
        <p:xfrm>
          <a:off x="3543300" y="1676400"/>
          <a:ext cx="417513" cy="500063"/>
        </p:xfrm>
        <a:graphic>
          <a:graphicData uri="http://schemas.openxmlformats.org/presentationml/2006/ole">
            <p:oleObj spid="_x0000_s715782" name="Equation" r:id="rId6" imgW="190500" imgH="228600" progId="">
              <p:embed/>
            </p:oleObj>
          </a:graphicData>
        </a:graphic>
      </p:graphicFrame>
      <p:graphicFrame>
        <p:nvGraphicFramePr>
          <p:cNvPr id="715783" name="Object 7"/>
          <p:cNvGraphicFramePr>
            <a:graphicFrameLocks noChangeAspect="1"/>
          </p:cNvGraphicFramePr>
          <p:nvPr/>
        </p:nvGraphicFramePr>
        <p:xfrm>
          <a:off x="2428875" y="2060575"/>
          <a:ext cx="2357438" cy="571500"/>
        </p:xfrm>
        <a:graphic>
          <a:graphicData uri="http://schemas.openxmlformats.org/presentationml/2006/ole">
            <p:oleObj spid="_x0000_s715783" name="Equation" r:id="rId7" imgW="939800" imgH="228600" progId="">
              <p:embed/>
            </p:oleObj>
          </a:graphicData>
        </a:graphic>
      </p:graphicFrame>
      <p:sp>
        <p:nvSpPr>
          <p:cNvPr id="715786" name="Rectangle 86"/>
          <p:cNvSpPr>
            <a:spLocks noChangeArrowheads="1"/>
          </p:cNvSpPr>
          <p:nvPr/>
        </p:nvSpPr>
        <p:spPr bwMode="auto">
          <a:xfrm>
            <a:off x="214313" y="0"/>
            <a:ext cx="8715375" cy="850900"/>
          </a:xfrm>
          <a:prstGeom prst="rect">
            <a:avLst/>
          </a:prstGeom>
          <a:noFill/>
          <a:ln w="9525">
            <a:noFill/>
            <a:miter lim="800000"/>
            <a:headEnd/>
            <a:tailEnd/>
          </a:ln>
        </p:spPr>
        <p:txBody>
          <a:bodyPr anchor="ctr"/>
          <a:lstStyle/>
          <a:p>
            <a:r>
              <a:rPr kumimoji="0" lang="en-US" altLang="zh-CN" sz="3200" b="1">
                <a:solidFill>
                  <a:srgbClr val="FFFFFF"/>
                </a:solidFill>
                <a:latin typeface="黑体" pitchFamily="2" charset="-122"/>
                <a:ea typeface="黑体" pitchFamily="2" charset="-122"/>
              </a:rPr>
              <a:t>1.4.2 </a:t>
            </a:r>
            <a:r>
              <a:rPr kumimoji="0" lang="zh-CN" altLang="en-US" sz="3200" b="1">
                <a:solidFill>
                  <a:srgbClr val="FFFFFF"/>
                </a:solidFill>
                <a:latin typeface="黑体" pitchFamily="2" charset="-122"/>
                <a:ea typeface="黑体" pitchFamily="2" charset="-122"/>
              </a:rPr>
              <a:t>群的同态与同构</a:t>
            </a:r>
            <a:r>
              <a:rPr kumimoji="0" lang="en-US" altLang="zh-CN" sz="3200" b="1">
                <a:solidFill>
                  <a:srgbClr val="FFFFFF"/>
                </a:solidFill>
                <a:latin typeface="黑体" pitchFamily="2" charset="-122"/>
                <a:ea typeface="黑体" pitchFamily="2" charset="-122"/>
              </a:rPr>
              <a:t>-</a:t>
            </a:r>
            <a:r>
              <a:rPr kumimoji="0" lang="zh-CN" altLang="en-US" b="1">
                <a:solidFill>
                  <a:srgbClr val="FFFFFF"/>
                </a:solidFill>
                <a:latin typeface="黑体" pitchFamily="2" charset="-122"/>
                <a:ea typeface="黑体" pitchFamily="2" charset="-122"/>
              </a:rPr>
              <a:t>同态基本定理</a:t>
            </a:r>
          </a:p>
        </p:txBody>
      </p:sp>
      <p:sp>
        <p:nvSpPr>
          <p:cNvPr id="715787" name="Rectangle 12"/>
          <p:cNvSpPr>
            <a:spLocks noRot="1" noChangeArrowheads="1"/>
          </p:cNvSpPr>
          <p:nvPr/>
        </p:nvSpPr>
        <p:spPr bwMode="auto">
          <a:xfrm>
            <a:off x="-71438" y="2565400"/>
            <a:ext cx="9251951" cy="4149725"/>
          </a:xfrm>
          <a:prstGeom prst="rect">
            <a:avLst/>
          </a:prstGeom>
          <a:noFill/>
          <a:ln w="9525">
            <a:noFill/>
            <a:miter lim="800000"/>
            <a:headEnd/>
            <a:tailEnd/>
          </a:ln>
        </p:spPr>
        <p:txBody>
          <a:bodyPr/>
          <a:lstStyle/>
          <a:p>
            <a:pPr marL="447675" indent="-447675" eaLnBrk="0" latinLnBrk="1" hangingPunct="0">
              <a:spcBef>
                <a:spcPct val="20000"/>
              </a:spcBef>
              <a:buClr>
                <a:srgbClr val="000099"/>
              </a:buClr>
              <a:buFont typeface="Wingdings" pitchFamily="2" charset="2"/>
              <a:buNone/>
            </a:pPr>
            <a:r>
              <a:rPr lang="zh-CN" altLang="en-US" b="1" baseline="-25000">
                <a:solidFill>
                  <a:srgbClr val="FF0000"/>
                </a:solidFill>
                <a:latin typeface="楷体_GB2312" pitchFamily="49" charset="-122"/>
                <a:ea typeface="楷体_GB2312" pitchFamily="49" charset="-122"/>
              </a:rPr>
              <a:t> </a:t>
            </a:r>
            <a:r>
              <a:rPr lang="zh-CN" altLang="en-US" b="1">
                <a:solidFill>
                  <a:srgbClr val="0033CC"/>
                </a:solidFill>
                <a:latin typeface="楷体_GB2312" pitchFamily="49" charset="-122"/>
                <a:ea typeface="楷体_GB2312" pitchFamily="49" charset="-122"/>
              </a:rPr>
              <a:t>定义</a:t>
            </a:r>
            <a:r>
              <a:rPr lang="en-US" altLang="zh-CN" b="1" i="1">
                <a:solidFill>
                  <a:srgbClr val="FF0000"/>
                </a:solidFill>
                <a:latin typeface="楷体_GB2312" pitchFamily="49" charset="-122"/>
                <a:ea typeface="楷体_GB2312" pitchFamily="49" charset="-122"/>
              </a:rPr>
              <a:t>g</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G</a:t>
            </a:r>
            <a:r>
              <a:rPr lang="en-US" altLang="zh-CN" baseline="-25000">
                <a:latin typeface="楷体_GB2312" pitchFamily="49" charset="-122"/>
                <a:ea typeface="楷体_GB2312" pitchFamily="49" charset="-122"/>
              </a:rPr>
              <a:t>1</a:t>
            </a:r>
            <a:r>
              <a:rPr lang="en-US" altLang="zh-CN">
                <a:latin typeface="楷体_GB2312" pitchFamily="49" charset="-122"/>
                <a:ea typeface="楷体_GB2312" pitchFamily="49" charset="-122"/>
              </a:rPr>
              <a:t>/Ker(</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G</a:t>
            </a:r>
            <a:r>
              <a:rPr lang="en-US" altLang="zh-CN" baseline="-25000">
                <a:latin typeface="楷体_GB2312" pitchFamily="49" charset="-122"/>
                <a:ea typeface="楷体_GB2312" pitchFamily="49" charset="-122"/>
              </a:rPr>
              <a:t>2</a:t>
            </a:r>
            <a:r>
              <a:rPr lang="zh-CN" altLang="en-US">
                <a:latin typeface="楷体_GB2312" pitchFamily="49" charset="-122"/>
                <a:ea typeface="楷体_GB2312" pitchFamily="49" charset="-122"/>
              </a:rPr>
              <a:t>为</a:t>
            </a:r>
            <a:r>
              <a:rPr lang="en-US" altLang="zh-CN" b="1" i="1">
                <a:latin typeface="楷体_GB2312" pitchFamily="49" charset="-122"/>
                <a:ea typeface="楷体_GB2312" pitchFamily="49" charset="-122"/>
              </a:rPr>
              <a:t>g</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cs typeface="Arial Unicode MS"/>
              </a:rPr>
              <a:t>a</a:t>
            </a:r>
            <a:r>
              <a:rPr lang="en-US" altLang="zh-CN" b="1">
                <a:latin typeface="楷体_GB2312" pitchFamily="49" charset="-122"/>
                <a:ea typeface="楷体_GB2312" pitchFamily="49" charset="-122"/>
              </a:rPr>
              <a:t>Ker(</a:t>
            </a:r>
            <a:r>
              <a:rPr lang="en-US" altLang="zh-CN" b="1" i="1">
                <a:latin typeface="楷体_GB2312" pitchFamily="49" charset="-122"/>
                <a:ea typeface="楷体_GB2312" pitchFamily="49" charset="-122"/>
              </a:rPr>
              <a:t>f</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f</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a:t>
            </a:r>
            <a:r>
              <a:rPr lang="en-US" altLang="zh-CN">
                <a:latin typeface="楷体_GB2312" pitchFamily="49" charset="-122"/>
                <a:ea typeface="楷体_GB2312" pitchFamily="49" charset="-122"/>
              </a:rPr>
              <a:t>,</a:t>
            </a:r>
            <a:r>
              <a:rPr lang="zh-CN" altLang="en-US" b="1">
                <a:solidFill>
                  <a:srgbClr val="0033CC"/>
                </a:solidFill>
                <a:latin typeface="楷体_GB2312" pitchFamily="49" charset="-122"/>
                <a:ea typeface="楷体_GB2312" pitchFamily="49" charset="-122"/>
              </a:rPr>
              <a:t>证</a:t>
            </a:r>
            <a:r>
              <a:rPr lang="en-US" altLang="zh-CN" b="1" i="1">
                <a:solidFill>
                  <a:srgbClr val="FF0000"/>
                </a:solidFill>
                <a:latin typeface="楷体_GB2312" pitchFamily="49" charset="-122"/>
                <a:ea typeface="楷体_GB2312" pitchFamily="49" charset="-122"/>
              </a:rPr>
              <a:t>g</a:t>
            </a:r>
            <a:r>
              <a:rPr lang="zh-CN" altLang="en-US" b="1">
                <a:solidFill>
                  <a:srgbClr val="FF0000"/>
                </a:solidFill>
                <a:latin typeface="楷体_GB2312" pitchFamily="49" charset="-122"/>
                <a:ea typeface="楷体_GB2312" pitchFamily="49" charset="-122"/>
              </a:rPr>
              <a:t>是同构映射</a:t>
            </a:r>
            <a:endParaRPr lang="zh-CN" altLang="en-US">
              <a:solidFill>
                <a:srgbClr val="FF0000"/>
              </a:solidFill>
              <a:latin typeface="楷体_GB2312" pitchFamily="49" charset="-122"/>
              <a:ea typeface="楷体_GB2312" pitchFamily="49" charset="-122"/>
            </a:endParaRPr>
          </a:p>
          <a:p>
            <a:pPr marL="447675" indent="-447675" eaLnBrk="0" latinLnBrk="1" hangingPunct="0">
              <a:spcBef>
                <a:spcPct val="20000"/>
              </a:spcBef>
              <a:buClr>
                <a:srgbClr val="000099"/>
              </a:buClr>
              <a:buFont typeface="Wingdings" pitchFamily="2" charset="2"/>
              <a:buNone/>
            </a:pPr>
            <a:r>
              <a:rPr lang="zh-CN" altLang="en-US">
                <a:latin typeface="楷体_GB2312" pitchFamily="49" charset="-122"/>
                <a:ea typeface="楷体_GB2312" pitchFamily="49" charset="-122"/>
              </a:rPr>
              <a:t> </a:t>
            </a:r>
            <a:r>
              <a:rPr lang="en-US" altLang="zh-CN" b="1">
                <a:solidFill>
                  <a:srgbClr val="660033"/>
                </a:solidFill>
                <a:latin typeface="楷体_GB2312" pitchFamily="49" charset="-122"/>
                <a:ea typeface="楷体_GB2312" pitchFamily="49" charset="-122"/>
              </a:rPr>
              <a:t>(1)</a:t>
            </a:r>
            <a:r>
              <a:rPr lang="en-US" altLang="zh-CN" b="1" i="1">
                <a:solidFill>
                  <a:srgbClr val="0033CC"/>
                </a:solidFill>
                <a:latin typeface="楷体_GB2312" pitchFamily="49" charset="-122"/>
                <a:ea typeface="楷体_GB2312" pitchFamily="49" charset="-122"/>
              </a:rPr>
              <a:t>g</a:t>
            </a:r>
            <a:r>
              <a:rPr lang="zh-CN" altLang="en-US" b="1">
                <a:solidFill>
                  <a:srgbClr val="0033CC"/>
                </a:solidFill>
                <a:latin typeface="楷体_GB2312" pitchFamily="49" charset="-122"/>
                <a:ea typeface="楷体_GB2312" pitchFamily="49" charset="-122"/>
              </a:rPr>
              <a:t>是映射：</a:t>
            </a:r>
            <a:r>
              <a:rPr lang="zh-CN" altLang="en-US" b="1">
                <a:latin typeface="楷体_GB2312" pitchFamily="49" charset="-122"/>
                <a:ea typeface="楷体_GB2312" pitchFamily="49" charset="-122"/>
              </a:rPr>
              <a:t>若</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Ker(</a:t>
            </a:r>
            <a:r>
              <a:rPr lang="en-US" altLang="zh-CN" b="1" i="1">
                <a:latin typeface="楷体_GB2312" pitchFamily="49" charset="-122"/>
                <a:ea typeface="楷体_GB2312" pitchFamily="49" charset="-122"/>
              </a:rPr>
              <a:t>f</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b</a:t>
            </a:r>
            <a:r>
              <a:rPr lang="en-US" altLang="zh-CN" b="1">
                <a:latin typeface="楷体_GB2312" pitchFamily="49" charset="-122"/>
                <a:ea typeface="楷体_GB2312" pitchFamily="49" charset="-122"/>
              </a:rPr>
              <a:t>Ker(</a:t>
            </a:r>
            <a:r>
              <a:rPr lang="en-US" altLang="zh-CN" b="1" i="1">
                <a:latin typeface="楷体_GB2312" pitchFamily="49" charset="-122"/>
                <a:ea typeface="楷体_GB2312" pitchFamily="49" charset="-122"/>
              </a:rPr>
              <a:t>f</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，则</a:t>
            </a:r>
            <a:r>
              <a:rPr lang="en-US" altLang="zh-CN" b="1" i="1">
                <a:latin typeface="楷体_GB2312" pitchFamily="49" charset="-122"/>
                <a:ea typeface="楷体_GB2312" pitchFamily="49" charset="-122"/>
              </a:rPr>
              <a:t>b</a:t>
            </a:r>
            <a:r>
              <a:rPr lang="en-US" altLang="zh-CN" b="1" baseline="30000">
                <a:latin typeface="楷体_GB2312" pitchFamily="49" charset="-122"/>
                <a:ea typeface="楷体_GB2312" pitchFamily="49" charset="-122"/>
              </a:rPr>
              <a:t>-1</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∈Ker(</a:t>
            </a:r>
            <a:r>
              <a:rPr lang="en-US" altLang="zh-CN" b="1" i="1">
                <a:latin typeface="楷体_GB2312" pitchFamily="49" charset="-122"/>
                <a:ea typeface="楷体_GB2312" pitchFamily="49" charset="-122"/>
              </a:rPr>
              <a:t>f</a:t>
            </a:r>
            <a:r>
              <a:rPr lang="en-US" altLang="zh-CN" b="1">
                <a:latin typeface="楷体_GB2312" pitchFamily="49" charset="-122"/>
                <a:ea typeface="楷体_GB2312" pitchFamily="49" charset="-122"/>
              </a:rPr>
              <a:t>)</a:t>
            </a:r>
            <a:endParaRPr lang="zh-CN" altLang="en-US" b="1">
              <a:latin typeface="楷体_GB2312" pitchFamily="49" charset="-122"/>
              <a:ea typeface="楷体_GB2312" pitchFamily="49" charset="-122"/>
            </a:endParaRPr>
          </a:p>
          <a:p>
            <a:pPr marL="447675" indent="-447675" eaLnBrk="0" latinLnBrk="1" hangingPunct="0">
              <a:spcBef>
                <a:spcPct val="20000"/>
              </a:spcBef>
              <a:buClr>
                <a:srgbClr val="000099"/>
              </a:buClr>
              <a:buFont typeface="Wingdings" pitchFamily="2" charset="2"/>
              <a:buNone/>
            </a:pPr>
            <a:r>
              <a:rPr lang="zh-CN" altLang="en-US" b="1">
                <a:latin typeface="楷体_GB2312" pitchFamily="49" charset="-122"/>
                <a:ea typeface="楷体_GB2312" pitchFamily="49" charset="-122"/>
              </a:rPr>
              <a:t>    故</a:t>
            </a:r>
            <a:r>
              <a:rPr lang="en-US" altLang="zh-CN" b="1" i="1">
                <a:latin typeface="楷体_GB2312" pitchFamily="49" charset="-122"/>
                <a:ea typeface="楷体_GB2312" pitchFamily="49" charset="-122"/>
              </a:rPr>
              <a:t>e</a:t>
            </a:r>
            <a:r>
              <a:rPr lang="en-US" altLang="zh-CN" b="1" baseline="-25000">
                <a:latin typeface="楷体_GB2312" pitchFamily="49" charset="-122"/>
                <a:ea typeface="楷体_GB2312" pitchFamily="49" charset="-122"/>
              </a:rPr>
              <a:t>2</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f</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b</a:t>
            </a:r>
            <a:r>
              <a:rPr lang="en-US" altLang="zh-CN" b="1" baseline="30000">
                <a:latin typeface="楷体_GB2312" pitchFamily="49" charset="-122"/>
                <a:ea typeface="楷体_GB2312" pitchFamily="49" charset="-122"/>
              </a:rPr>
              <a:t>-1</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f</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b</a:t>
            </a:r>
            <a:r>
              <a:rPr lang="en-US" altLang="zh-CN" b="1">
                <a:latin typeface="楷体_GB2312" pitchFamily="49" charset="-122"/>
                <a:ea typeface="楷体_GB2312" pitchFamily="49" charset="-122"/>
              </a:rPr>
              <a:t>)</a:t>
            </a:r>
            <a:r>
              <a:rPr lang="en-US" altLang="zh-CN" b="1" baseline="30000">
                <a:latin typeface="楷体_GB2312" pitchFamily="49" charset="-122"/>
                <a:ea typeface="楷体_GB2312" pitchFamily="49" charset="-122"/>
              </a:rPr>
              <a:t>-1</a:t>
            </a:r>
            <a:r>
              <a:rPr lang="en-US" altLang="zh-CN" b="1" i="1">
                <a:latin typeface="楷体_GB2312" pitchFamily="49" charset="-122"/>
                <a:ea typeface="楷体_GB2312" pitchFamily="49" charset="-122"/>
              </a:rPr>
              <a:t>f</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a:t>
            </a:r>
            <a:endParaRPr lang="zh-CN" altLang="en-US" b="1">
              <a:latin typeface="楷体_GB2312" pitchFamily="49" charset="-122"/>
              <a:ea typeface="楷体_GB2312" pitchFamily="49" charset="-122"/>
            </a:endParaRPr>
          </a:p>
          <a:p>
            <a:pPr marL="447675" indent="-447675" eaLnBrk="0" latinLnBrk="1" hangingPunct="0">
              <a:spcBef>
                <a:spcPct val="20000"/>
              </a:spcBef>
              <a:buClr>
                <a:srgbClr val="000099"/>
              </a:buClr>
              <a:buFont typeface="Wingdings" pitchFamily="2" charset="2"/>
              <a:buNone/>
            </a:pPr>
            <a:r>
              <a:rPr lang="zh-CN" altLang="en-US" b="1">
                <a:latin typeface="楷体_GB2312" pitchFamily="49" charset="-122"/>
                <a:ea typeface="楷体_GB2312" pitchFamily="49" charset="-122"/>
              </a:rPr>
              <a:t>    得</a:t>
            </a:r>
            <a:r>
              <a:rPr lang="en-US" altLang="zh-CN" b="1" i="1">
                <a:latin typeface="楷体_GB2312" pitchFamily="49" charset="-122"/>
                <a:ea typeface="楷体_GB2312" pitchFamily="49" charset="-122"/>
              </a:rPr>
              <a:t>f</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f</a:t>
            </a:r>
            <a:r>
              <a:rPr lang="en-US" altLang="zh-CN" b="1">
                <a:latin typeface="楷体_GB2312" pitchFamily="49" charset="-122"/>
                <a:ea typeface="楷体_GB2312" pitchFamily="49" charset="-122"/>
              </a:rPr>
              <a:t>(</a:t>
            </a:r>
            <a:r>
              <a:rPr lang="en-US" altLang="zh-CN" b="1" i="1">
                <a:latin typeface="楷体_GB2312" pitchFamily="49" charset="-122"/>
                <a:ea typeface="楷体_GB2312" pitchFamily="49" charset="-122"/>
              </a:rPr>
              <a:t>b</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，即</a:t>
            </a:r>
            <a:r>
              <a:rPr lang="en-US" altLang="zh-CN" b="1">
                <a:latin typeface="楷体_GB2312" pitchFamily="49" charset="-122"/>
                <a:ea typeface="楷体_GB2312" pitchFamily="49" charset="-122"/>
              </a:rPr>
              <a:t>g(</a:t>
            </a:r>
            <a:r>
              <a:rPr lang="en-US" altLang="zh-CN" b="1" i="1">
                <a:latin typeface="楷体_GB2312" pitchFamily="49" charset="-122"/>
                <a:ea typeface="楷体_GB2312" pitchFamily="49" charset="-122"/>
              </a:rPr>
              <a:t>a</a:t>
            </a:r>
            <a:r>
              <a:rPr lang="en-US" altLang="zh-CN" b="1">
                <a:latin typeface="楷体_GB2312" pitchFamily="49" charset="-122"/>
                <a:ea typeface="楷体_GB2312" pitchFamily="49" charset="-122"/>
              </a:rPr>
              <a:t>Ker(</a:t>
            </a:r>
            <a:r>
              <a:rPr lang="en-US" altLang="zh-CN" b="1" i="1">
                <a:latin typeface="楷体_GB2312" pitchFamily="49" charset="-122"/>
                <a:ea typeface="楷体_GB2312" pitchFamily="49" charset="-122"/>
              </a:rPr>
              <a:t>f</a:t>
            </a:r>
            <a:r>
              <a:rPr lang="en-US" altLang="zh-CN" b="1">
                <a:latin typeface="楷体_GB2312" pitchFamily="49" charset="-122"/>
                <a:ea typeface="楷体_GB2312" pitchFamily="49" charset="-122"/>
              </a:rPr>
              <a:t>))=g(</a:t>
            </a:r>
            <a:r>
              <a:rPr lang="en-US" altLang="zh-CN" b="1" i="1">
                <a:latin typeface="楷体_GB2312" pitchFamily="49" charset="-122"/>
                <a:ea typeface="楷体_GB2312" pitchFamily="49" charset="-122"/>
              </a:rPr>
              <a:t>b</a:t>
            </a:r>
            <a:r>
              <a:rPr lang="en-US" altLang="zh-CN" b="1">
                <a:latin typeface="楷体_GB2312" pitchFamily="49" charset="-122"/>
                <a:ea typeface="楷体_GB2312" pitchFamily="49" charset="-122"/>
              </a:rPr>
              <a:t>Ker(</a:t>
            </a:r>
            <a:r>
              <a:rPr lang="en-US" altLang="zh-CN" b="1" i="1">
                <a:latin typeface="楷体_GB2312" pitchFamily="49" charset="-122"/>
                <a:ea typeface="楷体_GB2312" pitchFamily="49" charset="-122"/>
              </a:rPr>
              <a:t>f</a:t>
            </a:r>
            <a:r>
              <a:rPr lang="en-US" altLang="zh-CN" b="1">
                <a:latin typeface="楷体_GB2312" pitchFamily="49" charset="-122"/>
                <a:ea typeface="楷体_GB2312" pitchFamily="49" charset="-122"/>
              </a:rPr>
              <a:t>))</a:t>
            </a:r>
            <a:endParaRPr lang="zh-CN" altLang="en-US" b="1">
              <a:solidFill>
                <a:srgbClr val="333399"/>
              </a:solidFill>
              <a:latin typeface="楷体_GB2312" pitchFamily="49" charset="-122"/>
              <a:ea typeface="楷体_GB2312" pitchFamily="49" charset="-122"/>
            </a:endParaRPr>
          </a:p>
          <a:p>
            <a:pPr marL="447675" indent="-447675" eaLnBrk="0" latinLnBrk="1" hangingPunct="0">
              <a:spcBef>
                <a:spcPct val="20000"/>
              </a:spcBef>
              <a:buClr>
                <a:srgbClr val="000099"/>
              </a:buClr>
              <a:buFont typeface="Wingdings" pitchFamily="2" charset="2"/>
              <a:buNone/>
            </a:pPr>
            <a:r>
              <a:rPr lang="zh-CN" altLang="en-US">
                <a:solidFill>
                  <a:srgbClr val="333399"/>
                </a:solidFill>
                <a:latin typeface="楷体_GB2312" pitchFamily="49" charset="-122"/>
                <a:ea typeface="楷体_GB2312" pitchFamily="49" charset="-122"/>
              </a:rPr>
              <a:t> </a:t>
            </a:r>
            <a:r>
              <a:rPr lang="en-US" altLang="zh-CN" b="1">
                <a:solidFill>
                  <a:srgbClr val="660033"/>
                </a:solidFill>
                <a:latin typeface="楷体_GB2312" pitchFamily="49" charset="-122"/>
                <a:ea typeface="楷体_GB2312" pitchFamily="49" charset="-122"/>
              </a:rPr>
              <a:t>(2)</a:t>
            </a:r>
            <a:r>
              <a:rPr lang="zh-CN" altLang="en-US" b="1">
                <a:latin typeface="楷体_GB2312" pitchFamily="49" charset="-122"/>
                <a:ea typeface="楷体_GB2312" pitchFamily="49" charset="-122"/>
              </a:rPr>
              <a:t>因为</a:t>
            </a:r>
            <a:r>
              <a:rPr lang="en-US" altLang="zh-CN" b="1">
                <a:latin typeface="楷体_GB2312" pitchFamily="49" charset="-122"/>
                <a:ea typeface="楷体_GB2312" pitchFamily="49" charset="-122"/>
              </a:rPr>
              <a:t>f</a:t>
            </a:r>
            <a:r>
              <a:rPr lang="zh-CN" altLang="en-US" b="1">
                <a:latin typeface="楷体_GB2312" pitchFamily="49" charset="-122"/>
                <a:ea typeface="楷体_GB2312" pitchFamily="49" charset="-122"/>
              </a:rPr>
              <a:t>是满射，所以</a:t>
            </a:r>
            <a:r>
              <a:rPr lang="en-US" altLang="zh-CN" b="1" i="1">
                <a:solidFill>
                  <a:srgbClr val="0033CC"/>
                </a:solidFill>
                <a:latin typeface="楷体_GB2312" pitchFamily="49" charset="-122"/>
                <a:ea typeface="楷体_GB2312" pitchFamily="49" charset="-122"/>
              </a:rPr>
              <a:t>g</a:t>
            </a:r>
            <a:r>
              <a:rPr lang="zh-CN" altLang="en-US" b="1">
                <a:solidFill>
                  <a:srgbClr val="0033CC"/>
                </a:solidFill>
                <a:latin typeface="楷体_GB2312" pitchFamily="49" charset="-122"/>
                <a:ea typeface="楷体_GB2312" pitchFamily="49" charset="-122"/>
              </a:rPr>
              <a:t>是满射</a:t>
            </a:r>
            <a:r>
              <a:rPr lang="zh-CN" altLang="en-US">
                <a:solidFill>
                  <a:srgbClr val="333399"/>
                </a:solidFill>
                <a:latin typeface="楷体_GB2312" pitchFamily="49" charset="-122"/>
                <a:ea typeface="楷体_GB2312" pitchFamily="49" charset="-122"/>
              </a:rPr>
              <a:t>。</a:t>
            </a:r>
          </a:p>
          <a:p>
            <a:pPr marL="447675" indent="-447675" eaLnBrk="0" latinLnBrk="1" hangingPunct="0">
              <a:spcBef>
                <a:spcPct val="20000"/>
              </a:spcBef>
              <a:buClr>
                <a:srgbClr val="000099"/>
              </a:buClr>
              <a:buFont typeface="Wingdings" pitchFamily="2" charset="2"/>
              <a:buNone/>
            </a:pPr>
            <a:r>
              <a:rPr lang="zh-CN" altLang="en-US" b="1">
                <a:solidFill>
                  <a:srgbClr val="333399"/>
                </a:solidFill>
                <a:latin typeface="楷体_GB2312" pitchFamily="49" charset="-122"/>
                <a:ea typeface="楷体_GB2312" pitchFamily="49" charset="-122"/>
              </a:rPr>
              <a:t> </a:t>
            </a:r>
            <a:r>
              <a:rPr lang="en-US" altLang="zh-CN" b="1">
                <a:solidFill>
                  <a:srgbClr val="660033"/>
                </a:solidFill>
                <a:latin typeface="楷体_GB2312" pitchFamily="49" charset="-122"/>
                <a:ea typeface="楷体_GB2312" pitchFamily="49" charset="-122"/>
              </a:rPr>
              <a:t>(3)</a:t>
            </a:r>
            <a:r>
              <a:rPr lang="en-US" altLang="zh-CN" b="1" i="1">
                <a:solidFill>
                  <a:srgbClr val="0033CC"/>
                </a:solidFill>
                <a:latin typeface="楷体_GB2312" pitchFamily="49" charset="-122"/>
                <a:ea typeface="楷体_GB2312" pitchFamily="49" charset="-122"/>
              </a:rPr>
              <a:t>g</a:t>
            </a:r>
            <a:r>
              <a:rPr lang="zh-CN" altLang="en-US" b="1">
                <a:solidFill>
                  <a:srgbClr val="0033CC"/>
                </a:solidFill>
                <a:latin typeface="楷体_GB2312" pitchFamily="49" charset="-122"/>
                <a:ea typeface="楷体_GB2312" pitchFamily="49" charset="-122"/>
              </a:rPr>
              <a:t>是同态映射</a:t>
            </a:r>
            <a:endParaRPr lang="en-US" altLang="zh-CN" b="1">
              <a:solidFill>
                <a:srgbClr val="0033CC"/>
              </a:solidFill>
              <a:latin typeface="楷体_GB2312" pitchFamily="49" charset="-122"/>
              <a:ea typeface="楷体_GB2312" pitchFamily="49" charset="-122"/>
            </a:endParaRPr>
          </a:p>
          <a:p>
            <a:pPr marL="447675" indent="-447675" eaLnBrk="0" latinLnBrk="1" hangingPunct="0">
              <a:spcBef>
                <a:spcPct val="20000"/>
              </a:spcBef>
              <a:buClr>
                <a:srgbClr val="000099"/>
              </a:buClr>
              <a:buFont typeface="Wingdings" pitchFamily="2" charset="2"/>
              <a:buNone/>
            </a:pPr>
            <a:r>
              <a:rPr lang="en-US" altLang="zh-CN">
                <a:latin typeface="楷体_GB2312" pitchFamily="49" charset="-122"/>
                <a:ea typeface="楷体_GB2312" pitchFamily="49" charset="-122"/>
              </a:rPr>
              <a:t>    g(</a:t>
            </a:r>
            <a:r>
              <a:rPr lang="en-US" altLang="zh-CN" i="1">
                <a:latin typeface="楷体_GB2312" pitchFamily="49" charset="-122"/>
                <a:ea typeface="楷体_GB2312" pitchFamily="49" charset="-122"/>
              </a:rPr>
              <a:t>a</a:t>
            </a:r>
            <a:r>
              <a:rPr lang="en-US" altLang="zh-CN">
                <a:latin typeface="楷体_GB2312" pitchFamily="49" charset="-122"/>
                <a:ea typeface="楷体_GB2312" pitchFamily="49" charset="-122"/>
              </a:rPr>
              <a:t>Ker(</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r>
              <a:rPr lang="en-US" altLang="zh-CN">
                <a:latin typeface="黑体" pitchFamily="2" charset="-122"/>
                <a:ea typeface="楷体_GB2312" pitchFamily="49" charset="-122"/>
              </a:rPr>
              <a:t>·</a:t>
            </a:r>
            <a:r>
              <a:rPr lang="en-US" altLang="zh-CN" i="1">
                <a:latin typeface="楷体_GB2312" pitchFamily="49" charset="-122"/>
                <a:ea typeface="楷体_GB2312" pitchFamily="49" charset="-122"/>
              </a:rPr>
              <a:t>b</a:t>
            </a:r>
            <a:r>
              <a:rPr lang="en-US" altLang="zh-CN">
                <a:latin typeface="楷体_GB2312" pitchFamily="49" charset="-122"/>
                <a:ea typeface="楷体_GB2312" pitchFamily="49" charset="-122"/>
              </a:rPr>
              <a:t>Ker(</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ab)=f</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a</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b</a:t>
            </a:r>
            <a:r>
              <a:rPr lang="en-US" altLang="zh-CN">
                <a:latin typeface="楷体_GB2312" pitchFamily="49" charset="-122"/>
                <a:ea typeface="楷体_GB2312" pitchFamily="49" charset="-122"/>
              </a:rPr>
              <a:t>)</a:t>
            </a:r>
          </a:p>
          <a:p>
            <a:pPr marL="447675" indent="-447675" eaLnBrk="0" latinLnBrk="1" hangingPunct="0">
              <a:spcBef>
                <a:spcPct val="20000"/>
              </a:spcBef>
              <a:buClr>
                <a:srgbClr val="000099"/>
              </a:buClr>
              <a:buFont typeface="Wingdings" pitchFamily="2" charset="2"/>
              <a:buNone/>
            </a:pPr>
            <a:r>
              <a:rPr lang="en-US" altLang="zh-CN">
                <a:latin typeface="楷体_GB2312" pitchFamily="49" charset="-122"/>
                <a:ea typeface="楷体_GB2312" pitchFamily="49" charset="-122"/>
              </a:rPr>
              <a:t>         </a:t>
            </a:r>
            <a:r>
              <a:rPr lang="en-US" altLang="zh-CN" i="1">
                <a:latin typeface="楷体_GB2312" pitchFamily="49" charset="-122"/>
                <a:ea typeface="楷体_GB2312" pitchFamily="49" charset="-122"/>
              </a:rPr>
              <a:t>=g</a:t>
            </a:r>
            <a:r>
              <a:rPr lang="en-US" altLang="zh-CN">
                <a:latin typeface="楷体_GB2312" pitchFamily="49" charset="-122"/>
                <a:ea typeface="楷体_GB2312" pitchFamily="49" charset="-122"/>
              </a:rPr>
              <a:t>(</a:t>
            </a:r>
            <a:r>
              <a:rPr lang="en-US" altLang="zh-CN" i="1">
                <a:latin typeface="楷体_GB2312" pitchFamily="49" charset="-122"/>
                <a:ea typeface="楷体_GB2312" pitchFamily="49" charset="-122"/>
              </a:rPr>
              <a:t>a</a:t>
            </a:r>
            <a:r>
              <a:rPr lang="en-US" altLang="zh-CN">
                <a:latin typeface="楷体_GB2312" pitchFamily="49" charset="-122"/>
                <a:ea typeface="楷体_GB2312" pitchFamily="49" charset="-122"/>
              </a:rPr>
              <a:t>Ker(</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))g(</a:t>
            </a:r>
            <a:r>
              <a:rPr lang="en-US" altLang="zh-CN" i="1">
                <a:latin typeface="楷体_GB2312" pitchFamily="49" charset="-122"/>
                <a:ea typeface="楷体_GB2312" pitchFamily="49" charset="-122"/>
              </a:rPr>
              <a:t>b</a:t>
            </a:r>
            <a:r>
              <a:rPr lang="en-US" altLang="zh-CN">
                <a:latin typeface="楷体_GB2312" pitchFamily="49" charset="-122"/>
                <a:ea typeface="楷体_GB2312" pitchFamily="49" charset="-122"/>
              </a:rPr>
              <a:t>Ker(</a:t>
            </a:r>
            <a:r>
              <a:rPr lang="en-US" altLang="zh-CN" i="1">
                <a:latin typeface="楷体_GB2312" pitchFamily="49" charset="-122"/>
                <a:ea typeface="楷体_GB2312" pitchFamily="49" charset="-122"/>
              </a:rPr>
              <a:t>f</a:t>
            </a:r>
            <a:r>
              <a:rPr lang="en-US" altLang="zh-CN">
                <a:latin typeface="楷体_GB2312" pitchFamily="49" charset="-122"/>
                <a:ea typeface="楷体_GB2312" pitchFamily="49" charset="-122"/>
              </a:rPr>
              <a:t>))</a:t>
            </a:r>
            <a:endParaRPr lang="zh-CN" altLang="en-US">
              <a:solidFill>
                <a:srgbClr val="333399"/>
              </a:solidFill>
              <a:latin typeface="楷体_GB2312" pitchFamily="49" charset="-122"/>
              <a:ea typeface="楷体_GB2312" pitchFamily="49"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5787">
                                            <p:txEl>
                                              <p:pRg st="0" end="0"/>
                                            </p:txEl>
                                          </p:spTgt>
                                        </p:tgtEl>
                                        <p:attrNameLst>
                                          <p:attrName>style.visibility</p:attrName>
                                        </p:attrNameLst>
                                      </p:cBhvr>
                                      <p:to>
                                        <p:strVal val="visible"/>
                                      </p:to>
                                    </p:set>
                                    <p:animEffect transition="in" filter="blinds(horizontal)">
                                      <p:cBhvr>
                                        <p:cTn id="7" dur="500"/>
                                        <p:tgtEl>
                                          <p:spTgt spid="7157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5787">
                                            <p:txEl>
                                              <p:pRg st="1" end="1"/>
                                            </p:txEl>
                                          </p:spTgt>
                                        </p:tgtEl>
                                        <p:attrNameLst>
                                          <p:attrName>style.visibility</p:attrName>
                                        </p:attrNameLst>
                                      </p:cBhvr>
                                      <p:to>
                                        <p:strVal val="visible"/>
                                      </p:to>
                                    </p:set>
                                    <p:animEffect transition="in" filter="blinds(horizontal)">
                                      <p:cBhvr>
                                        <p:cTn id="12" dur="500"/>
                                        <p:tgtEl>
                                          <p:spTgt spid="7157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5787">
                                            <p:txEl>
                                              <p:pRg st="2" end="2"/>
                                            </p:txEl>
                                          </p:spTgt>
                                        </p:tgtEl>
                                        <p:attrNameLst>
                                          <p:attrName>style.visibility</p:attrName>
                                        </p:attrNameLst>
                                      </p:cBhvr>
                                      <p:to>
                                        <p:strVal val="visible"/>
                                      </p:to>
                                    </p:set>
                                    <p:animEffect transition="in" filter="blinds(horizontal)">
                                      <p:cBhvr>
                                        <p:cTn id="17" dur="500"/>
                                        <p:tgtEl>
                                          <p:spTgt spid="7157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5787">
                                            <p:txEl>
                                              <p:pRg st="3" end="3"/>
                                            </p:txEl>
                                          </p:spTgt>
                                        </p:tgtEl>
                                        <p:attrNameLst>
                                          <p:attrName>style.visibility</p:attrName>
                                        </p:attrNameLst>
                                      </p:cBhvr>
                                      <p:to>
                                        <p:strVal val="visible"/>
                                      </p:to>
                                    </p:set>
                                    <p:animEffect transition="in" filter="blinds(horizontal)">
                                      <p:cBhvr>
                                        <p:cTn id="22" dur="500"/>
                                        <p:tgtEl>
                                          <p:spTgt spid="7157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5787">
                                            <p:txEl>
                                              <p:pRg st="4" end="4"/>
                                            </p:txEl>
                                          </p:spTgt>
                                        </p:tgtEl>
                                        <p:attrNameLst>
                                          <p:attrName>style.visibility</p:attrName>
                                        </p:attrNameLst>
                                      </p:cBhvr>
                                      <p:to>
                                        <p:strVal val="visible"/>
                                      </p:to>
                                    </p:set>
                                    <p:animEffect transition="in" filter="blinds(horizontal)">
                                      <p:cBhvr>
                                        <p:cTn id="27" dur="500"/>
                                        <p:tgtEl>
                                          <p:spTgt spid="7157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5787">
                                            <p:txEl>
                                              <p:pRg st="5" end="5"/>
                                            </p:txEl>
                                          </p:spTgt>
                                        </p:tgtEl>
                                        <p:attrNameLst>
                                          <p:attrName>style.visibility</p:attrName>
                                        </p:attrNameLst>
                                      </p:cBhvr>
                                      <p:to>
                                        <p:strVal val="visible"/>
                                      </p:to>
                                    </p:set>
                                    <p:animEffect transition="in" filter="blinds(horizontal)">
                                      <p:cBhvr>
                                        <p:cTn id="32" dur="500"/>
                                        <p:tgtEl>
                                          <p:spTgt spid="7157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15787">
                                            <p:txEl>
                                              <p:pRg st="6" end="6"/>
                                            </p:txEl>
                                          </p:spTgt>
                                        </p:tgtEl>
                                        <p:attrNameLst>
                                          <p:attrName>style.visibility</p:attrName>
                                        </p:attrNameLst>
                                      </p:cBhvr>
                                      <p:to>
                                        <p:strVal val="visible"/>
                                      </p:to>
                                    </p:set>
                                    <p:animEffect transition="in" filter="blinds(horizontal)">
                                      <p:cBhvr>
                                        <p:cTn id="37" dur="500"/>
                                        <p:tgtEl>
                                          <p:spTgt spid="71578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715787">
                                            <p:txEl>
                                              <p:pRg st="7" end="7"/>
                                            </p:txEl>
                                          </p:spTgt>
                                        </p:tgtEl>
                                        <p:attrNameLst>
                                          <p:attrName>style.visibility</p:attrName>
                                        </p:attrNameLst>
                                      </p:cBhvr>
                                      <p:to>
                                        <p:strVal val="visible"/>
                                      </p:to>
                                    </p:set>
                                    <p:anim calcmode="lin" valueType="num">
                                      <p:cBhvr additive="base">
                                        <p:cTn id="42" dur="500" fill="hold"/>
                                        <p:tgtEl>
                                          <p:spTgt spid="715787">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157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 name="PRESENTER_DUMMYTAG" val="&lt;DummyForForceWrite&gt;&lt;/DummyForForceWrite&gt;"/>
  <p:tag name="PRESENTER_SHAPEINFO" val="&lt;ThreeDShapeInfo&gt;&lt;uuid val=&quot;{BEFBCC7F-DF9B-483B-AF04-378971513CB6}&quot;/&gt;&lt;isInvalidForFieldText val=&quot;0&quot;/&gt;&lt;Image&gt;&lt;filename val=&quot;C:\Users\IBM\AppData\Local\Temp\CP6324354783511Session\CPTrustFolder6324354783511\PPTImport6324354852572\data\asimages\{BEFBCC7F-DF9B-483B-AF04-378971513CB6}_1.png&quot;/&gt;&lt;left val=&quot;64&quot;/&gt;&lt;top val=&quot;261&quot;/&gt;&lt;width val=&quot;1061&quot;/&gt;&lt;height val=&quot;218&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PRESENTER_SHAPEINFO" val="&lt;ThreeDShapeInfo&gt;&lt;uuid val=&quot;{09282CE0-25F6-4152-8B0B-92B04B37AD51}&quot;/&gt;&lt;isInvalidForFieldText val=&quot;0&quot;/&gt;&lt;Image&gt;&lt;filename val=&quot;C:\Users\IBM\AppData\Local\Temp\CP6324354783511Session\CPTrustFolder6324354783511\PPTImport6324354852572\data\asimages\{09282CE0-25F6-4152-8B0B-92B04B37AD51}_1.png&quot;/&gt;&lt;left val=&quot;-6&quot;/&gt;&lt;top val=&quot;800&quot;/&gt;&lt;width val=&quot;1140&quot;/&gt;&lt;height val=&quot;17&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ShapeTextInfo&gt;"/>
  <p:tag name="PRESENTER_DUMMYTAG" val="&lt;DummyForForceWrite&gt;&lt;/DummyForForceWrite&gt;"/>
  <p:tag name="HTML_SHAPEINFO" val="&lt;ThreeDShapeInfo&gt;&lt;uuid val=&quot;{50A545A5-9C80-460D-A7A9-C521563D3A86}&quot;/&gt;&lt;isInvalidForFieldText val=&quot;0&quot;/&gt;&lt;Image&gt;&lt;filename val=&quot;C:\Users\IBM\AppData\Local\Temp\CP6324354783511Session\CPTrustFolder6324354783511\PPTImport6324354852572\data\asimages\{50A545A5-9C80-460D-A7A9-C521563D3A86}_1.png&quot;/&gt;&lt;left val=&quot;363&quot;/&gt;&lt;top val=&quot;516&quot;/&gt;&lt;width val=&quot;749&quot;/&gt;&lt;height val=&quot;196&quot;/&gt;&lt;hasText val=&quot;1&quot;/&gt;&lt;/Image&gt;&lt;/ThreeDShapeInfo&gt;"/>
</p:tagLst>
</file>

<file path=ppt/theme/theme1.xml><?xml version="1.0" encoding="utf-8"?>
<a:theme xmlns:a="http://schemas.openxmlformats.org/drawingml/2006/main" name="Layers">
  <a:themeElements>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fontScheme name="Layers">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
      <a:clrScheme name="Layers 11">
        <a:dk1>
          <a:srgbClr val="79788A"/>
        </a:dk1>
        <a:lt1>
          <a:srgbClr val="FFFFFF"/>
        </a:lt1>
        <a:dk2>
          <a:srgbClr val="21203C"/>
        </a:dk2>
        <a:lt2>
          <a:srgbClr val="FFFFCC"/>
        </a:lt2>
        <a:accent1>
          <a:srgbClr val="476077"/>
        </a:accent1>
        <a:accent2>
          <a:srgbClr val="FFFF66"/>
        </a:accent2>
        <a:accent3>
          <a:srgbClr val="ABABAF"/>
        </a:accent3>
        <a:accent4>
          <a:srgbClr val="DADADA"/>
        </a:accent4>
        <a:accent5>
          <a:srgbClr val="B1B6BD"/>
        </a:accent5>
        <a:accent6>
          <a:srgbClr val="E7E75C"/>
        </a:accent6>
        <a:hlink>
          <a:srgbClr val="666699"/>
        </a:hlink>
        <a:folHlink>
          <a:srgbClr val="8CB0A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색종이 상자">
  <a:themeElements>
    <a:clrScheme name="4_색종이 상자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fontScheme name="4_색종이 상자">
      <a:majorFont>
        <a:latin typeface="굴림"/>
        <a:ea typeface="굴림"/>
        <a:cs typeface="Tahoma"/>
      </a:majorFont>
      <a:minorFont>
        <a:latin typeface="굴림"/>
        <a:ea typeface="굴림"/>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sm"/>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1" hangingPunct="1">
          <a:lnSpc>
            <a:spcPct val="80000"/>
          </a:lnSpc>
          <a:spcBef>
            <a:spcPct val="50000"/>
          </a:spcBef>
          <a:spcAft>
            <a:spcPct val="0"/>
          </a:spcAft>
          <a:buClr>
            <a:srgbClr val="FF0000"/>
          </a:buClr>
          <a:buSzTx/>
          <a:buFont typeface="Wingdings" pitchFamily="2" charset="2"/>
          <a:buNone/>
          <a:tabLst/>
          <a:defRPr kumimoji="1" lang="ko-KR" altLang="en-US" sz="1000" b="0" i="0" u="none" strike="noStrike" cap="none" normalizeH="0" baseline="0" smtClean="0">
            <a:ln>
              <a:noFill/>
            </a:ln>
            <a:solidFill>
              <a:schemeClr val="tx1"/>
            </a:solidFill>
            <a:effectLst/>
            <a:latin typeface="굴림" pitchFamily="50" charset="-127"/>
            <a:ea typeface="굴림" pitchFamily="50" charset="-127"/>
            <a:cs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sm"/>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1" hangingPunct="1">
          <a:lnSpc>
            <a:spcPct val="80000"/>
          </a:lnSpc>
          <a:spcBef>
            <a:spcPct val="50000"/>
          </a:spcBef>
          <a:spcAft>
            <a:spcPct val="0"/>
          </a:spcAft>
          <a:buClr>
            <a:srgbClr val="FF0000"/>
          </a:buClr>
          <a:buSzTx/>
          <a:buFont typeface="Wingdings" pitchFamily="2" charset="2"/>
          <a:buNone/>
          <a:tabLst/>
          <a:defRPr kumimoji="1" lang="ko-KR" altLang="en-US" sz="1000" b="0" i="0" u="none" strike="noStrike" cap="none" normalizeH="0" baseline="0" smtClean="0">
            <a:ln>
              <a:noFill/>
            </a:ln>
            <a:solidFill>
              <a:schemeClr val="tx1"/>
            </a:solidFill>
            <a:effectLst/>
            <a:latin typeface="굴림" pitchFamily="50" charset="-127"/>
            <a:ea typeface="굴림" pitchFamily="50" charset="-127"/>
            <a:cs typeface="Tahoma" pitchFamily="34" charset="0"/>
          </a:defRPr>
        </a:defPPr>
      </a:lstStyle>
    </a:lnDef>
  </a:objectDefaults>
  <a:extraClrSchemeLst>
    <a:extraClrScheme>
      <a:clrScheme name="4_색종이 상자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clrMap bg1="lt1" tx1="dk1" bg2="lt2" tx2="dk2" accent1="accent1" accent2="accent2" accent3="accent3" accent4="accent4" accent5="accent5" accent6="accent6" hlink="hlink" folHlink="folHlink"/>
    </a:extraClrScheme>
    <a:extraClrScheme>
      <a:clrScheme name="4_색종이 상자 2">
        <a:dk1>
          <a:srgbClr val="000000"/>
        </a:dk1>
        <a:lt1>
          <a:srgbClr val="FFFFFF"/>
        </a:lt1>
        <a:dk2>
          <a:srgbClr val="7EA93F"/>
        </a:dk2>
        <a:lt2>
          <a:srgbClr val="C1D078"/>
        </a:lt2>
        <a:accent1>
          <a:srgbClr val="A3BC5E"/>
        </a:accent1>
        <a:accent2>
          <a:srgbClr val="DEA866"/>
        </a:accent2>
        <a:accent3>
          <a:srgbClr val="FFFFFF"/>
        </a:accent3>
        <a:accent4>
          <a:srgbClr val="000000"/>
        </a:accent4>
        <a:accent5>
          <a:srgbClr val="CEDAB6"/>
        </a:accent5>
        <a:accent6>
          <a:srgbClr val="C9985C"/>
        </a:accent6>
        <a:hlink>
          <a:srgbClr val="B65A22"/>
        </a:hlink>
        <a:folHlink>
          <a:srgbClr val="EACB98"/>
        </a:folHlink>
      </a:clrScheme>
      <a:clrMap bg1="lt1" tx1="dk1" bg2="lt2" tx2="dk2" accent1="accent1" accent2="accent2" accent3="accent3" accent4="accent4" accent5="accent5" accent6="accent6" hlink="hlink" folHlink="folHlink"/>
    </a:extraClrScheme>
    <a:extraClrScheme>
      <a:clrScheme name="4_색종이 상자 3">
        <a:dk1>
          <a:srgbClr val="000000"/>
        </a:dk1>
        <a:lt1>
          <a:srgbClr val="FFFFFF"/>
        </a:lt1>
        <a:dk2>
          <a:srgbClr val="D56755"/>
        </a:dk2>
        <a:lt2>
          <a:srgbClr val="F6C6C6"/>
        </a:lt2>
        <a:accent1>
          <a:srgbClr val="EC9780"/>
        </a:accent1>
        <a:accent2>
          <a:srgbClr val="ECA958"/>
        </a:accent2>
        <a:accent3>
          <a:srgbClr val="FFFFFF"/>
        </a:accent3>
        <a:accent4>
          <a:srgbClr val="000000"/>
        </a:accent4>
        <a:accent5>
          <a:srgbClr val="F4C9C0"/>
        </a:accent5>
        <a:accent6>
          <a:srgbClr val="D6994F"/>
        </a:accent6>
        <a:hlink>
          <a:srgbClr val="D97131"/>
        </a:hlink>
        <a:folHlink>
          <a:srgbClr val="F7CDA7"/>
        </a:folHlink>
      </a:clrScheme>
      <a:clrMap bg1="lt1" tx1="dk1" bg2="lt2" tx2="dk2" accent1="accent1" accent2="accent2" accent3="accent3" accent4="accent4" accent5="accent5" accent6="accent6" hlink="hlink" folHlink="folHlink"/>
    </a:extraClrScheme>
    <a:extraClrScheme>
      <a:clrScheme name="4_색종이 상자 4">
        <a:dk1>
          <a:srgbClr val="000000"/>
        </a:dk1>
        <a:lt1>
          <a:srgbClr val="FFFFFF"/>
        </a:lt1>
        <a:dk2>
          <a:srgbClr val="990000"/>
        </a:dk2>
        <a:lt2>
          <a:srgbClr val="FDBDBB"/>
        </a:lt2>
        <a:accent1>
          <a:srgbClr val="DC4E4E"/>
        </a:accent1>
        <a:accent2>
          <a:srgbClr val="5984EF"/>
        </a:accent2>
        <a:accent3>
          <a:srgbClr val="FFFFFF"/>
        </a:accent3>
        <a:accent4>
          <a:srgbClr val="000000"/>
        </a:accent4>
        <a:accent5>
          <a:srgbClr val="EBB2B2"/>
        </a:accent5>
        <a:accent6>
          <a:srgbClr val="5077D9"/>
        </a:accent6>
        <a:hlink>
          <a:srgbClr val="1E44AE"/>
        </a:hlink>
        <a:folHlink>
          <a:srgbClr val="BDD5EF"/>
        </a:folHlink>
      </a:clrScheme>
      <a:clrMap bg1="lt1" tx1="dk1" bg2="lt2" tx2="dk2" accent1="accent1" accent2="accent2" accent3="accent3" accent4="accent4" accent5="accent5" accent6="accent6" hlink="hlink" folHlink="folHlink"/>
    </a:extraClrScheme>
    <a:extraClrScheme>
      <a:clrScheme name="4_색종이 상자 5">
        <a:dk1>
          <a:srgbClr val="000000"/>
        </a:dk1>
        <a:lt1>
          <a:srgbClr val="FFFFFF"/>
        </a:lt1>
        <a:dk2>
          <a:srgbClr val="1475A6"/>
        </a:dk2>
        <a:lt2>
          <a:srgbClr val="B9D4F7"/>
        </a:lt2>
        <a:accent1>
          <a:srgbClr val="69B0D7"/>
        </a:accent1>
        <a:accent2>
          <a:srgbClr val="51C5BF"/>
        </a:accent2>
        <a:accent3>
          <a:srgbClr val="FFFFFF"/>
        </a:accent3>
        <a:accent4>
          <a:srgbClr val="000000"/>
        </a:accent4>
        <a:accent5>
          <a:srgbClr val="B9D4E8"/>
        </a:accent5>
        <a:accent6>
          <a:srgbClr val="49B2AD"/>
        </a:accent6>
        <a:hlink>
          <a:srgbClr val="2F8C93"/>
        </a:hlink>
        <a:folHlink>
          <a:srgbClr val="9BE7E0"/>
        </a:folHlink>
      </a:clrScheme>
      <a:clrMap bg1="lt1" tx1="dk1" bg2="lt2" tx2="dk2" accent1="accent1" accent2="accent2" accent3="accent3" accent4="accent4" accent5="accent5" accent6="accent6" hlink="hlink" folHlink="folHlink"/>
    </a:extraClrScheme>
    <a:extraClrScheme>
      <a:clrScheme name="4_색종이 상자 6">
        <a:dk1>
          <a:srgbClr val="000000"/>
        </a:dk1>
        <a:lt1>
          <a:srgbClr val="FFFFFF"/>
        </a:lt1>
        <a:dk2>
          <a:srgbClr val="A60000"/>
        </a:dk2>
        <a:lt2>
          <a:srgbClr val="FDC4C3"/>
        </a:lt2>
        <a:accent1>
          <a:srgbClr val="DB664F"/>
        </a:accent1>
        <a:accent2>
          <a:srgbClr val="76BAD2"/>
        </a:accent2>
        <a:accent3>
          <a:srgbClr val="FFFFFF"/>
        </a:accent3>
        <a:accent4>
          <a:srgbClr val="000000"/>
        </a:accent4>
        <a:accent5>
          <a:srgbClr val="EAB8B2"/>
        </a:accent5>
        <a:accent6>
          <a:srgbClr val="6AA8BE"/>
        </a:accent6>
        <a:hlink>
          <a:srgbClr val="30789C"/>
        </a:hlink>
        <a:folHlink>
          <a:srgbClr val="BCDAF0"/>
        </a:folHlink>
      </a:clrScheme>
      <a:clrMap bg1="lt1" tx1="dk1" bg2="lt2" tx2="dk2" accent1="accent1" accent2="accent2" accent3="accent3" accent4="accent4" accent5="accent5" accent6="accent6" hlink="hlink" folHlink="folHlink"/>
    </a:extraClrScheme>
    <a:extraClrScheme>
      <a:clrScheme name="4_색종이 상자 7">
        <a:dk1>
          <a:srgbClr val="000000"/>
        </a:dk1>
        <a:lt1>
          <a:srgbClr val="FFFFFF"/>
        </a:lt1>
        <a:dk2>
          <a:srgbClr val="B57901"/>
        </a:dk2>
        <a:lt2>
          <a:srgbClr val="FFE149"/>
        </a:lt2>
        <a:accent1>
          <a:srgbClr val="F3BF01"/>
        </a:accent1>
        <a:accent2>
          <a:srgbClr val="F37C0F"/>
        </a:accent2>
        <a:accent3>
          <a:srgbClr val="FFFFFF"/>
        </a:accent3>
        <a:accent4>
          <a:srgbClr val="000000"/>
        </a:accent4>
        <a:accent5>
          <a:srgbClr val="F8DCAA"/>
        </a:accent5>
        <a:accent6>
          <a:srgbClr val="DC700C"/>
        </a:accent6>
        <a:hlink>
          <a:srgbClr val="C35219"/>
        </a:hlink>
        <a:folHlink>
          <a:srgbClr val="EEC198"/>
        </a:folHlink>
      </a:clrScheme>
      <a:clrMap bg1="lt1" tx1="dk1" bg2="lt2" tx2="dk2" accent1="accent1" accent2="accent2" accent3="accent3" accent4="accent4" accent5="accent5" accent6="accent6" hlink="hlink" folHlink="folHlink"/>
    </a:extraClrScheme>
    <a:extraClrScheme>
      <a:clrScheme name="4_색종이 상자 8">
        <a:dk1>
          <a:srgbClr val="000000"/>
        </a:dk1>
        <a:lt1>
          <a:srgbClr val="FFFFFF"/>
        </a:lt1>
        <a:dk2>
          <a:srgbClr val="777777"/>
        </a:dk2>
        <a:lt2>
          <a:srgbClr val="DDDDDD"/>
        </a:lt2>
        <a:accent1>
          <a:srgbClr val="B2B2B2"/>
        </a:accent1>
        <a:accent2>
          <a:srgbClr val="969696"/>
        </a:accent2>
        <a:accent3>
          <a:srgbClr val="FFFFFF"/>
        </a:accent3>
        <a:accent4>
          <a:srgbClr val="000000"/>
        </a:accent4>
        <a:accent5>
          <a:srgbClr val="D5D5D5"/>
        </a:accent5>
        <a:accent6>
          <a:srgbClr val="878787"/>
        </a:accent6>
        <a:hlink>
          <a:srgbClr val="777777"/>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색종이 상자">
  <a:themeElements>
    <a:clrScheme name="4_색종이 상자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fontScheme name="4_색종이 상자">
      <a:majorFont>
        <a:latin typeface="굴림"/>
        <a:ea typeface="굴림"/>
        <a:cs typeface="Tahoma"/>
      </a:majorFont>
      <a:minorFont>
        <a:latin typeface="굴림"/>
        <a:ea typeface="굴림"/>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sm"/>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1" hangingPunct="1">
          <a:lnSpc>
            <a:spcPct val="80000"/>
          </a:lnSpc>
          <a:spcBef>
            <a:spcPct val="50000"/>
          </a:spcBef>
          <a:spcAft>
            <a:spcPct val="0"/>
          </a:spcAft>
          <a:buClr>
            <a:srgbClr val="FF0000"/>
          </a:buClr>
          <a:buSzTx/>
          <a:buFont typeface="Wingdings" pitchFamily="2" charset="2"/>
          <a:buNone/>
          <a:tabLst/>
          <a:defRPr kumimoji="1" lang="ko-KR" altLang="en-US" sz="1000" b="0" i="0" u="none" strike="noStrike" cap="none" normalizeH="0" baseline="0" smtClean="0">
            <a:ln>
              <a:noFill/>
            </a:ln>
            <a:solidFill>
              <a:schemeClr val="tx1"/>
            </a:solidFill>
            <a:effectLst/>
            <a:latin typeface="굴림" pitchFamily="50" charset="-127"/>
            <a:ea typeface="굴림" pitchFamily="50" charset="-127"/>
            <a:cs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sm"/>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1" hangingPunct="1">
          <a:lnSpc>
            <a:spcPct val="80000"/>
          </a:lnSpc>
          <a:spcBef>
            <a:spcPct val="50000"/>
          </a:spcBef>
          <a:spcAft>
            <a:spcPct val="0"/>
          </a:spcAft>
          <a:buClr>
            <a:srgbClr val="FF0000"/>
          </a:buClr>
          <a:buSzTx/>
          <a:buFont typeface="Wingdings" pitchFamily="2" charset="2"/>
          <a:buNone/>
          <a:tabLst/>
          <a:defRPr kumimoji="1" lang="ko-KR" altLang="en-US" sz="1000" b="0" i="0" u="none" strike="noStrike" cap="none" normalizeH="0" baseline="0" smtClean="0">
            <a:ln>
              <a:noFill/>
            </a:ln>
            <a:solidFill>
              <a:schemeClr val="tx1"/>
            </a:solidFill>
            <a:effectLst/>
            <a:latin typeface="굴림" pitchFamily="50" charset="-127"/>
            <a:ea typeface="굴림" pitchFamily="50" charset="-127"/>
            <a:cs typeface="Tahoma" pitchFamily="34" charset="0"/>
          </a:defRPr>
        </a:defPPr>
      </a:lstStyle>
    </a:lnDef>
  </a:objectDefaults>
  <a:extraClrSchemeLst>
    <a:extraClrScheme>
      <a:clrScheme name="4_색종이 상자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clrMap bg1="lt1" tx1="dk1" bg2="lt2" tx2="dk2" accent1="accent1" accent2="accent2" accent3="accent3" accent4="accent4" accent5="accent5" accent6="accent6" hlink="hlink" folHlink="folHlink"/>
    </a:extraClrScheme>
    <a:extraClrScheme>
      <a:clrScheme name="4_색종이 상자 2">
        <a:dk1>
          <a:srgbClr val="000000"/>
        </a:dk1>
        <a:lt1>
          <a:srgbClr val="FFFFFF"/>
        </a:lt1>
        <a:dk2>
          <a:srgbClr val="7EA93F"/>
        </a:dk2>
        <a:lt2>
          <a:srgbClr val="C1D078"/>
        </a:lt2>
        <a:accent1>
          <a:srgbClr val="A3BC5E"/>
        </a:accent1>
        <a:accent2>
          <a:srgbClr val="DEA866"/>
        </a:accent2>
        <a:accent3>
          <a:srgbClr val="FFFFFF"/>
        </a:accent3>
        <a:accent4>
          <a:srgbClr val="000000"/>
        </a:accent4>
        <a:accent5>
          <a:srgbClr val="CEDAB6"/>
        </a:accent5>
        <a:accent6>
          <a:srgbClr val="C9985C"/>
        </a:accent6>
        <a:hlink>
          <a:srgbClr val="B65A22"/>
        </a:hlink>
        <a:folHlink>
          <a:srgbClr val="EACB98"/>
        </a:folHlink>
      </a:clrScheme>
      <a:clrMap bg1="lt1" tx1="dk1" bg2="lt2" tx2="dk2" accent1="accent1" accent2="accent2" accent3="accent3" accent4="accent4" accent5="accent5" accent6="accent6" hlink="hlink" folHlink="folHlink"/>
    </a:extraClrScheme>
    <a:extraClrScheme>
      <a:clrScheme name="4_색종이 상자 3">
        <a:dk1>
          <a:srgbClr val="000000"/>
        </a:dk1>
        <a:lt1>
          <a:srgbClr val="FFFFFF"/>
        </a:lt1>
        <a:dk2>
          <a:srgbClr val="D56755"/>
        </a:dk2>
        <a:lt2>
          <a:srgbClr val="F6C6C6"/>
        </a:lt2>
        <a:accent1>
          <a:srgbClr val="EC9780"/>
        </a:accent1>
        <a:accent2>
          <a:srgbClr val="ECA958"/>
        </a:accent2>
        <a:accent3>
          <a:srgbClr val="FFFFFF"/>
        </a:accent3>
        <a:accent4>
          <a:srgbClr val="000000"/>
        </a:accent4>
        <a:accent5>
          <a:srgbClr val="F4C9C0"/>
        </a:accent5>
        <a:accent6>
          <a:srgbClr val="D6994F"/>
        </a:accent6>
        <a:hlink>
          <a:srgbClr val="D97131"/>
        </a:hlink>
        <a:folHlink>
          <a:srgbClr val="F7CDA7"/>
        </a:folHlink>
      </a:clrScheme>
      <a:clrMap bg1="lt1" tx1="dk1" bg2="lt2" tx2="dk2" accent1="accent1" accent2="accent2" accent3="accent3" accent4="accent4" accent5="accent5" accent6="accent6" hlink="hlink" folHlink="folHlink"/>
    </a:extraClrScheme>
    <a:extraClrScheme>
      <a:clrScheme name="4_색종이 상자 4">
        <a:dk1>
          <a:srgbClr val="000000"/>
        </a:dk1>
        <a:lt1>
          <a:srgbClr val="FFFFFF"/>
        </a:lt1>
        <a:dk2>
          <a:srgbClr val="990000"/>
        </a:dk2>
        <a:lt2>
          <a:srgbClr val="FDBDBB"/>
        </a:lt2>
        <a:accent1>
          <a:srgbClr val="DC4E4E"/>
        </a:accent1>
        <a:accent2>
          <a:srgbClr val="5984EF"/>
        </a:accent2>
        <a:accent3>
          <a:srgbClr val="FFFFFF"/>
        </a:accent3>
        <a:accent4>
          <a:srgbClr val="000000"/>
        </a:accent4>
        <a:accent5>
          <a:srgbClr val="EBB2B2"/>
        </a:accent5>
        <a:accent6>
          <a:srgbClr val="5077D9"/>
        </a:accent6>
        <a:hlink>
          <a:srgbClr val="1E44AE"/>
        </a:hlink>
        <a:folHlink>
          <a:srgbClr val="BDD5EF"/>
        </a:folHlink>
      </a:clrScheme>
      <a:clrMap bg1="lt1" tx1="dk1" bg2="lt2" tx2="dk2" accent1="accent1" accent2="accent2" accent3="accent3" accent4="accent4" accent5="accent5" accent6="accent6" hlink="hlink" folHlink="folHlink"/>
    </a:extraClrScheme>
    <a:extraClrScheme>
      <a:clrScheme name="4_색종이 상자 5">
        <a:dk1>
          <a:srgbClr val="000000"/>
        </a:dk1>
        <a:lt1>
          <a:srgbClr val="FFFFFF"/>
        </a:lt1>
        <a:dk2>
          <a:srgbClr val="1475A6"/>
        </a:dk2>
        <a:lt2>
          <a:srgbClr val="B9D4F7"/>
        </a:lt2>
        <a:accent1>
          <a:srgbClr val="69B0D7"/>
        </a:accent1>
        <a:accent2>
          <a:srgbClr val="51C5BF"/>
        </a:accent2>
        <a:accent3>
          <a:srgbClr val="FFFFFF"/>
        </a:accent3>
        <a:accent4>
          <a:srgbClr val="000000"/>
        </a:accent4>
        <a:accent5>
          <a:srgbClr val="B9D4E8"/>
        </a:accent5>
        <a:accent6>
          <a:srgbClr val="49B2AD"/>
        </a:accent6>
        <a:hlink>
          <a:srgbClr val="2F8C93"/>
        </a:hlink>
        <a:folHlink>
          <a:srgbClr val="9BE7E0"/>
        </a:folHlink>
      </a:clrScheme>
      <a:clrMap bg1="lt1" tx1="dk1" bg2="lt2" tx2="dk2" accent1="accent1" accent2="accent2" accent3="accent3" accent4="accent4" accent5="accent5" accent6="accent6" hlink="hlink" folHlink="folHlink"/>
    </a:extraClrScheme>
    <a:extraClrScheme>
      <a:clrScheme name="4_색종이 상자 6">
        <a:dk1>
          <a:srgbClr val="000000"/>
        </a:dk1>
        <a:lt1>
          <a:srgbClr val="FFFFFF"/>
        </a:lt1>
        <a:dk2>
          <a:srgbClr val="A60000"/>
        </a:dk2>
        <a:lt2>
          <a:srgbClr val="FDC4C3"/>
        </a:lt2>
        <a:accent1>
          <a:srgbClr val="DB664F"/>
        </a:accent1>
        <a:accent2>
          <a:srgbClr val="76BAD2"/>
        </a:accent2>
        <a:accent3>
          <a:srgbClr val="FFFFFF"/>
        </a:accent3>
        <a:accent4>
          <a:srgbClr val="000000"/>
        </a:accent4>
        <a:accent5>
          <a:srgbClr val="EAB8B2"/>
        </a:accent5>
        <a:accent6>
          <a:srgbClr val="6AA8BE"/>
        </a:accent6>
        <a:hlink>
          <a:srgbClr val="30789C"/>
        </a:hlink>
        <a:folHlink>
          <a:srgbClr val="BCDAF0"/>
        </a:folHlink>
      </a:clrScheme>
      <a:clrMap bg1="lt1" tx1="dk1" bg2="lt2" tx2="dk2" accent1="accent1" accent2="accent2" accent3="accent3" accent4="accent4" accent5="accent5" accent6="accent6" hlink="hlink" folHlink="folHlink"/>
    </a:extraClrScheme>
    <a:extraClrScheme>
      <a:clrScheme name="4_색종이 상자 7">
        <a:dk1>
          <a:srgbClr val="000000"/>
        </a:dk1>
        <a:lt1>
          <a:srgbClr val="FFFFFF"/>
        </a:lt1>
        <a:dk2>
          <a:srgbClr val="B57901"/>
        </a:dk2>
        <a:lt2>
          <a:srgbClr val="FFE149"/>
        </a:lt2>
        <a:accent1>
          <a:srgbClr val="F3BF01"/>
        </a:accent1>
        <a:accent2>
          <a:srgbClr val="F37C0F"/>
        </a:accent2>
        <a:accent3>
          <a:srgbClr val="FFFFFF"/>
        </a:accent3>
        <a:accent4>
          <a:srgbClr val="000000"/>
        </a:accent4>
        <a:accent5>
          <a:srgbClr val="F8DCAA"/>
        </a:accent5>
        <a:accent6>
          <a:srgbClr val="DC700C"/>
        </a:accent6>
        <a:hlink>
          <a:srgbClr val="C35219"/>
        </a:hlink>
        <a:folHlink>
          <a:srgbClr val="EEC198"/>
        </a:folHlink>
      </a:clrScheme>
      <a:clrMap bg1="lt1" tx1="dk1" bg2="lt2" tx2="dk2" accent1="accent1" accent2="accent2" accent3="accent3" accent4="accent4" accent5="accent5" accent6="accent6" hlink="hlink" folHlink="folHlink"/>
    </a:extraClrScheme>
    <a:extraClrScheme>
      <a:clrScheme name="4_색종이 상자 8">
        <a:dk1>
          <a:srgbClr val="000000"/>
        </a:dk1>
        <a:lt1>
          <a:srgbClr val="FFFFFF"/>
        </a:lt1>
        <a:dk2>
          <a:srgbClr val="777777"/>
        </a:dk2>
        <a:lt2>
          <a:srgbClr val="DDDDDD"/>
        </a:lt2>
        <a:accent1>
          <a:srgbClr val="B2B2B2"/>
        </a:accent1>
        <a:accent2>
          <a:srgbClr val="969696"/>
        </a:accent2>
        <a:accent3>
          <a:srgbClr val="FFFFFF"/>
        </a:accent3>
        <a:accent4>
          <a:srgbClr val="000000"/>
        </a:accent4>
        <a:accent5>
          <a:srgbClr val="D5D5D5"/>
        </a:accent5>
        <a:accent6>
          <a:srgbClr val="878787"/>
        </a:accent6>
        <a:hlink>
          <a:srgbClr val="777777"/>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색종이 상자">
  <a:themeElements>
    <a:clrScheme name="4_색종이 상자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fontScheme name="4_색종이 상자">
      <a:majorFont>
        <a:latin typeface="굴림"/>
        <a:ea typeface="굴림"/>
        <a:cs typeface="Tahoma"/>
      </a:majorFont>
      <a:minorFont>
        <a:latin typeface="굴림"/>
        <a:ea typeface="굴림"/>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sm"/>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1" hangingPunct="1">
          <a:lnSpc>
            <a:spcPct val="80000"/>
          </a:lnSpc>
          <a:spcBef>
            <a:spcPct val="50000"/>
          </a:spcBef>
          <a:spcAft>
            <a:spcPct val="0"/>
          </a:spcAft>
          <a:buClr>
            <a:srgbClr val="FF0000"/>
          </a:buClr>
          <a:buSzTx/>
          <a:buFont typeface="Wingdings" pitchFamily="2" charset="2"/>
          <a:buNone/>
          <a:tabLst/>
          <a:defRPr kumimoji="1" lang="ko-KR" altLang="en-US" sz="1000" b="0" i="0" u="none" strike="noStrike" cap="none" normalizeH="0" baseline="0" smtClean="0">
            <a:ln>
              <a:noFill/>
            </a:ln>
            <a:solidFill>
              <a:schemeClr val="tx1"/>
            </a:solidFill>
            <a:effectLst/>
            <a:latin typeface="굴림" pitchFamily="50" charset="-127"/>
            <a:ea typeface="굴림" pitchFamily="50" charset="-127"/>
            <a:cs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sm"/>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1" hangingPunct="1">
          <a:lnSpc>
            <a:spcPct val="80000"/>
          </a:lnSpc>
          <a:spcBef>
            <a:spcPct val="50000"/>
          </a:spcBef>
          <a:spcAft>
            <a:spcPct val="0"/>
          </a:spcAft>
          <a:buClr>
            <a:srgbClr val="FF0000"/>
          </a:buClr>
          <a:buSzTx/>
          <a:buFont typeface="Wingdings" pitchFamily="2" charset="2"/>
          <a:buNone/>
          <a:tabLst/>
          <a:defRPr kumimoji="1" lang="ko-KR" altLang="en-US" sz="1000" b="0" i="0" u="none" strike="noStrike" cap="none" normalizeH="0" baseline="0" smtClean="0">
            <a:ln>
              <a:noFill/>
            </a:ln>
            <a:solidFill>
              <a:schemeClr val="tx1"/>
            </a:solidFill>
            <a:effectLst/>
            <a:latin typeface="굴림" pitchFamily="50" charset="-127"/>
            <a:ea typeface="굴림" pitchFamily="50" charset="-127"/>
            <a:cs typeface="Tahoma" pitchFamily="34" charset="0"/>
          </a:defRPr>
        </a:defPPr>
      </a:lstStyle>
    </a:lnDef>
  </a:objectDefaults>
  <a:extraClrSchemeLst>
    <a:extraClrScheme>
      <a:clrScheme name="4_색종이 상자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clrMap bg1="lt1" tx1="dk1" bg2="lt2" tx2="dk2" accent1="accent1" accent2="accent2" accent3="accent3" accent4="accent4" accent5="accent5" accent6="accent6" hlink="hlink" folHlink="folHlink"/>
    </a:extraClrScheme>
    <a:extraClrScheme>
      <a:clrScheme name="4_색종이 상자 2">
        <a:dk1>
          <a:srgbClr val="000000"/>
        </a:dk1>
        <a:lt1>
          <a:srgbClr val="FFFFFF"/>
        </a:lt1>
        <a:dk2>
          <a:srgbClr val="7EA93F"/>
        </a:dk2>
        <a:lt2>
          <a:srgbClr val="C1D078"/>
        </a:lt2>
        <a:accent1>
          <a:srgbClr val="A3BC5E"/>
        </a:accent1>
        <a:accent2>
          <a:srgbClr val="DEA866"/>
        </a:accent2>
        <a:accent3>
          <a:srgbClr val="FFFFFF"/>
        </a:accent3>
        <a:accent4>
          <a:srgbClr val="000000"/>
        </a:accent4>
        <a:accent5>
          <a:srgbClr val="CEDAB6"/>
        </a:accent5>
        <a:accent6>
          <a:srgbClr val="C9985C"/>
        </a:accent6>
        <a:hlink>
          <a:srgbClr val="B65A22"/>
        </a:hlink>
        <a:folHlink>
          <a:srgbClr val="EACB98"/>
        </a:folHlink>
      </a:clrScheme>
      <a:clrMap bg1="lt1" tx1="dk1" bg2="lt2" tx2="dk2" accent1="accent1" accent2="accent2" accent3="accent3" accent4="accent4" accent5="accent5" accent6="accent6" hlink="hlink" folHlink="folHlink"/>
    </a:extraClrScheme>
    <a:extraClrScheme>
      <a:clrScheme name="4_색종이 상자 3">
        <a:dk1>
          <a:srgbClr val="000000"/>
        </a:dk1>
        <a:lt1>
          <a:srgbClr val="FFFFFF"/>
        </a:lt1>
        <a:dk2>
          <a:srgbClr val="D56755"/>
        </a:dk2>
        <a:lt2>
          <a:srgbClr val="F6C6C6"/>
        </a:lt2>
        <a:accent1>
          <a:srgbClr val="EC9780"/>
        </a:accent1>
        <a:accent2>
          <a:srgbClr val="ECA958"/>
        </a:accent2>
        <a:accent3>
          <a:srgbClr val="FFFFFF"/>
        </a:accent3>
        <a:accent4>
          <a:srgbClr val="000000"/>
        </a:accent4>
        <a:accent5>
          <a:srgbClr val="F4C9C0"/>
        </a:accent5>
        <a:accent6>
          <a:srgbClr val="D6994F"/>
        </a:accent6>
        <a:hlink>
          <a:srgbClr val="D97131"/>
        </a:hlink>
        <a:folHlink>
          <a:srgbClr val="F7CDA7"/>
        </a:folHlink>
      </a:clrScheme>
      <a:clrMap bg1="lt1" tx1="dk1" bg2="lt2" tx2="dk2" accent1="accent1" accent2="accent2" accent3="accent3" accent4="accent4" accent5="accent5" accent6="accent6" hlink="hlink" folHlink="folHlink"/>
    </a:extraClrScheme>
    <a:extraClrScheme>
      <a:clrScheme name="4_색종이 상자 4">
        <a:dk1>
          <a:srgbClr val="000000"/>
        </a:dk1>
        <a:lt1>
          <a:srgbClr val="FFFFFF"/>
        </a:lt1>
        <a:dk2>
          <a:srgbClr val="990000"/>
        </a:dk2>
        <a:lt2>
          <a:srgbClr val="FDBDBB"/>
        </a:lt2>
        <a:accent1>
          <a:srgbClr val="DC4E4E"/>
        </a:accent1>
        <a:accent2>
          <a:srgbClr val="5984EF"/>
        </a:accent2>
        <a:accent3>
          <a:srgbClr val="FFFFFF"/>
        </a:accent3>
        <a:accent4>
          <a:srgbClr val="000000"/>
        </a:accent4>
        <a:accent5>
          <a:srgbClr val="EBB2B2"/>
        </a:accent5>
        <a:accent6>
          <a:srgbClr val="5077D9"/>
        </a:accent6>
        <a:hlink>
          <a:srgbClr val="1E44AE"/>
        </a:hlink>
        <a:folHlink>
          <a:srgbClr val="BDD5EF"/>
        </a:folHlink>
      </a:clrScheme>
      <a:clrMap bg1="lt1" tx1="dk1" bg2="lt2" tx2="dk2" accent1="accent1" accent2="accent2" accent3="accent3" accent4="accent4" accent5="accent5" accent6="accent6" hlink="hlink" folHlink="folHlink"/>
    </a:extraClrScheme>
    <a:extraClrScheme>
      <a:clrScheme name="4_색종이 상자 5">
        <a:dk1>
          <a:srgbClr val="000000"/>
        </a:dk1>
        <a:lt1>
          <a:srgbClr val="FFFFFF"/>
        </a:lt1>
        <a:dk2>
          <a:srgbClr val="1475A6"/>
        </a:dk2>
        <a:lt2>
          <a:srgbClr val="B9D4F7"/>
        </a:lt2>
        <a:accent1>
          <a:srgbClr val="69B0D7"/>
        </a:accent1>
        <a:accent2>
          <a:srgbClr val="51C5BF"/>
        </a:accent2>
        <a:accent3>
          <a:srgbClr val="FFFFFF"/>
        </a:accent3>
        <a:accent4>
          <a:srgbClr val="000000"/>
        </a:accent4>
        <a:accent5>
          <a:srgbClr val="B9D4E8"/>
        </a:accent5>
        <a:accent6>
          <a:srgbClr val="49B2AD"/>
        </a:accent6>
        <a:hlink>
          <a:srgbClr val="2F8C93"/>
        </a:hlink>
        <a:folHlink>
          <a:srgbClr val="9BE7E0"/>
        </a:folHlink>
      </a:clrScheme>
      <a:clrMap bg1="lt1" tx1="dk1" bg2="lt2" tx2="dk2" accent1="accent1" accent2="accent2" accent3="accent3" accent4="accent4" accent5="accent5" accent6="accent6" hlink="hlink" folHlink="folHlink"/>
    </a:extraClrScheme>
    <a:extraClrScheme>
      <a:clrScheme name="4_색종이 상자 6">
        <a:dk1>
          <a:srgbClr val="000000"/>
        </a:dk1>
        <a:lt1>
          <a:srgbClr val="FFFFFF"/>
        </a:lt1>
        <a:dk2>
          <a:srgbClr val="A60000"/>
        </a:dk2>
        <a:lt2>
          <a:srgbClr val="FDC4C3"/>
        </a:lt2>
        <a:accent1>
          <a:srgbClr val="DB664F"/>
        </a:accent1>
        <a:accent2>
          <a:srgbClr val="76BAD2"/>
        </a:accent2>
        <a:accent3>
          <a:srgbClr val="FFFFFF"/>
        </a:accent3>
        <a:accent4>
          <a:srgbClr val="000000"/>
        </a:accent4>
        <a:accent5>
          <a:srgbClr val="EAB8B2"/>
        </a:accent5>
        <a:accent6>
          <a:srgbClr val="6AA8BE"/>
        </a:accent6>
        <a:hlink>
          <a:srgbClr val="30789C"/>
        </a:hlink>
        <a:folHlink>
          <a:srgbClr val="BCDAF0"/>
        </a:folHlink>
      </a:clrScheme>
      <a:clrMap bg1="lt1" tx1="dk1" bg2="lt2" tx2="dk2" accent1="accent1" accent2="accent2" accent3="accent3" accent4="accent4" accent5="accent5" accent6="accent6" hlink="hlink" folHlink="folHlink"/>
    </a:extraClrScheme>
    <a:extraClrScheme>
      <a:clrScheme name="4_색종이 상자 7">
        <a:dk1>
          <a:srgbClr val="000000"/>
        </a:dk1>
        <a:lt1>
          <a:srgbClr val="FFFFFF"/>
        </a:lt1>
        <a:dk2>
          <a:srgbClr val="B57901"/>
        </a:dk2>
        <a:lt2>
          <a:srgbClr val="FFE149"/>
        </a:lt2>
        <a:accent1>
          <a:srgbClr val="F3BF01"/>
        </a:accent1>
        <a:accent2>
          <a:srgbClr val="F37C0F"/>
        </a:accent2>
        <a:accent3>
          <a:srgbClr val="FFFFFF"/>
        </a:accent3>
        <a:accent4>
          <a:srgbClr val="000000"/>
        </a:accent4>
        <a:accent5>
          <a:srgbClr val="F8DCAA"/>
        </a:accent5>
        <a:accent6>
          <a:srgbClr val="DC700C"/>
        </a:accent6>
        <a:hlink>
          <a:srgbClr val="C35219"/>
        </a:hlink>
        <a:folHlink>
          <a:srgbClr val="EEC198"/>
        </a:folHlink>
      </a:clrScheme>
      <a:clrMap bg1="lt1" tx1="dk1" bg2="lt2" tx2="dk2" accent1="accent1" accent2="accent2" accent3="accent3" accent4="accent4" accent5="accent5" accent6="accent6" hlink="hlink" folHlink="folHlink"/>
    </a:extraClrScheme>
    <a:extraClrScheme>
      <a:clrScheme name="4_색종이 상자 8">
        <a:dk1>
          <a:srgbClr val="000000"/>
        </a:dk1>
        <a:lt1>
          <a:srgbClr val="FFFFFF"/>
        </a:lt1>
        <a:dk2>
          <a:srgbClr val="777777"/>
        </a:dk2>
        <a:lt2>
          <a:srgbClr val="DDDDDD"/>
        </a:lt2>
        <a:accent1>
          <a:srgbClr val="B2B2B2"/>
        </a:accent1>
        <a:accent2>
          <a:srgbClr val="969696"/>
        </a:accent2>
        <a:accent3>
          <a:srgbClr val="FFFFFF"/>
        </a:accent3>
        <a:accent4>
          <a:srgbClr val="000000"/>
        </a:accent4>
        <a:accent5>
          <a:srgbClr val="D5D5D5"/>
        </a:accent5>
        <a:accent6>
          <a:srgbClr val="878787"/>
        </a:accent6>
        <a:hlink>
          <a:srgbClr val="777777"/>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信息安全保密_模板1">
  <a:themeElements>
    <a:clrScheme name="信息安全保密_模板1 3">
      <a:dk1>
        <a:srgbClr val="000000"/>
      </a:dk1>
      <a:lt1>
        <a:srgbClr val="FFFFFF"/>
      </a:lt1>
      <a:dk2>
        <a:srgbClr val="173D89"/>
      </a:dk2>
      <a:lt2>
        <a:srgbClr val="969696"/>
      </a:lt2>
      <a:accent1>
        <a:srgbClr val="9181E1"/>
      </a:accent1>
      <a:accent2>
        <a:srgbClr val="4CD2AF"/>
      </a:accent2>
      <a:accent3>
        <a:srgbClr val="FFFFFF"/>
      </a:accent3>
      <a:accent4>
        <a:srgbClr val="000000"/>
      </a:accent4>
      <a:accent5>
        <a:srgbClr val="C7C1EE"/>
      </a:accent5>
      <a:accent6>
        <a:srgbClr val="44BE9E"/>
      </a:accent6>
      <a:hlink>
        <a:srgbClr val="5FB6F1"/>
      </a:hlink>
      <a:folHlink>
        <a:srgbClr val="94B1EC"/>
      </a:folHlink>
    </a:clrScheme>
    <a:fontScheme name="信息安全保密_模板1">
      <a:majorFont>
        <a:latin typeface="幼圆"/>
        <a:ea typeface="幼圆"/>
        <a:cs typeface=""/>
      </a:majorFont>
      <a:minorFont>
        <a:latin typeface="华文中宋"/>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信息安全保密_模板1 1">
        <a:dk1>
          <a:srgbClr val="000000"/>
        </a:dk1>
        <a:lt1>
          <a:srgbClr val="FFFFFF"/>
        </a:lt1>
        <a:dk2>
          <a:srgbClr val="7E6256"/>
        </a:dk2>
        <a:lt2>
          <a:srgbClr val="969696"/>
        </a:lt2>
        <a:accent1>
          <a:srgbClr val="E4CF84"/>
        </a:accent1>
        <a:accent2>
          <a:srgbClr val="92A5E0"/>
        </a:accent2>
        <a:accent3>
          <a:srgbClr val="FFFFFF"/>
        </a:accent3>
        <a:accent4>
          <a:srgbClr val="000000"/>
        </a:accent4>
        <a:accent5>
          <a:srgbClr val="EFE4C2"/>
        </a:accent5>
        <a:accent6>
          <a:srgbClr val="8495CB"/>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信息安全保密_模板1 2">
        <a:dk1>
          <a:srgbClr val="000000"/>
        </a:dk1>
        <a:lt1>
          <a:srgbClr val="FFFFFF"/>
        </a:lt1>
        <a:dk2>
          <a:srgbClr val="515F7B"/>
        </a:dk2>
        <a:lt2>
          <a:srgbClr val="808080"/>
        </a:lt2>
        <a:accent1>
          <a:srgbClr val="9FCAD3"/>
        </a:accent1>
        <a:accent2>
          <a:srgbClr val="8DB1F3"/>
        </a:accent2>
        <a:accent3>
          <a:srgbClr val="FFFFFF"/>
        </a:accent3>
        <a:accent4>
          <a:srgbClr val="000000"/>
        </a:accent4>
        <a:accent5>
          <a:srgbClr val="CDE1E6"/>
        </a:accent5>
        <a:accent6>
          <a:srgbClr val="7FA0D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信息安全保密_模板1 3">
        <a:dk1>
          <a:srgbClr val="000000"/>
        </a:dk1>
        <a:lt1>
          <a:srgbClr val="FFFFFF"/>
        </a:lt1>
        <a:dk2>
          <a:srgbClr val="173D89"/>
        </a:dk2>
        <a:lt2>
          <a:srgbClr val="969696"/>
        </a:lt2>
        <a:accent1>
          <a:srgbClr val="9181E1"/>
        </a:accent1>
        <a:accent2>
          <a:srgbClr val="4CD2AF"/>
        </a:accent2>
        <a:accent3>
          <a:srgbClr val="FFFFFF"/>
        </a:accent3>
        <a:accent4>
          <a:srgbClr val="000000"/>
        </a:accent4>
        <a:accent5>
          <a:srgbClr val="C7C1EE"/>
        </a:accent5>
        <a:accent6>
          <a:srgbClr val="44BE9E"/>
        </a:accent6>
        <a:hlink>
          <a:srgbClr val="5FB6F1"/>
        </a:hlink>
        <a:folHlink>
          <a:srgbClr val="94B1E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10510</TotalTime>
  <Words>9669</Words>
  <Application>Microsoft PowerPoint</Application>
  <PresentationFormat>全屏显示(4:3)</PresentationFormat>
  <Paragraphs>1030</Paragraphs>
  <Slides>125</Slides>
  <Notes>66</Notes>
  <HiddenSlides>0</HiddenSlides>
  <MMClips>0</MMClips>
  <ScaleCrop>false</ScaleCrop>
  <HeadingPairs>
    <vt:vector size="8" baseType="variant">
      <vt:variant>
        <vt:lpstr>已用的字体</vt:lpstr>
      </vt:variant>
      <vt:variant>
        <vt:i4>14</vt:i4>
      </vt:variant>
      <vt:variant>
        <vt:lpstr>演示文稿设计模板</vt:lpstr>
      </vt:variant>
      <vt:variant>
        <vt:i4>38</vt:i4>
      </vt:variant>
      <vt:variant>
        <vt:lpstr>嵌入 OLE 服务器</vt:lpstr>
      </vt:variant>
      <vt:variant>
        <vt:i4>2</vt:i4>
      </vt:variant>
      <vt:variant>
        <vt:lpstr>幻灯片标题</vt:lpstr>
      </vt:variant>
      <vt:variant>
        <vt:i4>125</vt:i4>
      </vt:variant>
    </vt:vector>
  </HeadingPairs>
  <TitlesOfParts>
    <vt:vector size="179" baseType="lpstr">
      <vt:lpstr>Times New Roman</vt:lpstr>
      <vt:lpstr>宋体</vt:lpstr>
      <vt:lpstr>Arial</vt:lpstr>
      <vt:lpstr>Wingdings</vt:lpstr>
      <vt:lpstr>黑体</vt:lpstr>
      <vt:lpstr>Tahoma</vt:lpstr>
      <vt:lpstr>Wingdings 2</vt:lpstr>
      <vt:lpstr>굴림</vt:lpstr>
      <vt:lpstr>幼圆</vt:lpstr>
      <vt:lpstr>华文中宋</vt:lpstr>
      <vt:lpstr>楷体_GB2312</vt:lpstr>
      <vt:lpstr>微软雅黑</vt:lpstr>
      <vt:lpstr>Symbol</vt:lpstr>
      <vt:lpstr>Arial Unicode MS</vt:lpstr>
      <vt:lpstr>Layers</vt:lpstr>
      <vt:lpstr>4_색종이 상자</vt:lpstr>
      <vt:lpstr>5_색종이 상자</vt:lpstr>
      <vt:lpstr>6_색종이 상자</vt:lpstr>
      <vt:lpstr>信息安全保密_模板1</vt:lpstr>
      <vt:lpstr>Layers</vt:lpstr>
      <vt:lpstr>4_색종이 상자</vt:lpstr>
      <vt:lpstr>4_색종이 상자</vt:lpstr>
      <vt:lpstr>4_색종이 상자</vt:lpstr>
      <vt:lpstr>4_색종이 상자</vt:lpstr>
      <vt:lpstr>4_색종이 상자</vt:lpstr>
      <vt:lpstr>4_색종이 상자</vt:lpstr>
      <vt:lpstr>4_색종이 상자</vt:lpstr>
      <vt:lpstr>4_색종이 상자</vt:lpstr>
      <vt:lpstr>4_색종이 상자</vt:lpstr>
      <vt:lpstr>4_색종이 상자</vt:lpstr>
      <vt:lpstr>4_색종이 상자</vt:lpstr>
      <vt:lpstr>4_색종이 상자</vt:lpstr>
      <vt:lpstr>4_색종이 상자</vt:lpstr>
      <vt:lpstr>5_색종이 상자</vt:lpstr>
      <vt:lpstr>5_색종이 상자</vt:lpstr>
      <vt:lpstr>5_색종이 상자</vt:lpstr>
      <vt:lpstr>5_색종이 상자</vt:lpstr>
      <vt:lpstr>5_색종이 상자</vt:lpstr>
      <vt:lpstr>5_색종이 상자</vt:lpstr>
      <vt:lpstr>5_색종이 상자</vt:lpstr>
      <vt:lpstr>5_색종이 상자</vt:lpstr>
      <vt:lpstr>5_색종이 상자</vt:lpstr>
      <vt:lpstr>5_색종이 상자</vt:lpstr>
      <vt:lpstr>5_색종이 상자</vt:lpstr>
      <vt:lpstr>5_색종이 상자</vt:lpstr>
      <vt:lpstr>5_색종이 상자</vt:lpstr>
      <vt:lpstr>6_색종이 상자</vt:lpstr>
      <vt:lpstr>6_색종이 상자</vt:lpstr>
      <vt:lpstr>6_색종이 상자</vt:lpstr>
      <vt:lpstr>6_색종이 상자</vt:lpstr>
      <vt:lpstr>信息安全保密_模板1</vt:lpstr>
      <vt:lpstr>信息安全保密_模板1</vt:lpstr>
      <vt:lpstr>Equation</vt:lpstr>
      <vt:lpstr>公式</vt:lpstr>
      <vt:lpstr>幻灯片 1</vt:lpstr>
      <vt:lpstr>第二章 代数基础</vt:lpstr>
      <vt:lpstr>第一节 群</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第一节 群</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第一节 群</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第一节 群</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第一章 群</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vector>
  </TitlesOfParts>
  <Company>ptu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370</cp:revision>
  <dcterms:created xsi:type="dcterms:W3CDTF">2004-02-13T15:49:42Z</dcterms:created>
  <dcterms:modified xsi:type="dcterms:W3CDTF">2020-11-04T14:17:21Z</dcterms:modified>
</cp:coreProperties>
</file>