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 SQL SERVER</a:t>
            </a:r>
          </a:p>
        </p:txBody>
      </p:sp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56" y="4686600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9F89BF-E84A-8314-1635-F747F3BD7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9" y="892154"/>
            <a:ext cx="10537256" cy="578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05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MYSQL: 8.0.40</a:t>
            </a:r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1429108" y="119959"/>
            <a:ext cx="622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 SQL SERVER</a:t>
            </a:r>
          </a:p>
        </p:txBody>
      </p:sp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AB7BF-C339-24F7-4F4A-EC200B250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64" y="950956"/>
            <a:ext cx="8175610" cy="57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1429108" y="119959"/>
            <a:ext cx="622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 SQL SERVER</a:t>
            </a:r>
          </a:p>
        </p:txBody>
      </p:sp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677851-497F-A1D9-ABEB-B97893681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355" y="950956"/>
            <a:ext cx="8388952" cy="571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1362270" y="119959"/>
            <a:ext cx="6289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SQL SERVER</a:t>
            </a:r>
          </a:p>
        </p:txBody>
      </p:sp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 and EXCEL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6" y="2194695"/>
            <a:ext cx="251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  <p:pic>
        <p:nvPicPr>
          <p:cNvPr id="11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F4898883-C264-4AC3-2F51-D394FDBC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013" y="321394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D8FA2D-B496-72DF-6082-B3FA874D6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76" y="871392"/>
            <a:ext cx="10410047" cy="587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8693D-73D4-63C3-F31F-CF36940AB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1" y="951558"/>
            <a:ext cx="11131420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770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DASHMEET SINGH</cp:lastModifiedBy>
  <cp:revision>15</cp:revision>
  <dcterms:created xsi:type="dcterms:W3CDTF">2023-10-07T01:44:58Z</dcterms:created>
  <dcterms:modified xsi:type="dcterms:W3CDTF">2024-10-20T14:20:35Z</dcterms:modified>
</cp:coreProperties>
</file>