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200" d="100"/>
          <a:sy n="200" d="100"/>
        </p:scale>
        <p:origin x="-2154" y="-3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1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36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5B73-15AF-4DC6-9A31-2F3798E402F1}" type="datetimeFigureOut">
              <a:rPr lang="zh-TW" altLang="en-US" smtClean="0"/>
              <a:t>2014/8/5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7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515926" y="2846583"/>
            <a:ext cx="3129516" cy="2289175"/>
            <a:chOff x="2515926" y="2846583"/>
            <a:chExt cx="3129516" cy="2289175"/>
          </a:xfrm>
        </p:grpSpPr>
        <p:grpSp>
          <p:nvGrpSpPr>
            <p:cNvPr id="33" name="群組 32"/>
            <p:cNvGrpSpPr/>
            <p:nvPr/>
          </p:nvGrpSpPr>
          <p:grpSpPr>
            <a:xfrm>
              <a:off x="2515926" y="2846583"/>
              <a:ext cx="3129516" cy="2289175"/>
              <a:chOff x="2515926" y="2846583"/>
              <a:chExt cx="3129516" cy="2289175"/>
            </a:xfrm>
          </p:grpSpPr>
          <p:pic>
            <p:nvPicPr>
              <p:cNvPr id="1026" name="Picture 2" descr="68d14a08-66ae-43e6-8861-e86981e7151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1368" y="2846583"/>
                <a:ext cx="2603500" cy="228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" name="群組 31"/>
              <p:cNvGrpSpPr/>
              <p:nvPr/>
            </p:nvGrpSpPr>
            <p:grpSpPr>
              <a:xfrm>
                <a:off x="2515926" y="2882920"/>
                <a:ext cx="3129516" cy="1940039"/>
                <a:chOff x="2515926" y="2882920"/>
                <a:chExt cx="3129516" cy="1940039"/>
              </a:xfrm>
            </p:grpSpPr>
            <p:cxnSp>
              <p:nvCxnSpPr>
                <p:cNvPr id="5" name="直線接點 4"/>
                <p:cNvCxnSpPr/>
                <p:nvPr/>
              </p:nvCxnSpPr>
              <p:spPr>
                <a:xfrm flipH="1" flipV="1">
                  <a:off x="2638425" y="3133725"/>
                  <a:ext cx="947739" cy="238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字方塊 6"/>
                <p:cNvSpPr txBox="1"/>
                <p:nvPr/>
              </p:nvSpPr>
              <p:spPr>
                <a:xfrm>
                  <a:off x="2515926" y="2882920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1</a:t>
                  </a:r>
                  <a:endParaRPr lang="zh-TW" altLang="en-US" sz="1200" dirty="0"/>
                </a:p>
              </p:txBody>
            </p:sp>
            <p:cxnSp>
              <p:nvCxnSpPr>
                <p:cNvPr id="9" name="直線接點 8"/>
                <p:cNvCxnSpPr/>
                <p:nvPr/>
              </p:nvCxnSpPr>
              <p:spPr>
                <a:xfrm flipH="1" flipV="1">
                  <a:off x="2924179" y="3829051"/>
                  <a:ext cx="907580" cy="15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字方塊 10"/>
                <p:cNvSpPr txBox="1"/>
                <p:nvPr/>
              </p:nvSpPr>
              <p:spPr>
                <a:xfrm>
                  <a:off x="2686321" y="3655218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2</a:t>
                  </a:r>
                  <a:endParaRPr lang="zh-TW" altLang="en-US" sz="1200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2780124" y="4507705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3</a:t>
                  </a:r>
                  <a:endParaRPr lang="zh-TW" altLang="en-US" sz="1200" dirty="0"/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 flipH="1">
                  <a:off x="2986631" y="4632112"/>
                  <a:ext cx="705645" cy="140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flipH="1">
                  <a:off x="4872039" y="3309938"/>
                  <a:ext cx="757236" cy="190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/>
                <p:cNvSpPr txBox="1"/>
                <p:nvPr/>
              </p:nvSpPr>
              <p:spPr>
                <a:xfrm>
                  <a:off x="5450179" y="3051990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4</a:t>
                  </a:r>
                  <a:endParaRPr lang="zh-TW" altLang="en-US" sz="1200" dirty="0"/>
                </a:p>
              </p:txBody>
            </p:sp>
            <p:cxnSp>
              <p:nvCxnSpPr>
                <p:cNvPr id="18" name="直線接點 17"/>
                <p:cNvCxnSpPr/>
                <p:nvPr/>
              </p:nvCxnSpPr>
              <p:spPr>
                <a:xfrm flipH="1" flipV="1">
                  <a:off x="4181476" y="3655218"/>
                  <a:ext cx="804862" cy="378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字方塊 20"/>
                <p:cNvSpPr txBox="1"/>
                <p:nvPr/>
              </p:nvSpPr>
              <p:spPr>
                <a:xfrm>
                  <a:off x="4986338" y="3895338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6</a:t>
                  </a:r>
                  <a:endParaRPr lang="zh-TW" altLang="en-US" sz="1200" dirty="0"/>
                </a:p>
              </p:txBody>
            </p:sp>
            <p:cxnSp>
              <p:nvCxnSpPr>
                <p:cNvPr id="22" name="直線接點 21"/>
                <p:cNvCxnSpPr/>
                <p:nvPr/>
              </p:nvCxnSpPr>
              <p:spPr>
                <a:xfrm flipH="1" flipV="1">
                  <a:off x="3834202" y="3915237"/>
                  <a:ext cx="1091425" cy="4448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888706" y="4233787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7</a:t>
                  </a:r>
                  <a:endParaRPr lang="zh-TW" altLang="en-US" sz="1200" dirty="0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4774407" y="4545960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8</a:t>
                  </a:r>
                  <a:endParaRPr lang="zh-TW" altLang="en-US" sz="1200" dirty="0"/>
                </a:p>
              </p:txBody>
            </p:sp>
            <p:cxnSp>
              <p:nvCxnSpPr>
                <p:cNvPr id="31" name="直線接點 30"/>
                <p:cNvCxnSpPr>
                  <a:stCxn id="30" idx="1"/>
                </p:cNvCxnSpPr>
                <p:nvPr/>
              </p:nvCxnSpPr>
              <p:spPr>
                <a:xfrm flipH="1" flipV="1">
                  <a:off x="3861858" y="4298073"/>
                  <a:ext cx="912549" cy="3863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直線接點 34"/>
            <p:cNvCxnSpPr/>
            <p:nvPr/>
          </p:nvCxnSpPr>
          <p:spPr>
            <a:xfrm flipH="1">
              <a:off x="4607719" y="3694395"/>
              <a:ext cx="725893" cy="12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5266609" y="3448437"/>
              <a:ext cx="195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5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0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 Chuang</dc:creator>
  <cp:lastModifiedBy>Jesse Chuang</cp:lastModifiedBy>
  <cp:revision>3</cp:revision>
  <dcterms:created xsi:type="dcterms:W3CDTF">2014-08-05T08:35:36Z</dcterms:created>
  <dcterms:modified xsi:type="dcterms:W3CDTF">2014-08-05T10:06:57Z</dcterms:modified>
</cp:coreProperties>
</file>