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3A5"/>
    <a:srgbClr val="FF0066"/>
    <a:srgbClr val="E74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A69D-6C15-47B4-80EE-3D39648E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E6421-97D6-41FE-8301-A1935F44B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C6993-4A4C-4460-B42D-B9F9C8BD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0006A-C353-49E4-840F-AFA4D03C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F293-24EB-4263-8E07-4DBC0D00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9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BE54-1BC4-40F6-8729-58CFFE04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BFA4D-F8B1-4791-8653-0FDF6E08F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6121-54A9-4F3B-AA2D-DEE526D0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24FBF-1765-464E-B482-6B1EE22A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BF436-0D7A-42B1-9D8C-AF72BD52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7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1B534-3484-4B67-8B89-136E88000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DCF58-46E1-4707-9443-0661DA9BC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C00C-4BD6-4062-8B69-7516CA4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2EAC-1DF9-4D33-BF68-FE23C129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9E664-0939-44C1-86DC-5D2E98CE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1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D8C8-2886-4649-877F-0BBE8801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13EE3-6F71-497E-8FC3-843FC78D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0B1F-8F6D-4153-AD68-4F12366E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93569-C30B-416B-A524-63C5F8E3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45CD-29D8-4AD8-8EDC-C0BE9D91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2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17A2-CFA7-4A92-B7CE-1273E74A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300E3-D2E7-41A0-A3C3-8D46B73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A98A-5452-4B51-BCC4-D16BE9F0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21007-0D6D-4BB6-9A0C-AE5DC102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FBA8C-57A0-4C05-878C-016BE6CE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E9CD-C111-4476-B63B-138BD4E7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16D8-5632-42C9-BB30-FC62C78F9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D7A16-0C6A-42A9-B268-E4ACAC26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B5698-FFA5-41CE-BBC8-ED61AAFE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CD85B-76B9-48DC-842E-3273AD3C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2FE22-6E86-45B7-BFC5-6AECABC7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6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CE8B-34C7-4FCD-A747-5C0C6541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0FFD6-7EF2-4D91-82E2-2525A09B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4C6F6-203D-4654-A1EE-CBCF6807A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90A4B-DE54-4EE7-8729-86EF6BBEE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F2E96-C12A-44C8-B136-035173837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56FB9-4C62-4D4D-BF29-C3C6E7B9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D9AC0-1F05-458A-A354-59A3D9B0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7D54A-45D8-4112-98B2-341FCB70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6A42-AB2A-4B53-A214-B75F09D9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0A416-DD8B-4E78-BA2C-00A1E7DA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868D0-98CF-4F86-8715-8AD7D989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50CFE-D98E-4B15-8B2C-9CEAC6E6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7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53FCD-78CB-4333-BA18-8A916A51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AE058-8FD6-4A33-88AE-E2F9CBC7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BCE12-E942-499C-B80C-F1E835E6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A5FE-918D-47B8-A465-294B83CB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C91C-B55E-4A9D-B223-554BE86D3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B81BE-1B23-44C5-A5E5-71DDF810D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6477C-5299-48E2-9446-C0A457B1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C0904-7587-4FF2-925A-57446F26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8DDEA-77C9-4C01-991E-6E7D2D6C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2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50A4-84EC-45D9-98AD-8CA0D776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ABC4F-5C40-47E2-AF6F-CE7CD5DA0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3C0AD-BFB4-4A4B-BA02-FF6ADCD0F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6DA8-6D5C-47E6-A13B-EB9A344C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50103-56A6-41D0-A753-49528BAE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7A17A-E8E6-4B9B-B114-5DC60706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F379F-D859-4433-931A-A49F6592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E9D52-1F87-4D33-A52A-6023BCDA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A83A-CF24-4CAE-BC98-DC16263FA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02FE-B688-4707-88D3-E5FC8AC31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256F-B567-465E-9605-31D84B796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0A99-CB10-4F33-BEDE-1CCA0741D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96053"/>
            <a:ext cx="9144000" cy="2387600"/>
          </a:xfrm>
        </p:spPr>
        <p:txBody>
          <a:bodyPr/>
          <a:lstStyle/>
          <a:p>
            <a:r>
              <a:rPr lang="en-US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endParaRPr lang="en-US" dirty="0">
              <a:solidFill>
                <a:srgbClr val="EF43A5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00EC6-2FB0-4126-937C-3D29927B6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48438"/>
            <a:ext cx="9144000" cy="1655762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By: Fatema, Sofia, Nicole and Winnie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18089-5AEE-4939-B1EE-05D87FC58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56" y="0"/>
            <a:ext cx="4052888" cy="3830202"/>
          </a:xfrm>
          <a:prstGeom prst="rect">
            <a:avLst/>
          </a:prstGeom>
          <a:effectLst>
            <a:glow rad="127000">
              <a:srgbClr val="EF43A5">
                <a:alpha val="99000"/>
              </a:srgb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AD3F8D-BD5B-4AC9-9709-34256D535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236" y="4356392"/>
            <a:ext cx="1054359" cy="1054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497020-6682-47FC-A7EA-84D4CF060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26" y="4373704"/>
            <a:ext cx="1054359" cy="1054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CD2090-EE03-4646-8DCC-7BDB4A3958D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99" b="94724" l="9799" r="89950">
                        <a14:foregroundMark x1="37437" y1="59799" x2="37437" y2="59799"/>
                        <a14:foregroundMark x1="61809" y1="60302" x2="61809" y2="60302"/>
                        <a14:foregroundMark x1="62814" y1="59045" x2="62814" y2="59045"/>
                        <a14:foregroundMark x1="54774" y1="59296" x2="54774" y2="59296"/>
                        <a14:foregroundMark x1="66834" y1="59548" x2="66834" y2="59548"/>
                        <a14:foregroundMark x1="67588" y1="58291" x2="67588" y2="58291"/>
                        <a14:foregroundMark x1="67337" y1="61055" x2="67337" y2="61055"/>
                        <a14:foregroundMark x1="49497" y1="91709" x2="49497" y2="91709"/>
                        <a14:foregroundMark x1="46482" y1="94724" x2="46482" y2="94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43" y="4356393"/>
            <a:ext cx="1054359" cy="1054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945348-EE26-45ED-8238-9D66196A58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99" b="99749" l="9799" r="89950">
                        <a14:foregroundMark x1="48241" y1="75126" x2="48241" y2="75126"/>
                        <a14:foregroundMark x1="28233" y1="98184" x2="28141" y2="99749"/>
                        <a14:foregroundMark x1="28339" y1="96366" x2="28233" y2="98170"/>
                        <a14:foregroundMark x1="55779" y1="93216" x2="55779" y2="93216"/>
                        <a14:foregroundMark x1="38183" y1="91302" x2="61809" y2="93970"/>
                        <a14:foregroundMark x1="30653" y1="90452" x2="33117" y2="90730"/>
                        <a14:foregroundMark x1="37451" y1="92418" x2="52513" y2="94472"/>
                        <a14:foregroundMark x1="31186" y1="91564" x2="32456" y2="91737"/>
                        <a14:foregroundMark x1="52513" y1="94472" x2="62060" y2="93719"/>
                        <a14:foregroundMark x1="37584" y1="92215" x2="61541" y2="94504"/>
                        <a14:foregroundMark x1="31405" y1="91625" x2="32463" y2="91726"/>
                        <a14:foregroundMark x1="37071" y1="92997" x2="50754" y2="94975"/>
                        <a14:foregroundMark x1="50754" y1="94975" x2="60553" y2="94221"/>
                        <a14:foregroundMark x1="60553" y1="94221" x2="61616" y2="94363"/>
                        <a14:foregroundMark x1="34616" y1="96737" x2="37186" y2="99497"/>
                        <a14:foregroundMark x1="40105" y1="99426" x2="47487" y2="99246"/>
                        <a14:foregroundMark x1="37186" y1="99497" x2="40028" y2="99428"/>
                        <a14:foregroundMark x1="47487" y1="99246" x2="68342" y2="99246"/>
                        <a14:foregroundMark x1="68342" y1="99246" x2="68990" y2="97552"/>
                        <a14:foregroundMark x1="30402" y1="91960" x2="30905" y2="91457"/>
                        <a14:foregroundMark x1="30905" y1="91457" x2="30905" y2="91457"/>
                        <a14:backgroundMark x1="27889" y1="90955" x2="28323" y2="91045"/>
                        <a14:backgroundMark x1="28643" y1="91206" x2="29607" y2="91518"/>
                        <a14:backgroundMark x1="61558" y1="94472" x2="70854" y2="91457"/>
                        <a14:backgroundMark x1="70854" y1="91457" x2="62814" y2="94472"/>
                        <a14:backgroundMark x1="70352" y1="91709" x2="71106" y2="92211"/>
                        <a14:backgroundMark x1="29827" y1="91457" x2="29397" y2="92965"/>
                        <a14:backgroundMark x1="29899" y1="91206" x2="29827" y2="91457"/>
                        <a14:backgroundMark x1="30402" y1="91709" x2="30307" y2="92183"/>
                        <a14:backgroundMark x1="31156" y1="93719" x2="36432" y2="93970"/>
                        <a14:backgroundMark x1="37437" y1="94724" x2="36432" y2="944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272"/>
          <a:stretch/>
        </p:blipFill>
        <p:spPr>
          <a:xfrm>
            <a:off x="5337109" y="4477000"/>
            <a:ext cx="985720" cy="9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9726-DE4B-45EF-BF52-E19CD8B6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endParaRPr lang="en-US" sz="6000" dirty="0">
              <a:solidFill>
                <a:srgbClr val="EF43A5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17D7B-FD29-48DA-9A07-2730363396F1}"/>
              </a:ext>
            </a:extLst>
          </p:cNvPr>
          <p:cNvSpPr txBox="1"/>
          <p:nvPr/>
        </p:nvSpPr>
        <p:spPr>
          <a:xfrm>
            <a:off x="838200" y="1333969"/>
            <a:ext cx="10058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a mobile application created by women for women! 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an exciting game that allows users to complete challenges and level up based on their coding abilities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>
                <a:latin typeface="Agency FB" panose="020B0503020202020204" pitchFamily="34" charset="0"/>
              </a:rPr>
              <a:t>Choose your avatar, run to the end of the course and avoid all the obstacles to complete the challenge and level up</a:t>
            </a:r>
            <a:r>
              <a:rPr lang="en-US" sz="2000" dirty="0">
                <a:latin typeface="Agency FB" panose="020B0503020202020204" pitchFamily="34" charset="0"/>
              </a:rPr>
              <a:t>!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6D9D3-22B3-4D04-B42B-013017348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95" y="4426997"/>
            <a:ext cx="3416069" cy="2405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86F6E6-594F-4518-ACF5-E665DAA9A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15" y="5796729"/>
            <a:ext cx="857315" cy="924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64313-EC85-4558-B30A-F0EEBAEECC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4000" l="3333" r="30333">
                        <a14:foregroundMark x1="4667" y1="67000" x2="4667" y2="67000"/>
                        <a14:foregroundMark x1="9667" y1="94000" x2="9667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109"/>
          <a:stretch/>
        </p:blipFill>
        <p:spPr>
          <a:xfrm>
            <a:off x="8351430" y="6091178"/>
            <a:ext cx="641099" cy="630547"/>
          </a:xfrm>
          <a:prstGeom prst="rect">
            <a:avLst/>
          </a:prstGeom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5D984986-3E33-4394-8E1F-31A0A186596B}"/>
              </a:ext>
            </a:extLst>
          </p:cNvPr>
          <p:cNvSpPr txBox="1"/>
          <p:nvPr/>
        </p:nvSpPr>
        <p:spPr>
          <a:xfrm>
            <a:off x="7763090" y="5524031"/>
            <a:ext cx="2545170" cy="109191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/>
              <a:t>X = "Hello World"</a:t>
            </a:r>
            <a:br>
              <a:rPr lang="en-US" sz="1100" dirty="0"/>
            </a:br>
            <a:r>
              <a:rPr lang="en-US" sz="1100" dirty="0"/>
              <a:t>What Data Type is X?</a:t>
            </a:r>
            <a:br>
              <a:rPr lang="en-US" sz="1100" dirty="0"/>
            </a:br>
            <a:r>
              <a:rPr lang="en-US" sz="1100" dirty="0"/>
              <a:t>A. String B. Integer C. Boolean D. Char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9919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5F55A7-F234-42BD-9FDE-C1F3A044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166" y="4416821"/>
            <a:ext cx="3054859" cy="20907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F5DA8C-CB81-4EFF-8A27-6CAE3A687ED2}"/>
              </a:ext>
            </a:extLst>
          </p:cNvPr>
          <p:cNvSpPr txBox="1"/>
          <p:nvPr/>
        </p:nvSpPr>
        <p:spPr>
          <a:xfrm>
            <a:off x="871537" y="561975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E7AD9-F19D-4D6B-8D3C-90F57868B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94" y="4405907"/>
            <a:ext cx="3054859" cy="2101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0DFDD3-3BE8-47F5-967F-9437AFE01E06}"/>
              </a:ext>
            </a:extLst>
          </p:cNvPr>
          <p:cNvSpPr txBox="1"/>
          <p:nvPr/>
        </p:nvSpPr>
        <p:spPr>
          <a:xfrm>
            <a:off x="1076325" y="1714500"/>
            <a:ext cx="100869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designed to allow young women learn the basics of computer science through a fun mobile game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>
                <a:latin typeface="Agency FB" panose="020B0503020202020204" pitchFamily="34" charset="0"/>
              </a:rPr>
              <a:t>Girl Scouts can even earn badges after learning some of the skills that are introduced in the </a:t>
            </a:r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0659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791F7F-C23B-48AD-BD65-739AE509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537" y="1773238"/>
            <a:ext cx="9144000" cy="388461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Agency FB" panose="020B0503020202020204" pitchFamily="34" charset="0"/>
              </a:rPr>
              <a:t>Skills users can learn through the game include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basic data types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binary to decimal conversions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if-else statements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while and for loops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basic algorithms and more!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4803E-D59C-4A25-9624-C7D70A863F6F}"/>
              </a:ext>
            </a:extLst>
          </p:cNvPr>
          <p:cNvSpPr txBox="1"/>
          <p:nvPr/>
        </p:nvSpPr>
        <p:spPr>
          <a:xfrm>
            <a:off x="871537" y="561975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5501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36E8-9C93-4A49-B1FC-2BA7E0B7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Technology and Resources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EBD5-6CB1-4B30-BB63-82DFBB81F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360"/>
            <a:ext cx="10515600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Pyglet</a:t>
            </a:r>
            <a:r>
              <a:rPr lang="en-US" dirty="0"/>
              <a:t> (python library)</a:t>
            </a:r>
          </a:p>
          <a:p>
            <a:r>
              <a:rPr lang="en-US" dirty="0"/>
              <a:t>Proto.io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Graphics</a:t>
            </a:r>
          </a:p>
          <a:p>
            <a:pPr lvl="1"/>
            <a:r>
              <a:rPr lang="en-US" dirty="0"/>
              <a:t>PIXEL</a:t>
            </a:r>
          </a:p>
          <a:p>
            <a:pPr lvl="1"/>
            <a:r>
              <a:rPr lang="en-US" dirty="0" err="1"/>
              <a:t>Bitmoji</a:t>
            </a:r>
            <a:endParaRPr lang="en-US" dirty="0"/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logomakr.com</a:t>
            </a:r>
          </a:p>
        </p:txBody>
      </p:sp>
    </p:spTree>
    <p:extLst>
      <p:ext uri="{BB962C8B-B14F-4D97-AF65-F5344CB8AC3E}">
        <p14:creationId xmlns:p14="http://schemas.microsoft.com/office/powerpoint/2010/main" val="156290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788FC-0226-4820-A495-C9147B32331C}"/>
              </a:ext>
            </a:extLst>
          </p:cNvPr>
          <p:cNvSpPr txBox="1"/>
          <p:nvPr/>
        </p:nvSpPr>
        <p:spPr>
          <a:xfrm>
            <a:off x="4947047" y="2857500"/>
            <a:ext cx="613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8000" dirty="0">
                <a:solidFill>
                  <a:srgbClr val="EF43A5"/>
                </a:solidFill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DFAB8-0701-498C-9808-5F9D36375F29}"/>
              </a:ext>
            </a:extLst>
          </p:cNvPr>
          <p:cNvSpPr txBox="1"/>
          <p:nvPr/>
        </p:nvSpPr>
        <p:spPr>
          <a:xfrm>
            <a:off x="5324475" y="3846178"/>
            <a:ext cx="3333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EF43A5"/>
                </a:solidFill>
                <a:latin typeface="Agency FB" panose="020B0503020202020204" pitchFamily="34" charset="0"/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3AA94-4EBF-4588-B5D2-ED62E7B5F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78" y="145648"/>
            <a:ext cx="3474244" cy="3283352"/>
          </a:xfrm>
          <a:prstGeom prst="rect">
            <a:avLst/>
          </a:prstGeom>
          <a:effectLst>
            <a:glow rad="127000">
              <a:srgbClr val="EF43A5">
                <a:alpha val="99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43693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161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Office Theme</vt:lpstr>
      <vt:lpstr>CodHer</vt:lpstr>
      <vt:lpstr>CodHer</vt:lpstr>
      <vt:lpstr>PowerPoint Presentation</vt:lpstr>
      <vt:lpstr>PowerPoint Presentation</vt:lpstr>
      <vt:lpstr>Technology and Resources we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CodHer</dc:title>
  <dc:creator>Nicole Dash</dc:creator>
  <cp:lastModifiedBy>Nicole Dash</cp:lastModifiedBy>
  <cp:revision>11</cp:revision>
  <dcterms:created xsi:type="dcterms:W3CDTF">2019-01-26T15:30:16Z</dcterms:created>
  <dcterms:modified xsi:type="dcterms:W3CDTF">2019-01-26T20:29:14Z</dcterms:modified>
</cp:coreProperties>
</file>