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7" r:id="rId6"/>
    <p:sldId id="260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E74BD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5" y="1908488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D3F8D-BD5B-4AC9-9709-34256D53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36" y="4356392"/>
            <a:ext cx="1054359" cy="105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97020-6682-47FC-A7EA-84D4CF06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26" y="4373704"/>
            <a:ext cx="1054359" cy="105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2090-EE03-4646-8DCC-7BDB4A39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9" b="94724" l="9799" r="89950">
                        <a14:foregroundMark x1="37437" y1="59799" x2="37437" y2="59799"/>
                        <a14:foregroundMark x1="61809" y1="60302" x2="61809" y2="60302"/>
                        <a14:foregroundMark x1="62814" y1="59045" x2="62814" y2="59045"/>
                        <a14:foregroundMark x1="54774" y1="59296" x2="54774" y2="59296"/>
                        <a14:foregroundMark x1="66834" y1="59548" x2="66834" y2="59548"/>
                        <a14:foregroundMark x1="67588" y1="58291" x2="67588" y2="58291"/>
                        <a14:foregroundMark x1="67337" y1="61055" x2="67337" y2="61055"/>
                        <a14:foregroundMark x1="49497" y1="91709" x2="49497" y2="91709"/>
                        <a14:foregroundMark x1="46482" y1="94724" x2="46482" y2="94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4356393"/>
            <a:ext cx="1054359" cy="105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45348-EE26-45ED-8238-9D66196A58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9" b="99749" l="9799" r="89950">
                        <a14:foregroundMark x1="48241" y1="75126" x2="48241" y2="75126"/>
                        <a14:foregroundMark x1="28233" y1="98184" x2="28141" y2="99749"/>
                        <a14:foregroundMark x1="28339" y1="96366" x2="28233" y2="98170"/>
                        <a14:foregroundMark x1="55779" y1="93216" x2="55779" y2="93216"/>
                        <a14:foregroundMark x1="38183" y1="91302" x2="61809" y2="93970"/>
                        <a14:foregroundMark x1="30653" y1="90452" x2="33117" y2="90730"/>
                        <a14:foregroundMark x1="37451" y1="92418" x2="52513" y2="94472"/>
                        <a14:foregroundMark x1="31186" y1="91564" x2="32456" y2="91737"/>
                        <a14:foregroundMark x1="52513" y1="94472" x2="62060" y2="93719"/>
                        <a14:foregroundMark x1="37584" y1="92215" x2="61541" y2="94504"/>
                        <a14:foregroundMark x1="31405" y1="91625" x2="32463" y2="91726"/>
                        <a14:foregroundMark x1="37071" y1="92997" x2="50754" y2="94975"/>
                        <a14:foregroundMark x1="50754" y1="94975" x2="60553" y2="94221"/>
                        <a14:foregroundMark x1="60553" y1="94221" x2="61616" y2="94363"/>
                        <a14:foregroundMark x1="34616" y1="96737" x2="37186" y2="99497"/>
                        <a14:foregroundMark x1="40105" y1="99426" x2="47487" y2="99246"/>
                        <a14:foregroundMark x1="37186" y1="99497" x2="40028" y2="99428"/>
                        <a14:foregroundMark x1="47487" y1="99246" x2="68342" y2="99246"/>
                        <a14:foregroundMark x1="68342" y1="99246" x2="68990" y2="97552"/>
                        <a14:foregroundMark x1="30402" y1="91960" x2="30905" y2="91457"/>
                        <a14:foregroundMark x1="30905" y1="91457" x2="30905" y2="91457"/>
                        <a14:backgroundMark x1="27889" y1="90955" x2="28323" y2="91045"/>
                        <a14:backgroundMark x1="28643" y1="91206" x2="29607" y2="91518"/>
                        <a14:backgroundMark x1="61558" y1="94472" x2="70854" y2="91457"/>
                        <a14:backgroundMark x1="70854" y1="91457" x2="62814" y2="94472"/>
                        <a14:backgroundMark x1="70352" y1="91709" x2="71106" y2="92211"/>
                        <a14:backgroundMark x1="29827" y1="91457" x2="29397" y2="92965"/>
                        <a14:backgroundMark x1="29899" y1="91206" x2="29827" y2="91457"/>
                        <a14:backgroundMark x1="30402" y1="91709" x2="30307" y2="92183"/>
                        <a14:backgroundMark x1="31156" y1="93719" x2="36432" y2="93970"/>
                        <a14:backgroundMark x1="37437" y1="94724" x2="36432" y2="94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72"/>
          <a:stretch/>
        </p:blipFill>
        <p:spPr>
          <a:xfrm>
            <a:off x="5337109" y="4477000"/>
            <a:ext cx="985720" cy="9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6ACB7-8071-47C7-B50C-4617D402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EF43A5"/>
                </a:solidFill>
                <a:latin typeface="Agency FB" panose="020B0503020202020204" pitchFamily="34" charset="0"/>
              </a:rPr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53ABC-73FB-4A64-A34C-A3783328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8319" cy="4351338"/>
          </a:xfrm>
        </p:spPr>
        <p:txBody>
          <a:bodyPr/>
          <a:lstStyle/>
          <a:p>
            <a:r>
              <a:rPr lang="en-US" sz="3200" dirty="0">
                <a:latin typeface="Agency FB" panose="020B0503020202020204" pitchFamily="34" charset="0"/>
              </a:rPr>
              <a:t>There are a lot of stereotypes that STEM careers are for men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Young women do not have a lot of easy access to technology education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Women generally believe tech related fields would be too difficult for them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E2C82-64BD-4339-8FF4-78BCD47F5723}"/>
              </a:ext>
            </a:extLst>
          </p:cNvPr>
          <p:cNvSpPr txBox="1"/>
          <p:nvPr/>
        </p:nvSpPr>
        <p:spPr>
          <a:xfrm>
            <a:off x="9295889" y="5611140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4CE16-A774-4F44-A3E6-32A12597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EB417-D3A7-42D5-BB4B-CE49B2C26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39" y="305642"/>
            <a:ext cx="3986774" cy="50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0208-AABD-43AD-A546-CE8F46AA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Our Research: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BDD02-8F72-47D0-9E52-7CFF9CA39E0A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34EB2-FDFC-46EC-A262-30EDF01A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E8C7F-055F-47FB-A1D9-639E04EB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2" y="1367850"/>
            <a:ext cx="3731473" cy="206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2B563-8DE8-47D5-9825-BE487D655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050" y="79138"/>
            <a:ext cx="4918387" cy="257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01558-0972-4819-A9DF-B3FCE2BEBD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749"/>
          <a:stretch/>
        </p:blipFill>
        <p:spPr>
          <a:xfrm>
            <a:off x="417242" y="3540867"/>
            <a:ext cx="3574240" cy="2424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A26B0-2824-43E7-BC88-86B200921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960" y="2864638"/>
            <a:ext cx="4095646" cy="236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923201-D13C-40FA-89E8-1AEEDAF09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873" y="2864637"/>
            <a:ext cx="3311654" cy="1601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B919F-CB80-4CB7-9099-293C9763F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4002" y="4753037"/>
            <a:ext cx="3797800" cy="19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11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45872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Solution: </a:t>
            </a:r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754224" y="1662565"/>
            <a:ext cx="10058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skateboard to the end of the 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course and avoid all the obstacles to complete the 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E2643-7C5D-4DA9-8323-19C2A08799AB}"/>
              </a:ext>
            </a:extLst>
          </p:cNvPr>
          <p:cNvGrpSpPr/>
          <p:nvPr/>
        </p:nvGrpSpPr>
        <p:grpSpPr>
          <a:xfrm>
            <a:off x="7349061" y="3428999"/>
            <a:ext cx="4556799" cy="3046445"/>
            <a:chOff x="7243316" y="4360853"/>
            <a:chExt cx="3692162" cy="23758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134DBF-06ED-4DB0-AFBC-5DB80AAB29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269"/>
            <a:stretch/>
          </p:blipFill>
          <p:spPr>
            <a:xfrm>
              <a:off x="7243316" y="4360853"/>
              <a:ext cx="3692162" cy="23758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86F6E6-594F-4518-ACF5-E665DAA9A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595" y="5711193"/>
              <a:ext cx="815907" cy="90155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864313-EC85-4558-B30A-F0EEBAEEC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4000" l="3333" r="30333">
                          <a14:foregroundMark x1="4667" y1="67000" x2="4667" y2="67000"/>
                          <a14:foregroundMark x1="9667" y1="94000" x2="9667" y2="9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109"/>
            <a:stretch/>
          </p:blipFill>
          <p:spPr>
            <a:xfrm>
              <a:off x="9071781" y="5877879"/>
              <a:ext cx="687973" cy="692973"/>
            </a:xfrm>
            <a:prstGeom prst="rect">
              <a:avLst/>
            </a:prstGeom>
          </p:spPr>
        </p:pic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5D984986-3E33-4394-8E1F-31A0A186596B}"/>
                </a:ext>
              </a:extLst>
            </p:cNvPr>
            <p:cNvSpPr txBox="1"/>
            <p:nvPr/>
          </p:nvSpPr>
          <p:spPr>
            <a:xfrm>
              <a:off x="7585086" y="4405496"/>
              <a:ext cx="3255801" cy="143048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/>
                <a:t>X = "Hello World"</a:t>
              </a:r>
              <a:br>
                <a:rPr lang="en-US" sz="1100" dirty="0"/>
              </a:br>
              <a:r>
                <a:rPr lang="en-US" sz="1100" dirty="0"/>
                <a:t>What Data Type is X?</a:t>
              </a:r>
              <a:br>
                <a:rPr lang="en-US" sz="1100" dirty="0"/>
              </a:br>
              <a:r>
                <a:rPr lang="en-US" sz="1100" dirty="0"/>
                <a:t>A. String B. Integer C. Boolean D. Char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47AD1E-4478-4596-907A-C86D01B40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B2DA2-6F2E-43F4-82A3-695C9E2F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security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526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209C-18E4-469F-83DE-249555F3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6E8-9C93-4A49-B1FC-2BA7E0B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Technology and Resources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BD5-6CB1-4B30-BB63-82DFBB81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Pyglet</a:t>
            </a:r>
            <a:r>
              <a:rPr lang="en-US" dirty="0"/>
              <a:t> (python library)</a:t>
            </a:r>
          </a:p>
          <a:p>
            <a:r>
              <a:rPr lang="en-US" dirty="0"/>
              <a:t>Proto.io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Biography.com</a:t>
            </a:r>
          </a:p>
          <a:p>
            <a:r>
              <a:rPr lang="en-US" dirty="0"/>
              <a:t>NCWIT</a:t>
            </a:r>
          </a:p>
          <a:p>
            <a:r>
              <a:rPr lang="en-US" dirty="0"/>
              <a:t>Graphics</a:t>
            </a:r>
          </a:p>
          <a:p>
            <a:pPr lvl="1"/>
            <a:r>
              <a:rPr lang="en-US" dirty="0"/>
              <a:t>PIXEL</a:t>
            </a:r>
          </a:p>
          <a:p>
            <a:pPr lvl="1"/>
            <a:r>
              <a:rPr lang="en-US" dirty="0" err="1"/>
              <a:t>Bitmoji</a:t>
            </a:r>
            <a:endParaRPr lang="en-US" dirty="0"/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logomakr.com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D3DC3-3810-40EF-BE5A-5FA22B5242F3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025E5-8C69-4707-A9B7-150D6132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766072" y="2885491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287153" y="3939484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BED-FA10-41BF-9F91-2999D688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C757-27EB-4FAC-8D61-F6911C2B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5016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Allow users to use the points they collect to purchase outfits for their avatars</a:t>
            </a:r>
          </a:p>
          <a:p>
            <a:r>
              <a:rPr lang="en-US" dirty="0">
                <a:latin typeface="Agency FB" panose="020B0503020202020204" pitchFamily="34" charset="0"/>
              </a:rPr>
              <a:t>Create more levels allowing users to build up their skills</a:t>
            </a:r>
          </a:p>
          <a:p>
            <a:r>
              <a:rPr lang="en-US" dirty="0">
                <a:latin typeface="Agency FB" panose="020B0503020202020204" pitchFamily="34" charset="0"/>
              </a:rPr>
              <a:t>Add a level that allows the users to write code to change how the character moves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4EEF7-FE03-486E-83B1-1A7659133D58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FF1CD-515C-4CA4-8538-39B30DA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266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CodHer()</vt:lpstr>
      <vt:lpstr>The Problem</vt:lpstr>
      <vt:lpstr>Our Research:</vt:lpstr>
      <vt:lpstr>Solution: CodHer()</vt:lpstr>
      <vt:lpstr>PowerPoint Presentation</vt:lpstr>
      <vt:lpstr>PowerPoint Presentation</vt:lpstr>
      <vt:lpstr>Technology and Resources we used</vt:lpstr>
      <vt:lpstr>PowerPoint Presentation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27</cp:revision>
  <dcterms:created xsi:type="dcterms:W3CDTF">2019-01-26T15:30:16Z</dcterms:created>
  <dcterms:modified xsi:type="dcterms:W3CDTF">2019-01-27T17:10:37Z</dcterms:modified>
</cp:coreProperties>
</file>