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6053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971550" y="1809750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947047" y="285750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CodHer</vt:lpstr>
      <vt:lpstr>CodHer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5</cp:revision>
  <dcterms:created xsi:type="dcterms:W3CDTF">2019-01-26T15:30:16Z</dcterms:created>
  <dcterms:modified xsi:type="dcterms:W3CDTF">2019-01-26T16:17:46Z</dcterms:modified>
</cp:coreProperties>
</file>