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408" r:id="rId2"/>
    <p:sldId id="417" r:id="rId3"/>
    <p:sldId id="420" r:id="rId4"/>
    <p:sldId id="421" r:id="rId5"/>
    <p:sldId id="422" r:id="rId6"/>
    <p:sldId id="423" r:id="rId7"/>
    <p:sldId id="419" r:id="rId8"/>
    <p:sldId id="410" r:id="rId9"/>
    <p:sldId id="42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E992-36EF-4DD1-B1AA-17781583E058}">
  <a:tblStyle styleId="{33CAE992-36EF-4DD1-B1AA-17781583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e1bd01e02_2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3e1bd01e02_2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3e1bd01e02_2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3e1bd01e02_2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3e1bd01e02_2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3e1bd01e02_2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9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3e1bd01e02_2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3e1bd01e02_2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90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e1bd01e02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e1bd01e02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65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e1bd01e02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e1bd01e02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48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e1bd01e02_2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3e1bd01e02_2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68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e1bd01e02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e1bd01e02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e1bd01e02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e1bd01e02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35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reference/commandline/service_rm/" TargetMode="External"/><Relationship Id="rId3" Type="http://schemas.openxmlformats.org/officeDocument/2006/relationships/hyperlink" Target="https://docs.docker.com/engine/reference/commandline/service_create/" TargetMode="External"/><Relationship Id="rId7" Type="http://schemas.openxmlformats.org/officeDocument/2006/relationships/hyperlink" Target="https://docs.docker.com/engine/reference/commandline/service_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ocker.com/engine/reference/commandline/service_ls/" TargetMode="External"/><Relationship Id="rId11" Type="http://schemas.openxmlformats.org/officeDocument/2006/relationships/hyperlink" Target="https://docs.docker.com/engine/reference/commandline/service_update/" TargetMode="External"/><Relationship Id="rId5" Type="http://schemas.openxmlformats.org/officeDocument/2006/relationships/hyperlink" Target="https://docs.docker.com/engine/reference/commandline/service_logs/" TargetMode="External"/><Relationship Id="rId10" Type="http://schemas.openxmlformats.org/officeDocument/2006/relationships/hyperlink" Target="https://docs.docker.com/engine/reference/commandline/service_scale/" TargetMode="External"/><Relationship Id="rId4" Type="http://schemas.openxmlformats.org/officeDocument/2006/relationships/hyperlink" Target="https://docs.docker.com/engine/reference/commandline/service_inspect/" TargetMode="External"/><Relationship Id="rId9" Type="http://schemas.openxmlformats.org/officeDocument/2006/relationships/hyperlink" Target="https://docs.docker.com/engine/reference/commandline/service_rollback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6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Services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73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service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4AB096-08BA-4467-A350-3AA155F8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78" y="786543"/>
            <a:ext cx="6314430" cy="43569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73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service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D84F8-A0FA-4DCA-8AB3-1B1FE55277CC}"/>
              </a:ext>
            </a:extLst>
          </p:cNvPr>
          <p:cNvSpPr/>
          <p:nvPr/>
        </p:nvSpPr>
        <p:spPr>
          <a:xfrm>
            <a:off x="375683" y="878957"/>
            <a:ext cx="8868329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3444C"/>
                </a:solidFill>
                <a:latin typeface="Open Sans"/>
              </a:rPr>
              <a:t>A service is a group of containers of the same </a:t>
            </a:r>
            <a:r>
              <a:rPr lang="en-IN" sz="1800" b="1" dirty="0" err="1">
                <a:solidFill>
                  <a:srgbClr val="33444C"/>
                </a:solidFill>
                <a:latin typeface="Open Sans"/>
              </a:rPr>
              <a:t>image:tag</a:t>
            </a:r>
            <a:r>
              <a:rPr lang="en-IN" sz="1800" dirty="0">
                <a:solidFill>
                  <a:srgbClr val="33444C"/>
                </a:solidFill>
                <a:latin typeface="Open 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3444C"/>
                </a:solidFill>
                <a:latin typeface="Open Sans"/>
              </a:rPr>
              <a:t>For scaling, load balancing and grouping.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3444C"/>
                </a:solidFill>
                <a:latin typeface="Open Sans"/>
              </a:rPr>
              <a:t>Docker service commands work only on swarm manager not on worker node.</a:t>
            </a:r>
          </a:p>
        </p:txBody>
      </p:sp>
    </p:spTree>
    <p:extLst>
      <p:ext uri="{BB962C8B-B14F-4D97-AF65-F5344CB8AC3E}">
        <p14:creationId xmlns:p14="http://schemas.microsoft.com/office/powerpoint/2010/main" val="27647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73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create a Docker service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ED9DE-623D-4099-9D55-4A2A0CD53544}"/>
              </a:ext>
            </a:extLst>
          </p:cNvPr>
          <p:cNvSpPr/>
          <p:nvPr/>
        </p:nvSpPr>
        <p:spPr>
          <a:xfrm>
            <a:off x="-20250" y="774681"/>
            <a:ext cx="9016409" cy="419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33444C"/>
                </a:solidFill>
                <a:latin typeface="Open Sans"/>
              </a:rPr>
              <a:t>Choose a Container Image</a:t>
            </a:r>
            <a:r>
              <a:rPr lang="en-IN" sz="1800" dirty="0">
                <a:solidFill>
                  <a:srgbClr val="33444C"/>
                </a:solidFill>
                <a:latin typeface="Open Sans"/>
              </a:rPr>
              <a:t> Images can come from Docker Cloud’s Jumpstarts library, your personal Docker Hub account or Docker Hub’s public index, or from third party registries you connect.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IN" sz="1800" dirty="0">
              <a:solidFill>
                <a:srgbClr val="33444C"/>
              </a:solidFill>
              <a:latin typeface="Open Sans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33444C"/>
                </a:solidFill>
                <a:latin typeface="Open Sans"/>
              </a:rPr>
              <a:t>Configure the Service</a:t>
            </a:r>
            <a:r>
              <a:rPr lang="en-IN" sz="1800" dirty="0">
                <a:solidFill>
                  <a:srgbClr val="33444C"/>
                </a:solidFill>
                <a:latin typeface="Open Sans"/>
              </a:rPr>
              <a:t> From here, give the service a name, set the initial number of containers, expose/publish ports, modify the run command or </a:t>
            </a:r>
            <a:r>
              <a:rPr lang="en-IN" sz="1800" dirty="0" err="1">
                <a:solidFill>
                  <a:srgbClr val="33444C"/>
                </a:solidFill>
                <a:latin typeface="Open Sans"/>
              </a:rPr>
              <a:t>entrypoint</a:t>
            </a:r>
            <a:r>
              <a:rPr lang="en-IN" sz="1800" dirty="0">
                <a:solidFill>
                  <a:srgbClr val="33444C"/>
                </a:solidFill>
                <a:latin typeface="Open Sans"/>
              </a:rPr>
              <a:t>, set memory and CPU limits.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IN" sz="1800" dirty="0">
              <a:solidFill>
                <a:srgbClr val="33444C"/>
              </a:solidFill>
              <a:latin typeface="Open Sans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33444C"/>
                </a:solidFill>
                <a:latin typeface="Open Sans"/>
              </a:rPr>
              <a:t>Set Environment variables</a:t>
            </a:r>
            <a:r>
              <a:rPr lang="en-IN" sz="1800" dirty="0">
                <a:solidFill>
                  <a:srgbClr val="33444C"/>
                </a:solidFill>
                <a:latin typeface="Open Sans"/>
              </a:rPr>
              <a:t> Set the edit environment variables and link your service to other existing services.</a:t>
            </a:r>
          </a:p>
        </p:txBody>
      </p:sp>
    </p:spTree>
    <p:extLst>
      <p:ext uri="{BB962C8B-B14F-4D97-AF65-F5344CB8AC3E}">
        <p14:creationId xmlns:p14="http://schemas.microsoft.com/office/powerpoint/2010/main" val="330184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6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service Commands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E680F3-496F-48E0-B7FF-7DCA1A8D7349}"/>
              </a:ext>
            </a:extLst>
          </p:cNvPr>
          <p:cNvGraphicFramePr>
            <a:graphicFrameLocks noGrp="1"/>
          </p:cNvGraphicFramePr>
          <p:nvPr/>
        </p:nvGraphicFramePr>
        <p:xfrm>
          <a:off x="538716" y="786809"/>
          <a:ext cx="8307572" cy="4119884"/>
        </p:xfrm>
        <a:graphic>
          <a:graphicData uri="http://schemas.openxmlformats.org/drawingml/2006/table">
            <a:tbl>
              <a:tblPr/>
              <a:tblGrid>
                <a:gridCol w="4153786">
                  <a:extLst>
                    <a:ext uri="{9D8B030D-6E8A-4147-A177-3AD203B41FA5}">
                      <a16:colId xmlns:a16="http://schemas.microsoft.com/office/drawing/2014/main" val="615432148"/>
                    </a:ext>
                  </a:extLst>
                </a:gridCol>
                <a:gridCol w="4153786">
                  <a:extLst>
                    <a:ext uri="{9D8B030D-6E8A-4147-A177-3AD203B41FA5}">
                      <a16:colId xmlns:a16="http://schemas.microsoft.com/office/drawing/2014/main" val="728289348"/>
                    </a:ext>
                  </a:extLst>
                </a:gridCol>
              </a:tblGrid>
              <a:tr h="33277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Command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048932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3"/>
                        </a:rPr>
                        <a:t>docker service create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Create a new service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22806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4"/>
                        </a:rPr>
                        <a:t>docker service inspect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Display detailed information of services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4576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5"/>
                        </a:rPr>
                        <a:t>docker service logs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Fetch the logs of a service or task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1692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IN" sz="1600" u="none" strike="noStrike" dirty="0">
                          <a:solidFill>
                            <a:srgbClr val="0090C8"/>
                          </a:solidFill>
                          <a:effectLst/>
                          <a:hlinkClick r:id="rId6"/>
                        </a:rPr>
                        <a:t>docker service ls</a:t>
                      </a:r>
                      <a:endParaRPr lang="en-IN" sz="1600" dirty="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List services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3697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7"/>
                        </a:rPr>
                        <a:t>docker service ps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List the tasks of one or more services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69085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IN" sz="1600" u="none" strike="noStrike" dirty="0">
                          <a:solidFill>
                            <a:srgbClr val="0090C8"/>
                          </a:solidFill>
                          <a:effectLst/>
                          <a:hlinkClick r:id="rId8"/>
                        </a:rPr>
                        <a:t>docker service rm</a:t>
                      </a:r>
                      <a:endParaRPr lang="en-IN" sz="1600" dirty="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Remove one or more services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8351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9"/>
                        </a:rPr>
                        <a:t>docker service rollback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Revert changes to a service’s configuration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72149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10"/>
                        </a:rPr>
                        <a:t>docker service scale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Scale one or multiple replicated services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55057"/>
                  </a:ext>
                </a:extLst>
              </a:tr>
              <a:tr h="332771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11"/>
                        </a:rPr>
                        <a:t>docker service update</a:t>
                      </a:r>
                      <a:endParaRPr lang="en-IN" sz="1600">
                        <a:effectLst/>
                      </a:endParaRP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Update a service</a:t>
                      </a:r>
                    </a:p>
                  </a:txBody>
                  <a:tcPr marL="45775" marR="45775" marT="45775" marB="45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2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6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service Commands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F1B5F-0B9B-4E22-BBCA-18D2ABE0869A}"/>
              </a:ext>
            </a:extLst>
          </p:cNvPr>
          <p:cNvSpPr/>
          <p:nvPr/>
        </p:nvSpPr>
        <p:spPr>
          <a:xfrm>
            <a:off x="134678" y="751368"/>
            <a:ext cx="90093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$ docker service create </a:t>
            </a:r>
            <a:r>
              <a:rPr lang="en-IN" dirty="0" err="1"/>
              <a:t>nginx</a:t>
            </a:r>
            <a:endParaRPr lang="en-IN" dirty="0"/>
          </a:p>
          <a:p>
            <a:r>
              <a:rPr lang="en-IN" dirty="0"/>
              <a:t>$ docker service create --name </a:t>
            </a:r>
            <a:r>
              <a:rPr lang="en-IN" dirty="0" err="1"/>
              <a:t>my_web</a:t>
            </a:r>
            <a:r>
              <a:rPr lang="en-IN" dirty="0"/>
              <a:t> </a:t>
            </a:r>
            <a:r>
              <a:rPr lang="en-IN" dirty="0" err="1"/>
              <a:t>nginx</a:t>
            </a:r>
            <a:endParaRPr lang="en-IN" dirty="0"/>
          </a:p>
          <a:p>
            <a:r>
              <a:rPr lang="en-IN" dirty="0"/>
              <a:t>$ docker service ls</a:t>
            </a:r>
          </a:p>
          <a:p>
            <a:endParaRPr lang="en-IN" dirty="0"/>
          </a:p>
          <a:p>
            <a:r>
              <a:rPr lang="en-IN" dirty="0"/>
              <a:t>$ docker login registry.example.com</a:t>
            </a:r>
          </a:p>
          <a:p>
            <a:r>
              <a:rPr lang="en-IN" dirty="0"/>
              <a:t>$ docker service  create   --</a:t>
            </a:r>
            <a:r>
              <a:rPr lang="en-IN" dirty="0">
                <a:solidFill>
                  <a:srgbClr val="FF0000"/>
                </a:solidFill>
              </a:rPr>
              <a:t>with-registry-auth</a:t>
            </a:r>
            <a:r>
              <a:rPr lang="en-IN" dirty="0"/>
              <a:t>   --name </a:t>
            </a:r>
            <a:r>
              <a:rPr lang="en-IN" dirty="0" err="1"/>
              <a:t>my_service</a:t>
            </a:r>
            <a:r>
              <a:rPr lang="en-IN" dirty="0"/>
              <a:t> registry.example.com/acme/</a:t>
            </a:r>
            <a:r>
              <a:rPr lang="en-IN" dirty="0" err="1"/>
              <a:t>my_image:latest</a:t>
            </a:r>
            <a:endParaRPr lang="en-IN" dirty="0"/>
          </a:p>
          <a:p>
            <a:endParaRPr lang="en-IN" dirty="0"/>
          </a:p>
          <a:p>
            <a:r>
              <a:rPr lang="en-IN" dirty="0"/>
              <a:t>$ docker service update --</a:t>
            </a:r>
            <a:r>
              <a:rPr lang="en-IN" dirty="0">
                <a:solidFill>
                  <a:srgbClr val="FF0000"/>
                </a:solidFill>
              </a:rPr>
              <a:t>publish-add</a:t>
            </a:r>
            <a:r>
              <a:rPr lang="en-IN" dirty="0"/>
              <a:t> 80 </a:t>
            </a:r>
            <a:r>
              <a:rPr lang="en-IN" dirty="0" err="1"/>
              <a:t>my_zekelabs</a:t>
            </a:r>
            <a:r>
              <a:rPr lang="en-IN" dirty="0"/>
              <a:t>      ## Adding a port 80 with the service for outside world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$ docker service create </a:t>
            </a:r>
            <a:r>
              <a:rPr lang="en-IN" dirty="0">
                <a:solidFill>
                  <a:srgbClr val="FF0000"/>
                </a:solidFill>
              </a:rPr>
              <a:t>--name  </a:t>
            </a:r>
            <a:r>
              <a:rPr lang="en-IN" dirty="0" err="1"/>
              <a:t>zekeCalling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--env</a:t>
            </a:r>
            <a:r>
              <a:rPr lang="en-IN" dirty="0"/>
              <a:t> MYVAR=</a:t>
            </a:r>
            <a:r>
              <a:rPr lang="en-IN" dirty="0" err="1"/>
              <a:t>myvalue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--</a:t>
            </a:r>
            <a:r>
              <a:rPr lang="en-IN" dirty="0" err="1">
                <a:solidFill>
                  <a:srgbClr val="FF0000"/>
                </a:solidFill>
              </a:rPr>
              <a:t>workdir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/</a:t>
            </a:r>
            <a:r>
              <a:rPr lang="en-IN" dirty="0" err="1"/>
              <a:t>tmp</a:t>
            </a: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--user </a:t>
            </a:r>
            <a:r>
              <a:rPr lang="en-IN" dirty="0" err="1"/>
              <a:t>my_user</a:t>
            </a:r>
            <a:r>
              <a:rPr lang="en-IN" dirty="0"/>
              <a:t>   alpine ping docker.com</a:t>
            </a:r>
          </a:p>
          <a:p>
            <a:endParaRPr lang="en-IN" dirty="0"/>
          </a:p>
          <a:p>
            <a:r>
              <a:rPr lang="en-IN" dirty="0"/>
              <a:t>$ docker service create </a:t>
            </a:r>
            <a:r>
              <a:rPr lang="en-IN" dirty="0">
                <a:solidFill>
                  <a:srgbClr val="FF0000"/>
                </a:solidFill>
              </a:rPr>
              <a:t>--name </a:t>
            </a:r>
            <a:r>
              <a:rPr lang="en-IN" dirty="0" err="1"/>
              <a:t>my_web</a:t>
            </a:r>
            <a:r>
              <a:rPr lang="en-IN" dirty="0"/>
              <a:t> --</a:t>
            </a:r>
            <a:r>
              <a:rPr lang="en-IN" dirty="0">
                <a:solidFill>
                  <a:srgbClr val="FF0000"/>
                </a:solidFill>
              </a:rPr>
              <a:t>replicas</a:t>
            </a:r>
            <a:r>
              <a:rPr lang="en-IN" dirty="0"/>
              <a:t> 3 --</a:t>
            </a:r>
            <a:r>
              <a:rPr lang="en-IN" dirty="0">
                <a:solidFill>
                  <a:srgbClr val="FF0000"/>
                </a:solidFill>
              </a:rPr>
              <a:t>publish</a:t>
            </a:r>
            <a:r>
              <a:rPr lang="en-IN" dirty="0"/>
              <a:t> published=8080, target=80 </a:t>
            </a:r>
            <a:r>
              <a:rPr lang="en-IN" dirty="0" err="1"/>
              <a:t>nginx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69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6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47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6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E17CA-68DF-4147-947A-64B51568801D}"/>
              </a:ext>
            </a:extLst>
          </p:cNvPr>
          <p:cNvSpPr/>
          <p:nvPr/>
        </p:nvSpPr>
        <p:spPr>
          <a:xfrm>
            <a:off x="99237" y="730103"/>
            <a:ext cx="8881730" cy="1748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33444C"/>
              </a:solidFill>
              <a:latin typeface="Open San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444C"/>
                </a:solidFill>
                <a:latin typeface="Open Sans"/>
              </a:rPr>
              <a:t>Compose is a tool for defining and running multi-container Docker applications.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444C"/>
                </a:solidFill>
                <a:latin typeface="Open Sans"/>
              </a:rPr>
              <a:t>With Compose, you use a YAML file to configure your application’s services.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444C"/>
                </a:solidFill>
                <a:latin typeface="Open Sans"/>
              </a:rPr>
              <a:t>With a single command, create and start all the services from your configuration. 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6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Docker-compose installation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204D8-A1F2-4782-A4AE-B2D524D1A20B}"/>
              </a:ext>
            </a:extLst>
          </p:cNvPr>
          <p:cNvSpPr/>
          <p:nvPr/>
        </p:nvSpPr>
        <p:spPr>
          <a:xfrm>
            <a:off x="-20250" y="937409"/>
            <a:ext cx="9123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sudo curl -L "https://github.com/docker/compose/releases/download/1.23.1/docker-compose-$(uname -s)-$(uname -m)" -o /usr/local/bin/docker-compose</a:t>
            </a:r>
          </a:p>
          <a:p>
            <a:endParaRPr lang="pt-BR" dirty="0"/>
          </a:p>
          <a:p>
            <a:endParaRPr lang="pt-BR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chmod</a:t>
            </a:r>
            <a:r>
              <a:rPr lang="en-IN" dirty="0"/>
              <a:t> +x /</a:t>
            </a:r>
            <a:r>
              <a:rPr lang="en-IN" dirty="0" err="1"/>
              <a:t>usr</a:t>
            </a:r>
            <a:r>
              <a:rPr lang="en-IN" dirty="0"/>
              <a:t>/local/bin/docker-compose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693433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328</Words>
  <Application>Microsoft Macintosh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Open Sans</vt:lpstr>
      <vt:lpstr>Arial</vt:lpstr>
      <vt:lpstr>CollegePresentation</vt:lpstr>
      <vt:lpstr>Docker Services</vt:lpstr>
      <vt:lpstr>Docker service </vt:lpstr>
      <vt:lpstr>Docker service </vt:lpstr>
      <vt:lpstr>Steps to create a Docker service </vt:lpstr>
      <vt:lpstr>Docker service Commands </vt:lpstr>
      <vt:lpstr>Docker service Commands </vt:lpstr>
      <vt:lpstr>Docker Compose</vt:lpstr>
      <vt:lpstr>Docker compose </vt:lpstr>
      <vt:lpstr>Docker-compose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Vijay Sriraman (srirsrir)</cp:lastModifiedBy>
  <cp:revision>125</cp:revision>
  <dcterms:modified xsi:type="dcterms:W3CDTF">2019-08-07T04:36:47Z</dcterms:modified>
</cp:coreProperties>
</file>