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2c84b82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42c84b82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f4ad6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f4ad6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5a946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42f5a946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3027f881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43027f881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300f142c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4300f142c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: Deployments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BLue Green Deployment</a:t>
            </a:r>
            <a:endParaRPr/>
          </a:p>
        </p:txBody>
      </p:sp>
      <p:pic>
        <p:nvPicPr>
          <p:cNvPr id="266" name="Google Shape;2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00" y="1097150"/>
            <a:ext cx="8826601" cy="3560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Rolling update using RC</a:t>
            </a:r>
            <a:endParaRPr/>
          </a:p>
        </p:txBody>
      </p:sp>
      <p:pic>
        <p:nvPicPr>
          <p:cNvPr id="272" name="Google Shape;2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991600" cy="376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A Deployment at the start and end of a rolling update</a:t>
            </a:r>
            <a:endParaRPr/>
          </a:p>
        </p:txBody>
      </p:sp>
      <p:sp>
        <p:nvSpPr>
          <p:cNvPr id="278" name="Google Shape;278;p29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79" name="Google Shape;2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8100"/>
            <a:ext cx="9017949" cy="22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On-screen Show (16:9)</PresentationFormat>
  <Paragraphs>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Roboto</vt:lpstr>
      <vt:lpstr>Arial</vt:lpstr>
      <vt:lpstr>CollegePresentation</vt:lpstr>
      <vt:lpstr>Material</vt:lpstr>
      <vt:lpstr>PowerPoint Presentation</vt:lpstr>
      <vt:lpstr>Kubernetes : Deployments</vt:lpstr>
      <vt:lpstr>BLue Green Deployment</vt:lpstr>
      <vt:lpstr>Rolling update using RC</vt:lpstr>
      <vt:lpstr>A Deployment at the start and end of a rolling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Vijay Sriraman (srirsrir)</cp:lastModifiedBy>
  <cp:revision>1</cp:revision>
  <dcterms:modified xsi:type="dcterms:W3CDTF">2019-08-07T05:31:48Z</dcterms:modified>
</cp:coreProperties>
</file>