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7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2c84b821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42c84b821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" name="Google Shape;32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2e7dcd529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g42e7dcd529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2e7dcd388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42e7dcd388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42e7dcd529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g42e7dcd529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42e7dcd388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42e7dcd388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42e7dcd388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42e7dcd388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42e7dcd529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g42e7dcd529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2e7dcd3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2e7dcd3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42e7dcd529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2" name="Google Shape;382;g42e7dcd529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2e7dcd529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g42e7dcd529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4" name="Google Shape;39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42e7dcd5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0" name="Google Shape;400;g42e7dcd5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42e7dcd52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6" name="Google Shape;406;g42e7dcd52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2e7dcd388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2e7dcd388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2e7dcd38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2e7dcd38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42c84b82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g42c84b82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2e7dcd52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2e7dcd52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4" name="Google Shape;144;p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5" name="Google Shape;145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7" name="Google Shape;197;p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5" name="Google Shape;215;p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8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0" name="Google Shape;220;p18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0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20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0" name="Google Shape;230;p2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2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1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1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236" name="Google Shape;236;p2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9" name="Google Shape;239;p22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0" name="Google Shape;150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bg>
      <p:bgPr>
        <a:solidFill>
          <a:srgbClr val="FFFFFF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4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4"/>
          <p:cNvSpPr txBox="1">
            <a:spLocks noGrp="1"/>
          </p:cNvSpPr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7" name="Google Shape;247;p24"/>
          <p:cNvSpPr txBox="1">
            <a:spLocks noGrp="1"/>
          </p:cNvSpPr>
          <p:nvPr>
            <p:ph type="body" idx="1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8" name="Google Shape;24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8" name="Google Shape;158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3" name="Google Shape;163;p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4" name="Google Shape;164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9" name="Google Shape;169;p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0" name="Google Shape;170;p8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6" name="Google Shape;176;p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1" name="Google Shape;181;p10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2" name="Google Shape;182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7" name="Google Shape;187;p1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8" name="Google Shape;188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-ip/foo/,%20https:/foo.bar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000" y="454979"/>
            <a:ext cx="4516225" cy="40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Kubernetes Single </a:t>
            </a:r>
            <a:r>
              <a:rPr lang="en-IN"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instance setup</a:t>
            </a:r>
            <a:endParaRPr/>
          </a:p>
        </p:txBody>
      </p:sp>
      <p:sp>
        <p:nvSpPr>
          <p:cNvPr id="321" name="Google Shape;321;p35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35" descr="https://s3-us-west-2.amazonaws.com/x-team-ghost-images/2016/06/k8s-singlenode-dock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1137" y="809625"/>
            <a:ext cx="6181725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Master Node</a:t>
            </a:r>
            <a:endParaRPr/>
          </a:p>
        </p:txBody>
      </p:sp>
      <p:sp>
        <p:nvSpPr>
          <p:cNvPr id="328" name="Google Shape;328;p36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I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 node is responsible for the management of Kubernetes cluster.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I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the entry point of all administrative tasks. 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 node is the one taking care of orchestrating the worker nodes</a:t>
            </a:r>
            <a:r>
              <a:rPr lang="en-IN" sz="1600"/>
              <a:t>.</a:t>
            </a:r>
            <a:endParaRPr sz="1600"/>
          </a:p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I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Following are the components of the master node.</a:t>
            </a:r>
            <a:endParaRPr/>
          </a:p>
          <a:p>
            <a:pPr marL="914400" marR="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IN" sz="1600" i="0" u="none" strike="noStrike" cap="none">
                <a:solidFill>
                  <a:srgbClr val="000000"/>
                </a:solidFill>
              </a:rPr>
              <a:t>API server</a:t>
            </a:r>
            <a:endParaRPr/>
          </a:p>
          <a:p>
            <a:pPr marL="914400" marR="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IN" sz="1600" i="0" u="none" strike="noStrike" cap="none">
                <a:solidFill>
                  <a:srgbClr val="000000"/>
                </a:solidFill>
              </a:rPr>
              <a:t>etcd storage</a:t>
            </a:r>
            <a:endParaRPr/>
          </a:p>
          <a:p>
            <a:pPr marL="914400" marR="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IN" sz="1600" i="0" u="none" strike="noStrike" cap="none">
                <a:solidFill>
                  <a:srgbClr val="000000"/>
                </a:solidFill>
              </a:rPr>
              <a:t>Scheduler</a:t>
            </a:r>
            <a:endParaRPr/>
          </a:p>
          <a:p>
            <a:pPr marL="914400" marR="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IN" sz="1600" i="0" u="none" strike="noStrike" cap="none">
                <a:solidFill>
                  <a:srgbClr val="000000"/>
                </a:solidFill>
              </a:rPr>
              <a:t>controller-manager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Worker Node</a:t>
            </a:r>
            <a:endParaRPr/>
          </a:p>
        </p:txBody>
      </p:sp>
      <p:sp>
        <p:nvSpPr>
          <p:cNvPr id="334" name="Google Shape;334;p37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pods </a:t>
            </a:r>
            <a:r>
              <a:rPr lang="en-IN" sz="1600"/>
              <a:t>run on </a:t>
            </a:r>
            <a:r>
              <a:rPr lang="en-I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worker node</a:t>
            </a:r>
            <a:r>
              <a:rPr lang="en-IN" sz="1600"/>
              <a:t>.</a:t>
            </a:r>
            <a:endParaRPr sz="1600"/>
          </a:p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worker node </a:t>
            </a:r>
            <a:r>
              <a:rPr lang="en-I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contains all the necessary services to manage the networking between the containers, communicate with the master node</a:t>
            </a:r>
            <a:r>
              <a:rPr lang="en-IN" sz="1600"/>
              <a:t>.</a:t>
            </a:r>
            <a:endParaRPr sz="1600"/>
          </a:p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nodes </a:t>
            </a:r>
            <a:r>
              <a:rPr lang="en-I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 resources to the containers scheduled.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I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Following are the components of the Worker node.</a:t>
            </a:r>
            <a:endParaRPr/>
          </a:p>
          <a:p>
            <a:pPr marL="914400" marR="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IN" sz="1600" i="0" u="none" strike="noStrike" cap="none">
                <a:solidFill>
                  <a:srgbClr val="000000"/>
                </a:solidFill>
              </a:rPr>
              <a:t>Docker Run</a:t>
            </a:r>
            <a:r>
              <a:rPr lang="en-IN" sz="1600"/>
              <a:t>time</a:t>
            </a:r>
            <a:endParaRPr/>
          </a:p>
          <a:p>
            <a:pPr marL="914400" marR="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IN" sz="1600" i="0" u="none" strike="noStrike" cap="none">
                <a:solidFill>
                  <a:srgbClr val="000000"/>
                </a:solidFill>
              </a:rPr>
              <a:t>Kubelet</a:t>
            </a:r>
            <a:endParaRPr sz="1600" i="0" u="none" strike="noStrike" cap="none">
              <a:solidFill>
                <a:srgbClr val="000000"/>
              </a:solidFill>
            </a:endParaRPr>
          </a:p>
          <a:p>
            <a:pPr marL="914400" marR="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IN" sz="1600" i="0" u="none" strike="noStrike" cap="none">
                <a:solidFill>
                  <a:srgbClr val="000000"/>
                </a:solidFill>
              </a:rPr>
              <a:t>Kube-proxy</a:t>
            </a:r>
            <a:endParaRPr/>
          </a:p>
          <a:p>
            <a:pPr marL="914400" marR="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IN" sz="1600" i="0" u="none" strike="noStrike" cap="none">
                <a:solidFill>
                  <a:srgbClr val="000000"/>
                </a:solidFill>
              </a:rPr>
              <a:t>Kubectl</a:t>
            </a:r>
            <a:endParaRPr sz="1600" i="0" u="none" strike="noStrike" cap="none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Nodes-pods-containers</a:t>
            </a:r>
            <a:endParaRPr/>
          </a:p>
        </p:txBody>
      </p:sp>
      <p:pic>
        <p:nvPicPr>
          <p:cNvPr id="340" name="Google Shape;34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275" y="1709375"/>
            <a:ext cx="8557450" cy="323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9"/>
          <p:cNvSpPr txBox="1">
            <a:spLocks noGrp="1"/>
          </p:cNvSpPr>
          <p:nvPr>
            <p:ph type="title"/>
          </p:nvPr>
        </p:nvSpPr>
        <p:spPr>
          <a:xfrm>
            <a:off x="561725" y="0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Kubectl tool</a:t>
            </a:r>
            <a:endParaRPr/>
          </a:p>
        </p:txBody>
      </p:sp>
      <p:sp>
        <p:nvSpPr>
          <p:cNvPr id="347" name="Google Shape;347;p39"/>
          <p:cNvSpPr txBox="1">
            <a:spLocks noGrp="1"/>
          </p:cNvSpPr>
          <p:nvPr>
            <p:ph type="body" idx="1"/>
          </p:nvPr>
        </p:nvSpPr>
        <p:spPr>
          <a:xfrm>
            <a:off x="0" y="1008075"/>
            <a:ext cx="9144000" cy="35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/>
              <a:t>Kubectl the command line tool for accessing the Kubernetes cluster. </a:t>
            </a:r>
            <a:endParaRPr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/>
              <a:t>Written in Go language, this nifty tool offers powerful functionality. </a:t>
            </a:r>
            <a:endParaRPr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/>
              <a:t>Kind of a swiss army knife for performing a variety of functions. </a:t>
            </a:r>
            <a:endParaRPr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Workflow to run a container on Kubernetes</a:t>
            </a:r>
            <a:endParaRPr/>
          </a:p>
        </p:txBody>
      </p:sp>
      <p:pic>
        <p:nvPicPr>
          <p:cNvPr id="353" name="Google Shape;35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625" y="753375"/>
            <a:ext cx="6031850" cy="439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1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Lab: Creating a cluster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2"/>
          <p:cNvSpPr txBox="1">
            <a:spLocks noGrp="1"/>
          </p:cNvSpPr>
          <p:nvPr>
            <p:ph type="title"/>
          </p:nvPr>
        </p:nvSpPr>
        <p:spPr>
          <a:xfrm>
            <a:off x="561725" y="0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Kubernetes Objects</a:t>
            </a:r>
            <a:endParaRPr/>
          </a:p>
        </p:txBody>
      </p:sp>
      <p:sp>
        <p:nvSpPr>
          <p:cNvPr id="366" name="Google Shape;366;p42"/>
          <p:cNvSpPr txBox="1">
            <a:spLocks noGrp="1"/>
          </p:cNvSpPr>
          <p:nvPr>
            <p:ph type="body" idx="1"/>
          </p:nvPr>
        </p:nvSpPr>
        <p:spPr>
          <a:xfrm>
            <a:off x="4883425" y="891150"/>
            <a:ext cx="3567000" cy="35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/>
              <a:t>Jobs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/>
              <a:t>Labels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/>
              <a:t>Environment variables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/>
              <a:t>Namespaces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/>
              <a:t>Health checks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/>
              <a:t>Secrets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/>
              <a:t>Logging</a:t>
            </a:r>
            <a:endParaRPr/>
          </a:p>
        </p:txBody>
      </p:sp>
      <p:sp>
        <p:nvSpPr>
          <p:cNvPr id="367" name="Google Shape;367;p42"/>
          <p:cNvSpPr txBox="1">
            <a:spLocks noGrp="1"/>
          </p:cNvSpPr>
          <p:nvPr>
            <p:ph type="body" idx="1"/>
          </p:nvPr>
        </p:nvSpPr>
        <p:spPr>
          <a:xfrm>
            <a:off x="366425" y="891150"/>
            <a:ext cx="3567000" cy="35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/>
              <a:t>Containers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/>
              <a:t>Pods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/>
              <a:t>Nodes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/>
              <a:t>Deployments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/>
              <a:t>Controllers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/>
              <a:t>Services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/>
              <a:t>Volumes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Pods</a:t>
            </a:r>
            <a:endParaRPr/>
          </a:p>
        </p:txBody>
      </p:sp>
      <p:sp>
        <p:nvSpPr>
          <p:cNvPr id="373" name="Google Shape;373;p43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335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 is a group of containers</a:t>
            </a:r>
            <a:r>
              <a:rPr lang="en-IN" sz="1600"/>
              <a:t>.</a:t>
            </a:r>
            <a:endParaRPr sz="160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It is</a:t>
            </a:r>
            <a:r>
              <a:rPr lang="en-I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smallest unit that can be scheduled to be deployed through K8s.</a:t>
            </a:r>
            <a:endParaRPr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Normally a microservices is provided by this tightly coupled group of containers.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groups of containers would share storage, Linux namespaces, cgroups, IP addresses.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are co-located, hence share resources and are always scheduled together.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C</a:t>
            </a:r>
            <a:r>
              <a:rPr lang="en-I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reated, destroyed and re-created on demand, based on the state of the server and the service itself.</a:t>
            </a:r>
            <a:endParaRPr/>
          </a:p>
          <a:p>
            <a:pPr marL="1333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4"/>
          <p:cNvSpPr txBox="1">
            <a:spLocks noGrp="1"/>
          </p:cNvSpPr>
          <p:nvPr>
            <p:ph type="title"/>
          </p:nvPr>
        </p:nvSpPr>
        <p:spPr>
          <a:xfrm>
            <a:off x="158700" y="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Pods: collocation</a:t>
            </a:r>
            <a:endParaRPr/>
          </a:p>
        </p:txBody>
      </p:sp>
      <p:pic>
        <p:nvPicPr>
          <p:cNvPr id="379" name="Google Shape;37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663" y="1353500"/>
            <a:ext cx="7650675" cy="283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/>
          <p:nvPr/>
        </p:nvSpPr>
        <p:spPr>
          <a:xfrm>
            <a:off x="0" y="0"/>
            <a:ext cx="9063300" cy="4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Kubernetes is a container orchestration tool/platform.</a:t>
            </a:r>
            <a:endParaRPr sz="2000"/>
          </a:p>
          <a:p>
            <a:pPr marL="457200" marR="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Used for automating deployment, scaling, and operations of containerized applications.</a:t>
            </a:r>
            <a:endParaRPr sz="2000"/>
          </a:p>
          <a:p>
            <a:pPr marL="457200" marR="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Kubernetes is the linux kernel of distributed systems</a:t>
            </a:r>
            <a:endParaRPr sz="2000"/>
          </a:p>
          <a:p>
            <a:pPr marL="457200" marR="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Kubernetes supports Containerd (docker), Rkt, Cri-o and other containers</a:t>
            </a:r>
            <a:endParaRPr sz="1000">
              <a:solidFill>
                <a:srgbClr val="414141"/>
              </a:solidFill>
            </a:endParaRPr>
          </a:p>
        </p:txBody>
      </p:sp>
      <p:sp>
        <p:nvSpPr>
          <p:cNvPr id="267" name="Google Shape;267;p27"/>
          <p:cNvSpPr txBox="1"/>
          <p:nvPr/>
        </p:nvSpPr>
        <p:spPr>
          <a:xfrm>
            <a:off x="561725" y="0"/>
            <a:ext cx="74070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What is Kubernetes </a:t>
            </a:r>
            <a:endParaRPr sz="3200" b="1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Pods : networking</a:t>
            </a:r>
            <a:endParaRPr/>
          </a:p>
        </p:txBody>
      </p:sp>
      <p:pic>
        <p:nvPicPr>
          <p:cNvPr id="385" name="Google Shape;38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125" y="1610650"/>
            <a:ext cx="561975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Pods: Design </a:t>
            </a:r>
            <a:endParaRPr/>
          </a:p>
        </p:txBody>
      </p:sp>
      <p:pic>
        <p:nvPicPr>
          <p:cNvPr id="391" name="Google Shape;39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750" y="1123375"/>
            <a:ext cx="5619750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Service</a:t>
            </a:r>
            <a:endParaRPr/>
          </a:p>
        </p:txBody>
      </p:sp>
      <p:sp>
        <p:nvSpPr>
          <p:cNvPr id="397" name="Google Shape;397;p47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r>
              <a:rPr lang="en-I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is an abstraction on top of number of pods</a:t>
            </a:r>
            <a:r>
              <a:rPr lang="en-IN" sz="1600"/>
              <a:t>.</a:t>
            </a:r>
            <a:endParaRPr sz="1600"/>
          </a:p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T</a:t>
            </a:r>
            <a:r>
              <a:rPr lang="en-I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ypically requiring to run a proxy on top, for other services to communicate with it via a Virtual IP address. </a:t>
            </a:r>
            <a:endParaRPr sz="1600"/>
          </a:p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where you can configure load balancing for your numerous pods and expose them via a service.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Service</a:t>
            </a:r>
            <a:endParaRPr/>
          </a:p>
        </p:txBody>
      </p:sp>
      <p:pic>
        <p:nvPicPr>
          <p:cNvPr id="403" name="Google Shape;40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275" y="695250"/>
            <a:ext cx="6131698" cy="43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9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Kubernetes provides a mechanism for adding a proxy server for Kubernetes services, known as Ingress.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It exposes Kubernetes services via well-known ports, such as 80, 443.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An ingress controller listens to Kubernetes API, generates a proxy configuration in runtime whenever a service is changed, and reloads the Nginx configuration.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It can expose any given port via a Docker host port.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Clients can send requests to one of the Kubernetes node IPs, Nginx port and those will get redirected to the relevant service.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The service will do round robin load balancing in the network layer.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The service can be identified using an URL context or hostname;</a:t>
            </a:r>
            <a:endParaRPr sz="1600"/>
          </a:p>
          <a:p>
            <a:pPr marL="4572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>
                <a:solidFill>
                  <a:schemeClr val="hlink"/>
                </a:solidFill>
                <a:hlinkClick r:id="rId3"/>
              </a:rPr>
              <a:t>https://node-ip/foo/, https://foo.bar.com/</a:t>
            </a:r>
            <a:endParaRPr u="sng">
              <a:solidFill>
                <a:schemeClr val="hlink"/>
              </a:solidFill>
              <a:hlinkClick r:id="rId3"/>
            </a:endParaRPr>
          </a:p>
        </p:txBody>
      </p:sp>
      <p:sp>
        <p:nvSpPr>
          <p:cNvPr id="409" name="Google Shape;409;p4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Ingress Controller and load balancing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</a:pPr>
            <a:r>
              <a:rPr lang="en-IN"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Kubernetes - </a:t>
            </a:r>
            <a:r>
              <a:rPr lang="en-IN" sz="3200"/>
              <a:t>Overview</a:t>
            </a:r>
            <a:endParaRPr sz="3200"/>
          </a:p>
        </p:txBody>
      </p:sp>
      <p:sp>
        <p:nvSpPr>
          <p:cNvPr id="273" name="Google Shape;273;p28"/>
          <p:cNvSpPr/>
          <p:nvPr/>
        </p:nvSpPr>
        <p:spPr>
          <a:xfrm>
            <a:off x="251525" y="1131604"/>
            <a:ext cx="8673300" cy="38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IN" sz="2000" i="0" u="none" strike="noStrike" cap="none">
                <a:solidFill>
                  <a:srgbClr val="000000"/>
                </a:solidFill>
              </a:rPr>
              <a:t> Kubernetes is an open-source system for automating deployment, scaling, and management of containerized applications.</a:t>
            </a:r>
            <a:endParaRPr sz="2000" i="0" u="none" strike="noStrike" cap="none">
              <a:solidFill>
                <a:srgbClr val="000000"/>
              </a:solidFill>
            </a:endParaRPr>
          </a:p>
          <a:p>
            <a:pPr marL="457200" marR="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IN" sz="2000" i="0" u="none" strike="noStrike" cap="none">
                <a:solidFill>
                  <a:srgbClr val="000000"/>
                </a:solidFill>
              </a:rPr>
              <a:t>It groups containers that make up an application into logical units for easy management and discovery. </a:t>
            </a:r>
            <a:endParaRPr sz="2000" i="0" u="none" strike="noStrike" cap="none">
              <a:solidFill>
                <a:srgbClr val="000000"/>
              </a:solidFill>
            </a:endParaRPr>
          </a:p>
          <a:p>
            <a:pPr marL="457200" marR="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IN" sz="2000" i="0" u="none" strike="noStrike" cap="none">
                <a:solidFill>
                  <a:srgbClr val="000000"/>
                </a:solidFill>
              </a:rPr>
              <a:t>Kubernetes automates the distribution and scheduling of application containers across a cluster in a more efficient way. 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625" y="870875"/>
            <a:ext cx="7319050" cy="377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9"/>
          <p:cNvSpPr txBox="1">
            <a:spLocks noGrp="1"/>
          </p:cNvSpPr>
          <p:nvPr>
            <p:ph type="title"/>
          </p:nvPr>
        </p:nvSpPr>
        <p:spPr>
          <a:xfrm>
            <a:off x="561725" y="0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Evolution on application side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Applications Require:</a:t>
            </a:r>
            <a:endParaRPr/>
          </a:p>
        </p:txBody>
      </p:sp>
      <p:sp>
        <p:nvSpPr>
          <p:cNvPr id="286" name="Google Shape;286;p30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/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I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Replication of components</a:t>
            </a:r>
            <a:endParaRPr/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I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Auto-scaling</a:t>
            </a:r>
            <a:endParaRPr/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I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 balancing</a:t>
            </a:r>
            <a:endParaRPr/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I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Rolling updates</a:t>
            </a:r>
            <a:endParaRPr/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I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Logging across components</a:t>
            </a:r>
            <a:endParaRPr/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I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Monitoring and health checking</a:t>
            </a:r>
            <a:endParaRPr/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I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 discovery</a:t>
            </a:r>
            <a:endParaRPr/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I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Authentication</a:t>
            </a:r>
            <a:endParaRPr/>
          </a:p>
        </p:txBody>
      </p:sp>
      <p:sp>
        <p:nvSpPr>
          <p:cNvPr id="287" name="Google Shape;287;p30"/>
          <p:cNvSpPr txBox="1"/>
          <p:nvPr/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"/>
          <p:cNvSpPr txBox="1"/>
          <p:nvPr/>
        </p:nvSpPr>
        <p:spPr>
          <a:xfrm>
            <a:off x="0" y="0"/>
            <a:ext cx="9063300" cy="4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Free and Open source</a:t>
            </a:r>
            <a:endParaRPr sz="1600"/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First Graduated project of CNCF</a:t>
            </a:r>
            <a:endParaRPr sz="1600"/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Community driven</a:t>
            </a:r>
            <a:endParaRPr sz="1600"/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Running in production</a:t>
            </a:r>
            <a:endParaRPr sz="1600"/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Modular and extensible</a:t>
            </a:r>
            <a:endParaRPr sz="1600"/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Hosted and supported by various cloud service providers</a:t>
            </a:r>
            <a:endParaRPr sz="1600"/>
          </a:p>
        </p:txBody>
      </p:sp>
      <p:sp>
        <p:nvSpPr>
          <p:cNvPr id="294" name="Google Shape;294;p31"/>
          <p:cNvSpPr txBox="1"/>
          <p:nvPr/>
        </p:nvSpPr>
        <p:spPr>
          <a:xfrm>
            <a:off x="561725" y="0"/>
            <a:ext cx="74070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Why Kubernetes ? </a:t>
            </a:r>
            <a:endParaRPr sz="3200" b="1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Functions of Kubernetes</a:t>
            </a:r>
            <a:endParaRPr/>
          </a:p>
        </p:txBody>
      </p:sp>
      <p:sp>
        <p:nvSpPr>
          <p:cNvPr id="300" name="Google Shape;300;p32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Kubernetes is used to ensure: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scheduling the deployment of a certain number of containers to a specific node, 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managing networking between the containers,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following the resource allocation,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moving them around as they grow and many more.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2"/>
          <p:cNvSpPr txBox="1"/>
          <p:nvPr/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Kubernetes Architecture</a:t>
            </a:r>
            <a:endParaRPr/>
          </a:p>
        </p:txBody>
      </p:sp>
      <p:sp>
        <p:nvSpPr>
          <p:cNvPr id="307" name="Google Shape;307;p33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lang="en-I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p33" descr="https://s3-us-west-2.amazonaws.com/x-team-ghost-images/2016/06/o7leok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9592" y="742776"/>
            <a:ext cx="6368951" cy="4385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4"/>
          <p:cNvSpPr txBox="1">
            <a:spLocks noGrp="1"/>
          </p:cNvSpPr>
          <p:nvPr>
            <p:ph type="title"/>
          </p:nvPr>
        </p:nvSpPr>
        <p:spPr>
          <a:xfrm>
            <a:off x="561725" y="0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How Kubernetes works ?</a:t>
            </a:r>
            <a:endParaRPr/>
          </a:p>
        </p:txBody>
      </p:sp>
      <p:pic>
        <p:nvPicPr>
          <p:cNvPr id="315" name="Google Shape;31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625" y="663000"/>
            <a:ext cx="5318216" cy="37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llegePresentation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594</Words>
  <Application>Microsoft Macintosh PowerPoint</Application>
  <PresentationFormat>On-screen Show (16:9)</PresentationFormat>
  <Paragraphs>104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Roboto</vt:lpstr>
      <vt:lpstr>Arial</vt:lpstr>
      <vt:lpstr>CollegePresentation</vt:lpstr>
      <vt:lpstr>Material</vt:lpstr>
      <vt:lpstr>PowerPoint Presentation</vt:lpstr>
      <vt:lpstr>PowerPoint Presentation</vt:lpstr>
      <vt:lpstr>Kubernetes - Overview</vt:lpstr>
      <vt:lpstr>Evolution on application side</vt:lpstr>
      <vt:lpstr>Applications Require:</vt:lpstr>
      <vt:lpstr>PowerPoint Presentation</vt:lpstr>
      <vt:lpstr>Functions of Kubernetes</vt:lpstr>
      <vt:lpstr>Kubernetes Architecture</vt:lpstr>
      <vt:lpstr>How Kubernetes works ?</vt:lpstr>
      <vt:lpstr>Kubernetes Single instance setup</vt:lpstr>
      <vt:lpstr>Master Node</vt:lpstr>
      <vt:lpstr>Worker Node</vt:lpstr>
      <vt:lpstr>Nodes-pods-containers</vt:lpstr>
      <vt:lpstr>Kubectl tool</vt:lpstr>
      <vt:lpstr>Workflow to run a container on Kubernetes</vt:lpstr>
      <vt:lpstr>Lab: Creating a cluster</vt:lpstr>
      <vt:lpstr>Kubernetes Objects</vt:lpstr>
      <vt:lpstr>Pods</vt:lpstr>
      <vt:lpstr>Pods: collocation</vt:lpstr>
      <vt:lpstr>Pods : networking</vt:lpstr>
      <vt:lpstr>Pods: Design </vt:lpstr>
      <vt:lpstr>Service</vt:lpstr>
      <vt:lpstr>Service</vt:lpstr>
      <vt:lpstr>Ingress Controller and load balancing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Vijay Sriraman (srirsrir)</cp:lastModifiedBy>
  <cp:revision>1</cp:revision>
  <dcterms:modified xsi:type="dcterms:W3CDTF">2019-08-07T09:14:17Z</dcterms:modified>
</cp:coreProperties>
</file>