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7" r:id="rId3"/>
    <p:sldId id="258" r:id="rId4"/>
    <p:sldId id="260" r:id="rId5"/>
    <p:sldId id="285" r:id="rId6"/>
    <p:sldId id="259" r:id="rId7"/>
    <p:sldId id="283" r:id="rId8"/>
    <p:sldId id="261" r:id="rId9"/>
    <p:sldId id="262" r:id="rId10"/>
    <p:sldId id="263" r:id="rId11"/>
    <p:sldId id="28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2f5a94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80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f5a944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2f5a944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f5a94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42f5a94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f5a944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42f5a944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f5a944a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f5a944a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2f5a944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42f5a944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f5a944a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42f5a944a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f5a944a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2f5a944a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f5a944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f5a944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f5a944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42f5a944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f5a944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42f5a944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2f5a944a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42f5a944a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f5a944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f5a944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2f5a944a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42f5a944a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f5a944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2f5a944a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2f5a944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2f5a944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f5a944a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42f5a944a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2f5a944a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2f5a944a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2f5a944a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42f5a944a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8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2f5a94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00" y="771450"/>
            <a:ext cx="5495791" cy="42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64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0" y="1137875"/>
            <a:ext cx="5619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has three essential parts: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label selector, which determines what pods are in the </a:t>
            </a:r>
            <a:r>
              <a:rPr lang="en-IN" sz="1600" dirty="0" err="1"/>
              <a:t>ReplicationController’s</a:t>
            </a:r>
            <a:r>
              <a:rPr lang="en-IN" sz="1600" dirty="0"/>
              <a:t> scope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replica count, which specifies the desired number of pods that should be running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pod template, which is used when creating new pod replicas</a:t>
            </a: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	Refer to the file </a:t>
            </a:r>
            <a:r>
              <a:rPr lang="en-I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kubia-rc.yaml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94" y="2938160"/>
            <a:ext cx="2809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 : more about it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Follow the exercise in </a:t>
            </a:r>
            <a:r>
              <a:rPr lang="en-IN" sz="1600" dirty="0" err="1"/>
              <a:t>Controllers.bash</a:t>
            </a:r>
            <a:r>
              <a:rPr lang="en-IN" sz="1600" dirty="0"/>
              <a:t> at </a:t>
            </a:r>
            <a:r>
              <a:rPr lang="en-IN" sz="1600" dirty="0" err="1"/>
              <a:t>github</a:t>
            </a:r>
            <a:r>
              <a:rPr lang="en-IN" sz="1600" dirty="0"/>
              <a:t> repo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Changes to the label selector and the pod template have no effect on existing pods.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Changing the label selector makes the existing pods fall out of the scope of the Replication-Controller, so the controller stops caring about them.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A Replication Controller’s pod template can be modified at any time. 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Changing the pod template will only affect the pods created afterwards.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When you delete a </a:t>
            </a:r>
            <a:r>
              <a:rPr lang="en-IN" sz="1600" dirty="0" err="1"/>
              <a:t>ReplicationController</a:t>
            </a:r>
            <a:r>
              <a:rPr lang="en-IN" sz="1600" dirty="0"/>
              <a:t> through </a:t>
            </a:r>
            <a:r>
              <a:rPr lang="en-IN" sz="1600" dirty="0" err="1"/>
              <a:t>kubectl</a:t>
            </a:r>
            <a:r>
              <a:rPr lang="en-IN" sz="1600" dirty="0"/>
              <a:t> delete, the pods are also deleted.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We can keep its pods running by passing the --cascade=false option to the command. 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It’s a new generation of </a:t>
            </a:r>
            <a:r>
              <a:rPr lang="en-IN" sz="1600" dirty="0" err="1"/>
              <a:t>ReplicationController</a:t>
            </a:r>
            <a:r>
              <a:rPr lang="en-IN" sz="1600" dirty="0"/>
              <a:t> and replaces it completely.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You usually won’t create them directly, but instead have them created automatically when you create Deployment resource.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ReplicaSet</a:t>
            </a:r>
            <a:r>
              <a:rPr lang="en-IN" sz="1600" dirty="0"/>
              <a:t> behaves exactly like a </a:t>
            </a:r>
            <a:r>
              <a:rPr lang="en-IN" sz="1600" dirty="0" err="1"/>
              <a:t>ReplicationController</a:t>
            </a:r>
            <a:r>
              <a:rPr lang="en-IN" sz="1600" dirty="0"/>
              <a:t>, but it has more expressive pod selectors.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Whereas a </a:t>
            </a:r>
            <a:r>
              <a:rPr lang="en-IN" sz="1600" dirty="0" err="1"/>
              <a:t>ReplicationController’s</a:t>
            </a:r>
            <a:r>
              <a:rPr lang="en-IN" sz="1600" dirty="0"/>
              <a:t> label selector only allows matching pods that include a certain label, a </a:t>
            </a:r>
            <a:r>
              <a:rPr lang="en-IN" sz="1600" dirty="0" err="1"/>
              <a:t>ReplicaSet’s</a:t>
            </a:r>
            <a:r>
              <a:rPr lang="en-IN" sz="1600" dirty="0"/>
              <a:t> selector also allows matching pods that lack a certain label or pods that include a certain label key, regardless of its value.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Look at the file </a:t>
            </a:r>
            <a:r>
              <a:rPr lang="en-IN" sz="1150" b="1" dirty="0" err="1">
                <a:solidFill>
                  <a:srgbClr val="404040"/>
                </a:solidFill>
              </a:rPr>
              <a:t>kubia-replicaset.yaml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The only difference is in the selector.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Instead of listing labels the pods need to have directly under the selector property, you’re specifying them under </a:t>
            </a:r>
            <a:r>
              <a:rPr lang="en-IN" sz="1600" dirty="0" err="1"/>
              <a:t>selector.matchLabels</a:t>
            </a:r>
            <a:r>
              <a:rPr lang="en-IN" sz="1600" dirty="0"/>
              <a:t>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This is the simpler (and less expressive) way of defining label selectors in a </a:t>
            </a:r>
            <a:r>
              <a:rPr lang="en-IN" sz="1600" dirty="0" err="1"/>
              <a:t>ReplicaSet</a:t>
            </a:r>
            <a:r>
              <a:rPr lang="en-IN" sz="1600" dirty="0"/>
              <a:t>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The main improvements of </a:t>
            </a:r>
            <a:r>
              <a:rPr lang="en-IN" sz="1600" dirty="0" err="1"/>
              <a:t>ReplicaSets</a:t>
            </a:r>
            <a:r>
              <a:rPr lang="en-IN" sz="1600" dirty="0"/>
              <a:t> over </a:t>
            </a:r>
            <a:r>
              <a:rPr lang="en-IN" sz="1600" dirty="0" err="1"/>
              <a:t>ReplicationControllers</a:t>
            </a:r>
            <a:r>
              <a:rPr lang="en-IN" sz="1600" dirty="0"/>
              <a:t> are their more expressive label selectors.  Look at  </a:t>
            </a:r>
            <a:r>
              <a:rPr lang="en-IN" sz="1600" dirty="0" err="1"/>
              <a:t>kubia-replicaset-matchexpressions.yaml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You can add additional expressions to the selector.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Each expression must contain a key, an operator, and possibly (depending on the operator) a list of values.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You’ll see four valid operators: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In—Label’s value must match one of the specified values.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 err="1"/>
              <a:t>NotIn</a:t>
            </a:r>
            <a:r>
              <a:rPr lang="en-IN" sz="1600" dirty="0"/>
              <a:t>—Label’s value must not match any of the specified values.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Exists—Pod must include a label with the specified key (the value isn’t important). When using this operator, you shouldn’t specify the values field.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 err="1"/>
              <a:t>DoesNotExist</a:t>
            </a:r>
            <a:r>
              <a:rPr lang="en-IN" sz="1600" dirty="0"/>
              <a:t>—Pod must not include a label with the specified key. The values property must not be specified.</a:t>
            </a:r>
            <a:endParaRPr sz="1600"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07175"/>
            <a:ext cx="56197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Controllers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makes sure it creates one pod on each existing node.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Certain cases exist when you want a pod to run on each and every node in the cluster and each node needs to run exactly one instance of the pod.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Those cases include infrastructure-related pods that perform system-level operations.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For example: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log collector and a resource monitor on every node. 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kube</a:t>
            </a:r>
            <a:r>
              <a:rPr lang="en-IN" sz="1600" dirty="0"/>
              <a:t>-proxy process, which needs to run on all nodes to make services work.</a:t>
            </a:r>
            <a:endParaRPr sz="1600" dirty="0"/>
          </a:p>
        </p:txBody>
      </p:sp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deploys pods to all nodes in the cluster, </a:t>
            </a:r>
            <a:r>
              <a:rPr lang="en-IN" sz="1600" b="1" dirty="0"/>
              <a:t>unless </a:t>
            </a:r>
            <a:r>
              <a:rPr lang="en-IN" sz="1600" dirty="0"/>
              <a:t>you specify that the pods should only run on a subset of all the nodes.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This is done by specifying the node-Selector property in the pod template, which is part of the </a:t>
            </a:r>
            <a:r>
              <a:rPr lang="en-IN" sz="1600" dirty="0" err="1"/>
              <a:t>DaemonSet</a:t>
            </a:r>
            <a:r>
              <a:rPr lang="en-IN" sz="1600" dirty="0"/>
              <a:t> definition.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Look at the </a:t>
            </a:r>
            <a:r>
              <a:rPr lang="en-IN" sz="1600" dirty="0" err="1"/>
              <a:t>ssd</a:t>
            </a:r>
            <a:r>
              <a:rPr lang="en-IN" sz="1600" dirty="0"/>
              <a:t>-monitor-</a:t>
            </a:r>
            <a:r>
              <a:rPr lang="en-IN" sz="1600" dirty="0" err="1"/>
              <a:t>daemonset.yaml</a:t>
            </a:r>
            <a:r>
              <a:rPr lang="en-IN" sz="1600" dirty="0"/>
              <a:t> and exercise in </a:t>
            </a:r>
            <a:r>
              <a:rPr lang="en-IN" sz="1600" dirty="0" err="1"/>
              <a:t>controllers.bash</a:t>
            </a:r>
            <a:endParaRPr sz="1600"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jobs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We talked about pods than need to run continuously.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ReplicationControllers, ReplicaSets, and DaemonSets run continuous tasks that are never considered completed.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Processes in such pods are restarted when they exit.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Jobs allow you to run a pod whose container isn’t restarted when the process running inside finishes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Once it does, the pod is considered complete.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Pods managed by Jobs are rescheduled until they finish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</a:t>
            </a:r>
            <a:r>
              <a:rPr lang="en-IN" sz="1600" b="1"/>
              <a:t>exporter.yaml</a:t>
            </a:r>
            <a:endParaRPr sz="1600" b="1"/>
          </a:p>
        </p:txBody>
      </p:sp>
      <p:sp>
        <p:nvSpPr>
          <p:cNvPr id="376" name="Google Shape;376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25" y="702550"/>
            <a:ext cx="6878450" cy="4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Running job pods sequentially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</a:t>
            </a:r>
            <a:r>
              <a:rPr lang="en-IN" sz="1150" b="1">
                <a:solidFill>
                  <a:srgbClr val="404040"/>
                </a:solidFill>
              </a:rPr>
              <a:t> multi-completion-batch-job.yaml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This Job will run five pods one after the other.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It initially creates one pod, and when the pod’s container finishes, it creates the second pod, and so on, until five pods complete successfully.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If one of the pods fails, the Job creates a new pod, so the Job may create more than five pods overall.</a:t>
            </a:r>
            <a:endParaRPr sz="1150" b="1"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 - Parallely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running single Job pods one after the other, you can also make the Job run multiple pods in parallel.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specify how many pods are allowed to run in parallel with the parallelism Job spec property.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multi-completion-parallel-batch-job.yaml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Cron jobs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cron jobs</a:t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cron job in Kubernetes is configured by creating a CronJob resource.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schedule for running the job is specified in the well-known cron format,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At the configured time, Kubernetes will create a Job resource according to the Job template configured in the CronJob object.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When the Job resource is created, one or more pod replicas will be created and started according to the Job’s pod template.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 cronjob.yaml </a:t>
            </a:r>
            <a:r>
              <a:rPr lang="en-IN" sz="1600"/>
              <a:t>for more details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What are controllers ?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>
              <a:lnSpc>
                <a:spcPct val="150000"/>
              </a:lnSpc>
              <a:buSzPts val="1500"/>
            </a:pPr>
            <a:r>
              <a:rPr lang="en-IN" sz="1800" dirty="0"/>
              <a:t>Controllers watch the API server for changes to resources (Deployments, Services, and so on) and perform operations for each change, which includes:</a:t>
            </a:r>
          </a:p>
          <a:p>
            <a:pPr marL="133350" lvl="0">
              <a:lnSpc>
                <a:spcPct val="150000"/>
              </a:lnSpc>
              <a:buSzPts val="1500"/>
            </a:pPr>
            <a:endParaRPr lang="en-IN" sz="1800" dirty="0"/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creation of a new object 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update 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deletion of an existing object.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500"/>
            </a:pPr>
            <a:r>
              <a:rPr lang="en-IN" sz="1800" dirty="0"/>
              <a:t>In general, Controllers reconcile the actual state with the desired state.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What are controllers ?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Controllers keep watching the resources through watch on API server.</a:t>
            </a:r>
          </a:p>
          <a:p>
            <a:pPr marL="133350" lvl="0">
              <a:lnSpc>
                <a:spcPct val="150000"/>
              </a:lnSpc>
              <a:buSzPts val="1600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In case of any mismatch in desired and current state controller updates a resource in the API server</a:t>
            </a:r>
          </a:p>
          <a:p>
            <a:pPr marL="133350" lvl="0">
              <a:lnSpc>
                <a:spcPct val="150000"/>
              </a:lnSpc>
              <a:buSzPts val="1600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After that the </a:t>
            </a:r>
            <a:r>
              <a:rPr lang="en-IN" sz="1800" dirty="0" err="1"/>
              <a:t>Kubelets</a:t>
            </a:r>
            <a:r>
              <a:rPr lang="en-IN" sz="1800" dirty="0"/>
              <a:t> and Kubernetes Service Proxies, oblivious of the controllers’ existence, perform their work, such as spinning up a pod’s containers and attaching network storage to them, or in the case of services, setting up the actual load balancing across pods.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5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controllers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Replication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ReplicaSet</a:t>
            </a:r>
            <a:r>
              <a:rPr lang="en-IN" sz="1600" dirty="0"/>
              <a:t>, </a:t>
            </a:r>
            <a:r>
              <a:rPr lang="en-IN" sz="1600" dirty="0" err="1"/>
              <a:t>DaemonSet</a:t>
            </a:r>
            <a:r>
              <a:rPr lang="en-IN" sz="1600" dirty="0"/>
              <a:t>, and Job controllers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Deployment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StatefulSet</a:t>
            </a:r>
            <a:r>
              <a:rPr lang="en-IN" sz="1600" dirty="0"/>
              <a:t>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Node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Service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Endpoints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Namespace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PersistentVolume</a:t>
            </a:r>
            <a:r>
              <a:rPr lang="en-IN" sz="1600" dirty="0"/>
              <a:t>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Others</a:t>
            </a:r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40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Replication Controller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Replication Manager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Replication Manager is the controller of Replication Controller resource.</a:t>
            </a: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is a Kubernetes resource that ensures its pods are always kept running.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If the pod disappears for any reason, such as in the event of a node disappearing from the cluster or because the pod was evicted from the node, the </a:t>
            </a:r>
            <a:r>
              <a:rPr lang="en-IN" sz="1600" dirty="0" err="1"/>
              <a:t>ReplicationController</a:t>
            </a:r>
            <a:r>
              <a:rPr lang="en-IN" sz="1600" dirty="0"/>
              <a:t> notices the missing pod and creates a replacement pod.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constantly monitors the list of running pods and makes sure the actual number of pods of a “type” always matches the desired number</a:t>
            </a:r>
            <a:endParaRPr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Replication Manager 	[Similar to other controllers]</a:t>
            </a:r>
            <a:endParaRPr dirty="0"/>
          </a:p>
        </p:txBody>
      </p:sp>
      <p:pic>
        <p:nvPicPr>
          <p:cNvPr id="2050" name="Picture 2" descr="https://learning.oreilly.com/library/view/kubernetes-in-action/9781617293726/11fig06_alt.jpg">
            <a:extLst>
              <a:ext uri="{FF2B5EF4-FFF2-40B4-BE49-F238E27FC236}">
                <a16:creationId xmlns:a16="http://schemas.microsoft.com/office/drawing/2014/main" id="{7A6F0E86-CAA3-4CEC-9F1F-5A97F17B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7" y="1233207"/>
            <a:ext cx="6087745" cy="32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1193</Words>
  <Application>Microsoft Macintosh PowerPoint</Application>
  <PresentationFormat>On-screen Show (16:9)</PresentationFormat>
  <Paragraphs>118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</vt:lpstr>
      <vt:lpstr>Arial</vt:lpstr>
      <vt:lpstr>CollegePresentation</vt:lpstr>
      <vt:lpstr>Material</vt:lpstr>
      <vt:lpstr>PowerPoint Presentation</vt:lpstr>
      <vt:lpstr>Kubernetes : Controllers</vt:lpstr>
      <vt:lpstr>What are controllers ?</vt:lpstr>
      <vt:lpstr>What are controllers ?</vt:lpstr>
      <vt:lpstr>How Kubernetes works ?</vt:lpstr>
      <vt:lpstr>Type of controllers</vt:lpstr>
      <vt:lpstr>Replication Controller</vt:lpstr>
      <vt:lpstr>Replication Manager</vt:lpstr>
      <vt:lpstr>Replication Manager  [Similar to other controllers]</vt:lpstr>
      <vt:lpstr>Replication controller</vt:lpstr>
      <vt:lpstr>Replication controller</vt:lpstr>
      <vt:lpstr>Replication controller</vt:lpstr>
      <vt:lpstr>Replication controller : more about it</vt:lpstr>
      <vt:lpstr>Replica Set</vt:lpstr>
      <vt:lpstr>Replica set</vt:lpstr>
      <vt:lpstr>Replica set</vt:lpstr>
      <vt:lpstr>Replica set</vt:lpstr>
      <vt:lpstr>Daemon Set</vt:lpstr>
      <vt:lpstr>Daemon set</vt:lpstr>
      <vt:lpstr>Daemon set</vt:lpstr>
      <vt:lpstr>Daemon set</vt:lpstr>
      <vt:lpstr>Batch jobs</vt:lpstr>
      <vt:lpstr>Job</vt:lpstr>
      <vt:lpstr>Job</vt:lpstr>
      <vt:lpstr> Running multiple pod instances in a Job</vt:lpstr>
      <vt:lpstr> Running multiple pod instances in a Job - Parallely</vt:lpstr>
      <vt:lpstr>Cron jobs</vt:lpstr>
      <vt:lpstr>cron 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13</cp:revision>
  <dcterms:modified xsi:type="dcterms:W3CDTF">2019-08-07T05:38:32Z</dcterms:modified>
</cp:coreProperties>
</file>